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62" r:id="rId5"/>
    <p:sldId id="267" r:id="rId6"/>
    <p:sldId id="270" r:id="rId7"/>
    <p:sldId id="263" r:id="rId8"/>
    <p:sldId id="271" r:id="rId9"/>
    <p:sldId id="272" r:id="rId10"/>
    <p:sldId id="273" r:id="rId11"/>
    <p:sldId id="264" r:id="rId12"/>
    <p:sldId id="274" r:id="rId13"/>
    <p:sldId id="275" r:id="rId14"/>
    <p:sldId id="276" r:id="rId15"/>
    <p:sldId id="265" r:id="rId16"/>
    <p:sldId id="277" r:id="rId17"/>
    <p:sldId id="278" r:id="rId18"/>
    <p:sldId id="279" r:id="rId19"/>
    <p:sldId id="280" r:id="rId20"/>
    <p:sldId id="266" r:id="rId21"/>
    <p:sldId id="281" r:id="rId22"/>
    <p:sldId id="282" r:id="rId23"/>
    <p:sldId id="283" r:id="rId24"/>
    <p:sldId id="284" r:id="rId25"/>
    <p:sldId id="285"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A5F66"/>
    <a:srgbClr val="404040"/>
    <a:srgbClr val="E0E0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8" d="100"/>
          <a:sy n="78" d="100"/>
        </p:scale>
        <p:origin x="-90" y="-1524"/>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DDA92858-BDD1-4F75-B427-4B9D1D20AE6E}" type="datetimeFigureOut">
              <a:rPr lang="zh-CN" altLang="en-US" smtClean="0"/>
              <a:t>2019/5/4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6C598DB-195E-4BE5-961F-A895DECB8B5E}" type="slidenum">
              <a:rPr lang="zh-CN" altLang="en-US" smtClean="0"/>
              <a:t>‹#›</a:t>
            </a:fld>
            <a:endParaRPr lang="zh-CN" altLang="en-US"/>
          </a:p>
        </p:txBody>
      </p:sp>
    </p:spTree>
    <p:extLst>
      <p:ext uri="{BB962C8B-B14F-4D97-AF65-F5344CB8AC3E}">
        <p14:creationId xmlns:p14="http://schemas.microsoft.com/office/powerpoint/2010/main" val="899913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DA92858-BDD1-4F75-B427-4B9D1D20AE6E}" type="datetimeFigureOut">
              <a:rPr lang="zh-CN" altLang="en-US" smtClean="0"/>
              <a:t>2019/5/4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6C598DB-195E-4BE5-961F-A895DECB8B5E}" type="slidenum">
              <a:rPr lang="zh-CN" altLang="en-US" smtClean="0"/>
              <a:t>‹#›</a:t>
            </a:fld>
            <a:endParaRPr lang="zh-CN" altLang="en-US"/>
          </a:p>
        </p:txBody>
      </p:sp>
    </p:spTree>
    <p:extLst>
      <p:ext uri="{BB962C8B-B14F-4D97-AF65-F5344CB8AC3E}">
        <p14:creationId xmlns:p14="http://schemas.microsoft.com/office/powerpoint/2010/main" val="350861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DA92858-BDD1-4F75-B427-4B9D1D20AE6E}" type="datetimeFigureOut">
              <a:rPr lang="zh-CN" altLang="en-US" smtClean="0"/>
              <a:t>2019/5/4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6C598DB-195E-4BE5-961F-A895DECB8B5E}" type="slidenum">
              <a:rPr lang="zh-CN" altLang="en-US" smtClean="0"/>
              <a:t>‹#›</a:t>
            </a:fld>
            <a:endParaRPr lang="zh-CN" altLang="en-US"/>
          </a:p>
        </p:txBody>
      </p:sp>
    </p:spTree>
    <p:extLst>
      <p:ext uri="{BB962C8B-B14F-4D97-AF65-F5344CB8AC3E}">
        <p14:creationId xmlns:p14="http://schemas.microsoft.com/office/powerpoint/2010/main" val="40961274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80372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48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99954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37661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64261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64742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41561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8105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DA92858-BDD1-4F75-B427-4B9D1D20AE6E}" type="datetimeFigureOut">
              <a:rPr lang="zh-CN" altLang="en-US" smtClean="0"/>
              <a:t>2019/5/4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6C598DB-195E-4BE5-961F-A895DECB8B5E}" type="slidenum">
              <a:rPr lang="zh-CN" altLang="en-US" smtClean="0"/>
              <a:t>‹#›</a:t>
            </a:fld>
            <a:endParaRPr lang="zh-CN" altLang="en-US"/>
          </a:p>
        </p:txBody>
      </p:sp>
    </p:spTree>
    <p:extLst>
      <p:ext uri="{BB962C8B-B14F-4D97-AF65-F5344CB8AC3E}">
        <p14:creationId xmlns:p14="http://schemas.microsoft.com/office/powerpoint/2010/main" val="22009389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33599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43685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6825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DDA92858-BDD1-4F75-B427-4B9D1D20AE6E}" type="datetimeFigureOut">
              <a:rPr lang="zh-CN" altLang="en-US" smtClean="0"/>
              <a:t>2019/5/4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56C598DB-195E-4BE5-961F-A895DECB8B5E}" type="slidenum">
              <a:rPr lang="zh-CN" altLang="en-US" smtClean="0"/>
              <a:t>‹#›</a:t>
            </a:fld>
            <a:endParaRPr lang="zh-CN" altLang="en-US"/>
          </a:p>
        </p:txBody>
      </p:sp>
    </p:spTree>
    <p:extLst>
      <p:ext uri="{BB962C8B-B14F-4D97-AF65-F5344CB8AC3E}">
        <p14:creationId xmlns:p14="http://schemas.microsoft.com/office/powerpoint/2010/main" val="2799076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DDA92858-BDD1-4F75-B427-4B9D1D20AE6E}" type="datetimeFigureOut">
              <a:rPr lang="zh-CN" altLang="en-US" smtClean="0"/>
              <a:t>2019/5/4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6C598DB-195E-4BE5-961F-A895DECB8B5E}" type="slidenum">
              <a:rPr lang="zh-CN" altLang="en-US" smtClean="0"/>
              <a:t>‹#›</a:t>
            </a:fld>
            <a:endParaRPr lang="zh-CN" altLang="en-US"/>
          </a:p>
        </p:txBody>
      </p:sp>
      <p:sp>
        <p:nvSpPr>
          <p:cNvPr id="9" name="矩形 8"/>
          <p:cNvSpPr/>
          <p:nvPr userDrawn="1"/>
        </p:nvSpPr>
        <p:spPr>
          <a:xfrm>
            <a:off x="7008492" y="4765393"/>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3762725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DDA92858-BDD1-4F75-B427-4B9D1D20AE6E}" type="datetimeFigureOut">
              <a:rPr lang="zh-CN" altLang="en-US" smtClean="0"/>
              <a:t>2019/5/4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56C598DB-195E-4BE5-961F-A895DECB8B5E}" type="slidenum">
              <a:rPr lang="zh-CN" altLang="en-US" smtClean="0"/>
              <a:t>‹#›</a:t>
            </a:fld>
            <a:endParaRPr lang="zh-CN" altLang="en-US"/>
          </a:p>
        </p:txBody>
      </p:sp>
    </p:spTree>
    <p:extLst>
      <p:ext uri="{BB962C8B-B14F-4D97-AF65-F5344CB8AC3E}">
        <p14:creationId xmlns:p14="http://schemas.microsoft.com/office/powerpoint/2010/main" val="15111568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DDA92858-BDD1-4F75-B427-4B9D1D20AE6E}" type="datetimeFigureOut">
              <a:rPr lang="zh-CN" altLang="en-US" smtClean="0"/>
              <a:t>2019/5/4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56C598DB-195E-4BE5-961F-A895DECB8B5E}" type="slidenum">
              <a:rPr lang="zh-CN" altLang="en-US" smtClean="0"/>
              <a:t>‹#›</a:t>
            </a:fld>
            <a:endParaRPr lang="zh-CN" altLang="en-US"/>
          </a:p>
        </p:txBody>
      </p:sp>
    </p:spTree>
    <p:extLst>
      <p:ext uri="{BB962C8B-B14F-4D97-AF65-F5344CB8AC3E}">
        <p14:creationId xmlns:p14="http://schemas.microsoft.com/office/powerpoint/2010/main" val="2136626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A92858-BDD1-4F75-B427-4B9D1D20AE6E}" type="datetimeFigureOut">
              <a:rPr lang="zh-CN" altLang="en-US" smtClean="0"/>
              <a:t>2019/5/4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56C598DB-195E-4BE5-961F-A895DECB8B5E}" type="slidenum">
              <a:rPr lang="zh-CN" altLang="en-US" smtClean="0"/>
              <a:t>‹#›</a:t>
            </a:fld>
            <a:endParaRPr lang="zh-CN" altLang="en-US"/>
          </a:p>
        </p:txBody>
      </p:sp>
    </p:spTree>
    <p:extLst>
      <p:ext uri="{BB962C8B-B14F-4D97-AF65-F5344CB8AC3E}">
        <p14:creationId xmlns:p14="http://schemas.microsoft.com/office/powerpoint/2010/main" val="3339188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DDA92858-BDD1-4F75-B427-4B9D1D20AE6E}" type="datetimeFigureOut">
              <a:rPr lang="zh-CN" altLang="en-US" smtClean="0"/>
              <a:t>2019/5/4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6C598DB-195E-4BE5-961F-A895DECB8B5E}" type="slidenum">
              <a:rPr lang="zh-CN" altLang="en-US" smtClean="0"/>
              <a:t>‹#›</a:t>
            </a:fld>
            <a:endParaRPr lang="zh-CN" altLang="en-US"/>
          </a:p>
        </p:txBody>
      </p:sp>
    </p:spTree>
    <p:extLst>
      <p:ext uri="{BB962C8B-B14F-4D97-AF65-F5344CB8AC3E}">
        <p14:creationId xmlns:p14="http://schemas.microsoft.com/office/powerpoint/2010/main" val="3998734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DDA92858-BDD1-4F75-B427-4B9D1D20AE6E}" type="datetimeFigureOut">
              <a:rPr lang="zh-CN" altLang="en-US" smtClean="0"/>
              <a:t>2019/5/4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6C598DB-195E-4BE5-961F-A895DECB8B5E}" type="slidenum">
              <a:rPr lang="zh-CN" altLang="en-US" smtClean="0"/>
              <a:t>‹#›</a:t>
            </a:fld>
            <a:endParaRPr lang="zh-CN" altLang="en-US"/>
          </a:p>
        </p:txBody>
      </p:sp>
    </p:spTree>
    <p:extLst>
      <p:ext uri="{BB962C8B-B14F-4D97-AF65-F5344CB8AC3E}">
        <p14:creationId xmlns:p14="http://schemas.microsoft.com/office/powerpoint/2010/main" val="1663158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DA92858-BDD1-4F75-B427-4B9D1D20AE6E}" type="datetimeFigureOut">
              <a:rPr lang="zh-CN" altLang="en-US" smtClean="0"/>
              <a:t>2019/5/4</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6C598DB-195E-4BE5-961F-A895DECB8B5E}" type="slidenum">
              <a:rPr lang="zh-CN" altLang="en-US" smtClean="0"/>
              <a:t>‹#›</a:t>
            </a:fld>
            <a:endParaRPr lang="zh-CN" altLang="en-US"/>
          </a:p>
        </p:txBody>
      </p:sp>
    </p:spTree>
    <p:extLst>
      <p:ext uri="{BB962C8B-B14F-4D97-AF65-F5344CB8AC3E}">
        <p14:creationId xmlns:p14="http://schemas.microsoft.com/office/powerpoint/2010/main" val="6214686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2019/5/4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2640086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file:///D:\&#20010;&#20154;&#36164;&#26009;\PPT&#32456;&#26497;&#27169;&#26495;&#19979;&#36733;&#21253;\&#32463;&#20856;&#27169;&#26495;&#22270;&#34920;&#32032;&#26448;&#31561;\&#12304;18&#12305;PPT&#32463;&#20856;&#32972;&#26223;&#38899;&#20048;&#24211;\&#32972;&#26223;&#38899;&#20048;\%5b%5dCarnavals%20-%20&#23578;.wma" TargetMode="External"/><Relationship Id="rId1" Type="http://schemas.microsoft.com/office/2007/relationships/media" Target="file:///D:\&#20010;&#20154;&#36164;&#26009;\PPT&#32456;&#26497;&#27169;&#26495;&#19979;&#36733;&#21253;\&#32463;&#20856;&#27169;&#26495;&#22270;&#34920;&#32032;&#26448;&#31561;\&#12304;18&#12305;PPT&#32463;&#20856;&#32972;&#26223;&#38899;&#20048;&#24211;\&#32972;&#26223;&#38899;&#20048;\%5b%5dCarnavals%20-%20&#23578;.wma" TargetMode="External"/><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8" Type="http://schemas.openxmlformats.org/officeDocument/2006/relationships/tags" Target="../tags/tag21.xml"/><Relationship Id="rId13" Type="http://schemas.openxmlformats.org/officeDocument/2006/relationships/tags" Target="../tags/tag26.xml"/><Relationship Id="rId18" Type="http://schemas.openxmlformats.org/officeDocument/2006/relationships/tags" Target="../tags/tag31.xml"/><Relationship Id="rId3" Type="http://schemas.openxmlformats.org/officeDocument/2006/relationships/tags" Target="../tags/tag16.xml"/><Relationship Id="rId21" Type="http://schemas.openxmlformats.org/officeDocument/2006/relationships/tags" Target="../tags/tag34.xml"/><Relationship Id="rId7" Type="http://schemas.openxmlformats.org/officeDocument/2006/relationships/tags" Target="../tags/tag20.xml"/><Relationship Id="rId12" Type="http://schemas.openxmlformats.org/officeDocument/2006/relationships/tags" Target="../tags/tag25.xml"/><Relationship Id="rId17" Type="http://schemas.openxmlformats.org/officeDocument/2006/relationships/tags" Target="../tags/tag30.xml"/><Relationship Id="rId2" Type="http://schemas.openxmlformats.org/officeDocument/2006/relationships/tags" Target="../tags/tag15.xml"/><Relationship Id="rId16" Type="http://schemas.openxmlformats.org/officeDocument/2006/relationships/tags" Target="../tags/tag29.xml"/><Relationship Id="rId20" Type="http://schemas.openxmlformats.org/officeDocument/2006/relationships/tags" Target="../tags/tag33.xml"/><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tags" Target="../tags/tag24.xml"/><Relationship Id="rId24" Type="http://schemas.openxmlformats.org/officeDocument/2006/relationships/slideLayout" Target="../slideLayouts/slideLayout2.xml"/><Relationship Id="rId5" Type="http://schemas.openxmlformats.org/officeDocument/2006/relationships/tags" Target="../tags/tag18.xml"/><Relationship Id="rId15" Type="http://schemas.openxmlformats.org/officeDocument/2006/relationships/tags" Target="../tags/tag28.xml"/><Relationship Id="rId23" Type="http://schemas.openxmlformats.org/officeDocument/2006/relationships/tags" Target="../tags/tag36.xml"/><Relationship Id="rId10" Type="http://schemas.openxmlformats.org/officeDocument/2006/relationships/tags" Target="../tags/tag23.xml"/><Relationship Id="rId19" Type="http://schemas.openxmlformats.org/officeDocument/2006/relationships/tags" Target="../tags/tag32.xml"/><Relationship Id="rId4" Type="http://schemas.openxmlformats.org/officeDocument/2006/relationships/tags" Target="../tags/tag17.xml"/><Relationship Id="rId9" Type="http://schemas.openxmlformats.org/officeDocument/2006/relationships/tags" Target="../tags/tag22.xml"/><Relationship Id="rId14" Type="http://schemas.openxmlformats.org/officeDocument/2006/relationships/tags" Target="../tags/tag27.xml"/><Relationship Id="rId22" Type="http://schemas.openxmlformats.org/officeDocument/2006/relationships/tags" Target="../tags/tag3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8.jpeg"/><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slideLayout" Target="../slideLayouts/slideLayout2.xml"/><Relationship Id="rId5" Type="http://schemas.openxmlformats.org/officeDocument/2006/relationships/tags" Target="../tags/tag9.xml"/><Relationship Id="rId4"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slideLayout" Target="../slideLayouts/slideLayout2.xml"/><Relationship Id="rId4" Type="http://schemas.openxmlformats.org/officeDocument/2006/relationships/tags" Target="../tags/tag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4">
            <a:extLst>
              <a:ext uri="{28A0092B-C50C-407E-A947-70E740481C1C}">
                <a14:useLocalDpi xmlns:a14="http://schemas.microsoft.com/office/drawing/2010/main"/>
              </a:ext>
            </a:extLst>
          </a:blip>
          <a:stretch>
            <a:fillRect/>
          </a:stretch>
        </p:blipFill>
        <p:spPr>
          <a:xfrm flipH="1">
            <a:off x="0" y="-285750"/>
            <a:ext cx="9144000" cy="5715000"/>
          </a:xfrm>
          <a:prstGeom prst="rect">
            <a:avLst/>
          </a:prstGeom>
        </p:spPr>
      </p:pic>
      <p:pic>
        <p:nvPicPr>
          <p:cNvPr id="12" name="图片 11"/>
          <p:cNvPicPr>
            <a:picLocks noChangeAspect="1"/>
          </p:cNvPicPr>
          <p:nvPr/>
        </p:nvPicPr>
        <p:blipFill>
          <a:blip r:embed="rId4">
            <a:grayscl/>
            <a:extLst>
              <a:ext uri="{28A0092B-C50C-407E-A947-70E740481C1C}">
                <a14:useLocalDpi xmlns:a14="http://schemas.microsoft.com/office/drawing/2010/main"/>
              </a:ext>
            </a:extLst>
          </a:blip>
          <a:stretch>
            <a:fillRect/>
          </a:stretch>
        </p:blipFill>
        <p:spPr>
          <a:xfrm flipH="1">
            <a:off x="0" y="-285750"/>
            <a:ext cx="9144000" cy="5715000"/>
          </a:xfrm>
          <a:prstGeom prst="rect">
            <a:avLst/>
          </a:prstGeom>
        </p:spPr>
      </p:pic>
      <p:sp>
        <p:nvSpPr>
          <p:cNvPr id="13" name="五边形 12"/>
          <p:cNvSpPr/>
          <p:nvPr/>
        </p:nvSpPr>
        <p:spPr>
          <a:xfrm>
            <a:off x="0" y="-292196"/>
            <a:ext cx="5507088" cy="5721446"/>
          </a:xfrm>
          <a:prstGeom prst="homePlate">
            <a:avLst>
              <a:gd name="adj" fmla="val 54213"/>
            </a:avLst>
          </a:prstGeom>
          <a:solidFill>
            <a:srgbClr val="D8343E">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4"/>
          <p:cNvSpPr txBox="1"/>
          <p:nvPr/>
        </p:nvSpPr>
        <p:spPr>
          <a:xfrm>
            <a:off x="404235" y="61144"/>
            <a:ext cx="1534394" cy="861774"/>
          </a:xfrm>
          <a:prstGeom prst="rect">
            <a:avLst/>
          </a:prstGeom>
          <a:noFill/>
        </p:spPr>
        <p:txBody>
          <a:bodyPr wrap="none" rtlCol="0">
            <a:spAutoFit/>
          </a:bodyPr>
          <a:lstStyle/>
          <a:p>
            <a:pPr algn="ctr"/>
            <a:r>
              <a:rPr lang="en-US" altLang="zh-CN" sz="3600" b="1" dirty="0">
                <a:solidFill>
                  <a:schemeClr val="bg1"/>
                </a:solidFill>
                <a:latin typeface="微软雅黑" panose="020B0503020204020204" pitchFamily="34" charset="-122"/>
                <a:ea typeface="微软雅黑" panose="020B0503020204020204" pitchFamily="34" charset="-122"/>
              </a:rPr>
              <a:t>LOGO</a:t>
            </a:r>
          </a:p>
          <a:p>
            <a:pPr algn="ctr"/>
            <a:r>
              <a:rPr lang="en-US" altLang="zh-CN" sz="1400" b="1" dirty="0">
                <a:solidFill>
                  <a:schemeClr val="bg1"/>
                </a:solidFill>
              </a:rPr>
              <a:t>COMPANY LOGO</a:t>
            </a:r>
            <a:endParaRPr lang="zh-CN" altLang="en-US" sz="1400" b="1" dirty="0">
              <a:solidFill>
                <a:schemeClr val="bg1"/>
              </a:solidFill>
            </a:endParaRPr>
          </a:p>
        </p:txBody>
      </p:sp>
      <p:sp>
        <p:nvSpPr>
          <p:cNvPr id="15" name="TextBox 8"/>
          <p:cNvSpPr txBox="1"/>
          <p:nvPr/>
        </p:nvSpPr>
        <p:spPr>
          <a:xfrm>
            <a:off x="-36512" y="1995688"/>
            <a:ext cx="4895528" cy="584775"/>
          </a:xfrm>
          <a:prstGeom prst="rect">
            <a:avLst/>
          </a:prstGeom>
          <a:noFill/>
        </p:spPr>
        <p:txBody>
          <a:bodyPr wrap="square" rtlCol="0">
            <a:sp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rPr>
              <a:t>精品室内设计</a:t>
            </a:r>
            <a:r>
              <a:rPr lang="en-US" altLang="zh-CN" sz="3200" b="1"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rPr>
              <a:t>PPT</a:t>
            </a:r>
            <a:r>
              <a:rPr lang="zh-CN" altLang="en-US" sz="3200" b="1"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rPr>
              <a:t>模板</a:t>
            </a:r>
          </a:p>
        </p:txBody>
      </p:sp>
      <p:sp>
        <p:nvSpPr>
          <p:cNvPr id="16" name="矩形 15"/>
          <p:cNvSpPr/>
          <p:nvPr/>
        </p:nvSpPr>
        <p:spPr>
          <a:xfrm>
            <a:off x="328024" y="2665245"/>
            <a:ext cx="3954929" cy="338554"/>
          </a:xfrm>
          <a:prstGeom prst="rect">
            <a:avLst/>
          </a:prstGeom>
          <a:effectLst/>
        </p:spPr>
        <p:txBody>
          <a:bodyPr wrap="none">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室内设计   案例展示   品牌宣传  公司介绍</a:t>
            </a:r>
          </a:p>
        </p:txBody>
      </p:sp>
      <p:sp>
        <p:nvSpPr>
          <p:cNvPr id="17" name="TextBox 13"/>
          <p:cNvSpPr txBox="1"/>
          <p:nvPr/>
        </p:nvSpPr>
        <p:spPr>
          <a:xfrm>
            <a:off x="411775" y="4853067"/>
            <a:ext cx="1585690" cy="307777"/>
          </a:xfrm>
          <a:prstGeom prst="rect">
            <a:avLst/>
          </a:prstGeom>
          <a:noFill/>
        </p:spPr>
        <p:txBody>
          <a:bodyPr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汇报人</a:t>
            </a:r>
            <a:r>
              <a:rPr lang="zh-CN" altLang="en-US" sz="1400" dirty="0" smtClean="0">
                <a:solidFill>
                  <a:schemeClr val="bg1"/>
                </a:solidFill>
                <a:latin typeface="微软雅黑" panose="020B0503020204020204" pitchFamily="34" charset="-122"/>
                <a:ea typeface="微软雅黑" panose="020B0503020204020204" pitchFamily="34" charset="-122"/>
              </a:rPr>
              <a:t>：第一</a:t>
            </a:r>
            <a:r>
              <a:rPr lang="en-US" altLang="zh-CN" sz="1400" dirty="0" smtClean="0">
                <a:solidFill>
                  <a:schemeClr val="bg1"/>
                </a:solidFill>
                <a:latin typeface="微软雅黑" panose="020B0503020204020204" pitchFamily="34" charset="-122"/>
                <a:ea typeface="微软雅黑" panose="020B0503020204020204" pitchFamily="34" charset="-122"/>
              </a:rPr>
              <a:t>PPT</a:t>
            </a:r>
            <a:endParaRPr lang="zh-CN" altLang="en-US" sz="1400" dirty="0">
              <a:solidFill>
                <a:schemeClr val="bg1"/>
              </a:solidFill>
              <a:latin typeface="微软雅黑" panose="020B0503020204020204" pitchFamily="34" charset="-122"/>
              <a:ea typeface="微软雅黑" panose="020B0503020204020204" pitchFamily="34" charset="-122"/>
            </a:endParaRPr>
          </a:p>
        </p:txBody>
      </p:sp>
      <p:pic>
        <p:nvPicPr>
          <p:cNvPr id="18" name="[]Carnavals - 尚.wma">
            <a:hlinkClick r:id="" action="ppaction://media"/>
          </p:cNvPr>
          <p:cNvPicPr>
            <a:picLocks noRot="1" noChangeAspect="1"/>
          </p:cNvPicPr>
          <p:nvPr>
            <a:audioFile r:link="rId2"/>
            <p:extLst>
              <p:ext uri="{DAA4B4D4-6D71-4841-9C94-3DE7FCFB9230}">
                <p14:media xmlns:p14="http://schemas.microsoft.com/office/powerpoint/2010/main" r:link="rId1"/>
              </p:ext>
            </p:extLst>
          </p:nvPr>
        </p:nvPicPr>
        <p:blipFill>
          <a:blip r:embed="rId5"/>
          <a:srcRect/>
          <a:stretch>
            <a:fillRect/>
          </a:stretch>
        </p:blipFill>
        <p:spPr bwMode="auto">
          <a:xfrm>
            <a:off x="9668954" y="-1114798"/>
            <a:ext cx="1426841" cy="1426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8846538"/>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8"/>
                                        </p:tgtEl>
                                      </p:cBhvr>
                                    </p:cmd>
                                  </p:childTnLst>
                                </p:cTn>
                              </p:par>
                            </p:childTnLst>
                          </p:cTn>
                        </p:par>
                        <p:par>
                          <p:cTn id="7" fill="hold">
                            <p:stCondLst>
                              <p:cond delay="0"/>
                            </p:stCondLst>
                            <p:childTnLst>
                              <p:par>
                                <p:cTn id="8" presetID="45" presetClass="entr" presetSubtype="0" fill="hold" nodeType="after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2000"/>
                                        <p:tgtEl>
                                          <p:spTgt spid="12"/>
                                        </p:tgtEl>
                                      </p:cBhvr>
                                    </p:animEffect>
                                    <p:anim calcmode="lin" valueType="num">
                                      <p:cBhvr>
                                        <p:cTn id="11" dur="2000" fill="hold"/>
                                        <p:tgtEl>
                                          <p:spTgt spid="12"/>
                                        </p:tgtEl>
                                        <p:attrNameLst>
                                          <p:attrName>ppt_w</p:attrName>
                                        </p:attrNameLst>
                                      </p:cBhvr>
                                      <p:tavLst>
                                        <p:tav tm="0" fmla="#ppt_w*sin(2.5*pi*$)">
                                          <p:val>
                                            <p:fltVal val="0"/>
                                          </p:val>
                                        </p:tav>
                                        <p:tav tm="100000">
                                          <p:val>
                                            <p:fltVal val="1"/>
                                          </p:val>
                                        </p:tav>
                                      </p:tavLst>
                                    </p:anim>
                                    <p:anim calcmode="lin" valueType="num">
                                      <p:cBhvr>
                                        <p:cTn id="12" dur="2000" fill="hold"/>
                                        <p:tgtEl>
                                          <p:spTgt spid="12"/>
                                        </p:tgtEl>
                                        <p:attrNameLst>
                                          <p:attrName>ppt_h</p:attrName>
                                        </p:attrNameLst>
                                      </p:cBhvr>
                                      <p:tavLst>
                                        <p:tav tm="0">
                                          <p:val>
                                            <p:strVal val="#ppt_h"/>
                                          </p:val>
                                        </p:tav>
                                        <p:tav tm="100000">
                                          <p:val>
                                            <p:strVal val="#ppt_h"/>
                                          </p:val>
                                        </p:tav>
                                      </p:tavLst>
                                    </p:anim>
                                  </p:childTnLst>
                                </p:cTn>
                              </p:par>
                            </p:childTnLst>
                          </p:cTn>
                        </p:par>
                        <p:par>
                          <p:cTn id="13" fill="hold">
                            <p:stCondLst>
                              <p:cond delay="2000"/>
                            </p:stCondLst>
                            <p:childTnLst>
                              <p:par>
                                <p:cTn id="14" presetID="2" presetClass="entr" presetSubtype="8"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0-#ppt_w/2"/>
                                          </p:val>
                                        </p:tav>
                                        <p:tav tm="100000">
                                          <p:val>
                                            <p:strVal val="#ppt_x"/>
                                          </p:val>
                                        </p:tav>
                                      </p:tavLst>
                                    </p:anim>
                                    <p:anim calcmode="lin" valueType="num">
                                      <p:cBhvr additive="base">
                                        <p:cTn id="17" dur="500" fill="hold"/>
                                        <p:tgtEl>
                                          <p:spTgt spid="13"/>
                                        </p:tgtEl>
                                        <p:attrNameLst>
                                          <p:attrName>ppt_y</p:attrName>
                                        </p:attrNameLst>
                                      </p:cBhvr>
                                      <p:tavLst>
                                        <p:tav tm="0">
                                          <p:val>
                                            <p:strVal val="#ppt_y"/>
                                          </p:val>
                                        </p:tav>
                                        <p:tav tm="100000">
                                          <p:val>
                                            <p:strVal val="#ppt_y"/>
                                          </p:val>
                                        </p:tav>
                                      </p:tavLst>
                                    </p:anim>
                                  </p:childTnLst>
                                </p:cTn>
                              </p:par>
                            </p:childTnLst>
                          </p:cTn>
                        </p:par>
                        <p:par>
                          <p:cTn id="18" fill="hold">
                            <p:stCondLst>
                              <p:cond delay="2500"/>
                            </p:stCondLst>
                            <p:childTnLst>
                              <p:par>
                                <p:cTn id="19" presetID="2" presetClass="entr" presetSubtype="8"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0-#ppt_w/2"/>
                                          </p:val>
                                        </p:tav>
                                        <p:tav tm="100000">
                                          <p:val>
                                            <p:strVal val="#ppt_x"/>
                                          </p:val>
                                        </p:tav>
                                      </p:tavLst>
                                    </p:anim>
                                    <p:anim calcmode="lin" valueType="num">
                                      <p:cBhvr additive="base">
                                        <p:cTn id="22" dur="500" fill="hold"/>
                                        <p:tgtEl>
                                          <p:spTgt spid="14"/>
                                        </p:tgtEl>
                                        <p:attrNameLst>
                                          <p:attrName>ppt_y</p:attrName>
                                        </p:attrNameLst>
                                      </p:cBhvr>
                                      <p:tavLst>
                                        <p:tav tm="0">
                                          <p:val>
                                            <p:strVal val="#ppt_y"/>
                                          </p:val>
                                        </p:tav>
                                        <p:tav tm="100000">
                                          <p:val>
                                            <p:strVal val="#ppt_y"/>
                                          </p:val>
                                        </p:tav>
                                      </p:tavLst>
                                    </p:anim>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anim calcmode="lin" valueType="num">
                                      <p:cBhvr>
                                        <p:cTn id="27" dur="1000" fill="hold"/>
                                        <p:tgtEl>
                                          <p:spTgt spid="15"/>
                                        </p:tgtEl>
                                        <p:attrNameLst>
                                          <p:attrName>ppt_x</p:attrName>
                                        </p:attrNameLst>
                                      </p:cBhvr>
                                      <p:tavLst>
                                        <p:tav tm="0">
                                          <p:val>
                                            <p:strVal val="#ppt_x"/>
                                          </p:val>
                                        </p:tav>
                                        <p:tav tm="100000">
                                          <p:val>
                                            <p:strVal val="#ppt_x"/>
                                          </p:val>
                                        </p:tav>
                                      </p:tavLst>
                                    </p:anim>
                                    <p:anim calcmode="lin" valueType="num">
                                      <p:cBhvr>
                                        <p:cTn id="28" dur="1000" fill="hold"/>
                                        <p:tgtEl>
                                          <p:spTgt spid="15"/>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1000" fill="hold"/>
                                        <p:tgtEl>
                                          <p:spTgt spid="16"/>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2" presetClass="entr" presetSubtype="8"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0-#ppt_w/2"/>
                                          </p:val>
                                        </p:tav>
                                        <p:tav tm="100000">
                                          <p:val>
                                            <p:strVal val="#ppt_x"/>
                                          </p:val>
                                        </p:tav>
                                      </p:tavLst>
                                    </p:anim>
                                    <p:anim calcmode="lin" valueType="num">
                                      <p:cBhvr additive="base">
                                        <p:cTn id="3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39" repeatCount="indefinite" fill="remove" display="0">
                  <p:stCondLst>
                    <p:cond delay="indefinite"/>
                  </p:stCondLst>
                  <p:endCondLst>
                    <p:cond evt="onStopAudio" delay="0">
                      <p:tgtEl>
                        <p:sldTgt/>
                      </p:tgtEl>
                    </p:cond>
                  </p:endCondLst>
                </p:cTn>
                <p:tgtEl>
                  <p:spTgt spid="18"/>
                </p:tgtEl>
              </p:cMediaNode>
            </p:audio>
          </p:childTnLst>
        </p:cTn>
      </p:par>
    </p:tnLst>
    <p:bldLst>
      <p:bldP spid="13" grpId="0" animBg="1"/>
      <p:bldP spid="14" grpId="0"/>
      <p:bldP spid="15" grpId="0"/>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室内装修\91b4OOOPICff_1024.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8296" y="-17153"/>
            <a:ext cx="9171701" cy="5160653"/>
          </a:xfrm>
          <a:prstGeom prst="rect">
            <a:avLst/>
          </a:prstGeom>
          <a:noFill/>
          <a:extLst>
            <a:ext uri="{909E8E84-426E-40DD-AFC4-6F175D3DCCD1}">
              <a14:hiddenFill xmlns:a14="http://schemas.microsoft.com/office/drawing/2010/main">
                <a:solidFill>
                  <a:srgbClr val="FFFFFF"/>
                </a:solidFill>
              </a14:hiddenFill>
            </a:ext>
          </a:extLst>
        </p:spPr>
      </p:pic>
      <p:sp>
        <p:nvSpPr>
          <p:cNvPr id="5" name="剪去单角的矩形 4"/>
          <p:cNvSpPr/>
          <p:nvPr/>
        </p:nvSpPr>
        <p:spPr>
          <a:xfrm>
            <a:off x="3225682" y="874998"/>
            <a:ext cx="2663744" cy="968722"/>
          </a:xfrm>
          <a:prstGeom prst="snip1Rect">
            <a:avLst>
              <a:gd name="adj" fmla="val 40888"/>
            </a:avLst>
          </a:pr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950" dirty="0"/>
          </a:p>
        </p:txBody>
      </p:sp>
      <p:sp>
        <p:nvSpPr>
          <p:cNvPr id="6" name="剪去单角的矩形 5"/>
          <p:cNvSpPr/>
          <p:nvPr/>
        </p:nvSpPr>
        <p:spPr>
          <a:xfrm flipH="1" flipV="1">
            <a:off x="3225681" y="1845432"/>
            <a:ext cx="2663744" cy="510295"/>
          </a:xfrm>
          <a:prstGeom prst="snip1Rect">
            <a:avLst>
              <a:gd name="adj" fmla="val 50000"/>
            </a:avLst>
          </a:prstGeom>
          <a:solidFill>
            <a:srgbClr val="E0E0E0"/>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1500" b="1" dirty="0">
              <a:solidFill>
                <a:srgbClr val="404040"/>
              </a:solidFill>
              <a:latin typeface="方正铁筋隶书简体" pitchFamily="65" charset="-122"/>
              <a:ea typeface="方正铁筋隶书简体" pitchFamily="65" charset="-122"/>
            </a:endParaRPr>
          </a:p>
        </p:txBody>
      </p:sp>
      <p:sp>
        <p:nvSpPr>
          <p:cNvPr id="7" name="TextBox 4"/>
          <p:cNvSpPr txBox="1"/>
          <p:nvPr/>
        </p:nvSpPr>
        <p:spPr>
          <a:xfrm>
            <a:off x="4072797" y="1267606"/>
            <a:ext cx="1816627" cy="553998"/>
          </a:xfrm>
          <a:prstGeom prst="rect">
            <a:avLst/>
          </a:prstGeom>
          <a:noFill/>
        </p:spPr>
        <p:txBody>
          <a:bodyPr wrap="square" rtlCol="0">
            <a:spAutoFit/>
          </a:bodyPr>
          <a:lstStyle/>
          <a:p>
            <a:r>
              <a:rPr lang="zh-CN" altLang="en-US" sz="3000" b="1" dirty="0" smtClean="0">
                <a:solidFill>
                  <a:schemeClr val="bg1">
                    <a:lumMod val="95000"/>
                  </a:schemeClr>
                </a:solidFill>
                <a:latin typeface="锐字荣光黑简1.0" pitchFamily="2" charset="-122"/>
                <a:ea typeface="锐字荣光黑简1.0" pitchFamily="2" charset="-122"/>
              </a:rPr>
              <a:t>添加标题</a:t>
            </a:r>
            <a:endParaRPr lang="zh-CN" altLang="en-US" sz="3000" b="1" dirty="0">
              <a:solidFill>
                <a:schemeClr val="bg1">
                  <a:lumMod val="95000"/>
                </a:schemeClr>
              </a:solidFill>
              <a:latin typeface="锐字荣光黑简1.0" pitchFamily="2" charset="-122"/>
              <a:ea typeface="锐字荣光黑简1.0" pitchFamily="2" charset="-122"/>
            </a:endParaRPr>
          </a:p>
        </p:txBody>
      </p:sp>
      <p:sp>
        <p:nvSpPr>
          <p:cNvPr id="8" name="KSO_Shape"/>
          <p:cNvSpPr>
            <a:spLocks/>
          </p:cNvSpPr>
          <p:nvPr/>
        </p:nvSpPr>
        <p:spPr bwMode="auto">
          <a:xfrm>
            <a:off x="3312087" y="950467"/>
            <a:ext cx="979420" cy="888007"/>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chemeClr val="bg1">
              <a:lumMod val="9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3">
              <a:solidFill>
                <a:srgbClr val="FFFFFF"/>
              </a:solidFill>
              <a:ea typeface="宋体" panose="02010600030101010101" pitchFamily="2" charset="-122"/>
            </a:endParaRPr>
          </a:p>
        </p:txBody>
      </p:sp>
      <p:sp>
        <p:nvSpPr>
          <p:cNvPr id="9" name="TextBox 9"/>
          <p:cNvSpPr txBox="1"/>
          <p:nvPr/>
        </p:nvSpPr>
        <p:spPr>
          <a:xfrm>
            <a:off x="3319398" y="1901465"/>
            <a:ext cx="2873499" cy="369332"/>
          </a:xfrm>
          <a:prstGeom prst="rect">
            <a:avLst/>
          </a:prstGeom>
          <a:noFill/>
        </p:spPr>
        <p:txBody>
          <a:bodyPr wrap="square" rtlCol="0">
            <a:spAutoFit/>
          </a:bodyPr>
          <a:lstStyle/>
          <a:p>
            <a:r>
              <a:rPr lang="en-US" altLang="zh-CN" sz="1800" b="1" spc="1875" dirty="0">
                <a:solidFill>
                  <a:srgbClr val="404040"/>
                </a:solidFill>
                <a:latin typeface="方正兰亭超细黑简体" pitchFamily="2" charset="-122"/>
                <a:ea typeface="方正兰亭超细黑简体" pitchFamily="2" charset="-122"/>
              </a:rPr>
              <a:t>Part </a:t>
            </a:r>
            <a:r>
              <a:rPr lang="en-US" altLang="zh-CN" sz="1800" b="1" spc="1875" dirty="0" smtClean="0">
                <a:solidFill>
                  <a:srgbClr val="404040"/>
                </a:solidFill>
                <a:latin typeface="方正兰亭超细黑简体" pitchFamily="2" charset="-122"/>
                <a:ea typeface="方正兰亭超细黑简体" pitchFamily="2" charset="-122"/>
              </a:rPr>
              <a:t>03</a:t>
            </a:r>
            <a:endParaRPr lang="zh-CN" altLang="en-US" sz="1800" b="1" spc="1875" dirty="0">
              <a:solidFill>
                <a:srgbClr val="404040"/>
              </a:solidFill>
              <a:latin typeface="方正兰亭超细黑简体" pitchFamily="2" charset="-122"/>
              <a:ea typeface="方正兰亭超细黑简体" pitchFamily="2" charset="-122"/>
            </a:endParaRPr>
          </a:p>
        </p:txBody>
      </p:sp>
    </p:spTree>
    <p:extLst>
      <p:ext uri="{BB962C8B-B14F-4D97-AF65-F5344CB8AC3E}">
        <p14:creationId xmlns:p14="http://schemas.microsoft.com/office/powerpoint/2010/main" val="427905184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par>
                                <p:cTn id="8" presetID="27" presetClass="emph" presetSubtype="0" repeatCount="2000" fill="remove" grpId="1" nodeType="withEffect">
                                  <p:stCondLst>
                                    <p:cond delay="0"/>
                                  </p:stCondLst>
                                  <p:childTnLst>
                                    <p:animClr clrSpc="rgb" dir="cw">
                                      <p:cBhvr override="childStyle">
                                        <p:cTn id="9" dur="250" autoRev="1" fill="remove"/>
                                        <p:tgtEl>
                                          <p:spTgt spid="5"/>
                                        </p:tgtEl>
                                        <p:attrNameLst>
                                          <p:attrName>style.color</p:attrName>
                                        </p:attrNameLst>
                                      </p:cBhvr>
                                      <p:to>
                                        <a:schemeClr val="bg1"/>
                                      </p:to>
                                    </p:animClr>
                                    <p:animClr clrSpc="rgb" dir="cw">
                                      <p:cBhvr>
                                        <p:cTn id="10" dur="250" autoRev="1" fill="remove"/>
                                        <p:tgtEl>
                                          <p:spTgt spid="5"/>
                                        </p:tgtEl>
                                        <p:attrNameLst>
                                          <p:attrName>fillcolor</p:attrName>
                                        </p:attrNameLst>
                                      </p:cBhvr>
                                      <p:to>
                                        <a:schemeClr val="bg1"/>
                                      </p:to>
                                    </p:animClr>
                                    <p:set>
                                      <p:cBhvr>
                                        <p:cTn id="11" dur="250" autoRev="1" fill="remove"/>
                                        <p:tgtEl>
                                          <p:spTgt spid="5"/>
                                        </p:tgtEl>
                                        <p:attrNameLst>
                                          <p:attrName>fill.type</p:attrName>
                                        </p:attrNameLst>
                                      </p:cBhvr>
                                      <p:to>
                                        <p:strVal val="solid"/>
                                      </p:to>
                                    </p:set>
                                    <p:set>
                                      <p:cBhvr>
                                        <p:cTn id="12" dur="250" autoRev="1" fill="remove"/>
                                        <p:tgtEl>
                                          <p:spTgt spid="5"/>
                                        </p:tgtEl>
                                        <p:attrNameLst>
                                          <p:attrName>fill.on</p:attrName>
                                        </p:attrNameLst>
                                      </p:cBhvr>
                                      <p:to>
                                        <p:strVal val="true"/>
                                      </p:to>
                                    </p:set>
                                  </p:childTnLst>
                                </p:cTn>
                              </p:par>
                            </p:childTnLst>
                          </p:cTn>
                        </p:par>
                        <p:par>
                          <p:cTn id="13" fill="hold">
                            <p:stCondLst>
                              <p:cond delay="1000"/>
                            </p:stCondLst>
                            <p:childTnLst>
                              <p:par>
                                <p:cTn id="14" presetID="12" presetClass="entr" presetSubtype="2"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p:tgtEl>
                                          <p:spTgt spid="8"/>
                                        </p:tgtEl>
                                        <p:attrNameLst>
                                          <p:attrName>ppt_x</p:attrName>
                                        </p:attrNameLst>
                                      </p:cBhvr>
                                      <p:tavLst>
                                        <p:tav tm="0">
                                          <p:val>
                                            <p:strVal val="#ppt_x+#ppt_w*1.125000"/>
                                          </p:val>
                                        </p:tav>
                                        <p:tav tm="100000">
                                          <p:val>
                                            <p:strVal val="#ppt_x"/>
                                          </p:val>
                                        </p:tav>
                                      </p:tavLst>
                                    </p:anim>
                                    <p:animEffect transition="in" filter="wipe(left)">
                                      <p:cBhvr>
                                        <p:cTn id="17" dur="500"/>
                                        <p:tgtEl>
                                          <p:spTgt spid="8"/>
                                        </p:tgtEl>
                                      </p:cBhvr>
                                    </p:animEffect>
                                  </p:childTnLst>
                                </p:cTn>
                              </p:par>
                            </p:childTnLst>
                          </p:cTn>
                        </p:par>
                        <p:par>
                          <p:cTn id="18" fill="hold">
                            <p:stCondLst>
                              <p:cond delay="1500"/>
                            </p:stCondLst>
                            <p:childTnLst>
                              <p:par>
                                <p:cTn id="19" presetID="49" presetClass="entr" presetSubtype="0" decel="100000" fill="hold" grpId="0" nodeType="afterEffect">
                                  <p:stCondLst>
                                    <p:cond delay="0"/>
                                  </p:stCondLst>
                                  <p:iterate type="lt">
                                    <p:tmPct val="10000"/>
                                  </p:iterate>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 calcmode="lin" valueType="num">
                                      <p:cBhvr>
                                        <p:cTn id="23" dur="500" fill="hold"/>
                                        <p:tgtEl>
                                          <p:spTgt spid="7"/>
                                        </p:tgtEl>
                                        <p:attrNameLst>
                                          <p:attrName>style.rotation</p:attrName>
                                        </p:attrNameLst>
                                      </p:cBhvr>
                                      <p:tavLst>
                                        <p:tav tm="0">
                                          <p:val>
                                            <p:fltVal val="360"/>
                                          </p:val>
                                        </p:tav>
                                        <p:tav tm="100000">
                                          <p:val>
                                            <p:fltVal val="0"/>
                                          </p:val>
                                        </p:tav>
                                      </p:tavLst>
                                    </p:anim>
                                    <p:animEffect transition="in" filter="fade">
                                      <p:cBhvr>
                                        <p:cTn id="24" dur="500"/>
                                        <p:tgtEl>
                                          <p:spTgt spid="7"/>
                                        </p:tgtEl>
                                      </p:cBhvr>
                                    </p:animEffect>
                                  </p:childTnLst>
                                </p:cTn>
                              </p:par>
                            </p:childTnLst>
                          </p:cTn>
                        </p:par>
                        <p:par>
                          <p:cTn id="25" fill="hold">
                            <p:stCondLst>
                              <p:cond delay="2150"/>
                            </p:stCondLst>
                            <p:childTnLst>
                              <p:par>
                                <p:cTn id="26" presetID="16" presetClass="entr" presetSubtype="37"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arn(outVertical)">
                                      <p:cBhvr>
                                        <p:cTn id="28" dur="500"/>
                                        <p:tgtEl>
                                          <p:spTgt spid="6"/>
                                        </p:tgtEl>
                                      </p:cBhvr>
                                    </p:animEffect>
                                  </p:childTnLst>
                                </p:cTn>
                              </p:par>
                            </p:childTnLst>
                          </p:cTn>
                        </p:par>
                        <p:par>
                          <p:cTn id="29" fill="hold">
                            <p:stCondLst>
                              <p:cond delay="2650"/>
                            </p:stCondLst>
                            <p:childTnLst>
                              <p:par>
                                <p:cTn id="30" presetID="27" presetClass="emph" presetSubtype="0" repeatCount="2000" fill="remove" grpId="1" nodeType="afterEffect">
                                  <p:stCondLst>
                                    <p:cond delay="0"/>
                                  </p:stCondLst>
                                  <p:childTnLst>
                                    <p:animClr clrSpc="rgb" dir="cw">
                                      <p:cBhvr override="childStyle">
                                        <p:cTn id="31" dur="250" autoRev="1" fill="remove"/>
                                        <p:tgtEl>
                                          <p:spTgt spid="6"/>
                                        </p:tgtEl>
                                        <p:attrNameLst>
                                          <p:attrName>style.color</p:attrName>
                                        </p:attrNameLst>
                                      </p:cBhvr>
                                      <p:to>
                                        <a:schemeClr val="bg1"/>
                                      </p:to>
                                    </p:animClr>
                                    <p:animClr clrSpc="rgb" dir="cw">
                                      <p:cBhvr>
                                        <p:cTn id="32" dur="250" autoRev="1" fill="remove"/>
                                        <p:tgtEl>
                                          <p:spTgt spid="6"/>
                                        </p:tgtEl>
                                        <p:attrNameLst>
                                          <p:attrName>fillcolor</p:attrName>
                                        </p:attrNameLst>
                                      </p:cBhvr>
                                      <p:to>
                                        <a:schemeClr val="bg1"/>
                                      </p:to>
                                    </p:animClr>
                                    <p:set>
                                      <p:cBhvr>
                                        <p:cTn id="33" dur="250" autoRev="1" fill="remove"/>
                                        <p:tgtEl>
                                          <p:spTgt spid="6"/>
                                        </p:tgtEl>
                                        <p:attrNameLst>
                                          <p:attrName>fill.type</p:attrName>
                                        </p:attrNameLst>
                                      </p:cBhvr>
                                      <p:to>
                                        <p:strVal val="solid"/>
                                      </p:to>
                                    </p:set>
                                    <p:set>
                                      <p:cBhvr>
                                        <p:cTn id="34" dur="250" autoRev="1" fill="remove"/>
                                        <p:tgtEl>
                                          <p:spTgt spid="6"/>
                                        </p:tgtEl>
                                        <p:attrNameLst>
                                          <p:attrName>fill.on</p:attrName>
                                        </p:attrNameLst>
                                      </p:cBhvr>
                                      <p:to>
                                        <p:strVal val="true"/>
                                      </p:to>
                                    </p:set>
                                  </p:childTnLst>
                                </p:cTn>
                              </p:par>
                            </p:childTnLst>
                          </p:cTn>
                        </p:par>
                        <p:par>
                          <p:cTn id="35" fill="hold">
                            <p:stCondLst>
                              <p:cond delay="3650"/>
                            </p:stCondLst>
                            <p:childTnLst>
                              <p:par>
                                <p:cTn id="36" presetID="12" presetClass="entr" presetSubtype="4" fill="hold" grpId="0" nodeType="afterEffect">
                                  <p:stCondLst>
                                    <p:cond delay="0"/>
                                  </p:stCondLst>
                                  <p:iterate type="lt">
                                    <p:tmPct val="10000"/>
                                  </p:iterate>
                                  <p:childTnLst>
                                    <p:set>
                                      <p:cBhvr>
                                        <p:cTn id="37" dur="1" fill="hold">
                                          <p:stCondLst>
                                            <p:cond delay="0"/>
                                          </p:stCondLst>
                                        </p:cTn>
                                        <p:tgtEl>
                                          <p:spTgt spid="9"/>
                                        </p:tgtEl>
                                        <p:attrNameLst>
                                          <p:attrName>style.visibility</p:attrName>
                                        </p:attrNameLst>
                                      </p:cBhvr>
                                      <p:to>
                                        <p:strVal val="visible"/>
                                      </p:to>
                                    </p:set>
                                    <p:anim calcmode="lin" valueType="num">
                                      <p:cBhvr additive="base">
                                        <p:cTn id="38" dur="1000"/>
                                        <p:tgtEl>
                                          <p:spTgt spid="9"/>
                                        </p:tgtEl>
                                        <p:attrNameLst>
                                          <p:attrName>ppt_y</p:attrName>
                                        </p:attrNameLst>
                                      </p:cBhvr>
                                      <p:tavLst>
                                        <p:tav tm="0">
                                          <p:val>
                                            <p:strVal val="#ppt_y+#ppt_h*1.125000"/>
                                          </p:val>
                                        </p:tav>
                                        <p:tav tm="100000">
                                          <p:val>
                                            <p:strVal val="#ppt_y"/>
                                          </p:val>
                                        </p:tav>
                                      </p:tavLst>
                                    </p:anim>
                                    <p:animEffect transition="in" filter="wipe(up)">
                                      <p:cBhvr>
                                        <p:cTn id="3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p:bldP spid="8" grpId="0" animBg="1"/>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1521" y="123478"/>
            <a:ext cx="179512" cy="432048"/>
          </a:xfrm>
          <a:prstGeom prst="rect">
            <a:avLst/>
          </a:prstGeom>
          <a:solidFill>
            <a:srgbClr val="D83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9"/>
          <p:cNvSpPr txBox="1"/>
          <p:nvPr/>
        </p:nvSpPr>
        <p:spPr>
          <a:xfrm>
            <a:off x="460380" y="155415"/>
            <a:ext cx="1210588" cy="400110"/>
          </a:xfrm>
          <a:prstGeom prst="rect">
            <a:avLst/>
          </a:prstGeom>
          <a:noFill/>
        </p:spPr>
        <p:txBody>
          <a:bodyPr wrap="none" rtlCol="0">
            <a:spAutoFit/>
          </a:bodyPr>
          <a:lstStyle/>
          <a:p>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0" y="5102715"/>
            <a:ext cx="9144000" cy="326536"/>
          </a:xfrm>
          <a:prstGeom prst="rect">
            <a:avLst/>
          </a:prstGeom>
          <a:solidFill>
            <a:srgbClr val="D83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251521" y="699544"/>
            <a:ext cx="4205598" cy="2973979"/>
          </a:xfrm>
          <a:prstGeom prst="rect">
            <a:avLst/>
          </a:prstGeom>
        </p:spPr>
      </p:pic>
      <p:sp>
        <p:nvSpPr>
          <p:cNvPr id="8" name="矩形 7"/>
          <p:cNvSpPr/>
          <p:nvPr/>
        </p:nvSpPr>
        <p:spPr>
          <a:xfrm>
            <a:off x="8777598" y="699542"/>
            <a:ext cx="366402" cy="326536"/>
          </a:xfrm>
          <a:prstGeom prst="rect">
            <a:avLst/>
          </a:prstGeom>
          <a:solidFill>
            <a:srgbClr val="D83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25"/>
          <p:cNvSpPr txBox="1"/>
          <p:nvPr/>
        </p:nvSpPr>
        <p:spPr bwMode="auto">
          <a:xfrm>
            <a:off x="222917" y="4209351"/>
            <a:ext cx="4234203" cy="738664"/>
          </a:xfrm>
          <a:prstGeom prst="rect">
            <a:avLst/>
          </a:prstGeom>
          <a:noFill/>
        </p:spPr>
        <p:txBody>
          <a:bodyPr wrap="square">
            <a:spAutoFit/>
          </a:bodyPr>
          <a:lstStyle/>
          <a:p>
            <a:pPr>
              <a:lnSpc>
                <a:spcPct val="150000"/>
              </a:lnSpc>
            </a:pPr>
            <a:r>
              <a:rPr lang="zh-CN" altLang="en-US" sz="1400" dirty="0">
                <a:solidFill>
                  <a:schemeClr val="tx1">
                    <a:lumMod val="75000"/>
                    <a:lumOff val="25000"/>
                  </a:schemeClr>
                </a:solidFill>
              </a:rPr>
              <a:t>这里输入简单的文字概述这里输入简单文字概述简单的文字概述这里输入简单的文字概述这里输入简</a:t>
            </a:r>
            <a:endParaRPr lang="zh-CN" altLang="en-US" sz="1400" dirty="0">
              <a:latin typeface="Calibri" panose="020F0502020204030204" pitchFamily="34" charset="0"/>
            </a:endParaRPr>
          </a:p>
        </p:txBody>
      </p:sp>
      <p:sp>
        <p:nvSpPr>
          <p:cNvPr id="10" name="矩形 9"/>
          <p:cNvSpPr/>
          <p:nvPr/>
        </p:nvSpPr>
        <p:spPr bwMode="auto">
          <a:xfrm>
            <a:off x="239239" y="3803038"/>
            <a:ext cx="2020887" cy="369332"/>
          </a:xfrm>
          <a:prstGeom prst="rect">
            <a:avLst/>
          </a:prstGeom>
        </p:spPr>
        <p:txBody>
          <a:bodyPr>
            <a:spAutoFit/>
          </a:bodyPr>
          <a:lstStyle/>
          <a:p>
            <a:pPr>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p>
        </p:txBody>
      </p:sp>
      <p:sp>
        <p:nvSpPr>
          <p:cNvPr id="11" name="TextBox 27"/>
          <p:cNvSpPr txBox="1"/>
          <p:nvPr/>
        </p:nvSpPr>
        <p:spPr bwMode="auto">
          <a:xfrm>
            <a:off x="4575087" y="1109166"/>
            <a:ext cx="4234203" cy="738664"/>
          </a:xfrm>
          <a:prstGeom prst="rect">
            <a:avLst/>
          </a:prstGeom>
          <a:noFill/>
        </p:spPr>
        <p:txBody>
          <a:bodyPr wrap="square">
            <a:spAutoFit/>
          </a:bodyPr>
          <a:lstStyle/>
          <a:p>
            <a:pPr>
              <a:lnSpc>
                <a:spcPct val="150000"/>
              </a:lnSpc>
            </a:pPr>
            <a:r>
              <a:rPr lang="zh-CN" altLang="en-US" sz="1400" dirty="0">
                <a:solidFill>
                  <a:schemeClr val="tx1">
                    <a:lumMod val="75000"/>
                    <a:lumOff val="25000"/>
                  </a:schemeClr>
                </a:solidFill>
              </a:rPr>
              <a:t>这里输入简单的文字概述这里输入简单文字概述简单的文字概述这里输入简单的文字概述这里输入简</a:t>
            </a:r>
            <a:endParaRPr lang="zh-CN" altLang="en-US" sz="1400" dirty="0">
              <a:latin typeface="Calibri" panose="020F0502020204030204" pitchFamily="34" charset="0"/>
            </a:endParaRPr>
          </a:p>
        </p:txBody>
      </p:sp>
      <p:sp>
        <p:nvSpPr>
          <p:cNvPr id="12" name="矩形 11"/>
          <p:cNvSpPr/>
          <p:nvPr/>
        </p:nvSpPr>
        <p:spPr bwMode="auto">
          <a:xfrm>
            <a:off x="4591409" y="702853"/>
            <a:ext cx="2020887" cy="369332"/>
          </a:xfrm>
          <a:prstGeom prst="rect">
            <a:avLst/>
          </a:prstGeom>
        </p:spPr>
        <p:txBody>
          <a:bodyPr>
            <a:spAutoFit/>
          </a:bodyPr>
          <a:lstStyle/>
          <a:p>
            <a:pPr>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p>
        </p:txBody>
      </p:sp>
      <p:pic>
        <p:nvPicPr>
          <p:cNvPr id="13" name="图片 12"/>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a:off x="4572000" y="2128738"/>
            <a:ext cx="4205598" cy="2973979"/>
          </a:xfrm>
          <a:prstGeom prst="rect">
            <a:avLst/>
          </a:prstGeom>
        </p:spPr>
      </p:pic>
    </p:spTree>
    <p:extLst>
      <p:ext uri="{BB962C8B-B14F-4D97-AF65-F5344CB8AC3E}">
        <p14:creationId xmlns:p14="http://schemas.microsoft.com/office/powerpoint/2010/main" val="33274192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5"/>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par>
                          <p:cTn id="25" fill="hold">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0-#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0-#ppt_w/2"/>
                                          </p:val>
                                        </p:tav>
                                        <p:tav tm="100000">
                                          <p:val>
                                            <p:strVal val="#ppt_x"/>
                                          </p:val>
                                        </p:tav>
                                      </p:tavLst>
                                    </p:anim>
                                    <p:anim calcmode="lin" valueType="num">
                                      <p:cBhvr additive="base">
                                        <p:cTn id="34" dur="500" fill="hold"/>
                                        <p:tgtEl>
                                          <p:spTgt spid="9"/>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4"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ppt_x"/>
                                          </p:val>
                                        </p:tav>
                                        <p:tav tm="100000">
                                          <p:val>
                                            <p:strVal val="#ppt_x"/>
                                          </p:val>
                                        </p:tav>
                                      </p:tavLst>
                                    </p:anim>
                                    <p:anim calcmode="lin" valueType="num">
                                      <p:cBhvr additive="base">
                                        <p:cTn id="39" dur="500" fill="hold"/>
                                        <p:tgtEl>
                                          <p:spTgt spid="13"/>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0-#ppt_w/2"/>
                                          </p:val>
                                        </p:tav>
                                        <p:tav tm="100000">
                                          <p:val>
                                            <p:strVal val="#ppt_x"/>
                                          </p:val>
                                        </p:tav>
                                      </p:tavLst>
                                    </p:anim>
                                    <p:anim calcmode="lin" valueType="num">
                                      <p:cBhvr additive="base">
                                        <p:cTn id="44" dur="500" fill="hold"/>
                                        <p:tgtEl>
                                          <p:spTgt spid="12"/>
                                        </p:tgtEl>
                                        <p:attrNameLst>
                                          <p:attrName>ppt_y</p:attrName>
                                        </p:attrNameLst>
                                      </p:cBhvr>
                                      <p:tavLst>
                                        <p:tav tm="0">
                                          <p:val>
                                            <p:strVal val="#ppt_y"/>
                                          </p:val>
                                        </p:tav>
                                        <p:tav tm="100000">
                                          <p:val>
                                            <p:strVal val="#ppt_y"/>
                                          </p:val>
                                        </p:tav>
                                      </p:tavLst>
                                    </p:anim>
                                  </p:childTnLst>
                                </p:cTn>
                              </p:par>
                            </p:childTnLst>
                          </p:cTn>
                        </p:par>
                        <p:par>
                          <p:cTn id="45" fill="hold">
                            <p:stCondLst>
                              <p:cond delay="4000"/>
                            </p:stCondLst>
                            <p:childTnLst>
                              <p:par>
                                <p:cTn id="46" presetID="2" presetClass="entr" presetSubtype="8"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500" fill="hold"/>
                                        <p:tgtEl>
                                          <p:spTgt spid="11"/>
                                        </p:tgtEl>
                                        <p:attrNameLst>
                                          <p:attrName>ppt_x</p:attrName>
                                        </p:attrNameLst>
                                      </p:cBhvr>
                                      <p:tavLst>
                                        <p:tav tm="0">
                                          <p:val>
                                            <p:strVal val="0-#ppt_w/2"/>
                                          </p:val>
                                        </p:tav>
                                        <p:tav tm="100000">
                                          <p:val>
                                            <p:strVal val="#ppt_x"/>
                                          </p:val>
                                        </p:tav>
                                      </p:tavLst>
                                    </p:anim>
                                    <p:anim calcmode="lin" valueType="num">
                                      <p:cBhvr additive="base">
                                        <p:cTn id="49" dur="500" fill="hold"/>
                                        <p:tgtEl>
                                          <p:spTgt spid="11"/>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2" presetClass="entr" presetSubtype="4"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wipe(down)">
                                      <p:cBhvr>
                                        <p:cTn id="5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8" grpId="0" animBg="1"/>
      <p:bldP spid="9" grpId="0"/>
      <p:bldP spid="10" grpId="0"/>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1521" y="123478"/>
            <a:ext cx="179512" cy="432048"/>
          </a:xfrm>
          <a:prstGeom prst="rect">
            <a:avLst/>
          </a:prstGeom>
          <a:solidFill>
            <a:srgbClr val="D83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9"/>
          <p:cNvSpPr txBox="1"/>
          <p:nvPr/>
        </p:nvSpPr>
        <p:spPr>
          <a:xfrm>
            <a:off x="460380" y="155415"/>
            <a:ext cx="1210588" cy="400110"/>
          </a:xfrm>
          <a:prstGeom prst="rect">
            <a:avLst/>
          </a:prstGeom>
          <a:noFill/>
        </p:spPr>
        <p:txBody>
          <a:bodyPr wrap="none" rtlCol="0">
            <a:spAutoFit/>
          </a:bodyPr>
          <a:lstStyle/>
          <a:p>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六边形 5"/>
          <p:cNvSpPr/>
          <p:nvPr/>
        </p:nvSpPr>
        <p:spPr>
          <a:xfrm rot="16200000">
            <a:off x="588110" y="1409124"/>
            <a:ext cx="797366" cy="750462"/>
          </a:xfrm>
          <a:prstGeom prst="hexagon">
            <a:avLst/>
          </a:prstGeom>
          <a:solidFill>
            <a:srgbClr val="DA5F66"/>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TextBox 25"/>
          <p:cNvSpPr txBox="1"/>
          <p:nvPr/>
        </p:nvSpPr>
        <p:spPr>
          <a:xfrm>
            <a:off x="667799" y="1520979"/>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 name="TextBox 26"/>
          <p:cNvSpPr txBox="1"/>
          <p:nvPr/>
        </p:nvSpPr>
        <p:spPr bwMode="auto">
          <a:xfrm>
            <a:off x="1475659" y="1895007"/>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9" name="矩形 8"/>
          <p:cNvSpPr/>
          <p:nvPr/>
        </p:nvSpPr>
        <p:spPr bwMode="auto">
          <a:xfrm>
            <a:off x="1475659" y="1548349"/>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10" name="六边形 9"/>
          <p:cNvSpPr/>
          <p:nvPr/>
        </p:nvSpPr>
        <p:spPr>
          <a:xfrm rot="16200000">
            <a:off x="588109" y="3214603"/>
            <a:ext cx="797366" cy="750462"/>
          </a:xfrm>
          <a:prstGeom prst="hexagon">
            <a:avLst/>
          </a:prstGeom>
          <a:solidFill>
            <a:srgbClr val="DA5F66"/>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 name="TextBox 29"/>
          <p:cNvSpPr txBox="1"/>
          <p:nvPr/>
        </p:nvSpPr>
        <p:spPr>
          <a:xfrm>
            <a:off x="667798" y="3326458"/>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2" name="TextBox 30"/>
          <p:cNvSpPr txBox="1"/>
          <p:nvPr/>
        </p:nvSpPr>
        <p:spPr bwMode="auto">
          <a:xfrm>
            <a:off x="1475658" y="3700486"/>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13" name="矩形 12"/>
          <p:cNvSpPr/>
          <p:nvPr/>
        </p:nvSpPr>
        <p:spPr bwMode="auto">
          <a:xfrm>
            <a:off x="1475658" y="3353828"/>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14" name="六边形 13"/>
          <p:cNvSpPr/>
          <p:nvPr/>
        </p:nvSpPr>
        <p:spPr>
          <a:xfrm rot="16200000">
            <a:off x="4764575" y="1414404"/>
            <a:ext cx="797366" cy="750462"/>
          </a:xfrm>
          <a:prstGeom prst="hexagon">
            <a:avLst/>
          </a:prstGeom>
          <a:solidFill>
            <a:srgbClr val="DA5F66"/>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TextBox 33"/>
          <p:cNvSpPr txBox="1"/>
          <p:nvPr/>
        </p:nvSpPr>
        <p:spPr>
          <a:xfrm>
            <a:off x="4844264" y="1526259"/>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6" name="TextBox 34"/>
          <p:cNvSpPr txBox="1"/>
          <p:nvPr/>
        </p:nvSpPr>
        <p:spPr bwMode="auto">
          <a:xfrm>
            <a:off x="5652124" y="1900287"/>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17" name="矩形 16"/>
          <p:cNvSpPr/>
          <p:nvPr/>
        </p:nvSpPr>
        <p:spPr bwMode="auto">
          <a:xfrm>
            <a:off x="5652124" y="1553629"/>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18" name="六边形 17"/>
          <p:cNvSpPr/>
          <p:nvPr/>
        </p:nvSpPr>
        <p:spPr>
          <a:xfrm rot="16200000">
            <a:off x="4764574" y="3219883"/>
            <a:ext cx="797366" cy="750462"/>
          </a:xfrm>
          <a:prstGeom prst="hexagon">
            <a:avLst/>
          </a:prstGeom>
          <a:solidFill>
            <a:srgbClr val="DA5F66"/>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TextBox 37"/>
          <p:cNvSpPr txBox="1"/>
          <p:nvPr/>
        </p:nvSpPr>
        <p:spPr>
          <a:xfrm>
            <a:off x="4844263" y="3331738"/>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04</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0" name="TextBox 38"/>
          <p:cNvSpPr txBox="1"/>
          <p:nvPr/>
        </p:nvSpPr>
        <p:spPr bwMode="auto">
          <a:xfrm>
            <a:off x="5652123" y="3705766"/>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anose="020F0502020204030204" pitchFamily="34" charset="0"/>
            </a:endParaRPr>
          </a:p>
        </p:txBody>
      </p:sp>
      <p:sp>
        <p:nvSpPr>
          <p:cNvPr id="21" name="矩形 20"/>
          <p:cNvSpPr/>
          <p:nvPr/>
        </p:nvSpPr>
        <p:spPr bwMode="auto">
          <a:xfrm>
            <a:off x="5652123" y="3359108"/>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Tree>
    <p:extLst>
      <p:ext uri="{BB962C8B-B14F-4D97-AF65-F5344CB8AC3E}">
        <p14:creationId xmlns:p14="http://schemas.microsoft.com/office/powerpoint/2010/main" val="357437717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5"/>
                                        </p:tgtEl>
                                      </p:cBhvr>
                                    </p:animEffect>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0-#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0-#ppt_w/2"/>
                                          </p:val>
                                        </p:tav>
                                        <p:tav tm="100000">
                                          <p:val>
                                            <p:strVal val="#ppt_x"/>
                                          </p:val>
                                        </p:tav>
                                      </p:tavLst>
                                    </p:anim>
                                    <p:anim calcmode="lin" valueType="num">
                                      <p:cBhvr additive="base">
                                        <p:cTn id="27" dur="500" fill="hold"/>
                                        <p:tgtEl>
                                          <p:spTgt spid="7"/>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2" presetClass="entr" presetSubtype="8"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0-#ppt_w/2"/>
                                          </p:val>
                                        </p:tav>
                                        <p:tav tm="100000">
                                          <p:val>
                                            <p:strVal val="#ppt_x"/>
                                          </p:val>
                                        </p:tav>
                                      </p:tavLst>
                                    </p:anim>
                                    <p:anim calcmode="lin" valueType="num">
                                      <p:cBhvr additive="base">
                                        <p:cTn id="43" dur="500" fill="hold"/>
                                        <p:tgtEl>
                                          <p:spTgt spid="15"/>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0-#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3500"/>
                            </p:stCondLst>
                            <p:childTnLst>
                              <p:par>
                                <p:cTn id="49" presetID="42" presetClass="entr" presetSubtype="0"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anim calcmode="lin" valueType="num">
                                      <p:cBhvr>
                                        <p:cTn id="52" dur="1000" fill="hold"/>
                                        <p:tgtEl>
                                          <p:spTgt spid="17"/>
                                        </p:tgtEl>
                                        <p:attrNameLst>
                                          <p:attrName>ppt_x</p:attrName>
                                        </p:attrNameLst>
                                      </p:cBhvr>
                                      <p:tavLst>
                                        <p:tav tm="0">
                                          <p:val>
                                            <p:strVal val="#ppt_x"/>
                                          </p:val>
                                        </p:tav>
                                        <p:tav tm="100000">
                                          <p:val>
                                            <p:strVal val="#ppt_x"/>
                                          </p:val>
                                        </p:tav>
                                      </p:tavLst>
                                    </p:anim>
                                    <p:anim calcmode="lin" valueType="num">
                                      <p:cBhvr>
                                        <p:cTn id="53" dur="1000" fill="hold"/>
                                        <p:tgtEl>
                                          <p:spTgt spid="1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1000"/>
                                        <p:tgtEl>
                                          <p:spTgt spid="16"/>
                                        </p:tgtEl>
                                      </p:cBhvr>
                                    </p:animEffect>
                                    <p:anim calcmode="lin" valueType="num">
                                      <p:cBhvr>
                                        <p:cTn id="57" dur="1000" fill="hold"/>
                                        <p:tgtEl>
                                          <p:spTgt spid="16"/>
                                        </p:tgtEl>
                                        <p:attrNameLst>
                                          <p:attrName>ppt_x</p:attrName>
                                        </p:attrNameLst>
                                      </p:cBhvr>
                                      <p:tavLst>
                                        <p:tav tm="0">
                                          <p:val>
                                            <p:strVal val="#ppt_x"/>
                                          </p:val>
                                        </p:tav>
                                        <p:tav tm="100000">
                                          <p:val>
                                            <p:strVal val="#ppt_x"/>
                                          </p:val>
                                        </p:tav>
                                      </p:tavLst>
                                    </p:anim>
                                    <p:anim calcmode="lin" valueType="num">
                                      <p:cBhvr>
                                        <p:cTn id="58" dur="1000" fill="hold"/>
                                        <p:tgtEl>
                                          <p:spTgt spid="16"/>
                                        </p:tgtEl>
                                        <p:attrNameLst>
                                          <p:attrName>ppt_y</p:attrName>
                                        </p:attrNameLst>
                                      </p:cBhvr>
                                      <p:tavLst>
                                        <p:tav tm="0">
                                          <p:val>
                                            <p:strVal val="#ppt_y+.1"/>
                                          </p:val>
                                        </p:tav>
                                        <p:tav tm="100000">
                                          <p:val>
                                            <p:strVal val="#ppt_y"/>
                                          </p:val>
                                        </p:tav>
                                      </p:tavLst>
                                    </p:anim>
                                  </p:childTnLst>
                                </p:cTn>
                              </p:par>
                            </p:childTnLst>
                          </p:cTn>
                        </p:par>
                        <p:par>
                          <p:cTn id="59" fill="hold">
                            <p:stCondLst>
                              <p:cond delay="4500"/>
                            </p:stCondLst>
                            <p:childTnLst>
                              <p:par>
                                <p:cTn id="60" presetID="2" presetClass="entr" presetSubtype="8"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 calcmode="lin" valueType="num">
                                      <p:cBhvr additive="base">
                                        <p:cTn id="62" dur="500" fill="hold"/>
                                        <p:tgtEl>
                                          <p:spTgt spid="11"/>
                                        </p:tgtEl>
                                        <p:attrNameLst>
                                          <p:attrName>ppt_x</p:attrName>
                                        </p:attrNameLst>
                                      </p:cBhvr>
                                      <p:tavLst>
                                        <p:tav tm="0">
                                          <p:val>
                                            <p:strVal val="0-#ppt_w/2"/>
                                          </p:val>
                                        </p:tav>
                                        <p:tav tm="100000">
                                          <p:val>
                                            <p:strVal val="#ppt_x"/>
                                          </p:val>
                                        </p:tav>
                                      </p:tavLst>
                                    </p:anim>
                                    <p:anim calcmode="lin" valueType="num">
                                      <p:cBhvr additive="base">
                                        <p:cTn id="63" dur="500" fill="hold"/>
                                        <p:tgtEl>
                                          <p:spTgt spid="11"/>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10"/>
                                        </p:tgtEl>
                                        <p:attrNameLst>
                                          <p:attrName>style.visibility</p:attrName>
                                        </p:attrNameLst>
                                      </p:cBhvr>
                                      <p:to>
                                        <p:strVal val="visible"/>
                                      </p:to>
                                    </p:set>
                                    <p:anim calcmode="lin" valueType="num">
                                      <p:cBhvr additive="base">
                                        <p:cTn id="66" dur="500" fill="hold"/>
                                        <p:tgtEl>
                                          <p:spTgt spid="10"/>
                                        </p:tgtEl>
                                        <p:attrNameLst>
                                          <p:attrName>ppt_x</p:attrName>
                                        </p:attrNameLst>
                                      </p:cBhvr>
                                      <p:tavLst>
                                        <p:tav tm="0">
                                          <p:val>
                                            <p:strVal val="0-#ppt_w/2"/>
                                          </p:val>
                                        </p:tav>
                                        <p:tav tm="100000">
                                          <p:val>
                                            <p:strVal val="#ppt_x"/>
                                          </p:val>
                                        </p:tav>
                                      </p:tavLst>
                                    </p:anim>
                                    <p:anim calcmode="lin" valueType="num">
                                      <p:cBhvr additive="base">
                                        <p:cTn id="67" dur="500" fill="hold"/>
                                        <p:tgtEl>
                                          <p:spTgt spid="10"/>
                                        </p:tgtEl>
                                        <p:attrNameLst>
                                          <p:attrName>ppt_y</p:attrName>
                                        </p:attrNameLst>
                                      </p:cBhvr>
                                      <p:tavLst>
                                        <p:tav tm="0">
                                          <p:val>
                                            <p:strVal val="#ppt_y"/>
                                          </p:val>
                                        </p:tav>
                                        <p:tav tm="100000">
                                          <p:val>
                                            <p:strVal val="#ppt_y"/>
                                          </p:val>
                                        </p:tav>
                                      </p:tavLst>
                                    </p:anim>
                                  </p:childTnLst>
                                </p:cTn>
                              </p:par>
                            </p:childTnLst>
                          </p:cTn>
                        </p:par>
                        <p:par>
                          <p:cTn id="68" fill="hold">
                            <p:stCondLst>
                              <p:cond delay="5000"/>
                            </p:stCondLst>
                            <p:childTnLst>
                              <p:par>
                                <p:cTn id="69" presetID="42"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1000"/>
                                        <p:tgtEl>
                                          <p:spTgt spid="13"/>
                                        </p:tgtEl>
                                      </p:cBhvr>
                                    </p:animEffect>
                                    <p:anim calcmode="lin" valueType="num">
                                      <p:cBhvr>
                                        <p:cTn id="72" dur="1000" fill="hold"/>
                                        <p:tgtEl>
                                          <p:spTgt spid="13"/>
                                        </p:tgtEl>
                                        <p:attrNameLst>
                                          <p:attrName>ppt_x</p:attrName>
                                        </p:attrNameLst>
                                      </p:cBhvr>
                                      <p:tavLst>
                                        <p:tav tm="0">
                                          <p:val>
                                            <p:strVal val="#ppt_x"/>
                                          </p:val>
                                        </p:tav>
                                        <p:tav tm="100000">
                                          <p:val>
                                            <p:strVal val="#ppt_x"/>
                                          </p:val>
                                        </p:tav>
                                      </p:tavLst>
                                    </p:anim>
                                    <p:anim calcmode="lin" valueType="num">
                                      <p:cBhvr>
                                        <p:cTn id="73" dur="1000" fill="hold"/>
                                        <p:tgtEl>
                                          <p:spTgt spid="13"/>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fade">
                                      <p:cBhvr>
                                        <p:cTn id="76" dur="1000"/>
                                        <p:tgtEl>
                                          <p:spTgt spid="12"/>
                                        </p:tgtEl>
                                      </p:cBhvr>
                                    </p:animEffect>
                                    <p:anim calcmode="lin" valueType="num">
                                      <p:cBhvr>
                                        <p:cTn id="77" dur="1000" fill="hold"/>
                                        <p:tgtEl>
                                          <p:spTgt spid="12"/>
                                        </p:tgtEl>
                                        <p:attrNameLst>
                                          <p:attrName>ppt_x</p:attrName>
                                        </p:attrNameLst>
                                      </p:cBhvr>
                                      <p:tavLst>
                                        <p:tav tm="0">
                                          <p:val>
                                            <p:strVal val="#ppt_x"/>
                                          </p:val>
                                        </p:tav>
                                        <p:tav tm="100000">
                                          <p:val>
                                            <p:strVal val="#ppt_x"/>
                                          </p:val>
                                        </p:tav>
                                      </p:tavLst>
                                    </p:anim>
                                    <p:anim calcmode="lin" valueType="num">
                                      <p:cBhvr>
                                        <p:cTn id="78" dur="1000" fill="hold"/>
                                        <p:tgtEl>
                                          <p:spTgt spid="12"/>
                                        </p:tgtEl>
                                        <p:attrNameLst>
                                          <p:attrName>ppt_y</p:attrName>
                                        </p:attrNameLst>
                                      </p:cBhvr>
                                      <p:tavLst>
                                        <p:tav tm="0">
                                          <p:val>
                                            <p:strVal val="#ppt_y+.1"/>
                                          </p:val>
                                        </p:tav>
                                        <p:tav tm="100000">
                                          <p:val>
                                            <p:strVal val="#ppt_y"/>
                                          </p:val>
                                        </p:tav>
                                      </p:tavLst>
                                    </p:anim>
                                  </p:childTnLst>
                                </p:cTn>
                              </p:par>
                            </p:childTnLst>
                          </p:cTn>
                        </p:par>
                        <p:par>
                          <p:cTn id="79" fill="hold">
                            <p:stCondLst>
                              <p:cond delay="6000"/>
                            </p:stCondLst>
                            <p:childTnLst>
                              <p:par>
                                <p:cTn id="80" presetID="2" presetClass="entr" presetSubtype="8" fill="hold" grpId="0" nodeType="afterEffect">
                                  <p:stCondLst>
                                    <p:cond delay="0"/>
                                  </p:stCondLst>
                                  <p:childTnLst>
                                    <p:set>
                                      <p:cBhvr>
                                        <p:cTn id="81" dur="1" fill="hold">
                                          <p:stCondLst>
                                            <p:cond delay="0"/>
                                          </p:stCondLst>
                                        </p:cTn>
                                        <p:tgtEl>
                                          <p:spTgt spid="19"/>
                                        </p:tgtEl>
                                        <p:attrNameLst>
                                          <p:attrName>style.visibility</p:attrName>
                                        </p:attrNameLst>
                                      </p:cBhvr>
                                      <p:to>
                                        <p:strVal val="visible"/>
                                      </p:to>
                                    </p:set>
                                    <p:anim calcmode="lin" valueType="num">
                                      <p:cBhvr additive="base">
                                        <p:cTn id="82" dur="500" fill="hold"/>
                                        <p:tgtEl>
                                          <p:spTgt spid="19"/>
                                        </p:tgtEl>
                                        <p:attrNameLst>
                                          <p:attrName>ppt_x</p:attrName>
                                        </p:attrNameLst>
                                      </p:cBhvr>
                                      <p:tavLst>
                                        <p:tav tm="0">
                                          <p:val>
                                            <p:strVal val="0-#ppt_w/2"/>
                                          </p:val>
                                        </p:tav>
                                        <p:tav tm="100000">
                                          <p:val>
                                            <p:strVal val="#ppt_x"/>
                                          </p:val>
                                        </p:tav>
                                      </p:tavLst>
                                    </p:anim>
                                    <p:anim calcmode="lin" valueType="num">
                                      <p:cBhvr additive="base">
                                        <p:cTn id="83" dur="500" fill="hold"/>
                                        <p:tgtEl>
                                          <p:spTgt spid="19"/>
                                        </p:tgtEl>
                                        <p:attrNameLst>
                                          <p:attrName>ppt_y</p:attrName>
                                        </p:attrNameLst>
                                      </p:cBhvr>
                                      <p:tavLst>
                                        <p:tav tm="0">
                                          <p:val>
                                            <p:strVal val="#ppt_y"/>
                                          </p:val>
                                        </p:tav>
                                        <p:tav tm="100000">
                                          <p:val>
                                            <p:strVal val="#ppt_y"/>
                                          </p:val>
                                        </p:tav>
                                      </p:tavLst>
                                    </p:anim>
                                  </p:childTnLst>
                                </p:cTn>
                              </p:par>
                              <p:par>
                                <p:cTn id="84" presetID="2" presetClass="entr" presetSubtype="8" fill="hold" grpId="0" nodeType="withEffect">
                                  <p:stCondLst>
                                    <p:cond delay="0"/>
                                  </p:stCondLst>
                                  <p:childTnLst>
                                    <p:set>
                                      <p:cBhvr>
                                        <p:cTn id="85" dur="1" fill="hold">
                                          <p:stCondLst>
                                            <p:cond delay="0"/>
                                          </p:stCondLst>
                                        </p:cTn>
                                        <p:tgtEl>
                                          <p:spTgt spid="18"/>
                                        </p:tgtEl>
                                        <p:attrNameLst>
                                          <p:attrName>style.visibility</p:attrName>
                                        </p:attrNameLst>
                                      </p:cBhvr>
                                      <p:to>
                                        <p:strVal val="visible"/>
                                      </p:to>
                                    </p:set>
                                    <p:anim calcmode="lin" valueType="num">
                                      <p:cBhvr additive="base">
                                        <p:cTn id="86" dur="500" fill="hold"/>
                                        <p:tgtEl>
                                          <p:spTgt spid="18"/>
                                        </p:tgtEl>
                                        <p:attrNameLst>
                                          <p:attrName>ppt_x</p:attrName>
                                        </p:attrNameLst>
                                      </p:cBhvr>
                                      <p:tavLst>
                                        <p:tav tm="0">
                                          <p:val>
                                            <p:strVal val="0-#ppt_w/2"/>
                                          </p:val>
                                        </p:tav>
                                        <p:tav tm="100000">
                                          <p:val>
                                            <p:strVal val="#ppt_x"/>
                                          </p:val>
                                        </p:tav>
                                      </p:tavLst>
                                    </p:anim>
                                    <p:anim calcmode="lin" valueType="num">
                                      <p:cBhvr additive="base">
                                        <p:cTn id="87" dur="500" fill="hold"/>
                                        <p:tgtEl>
                                          <p:spTgt spid="18"/>
                                        </p:tgtEl>
                                        <p:attrNameLst>
                                          <p:attrName>ppt_y</p:attrName>
                                        </p:attrNameLst>
                                      </p:cBhvr>
                                      <p:tavLst>
                                        <p:tav tm="0">
                                          <p:val>
                                            <p:strVal val="#ppt_y"/>
                                          </p:val>
                                        </p:tav>
                                        <p:tav tm="100000">
                                          <p:val>
                                            <p:strVal val="#ppt_y"/>
                                          </p:val>
                                        </p:tav>
                                      </p:tavLst>
                                    </p:anim>
                                  </p:childTnLst>
                                </p:cTn>
                              </p:par>
                            </p:childTnLst>
                          </p:cTn>
                        </p:par>
                        <p:par>
                          <p:cTn id="88" fill="hold">
                            <p:stCondLst>
                              <p:cond delay="6500"/>
                            </p:stCondLst>
                            <p:childTnLst>
                              <p:par>
                                <p:cTn id="89" presetID="42" presetClass="entr" presetSubtype="0" fill="hold" grpId="0" nodeType="afterEffect">
                                  <p:stCondLst>
                                    <p:cond delay="0"/>
                                  </p:stCondLst>
                                  <p:childTnLst>
                                    <p:set>
                                      <p:cBhvr>
                                        <p:cTn id="90" dur="1" fill="hold">
                                          <p:stCondLst>
                                            <p:cond delay="0"/>
                                          </p:stCondLst>
                                        </p:cTn>
                                        <p:tgtEl>
                                          <p:spTgt spid="21"/>
                                        </p:tgtEl>
                                        <p:attrNameLst>
                                          <p:attrName>style.visibility</p:attrName>
                                        </p:attrNameLst>
                                      </p:cBhvr>
                                      <p:to>
                                        <p:strVal val="visible"/>
                                      </p:to>
                                    </p:set>
                                    <p:animEffect transition="in" filter="fade">
                                      <p:cBhvr>
                                        <p:cTn id="91" dur="1000"/>
                                        <p:tgtEl>
                                          <p:spTgt spid="21"/>
                                        </p:tgtEl>
                                      </p:cBhvr>
                                    </p:animEffect>
                                    <p:anim calcmode="lin" valueType="num">
                                      <p:cBhvr>
                                        <p:cTn id="92" dur="1000" fill="hold"/>
                                        <p:tgtEl>
                                          <p:spTgt spid="21"/>
                                        </p:tgtEl>
                                        <p:attrNameLst>
                                          <p:attrName>ppt_x</p:attrName>
                                        </p:attrNameLst>
                                      </p:cBhvr>
                                      <p:tavLst>
                                        <p:tav tm="0">
                                          <p:val>
                                            <p:strVal val="#ppt_x"/>
                                          </p:val>
                                        </p:tav>
                                        <p:tav tm="100000">
                                          <p:val>
                                            <p:strVal val="#ppt_x"/>
                                          </p:val>
                                        </p:tav>
                                      </p:tavLst>
                                    </p:anim>
                                    <p:anim calcmode="lin" valueType="num">
                                      <p:cBhvr>
                                        <p:cTn id="93" dur="1000" fill="hold"/>
                                        <p:tgtEl>
                                          <p:spTgt spid="21"/>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20"/>
                                        </p:tgtEl>
                                        <p:attrNameLst>
                                          <p:attrName>style.visibility</p:attrName>
                                        </p:attrNameLst>
                                      </p:cBhvr>
                                      <p:to>
                                        <p:strVal val="visible"/>
                                      </p:to>
                                    </p:set>
                                    <p:animEffect transition="in" filter="fade">
                                      <p:cBhvr>
                                        <p:cTn id="96" dur="1000"/>
                                        <p:tgtEl>
                                          <p:spTgt spid="20"/>
                                        </p:tgtEl>
                                      </p:cBhvr>
                                    </p:animEffect>
                                    <p:anim calcmode="lin" valueType="num">
                                      <p:cBhvr>
                                        <p:cTn id="97" dur="1000" fill="hold"/>
                                        <p:tgtEl>
                                          <p:spTgt spid="20"/>
                                        </p:tgtEl>
                                        <p:attrNameLst>
                                          <p:attrName>ppt_x</p:attrName>
                                        </p:attrNameLst>
                                      </p:cBhvr>
                                      <p:tavLst>
                                        <p:tav tm="0">
                                          <p:val>
                                            <p:strVal val="#ppt_x"/>
                                          </p:val>
                                        </p:tav>
                                        <p:tav tm="100000">
                                          <p:val>
                                            <p:strVal val="#ppt_x"/>
                                          </p:val>
                                        </p:tav>
                                      </p:tavLst>
                                    </p:anim>
                                    <p:anim calcmode="lin" valueType="num">
                                      <p:cBhvr>
                                        <p:cTn id="9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8" grpId="0"/>
      <p:bldP spid="9" grpId="0"/>
      <p:bldP spid="10" grpId="0" animBg="1"/>
      <p:bldP spid="11" grpId="0"/>
      <p:bldP spid="12" grpId="0"/>
      <p:bldP spid="13" grpId="0"/>
      <p:bldP spid="14" grpId="0" animBg="1"/>
      <p:bldP spid="15" grpId="0"/>
      <p:bldP spid="16" grpId="0"/>
      <p:bldP spid="17" grpId="0"/>
      <p:bldP spid="18" grpId="0" animBg="1"/>
      <p:bldP spid="19" grpId="0"/>
      <p:bldP spid="20" grpId="0"/>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1521" y="123478"/>
            <a:ext cx="179512" cy="432048"/>
          </a:xfrm>
          <a:prstGeom prst="rect">
            <a:avLst/>
          </a:prstGeom>
          <a:solidFill>
            <a:srgbClr val="D83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9"/>
          <p:cNvSpPr txBox="1"/>
          <p:nvPr/>
        </p:nvSpPr>
        <p:spPr>
          <a:xfrm>
            <a:off x="460380" y="155415"/>
            <a:ext cx="1210588" cy="400110"/>
          </a:xfrm>
          <a:prstGeom prst="rect">
            <a:avLst/>
          </a:prstGeom>
          <a:noFill/>
        </p:spPr>
        <p:txBody>
          <a:bodyPr wrap="none" rtlCol="0">
            <a:spAutoFit/>
          </a:bodyPr>
          <a:lstStyle/>
          <a:p>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泪滴形 16"/>
          <p:cNvSpPr/>
          <p:nvPr/>
        </p:nvSpPr>
        <p:spPr>
          <a:xfrm rot="8035252">
            <a:off x="642236" y="1292484"/>
            <a:ext cx="2664296" cy="2664296"/>
          </a:xfrm>
          <a:prstGeom prst="teardrop">
            <a:avLst/>
          </a:pr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泪滴形 17"/>
          <p:cNvSpPr/>
          <p:nvPr/>
        </p:nvSpPr>
        <p:spPr>
          <a:xfrm rot="8035252">
            <a:off x="2913001" y="2360504"/>
            <a:ext cx="1779427" cy="1779427"/>
          </a:xfrm>
          <a:prstGeom prst="teardrop">
            <a:avLst/>
          </a:pr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544691" y="1348408"/>
            <a:ext cx="864096" cy="864096"/>
          </a:xfrm>
          <a:prstGeom prst="ellipse">
            <a:avLst/>
          </a:prstGeom>
          <a:solidFill>
            <a:srgbClr val="DA5F66"/>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00"/>
              </a:solidFill>
            </a:endParaRPr>
          </a:p>
        </p:txBody>
      </p:sp>
      <p:sp>
        <p:nvSpPr>
          <p:cNvPr id="20" name="椭圆 19"/>
          <p:cNvSpPr/>
          <p:nvPr/>
        </p:nvSpPr>
        <p:spPr>
          <a:xfrm>
            <a:off x="4043985" y="2369435"/>
            <a:ext cx="672032" cy="672032"/>
          </a:xfrm>
          <a:prstGeom prst="ellipse">
            <a:avLst/>
          </a:prstGeom>
          <a:solidFill>
            <a:srgbClr val="DA5F66"/>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00"/>
              </a:solidFill>
            </a:endParaRPr>
          </a:p>
        </p:txBody>
      </p:sp>
      <p:sp>
        <p:nvSpPr>
          <p:cNvPr id="21" name="TextBox 9"/>
          <p:cNvSpPr txBox="1"/>
          <p:nvPr/>
        </p:nvSpPr>
        <p:spPr>
          <a:xfrm>
            <a:off x="2660788" y="1564432"/>
            <a:ext cx="627095" cy="400110"/>
          </a:xfrm>
          <a:prstGeom prst="rect">
            <a:avLst/>
          </a:prstGeom>
          <a:noFill/>
        </p:spPr>
        <p:txBody>
          <a:bodyPr wrap="none" rtlCol="0">
            <a:spAutoFit/>
          </a:bodyPr>
          <a:lstStyle/>
          <a:p>
            <a:r>
              <a:rPr lang="en-US" altLang="zh-CN" sz="2000" dirty="0">
                <a:solidFill>
                  <a:schemeClr val="bg1"/>
                </a:solidFill>
              </a:rPr>
              <a:t>80%</a:t>
            </a:r>
            <a:endParaRPr lang="zh-CN" altLang="en-US" sz="2000" dirty="0">
              <a:solidFill>
                <a:schemeClr val="bg1"/>
              </a:solidFill>
            </a:endParaRPr>
          </a:p>
        </p:txBody>
      </p:sp>
      <p:sp>
        <p:nvSpPr>
          <p:cNvPr id="22" name="TextBox 10"/>
          <p:cNvSpPr txBox="1"/>
          <p:nvPr/>
        </p:nvSpPr>
        <p:spPr>
          <a:xfrm>
            <a:off x="4084113" y="2505396"/>
            <a:ext cx="484428" cy="300082"/>
          </a:xfrm>
          <a:prstGeom prst="rect">
            <a:avLst/>
          </a:prstGeom>
          <a:noFill/>
        </p:spPr>
        <p:txBody>
          <a:bodyPr wrap="none" rtlCol="0">
            <a:spAutoFit/>
          </a:bodyPr>
          <a:lstStyle/>
          <a:p>
            <a:r>
              <a:rPr lang="en-US" altLang="zh-CN" dirty="0" smtClean="0">
                <a:solidFill>
                  <a:schemeClr val="bg1"/>
                </a:solidFill>
              </a:rPr>
              <a:t>35%</a:t>
            </a:r>
            <a:endParaRPr lang="zh-CN" altLang="en-US" dirty="0">
              <a:solidFill>
                <a:schemeClr val="bg1"/>
              </a:solidFill>
            </a:endParaRPr>
          </a:p>
        </p:txBody>
      </p:sp>
      <p:sp>
        <p:nvSpPr>
          <p:cNvPr id="23" name="矩形 22"/>
          <p:cNvSpPr/>
          <p:nvPr/>
        </p:nvSpPr>
        <p:spPr>
          <a:xfrm flipH="1">
            <a:off x="1032524" y="2357927"/>
            <a:ext cx="1719593"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rPr>
              <a:t>这里输入简单的文字</a:t>
            </a:r>
            <a:endParaRPr lang="en-US" altLang="zh-CN" sz="1200" dirty="0">
              <a:solidFill>
                <a:schemeClr val="bg1"/>
              </a:solidFill>
            </a:endParaRPr>
          </a:p>
          <a:p>
            <a:pPr>
              <a:lnSpc>
                <a:spcPct val="150000"/>
              </a:lnSpc>
            </a:pPr>
            <a:r>
              <a:rPr lang="zh-CN" altLang="en-US" sz="1200" dirty="0">
                <a:solidFill>
                  <a:schemeClr val="bg1"/>
                </a:solidFill>
              </a:rPr>
              <a:t>概述这里输入简单文</a:t>
            </a:r>
            <a:endParaRPr lang="en-US" altLang="zh-CN" sz="1200" dirty="0">
              <a:solidFill>
                <a:schemeClr val="bg1"/>
              </a:solidFill>
            </a:endParaRPr>
          </a:p>
          <a:p>
            <a:pPr>
              <a:lnSpc>
                <a:spcPct val="150000"/>
              </a:lnSpc>
            </a:pPr>
            <a:r>
              <a:rPr lang="zh-CN" altLang="en-US" sz="1200" dirty="0">
                <a:solidFill>
                  <a:schemeClr val="bg1"/>
                </a:solidFill>
              </a:rPr>
              <a:t>字概述简单的文字概</a:t>
            </a:r>
            <a:endParaRPr lang="en-US" altLang="zh-CN" sz="1200" dirty="0">
              <a:solidFill>
                <a:schemeClr val="bg1"/>
              </a:solidFill>
            </a:endParaRPr>
          </a:p>
        </p:txBody>
      </p:sp>
      <p:sp>
        <p:nvSpPr>
          <p:cNvPr id="24" name="矩形 23"/>
          <p:cNvSpPr/>
          <p:nvPr/>
        </p:nvSpPr>
        <p:spPr>
          <a:xfrm>
            <a:off x="1104531" y="2041141"/>
            <a:ext cx="1440161" cy="328295"/>
          </a:xfrm>
          <a:prstGeom prst="rect">
            <a:avLst/>
          </a:prstGeom>
        </p:spPr>
        <p:txBody>
          <a:bodyPr wrap="square" lIns="121893" tIns="60946" rIns="121893" bIns="60946">
            <a:spAutoFit/>
          </a:bodyPr>
          <a:lstStyle/>
          <a:p>
            <a:pPr algn="just" defTabSz="1218565">
              <a:lnSpc>
                <a:spcPts val="1600"/>
              </a:lnSpc>
            </a:pPr>
            <a:r>
              <a:rPr lang="zh-CN" altLang="en-US" sz="1300" b="1" dirty="0">
                <a:solidFill>
                  <a:schemeClr val="bg1"/>
                </a:solidFill>
                <a:latin typeface="微软雅黑" panose="020B0503020204020204" pitchFamily="34" charset="-122"/>
                <a:ea typeface="微软雅黑" panose="020B0503020204020204" pitchFamily="34" charset="-122"/>
              </a:rPr>
              <a:t>这里填写小标题</a:t>
            </a:r>
            <a:endParaRPr lang="en-US" altLang="zh-CN" sz="1300" b="1" dirty="0">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flipH="1">
            <a:off x="3002388" y="3155296"/>
            <a:ext cx="1719593"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rPr>
              <a:t>这里输入简单的文字</a:t>
            </a:r>
            <a:endParaRPr lang="en-US" altLang="zh-CN" sz="1200" dirty="0">
              <a:solidFill>
                <a:schemeClr val="bg1"/>
              </a:solidFill>
            </a:endParaRPr>
          </a:p>
          <a:p>
            <a:pPr>
              <a:lnSpc>
                <a:spcPct val="150000"/>
              </a:lnSpc>
            </a:pPr>
            <a:r>
              <a:rPr lang="zh-CN" altLang="en-US" sz="1200" dirty="0">
                <a:solidFill>
                  <a:schemeClr val="bg1"/>
                </a:solidFill>
              </a:rPr>
              <a:t>概述这里输入简单文</a:t>
            </a:r>
            <a:endParaRPr lang="en-US" altLang="zh-CN" sz="1200" dirty="0">
              <a:solidFill>
                <a:schemeClr val="bg1"/>
              </a:solidFill>
            </a:endParaRPr>
          </a:p>
        </p:txBody>
      </p:sp>
      <p:sp>
        <p:nvSpPr>
          <p:cNvPr id="26" name="矩形 25"/>
          <p:cNvSpPr/>
          <p:nvPr/>
        </p:nvSpPr>
        <p:spPr>
          <a:xfrm>
            <a:off x="3074395" y="2838511"/>
            <a:ext cx="1440161" cy="328295"/>
          </a:xfrm>
          <a:prstGeom prst="rect">
            <a:avLst/>
          </a:prstGeom>
        </p:spPr>
        <p:txBody>
          <a:bodyPr wrap="square" lIns="121893" tIns="60946" rIns="121893" bIns="60946">
            <a:spAutoFit/>
          </a:bodyPr>
          <a:lstStyle/>
          <a:p>
            <a:pPr algn="just" defTabSz="1218565">
              <a:lnSpc>
                <a:spcPts val="1600"/>
              </a:lnSpc>
            </a:pPr>
            <a:r>
              <a:rPr lang="zh-CN" altLang="en-US" sz="1300" b="1" dirty="0">
                <a:solidFill>
                  <a:schemeClr val="bg1"/>
                </a:solidFill>
                <a:latin typeface="微软雅黑" panose="020B0503020204020204" pitchFamily="34" charset="-122"/>
                <a:ea typeface="微软雅黑" panose="020B0503020204020204" pitchFamily="34" charset="-122"/>
              </a:rPr>
              <a:t>填写小标题</a:t>
            </a:r>
            <a:endParaRPr lang="en-US" altLang="zh-CN" sz="1300" b="1" dirty="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flipH="1">
            <a:off x="4043984" y="1320098"/>
            <a:ext cx="4776488"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95000"/>
                    <a:lumOff val="5000"/>
                  </a:schemeClr>
                </a:solidFill>
              </a:rPr>
              <a:t>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flipH="1">
            <a:off x="5652121" y="2601298"/>
            <a:ext cx="2832272"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rPr>
              <a:t>。</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95000"/>
                    <a:lumOff val="5000"/>
                  </a:schemeClr>
                </a:solidFill>
              </a:rPr>
              <a:t>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270720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5"/>
                                        </p:tgtEl>
                                      </p:cBhvr>
                                    </p:animEffect>
                                  </p:childTnLst>
                                </p:cTn>
                              </p:par>
                            </p:childTnLst>
                          </p:cTn>
                        </p:par>
                        <p:par>
                          <p:cTn id="19" fill="hold">
                            <p:stCondLst>
                              <p:cond delay="1500"/>
                            </p:stCondLst>
                            <p:childTnLst>
                              <p:par>
                                <p:cTn id="20" presetID="26" presetClass="entr" presetSubtype="0"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down)">
                                      <p:cBhvr>
                                        <p:cTn id="22" dur="580">
                                          <p:stCondLst>
                                            <p:cond delay="0"/>
                                          </p:stCondLst>
                                        </p:cTn>
                                        <p:tgtEl>
                                          <p:spTgt spid="17"/>
                                        </p:tgtEl>
                                      </p:cBhvr>
                                    </p:animEffect>
                                    <p:anim calcmode="lin" valueType="num">
                                      <p:cBhvr>
                                        <p:cTn id="23"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28" dur="26">
                                          <p:stCondLst>
                                            <p:cond delay="650"/>
                                          </p:stCondLst>
                                        </p:cTn>
                                        <p:tgtEl>
                                          <p:spTgt spid="17"/>
                                        </p:tgtEl>
                                      </p:cBhvr>
                                      <p:to x="100000" y="60000"/>
                                    </p:animScale>
                                    <p:animScale>
                                      <p:cBhvr>
                                        <p:cTn id="29" dur="166" decel="50000">
                                          <p:stCondLst>
                                            <p:cond delay="676"/>
                                          </p:stCondLst>
                                        </p:cTn>
                                        <p:tgtEl>
                                          <p:spTgt spid="17"/>
                                        </p:tgtEl>
                                      </p:cBhvr>
                                      <p:to x="100000" y="100000"/>
                                    </p:animScale>
                                    <p:animScale>
                                      <p:cBhvr>
                                        <p:cTn id="30" dur="26">
                                          <p:stCondLst>
                                            <p:cond delay="1312"/>
                                          </p:stCondLst>
                                        </p:cTn>
                                        <p:tgtEl>
                                          <p:spTgt spid="17"/>
                                        </p:tgtEl>
                                      </p:cBhvr>
                                      <p:to x="100000" y="80000"/>
                                    </p:animScale>
                                    <p:animScale>
                                      <p:cBhvr>
                                        <p:cTn id="31" dur="166" decel="50000">
                                          <p:stCondLst>
                                            <p:cond delay="1338"/>
                                          </p:stCondLst>
                                        </p:cTn>
                                        <p:tgtEl>
                                          <p:spTgt spid="17"/>
                                        </p:tgtEl>
                                      </p:cBhvr>
                                      <p:to x="100000" y="100000"/>
                                    </p:animScale>
                                    <p:animScale>
                                      <p:cBhvr>
                                        <p:cTn id="32" dur="26">
                                          <p:stCondLst>
                                            <p:cond delay="1642"/>
                                          </p:stCondLst>
                                        </p:cTn>
                                        <p:tgtEl>
                                          <p:spTgt spid="17"/>
                                        </p:tgtEl>
                                      </p:cBhvr>
                                      <p:to x="100000" y="90000"/>
                                    </p:animScale>
                                    <p:animScale>
                                      <p:cBhvr>
                                        <p:cTn id="33" dur="166" decel="50000">
                                          <p:stCondLst>
                                            <p:cond delay="1668"/>
                                          </p:stCondLst>
                                        </p:cTn>
                                        <p:tgtEl>
                                          <p:spTgt spid="17"/>
                                        </p:tgtEl>
                                      </p:cBhvr>
                                      <p:to x="100000" y="100000"/>
                                    </p:animScale>
                                    <p:animScale>
                                      <p:cBhvr>
                                        <p:cTn id="34" dur="26">
                                          <p:stCondLst>
                                            <p:cond delay="1808"/>
                                          </p:stCondLst>
                                        </p:cTn>
                                        <p:tgtEl>
                                          <p:spTgt spid="17"/>
                                        </p:tgtEl>
                                      </p:cBhvr>
                                      <p:to x="100000" y="95000"/>
                                    </p:animScale>
                                    <p:animScale>
                                      <p:cBhvr>
                                        <p:cTn id="35" dur="166" decel="50000">
                                          <p:stCondLst>
                                            <p:cond delay="1834"/>
                                          </p:stCondLst>
                                        </p:cTn>
                                        <p:tgtEl>
                                          <p:spTgt spid="17"/>
                                        </p:tgtEl>
                                      </p:cBhvr>
                                      <p:to x="100000" y="100000"/>
                                    </p:animScale>
                                  </p:childTnLst>
                                </p:cTn>
                              </p:par>
                              <p:par>
                                <p:cTn id="36" presetID="26"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down)">
                                      <p:cBhvr>
                                        <p:cTn id="38" dur="580">
                                          <p:stCondLst>
                                            <p:cond delay="0"/>
                                          </p:stCondLst>
                                        </p:cTn>
                                        <p:tgtEl>
                                          <p:spTgt spid="18"/>
                                        </p:tgtEl>
                                      </p:cBhvr>
                                    </p:animEffect>
                                    <p:anim calcmode="lin" valueType="num">
                                      <p:cBhvr>
                                        <p:cTn id="39"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44" dur="26">
                                          <p:stCondLst>
                                            <p:cond delay="650"/>
                                          </p:stCondLst>
                                        </p:cTn>
                                        <p:tgtEl>
                                          <p:spTgt spid="18"/>
                                        </p:tgtEl>
                                      </p:cBhvr>
                                      <p:to x="100000" y="60000"/>
                                    </p:animScale>
                                    <p:animScale>
                                      <p:cBhvr>
                                        <p:cTn id="45" dur="166" decel="50000">
                                          <p:stCondLst>
                                            <p:cond delay="676"/>
                                          </p:stCondLst>
                                        </p:cTn>
                                        <p:tgtEl>
                                          <p:spTgt spid="18"/>
                                        </p:tgtEl>
                                      </p:cBhvr>
                                      <p:to x="100000" y="100000"/>
                                    </p:animScale>
                                    <p:animScale>
                                      <p:cBhvr>
                                        <p:cTn id="46" dur="26">
                                          <p:stCondLst>
                                            <p:cond delay="1312"/>
                                          </p:stCondLst>
                                        </p:cTn>
                                        <p:tgtEl>
                                          <p:spTgt spid="18"/>
                                        </p:tgtEl>
                                      </p:cBhvr>
                                      <p:to x="100000" y="80000"/>
                                    </p:animScale>
                                    <p:animScale>
                                      <p:cBhvr>
                                        <p:cTn id="47" dur="166" decel="50000">
                                          <p:stCondLst>
                                            <p:cond delay="1338"/>
                                          </p:stCondLst>
                                        </p:cTn>
                                        <p:tgtEl>
                                          <p:spTgt spid="18"/>
                                        </p:tgtEl>
                                      </p:cBhvr>
                                      <p:to x="100000" y="100000"/>
                                    </p:animScale>
                                    <p:animScale>
                                      <p:cBhvr>
                                        <p:cTn id="48" dur="26">
                                          <p:stCondLst>
                                            <p:cond delay="1642"/>
                                          </p:stCondLst>
                                        </p:cTn>
                                        <p:tgtEl>
                                          <p:spTgt spid="18"/>
                                        </p:tgtEl>
                                      </p:cBhvr>
                                      <p:to x="100000" y="90000"/>
                                    </p:animScale>
                                    <p:animScale>
                                      <p:cBhvr>
                                        <p:cTn id="49" dur="166" decel="50000">
                                          <p:stCondLst>
                                            <p:cond delay="1668"/>
                                          </p:stCondLst>
                                        </p:cTn>
                                        <p:tgtEl>
                                          <p:spTgt spid="18"/>
                                        </p:tgtEl>
                                      </p:cBhvr>
                                      <p:to x="100000" y="100000"/>
                                    </p:animScale>
                                    <p:animScale>
                                      <p:cBhvr>
                                        <p:cTn id="50" dur="26">
                                          <p:stCondLst>
                                            <p:cond delay="1808"/>
                                          </p:stCondLst>
                                        </p:cTn>
                                        <p:tgtEl>
                                          <p:spTgt spid="18"/>
                                        </p:tgtEl>
                                      </p:cBhvr>
                                      <p:to x="100000" y="95000"/>
                                    </p:animScale>
                                    <p:animScale>
                                      <p:cBhvr>
                                        <p:cTn id="51" dur="166" decel="50000">
                                          <p:stCondLst>
                                            <p:cond delay="1834"/>
                                          </p:stCondLst>
                                        </p:cTn>
                                        <p:tgtEl>
                                          <p:spTgt spid="18"/>
                                        </p:tgtEl>
                                      </p:cBhvr>
                                      <p:to x="100000" y="100000"/>
                                    </p:animScale>
                                  </p:childTnLst>
                                </p:cTn>
                              </p:par>
                            </p:childTnLst>
                          </p:cTn>
                        </p:par>
                        <p:par>
                          <p:cTn id="52" fill="hold">
                            <p:stCondLst>
                              <p:cond delay="3500"/>
                            </p:stCondLst>
                            <p:childTnLst>
                              <p:par>
                                <p:cTn id="53" presetID="52" presetClass="entr" presetSubtype="0"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Scale>
                                      <p:cBhvr>
                                        <p:cTn id="55"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19"/>
                                        </p:tgtEl>
                                        <p:attrNameLst>
                                          <p:attrName>ppt_x</p:attrName>
                                          <p:attrName>ppt_y</p:attrName>
                                        </p:attrNameLst>
                                      </p:cBhvr>
                                    </p:animMotion>
                                    <p:animEffect transition="in" filter="fade">
                                      <p:cBhvr>
                                        <p:cTn id="57" dur="1000"/>
                                        <p:tgtEl>
                                          <p:spTgt spid="19"/>
                                        </p:tgtEl>
                                      </p:cBhvr>
                                    </p:animEffect>
                                  </p:childTnLst>
                                </p:cTn>
                              </p:par>
                              <p:par>
                                <p:cTn id="58" presetID="52" presetClass="entr" presetSubtype="0" fill="hold" grpId="0" nodeType="withEffect">
                                  <p:stCondLst>
                                    <p:cond delay="0"/>
                                  </p:stCondLst>
                                  <p:childTnLst>
                                    <p:set>
                                      <p:cBhvr>
                                        <p:cTn id="59" dur="1" fill="hold">
                                          <p:stCondLst>
                                            <p:cond delay="0"/>
                                          </p:stCondLst>
                                        </p:cTn>
                                        <p:tgtEl>
                                          <p:spTgt spid="21"/>
                                        </p:tgtEl>
                                        <p:attrNameLst>
                                          <p:attrName>style.visibility</p:attrName>
                                        </p:attrNameLst>
                                      </p:cBhvr>
                                      <p:to>
                                        <p:strVal val="visible"/>
                                      </p:to>
                                    </p:set>
                                    <p:animScale>
                                      <p:cBhvr>
                                        <p:cTn id="60"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21"/>
                                        </p:tgtEl>
                                        <p:attrNameLst>
                                          <p:attrName>ppt_x</p:attrName>
                                          <p:attrName>ppt_y</p:attrName>
                                        </p:attrNameLst>
                                      </p:cBhvr>
                                    </p:animMotion>
                                    <p:animEffect transition="in" filter="fade">
                                      <p:cBhvr>
                                        <p:cTn id="62" dur="1000"/>
                                        <p:tgtEl>
                                          <p:spTgt spid="21"/>
                                        </p:tgtEl>
                                      </p:cBhvr>
                                    </p:animEffect>
                                  </p:childTnLst>
                                </p:cTn>
                              </p:par>
                            </p:childTnLst>
                          </p:cTn>
                        </p:par>
                        <p:par>
                          <p:cTn id="63" fill="hold">
                            <p:stCondLst>
                              <p:cond delay="4500"/>
                            </p:stCondLst>
                            <p:childTnLst>
                              <p:par>
                                <p:cTn id="64" presetID="10" presetClass="entr" presetSubtype="0" fill="hold" grpId="0" nodeType="after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350"/>
                                        <p:tgtEl>
                                          <p:spTgt spid="24"/>
                                        </p:tgtEl>
                                      </p:cBhvr>
                                    </p:animEffect>
                                  </p:childTnLst>
                                </p:cTn>
                              </p:par>
                              <p:par>
                                <p:cTn id="67" presetID="26" presetClass="emph" presetSubtype="0" fill="hold" grpId="1" nodeType="withEffect">
                                  <p:stCondLst>
                                    <p:cond delay="0"/>
                                  </p:stCondLst>
                                  <p:childTnLst>
                                    <p:animEffect transition="out" filter="fade">
                                      <p:cBhvr>
                                        <p:cTn id="68" dur="400" tmFilter="0, 0; .2, .5; .8, .5; 1, 0"/>
                                        <p:tgtEl>
                                          <p:spTgt spid="24"/>
                                        </p:tgtEl>
                                      </p:cBhvr>
                                    </p:animEffect>
                                    <p:animScale>
                                      <p:cBhvr>
                                        <p:cTn id="69" dur="200" autoRev="1" fill="hold"/>
                                        <p:tgtEl>
                                          <p:spTgt spid="24"/>
                                        </p:tgtEl>
                                      </p:cBhvr>
                                      <p:by x="105000" y="105000"/>
                                    </p:animScale>
                                  </p:childTnLst>
                                </p:cTn>
                              </p:par>
                            </p:childTnLst>
                          </p:cTn>
                        </p:par>
                        <p:par>
                          <p:cTn id="70" fill="hold">
                            <p:stCondLst>
                              <p:cond delay="4900"/>
                            </p:stCondLst>
                            <p:childTnLst>
                              <p:par>
                                <p:cTn id="71" presetID="10" presetClass="entr" presetSubtype="0" fill="hold" grpId="0"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500"/>
                                        <p:tgtEl>
                                          <p:spTgt spid="23"/>
                                        </p:tgtEl>
                                      </p:cBhvr>
                                    </p:animEffect>
                                  </p:childTnLst>
                                </p:cTn>
                              </p:par>
                            </p:childTnLst>
                          </p:cTn>
                        </p:par>
                        <p:par>
                          <p:cTn id="74" fill="hold">
                            <p:stCondLst>
                              <p:cond delay="5400"/>
                            </p:stCondLst>
                            <p:childTnLst>
                              <p:par>
                                <p:cTn id="75" presetID="10" presetClass="entr" presetSubtype="0" fill="hold" grpId="0" nodeType="after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fade">
                                      <p:cBhvr>
                                        <p:cTn id="77" dur="500"/>
                                        <p:tgtEl>
                                          <p:spTgt spid="27"/>
                                        </p:tgtEl>
                                      </p:cBhvr>
                                    </p:animEffect>
                                  </p:childTnLst>
                                </p:cTn>
                              </p:par>
                            </p:childTnLst>
                          </p:cTn>
                        </p:par>
                        <p:par>
                          <p:cTn id="78" fill="hold">
                            <p:stCondLst>
                              <p:cond delay="5900"/>
                            </p:stCondLst>
                            <p:childTnLst>
                              <p:par>
                                <p:cTn id="79" presetID="52" presetClass="entr" presetSubtype="0" fill="hold" grpId="0" nodeType="afterEffect">
                                  <p:stCondLst>
                                    <p:cond delay="0"/>
                                  </p:stCondLst>
                                  <p:childTnLst>
                                    <p:set>
                                      <p:cBhvr>
                                        <p:cTn id="80" dur="1" fill="hold">
                                          <p:stCondLst>
                                            <p:cond delay="0"/>
                                          </p:stCondLst>
                                        </p:cTn>
                                        <p:tgtEl>
                                          <p:spTgt spid="20"/>
                                        </p:tgtEl>
                                        <p:attrNameLst>
                                          <p:attrName>style.visibility</p:attrName>
                                        </p:attrNameLst>
                                      </p:cBhvr>
                                      <p:to>
                                        <p:strVal val="visible"/>
                                      </p:to>
                                    </p:set>
                                    <p:animScale>
                                      <p:cBhvr>
                                        <p:cTn id="81"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20"/>
                                        </p:tgtEl>
                                        <p:attrNameLst>
                                          <p:attrName>ppt_x</p:attrName>
                                          <p:attrName>ppt_y</p:attrName>
                                        </p:attrNameLst>
                                      </p:cBhvr>
                                    </p:animMotion>
                                    <p:animEffect transition="in" filter="fade">
                                      <p:cBhvr>
                                        <p:cTn id="83" dur="1000"/>
                                        <p:tgtEl>
                                          <p:spTgt spid="20"/>
                                        </p:tgtEl>
                                      </p:cBhvr>
                                    </p:animEffect>
                                  </p:childTnLst>
                                </p:cTn>
                              </p:par>
                              <p:par>
                                <p:cTn id="84" presetID="52" presetClass="entr" presetSubtype="0" fill="hold" grpId="0" nodeType="withEffect">
                                  <p:stCondLst>
                                    <p:cond delay="0"/>
                                  </p:stCondLst>
                                  <p:childTnLst>
                                    <p:set>
                                      <p:cBhvr>
                                        <p:cTn id="85" dur="1" fill="hold">
                                          <p:stCondLst>
                                            <p:cond delay="0"/>
                                          </p:stCondLst>
                                        </p:cTn>
                                        <p:tgtEl>
                                          <p:spTgt spid="22"/>
                                        </p:tgtEl>
                                        <p:attrNameLst>
                                          <p:attrName>style.visibility</p:attrName>
                                        </p:attrNameLst>
                                      </p:cBhvr>
                                      <p:to>
                                        <p:strVal val="visible"/>
                                      </p:to>
                                    </p:set>
                                    <p:animScale>
                                      <p:cBhvr>
                                        <p:cTn id="86"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7" dur="1000" decel="50000" fill="hold">
                                          <p:stCondLst>
                                            <p:cond delay="0"/>
                                          </p:stCondLst>
                                        </p:cTn>
                                        <p:tgtEl>
                                          <p:spTgt spid="22"/>
                                        </p:tgtEl>
                                        <p:attrNameLst>
                                          <p:attrName>ppt_x</p:attrName>
                                          <p:attrName>ppt_y</p:attrName>
                                        </p:attrNameLst>
                                      </p:cBhvr>
                                    </p:animMotion>
                                    <p:animEffect transition="in" filter="fade">
                                      <p:cBhvr>
                                        <p:cTn id="88" dur="1000"/>
                                        <p:tgtEl>
                                          <p:spTgt spid="22"/>
                                        </p:tgtEl>
                                      </p:cBhvr>
                                    </p:animEffect>
                                  </p:childTnLst>
                                </p:cTn>
                              </p:par>
                            </p:childTnLst>
                          </p:cTn>
                        </p:par>
                        <p:par>
                          <p:cTn id="89" fill="hold">
                            <p:stCondLst>
                              <p:cond delay="6900"/>
                            </p:stCondLst>
                            <p:childTnLst>
                              <p:par>
                                <p:cTn id="90" presetID="10" presetClass="entr" presetSubtype="0" fill="hold" grpId="0" nodeType="after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fade">
                                      <p:cBhvr>
                                        <p:cTn id="92" dur="350"/>
                                        <p:tgtEl>
                                          <p:spTgt spid="26"/>
                                        </p:tgtEl>
                                      </p:cBhvr>
                                    </p:animEffect>
                                  </p:childTnLst>
                                </p:cTn>
                              </p:par>
                              <p:par>
                                <p:cTn id="93" presetID="26" presetClass="emph" presetSubtype="0" fill="hold" grpId="1" nodeType="withEffect">
                                  <p:stCondLst>
                                    <p:cond delay="0"/>
                                  </p:stCondLst>
                                  <p:childTnLst>
                                    <p:animEffect transition="out" filter="fade">
                                      <p:cBhvr>
                                        <p:cTn id="94" dur="400" tmFilter="0, 0; .2, .5; .8, .5; 1, 0"/>
                                        <p:tgtEl>
                                          <p:spTgt spid="26"/>
                                        </p:tgtEl>
                                      </p:cBhvr>
                                    </p:animEffect>
                                    <p:animScale>
                                      <p:cBhvr>
                                        <p:cTn id="95" dur="200" autoRev="1" fill="hold"/>
                                        <p:tgtEl>
                                          <p:spTgt spid="26"/>
                                        </p:tgtEl>
                                      </p:cBhvr>
                                      <p:by x="105000" y="105000"/>
                                    </p:animScale>
                                  </p:childTnLst>
                                </p:cTn>
                              </p:par>
                            </p:childTnLst>
                          </p:cTn>
                        </p:par>
                        <p:par>
                          <p:cTn id="96" fill="hold">
                            <p:stCondLst>
                              <p:cond delay="7300"/>
                            </p:stCondLst>
                            <p:childTnLst>
                              <p:par>
                                <p:cTn id="97" presetID="10" presetClass="entr" presetSubtype="0"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childTnLst>
                          </p:cTn>
                        </p:par>
                        <p:par>
                          <p:cTn id="100" fill="hold">
                            <p:stCondLst>
                              <p:cond delay="7800"/>
                            </p:stCondLst>
                            <p:childTnLst>
                              <p:par>
                                <p:cTn id="101" presetID="10" presetClass="entr" presetSubtype="0" fill="hold" grpId="0" nodeType="afterEffect">
                                  <p:stCondLst>
                                    <p:cond delay="0"/>
                                  </p:stCondLst>
                                  <p:childTnLst>
                                    <p:set>
                                      <p:cBhvr>
                                        <p:cTn id="102" dur="1" fill="hold">
                                          <p:stCondLst>
                                            <p:cond delay="0"/>
                                          </p:stCondLst>
                                        </p:cTn>
                                        <p:tgtEl>
                                          <p:spTgt spid="28"/>
                                        </p:tgtEl>
                                        <p:attrNameLst>
                                          <p:attrName>style.visibility</p:attrName>
                                        </p:attrNameLst>
                                      </p:cBhvr>
                                      <p:to>
                                        <p:strVal val="visible"/>
                                      </p:to>
                                    </p:set>
                                    <p:animEffect transition="in" filter="fade">
                                      <p:cBhvr>
                                        <p:cTn id="10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7" grpId="0" animBg="1"/>
      <p:bldP spid="18" grpId="0" animBg="1"/>
      <p:bldP spid="19" grpId="0" animBg="1"/>
      <p:bldP spid="20" grpId="0" animBg="1"/>
      <p:bldP spid="21" grpId="0"/>
      <p:bldP spid="22" grpId="0"/>
      <p:bldP spid="23" grpId="0"/>
      <p:bldP spid="24" grpId="0"/>
      <p:bldP spid="24" grpId="1"/>
      <p:bldP spid="25" grpId="0"/>
      <p:bldP spid="26" grpId="0"/>
      <p:bldP spid="26" grpId="1"/>
      <p:bldP spid="27"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室内装修\91b4OOOPICff_1024.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8296" y="-17153"/>
            <a:ext cx="9171701" cy="5160653"/>
          </a:xfrm>
          <a:prstGeom prst="rect">
            <a:avLst/>
          </a:prstGeom>
          <a:noFill/>
          <a:extLst>
            <a:ext uri="{909E8E84-426E-40DD-AFC4-6F175D3DCCD1}">
              <a14:hiddenFill xmlns:a14="http://schemas.microsoft.com/office/drawing/2010/main">
                <a:solidFill>
                  <a:srgbClr val="FFFFFF"/>
                </a:solidFill>
              </a14:hiddenFill>
            </a:ext>
          </a:extLst>
        </p:spPr>
      </p:pic>
      <p:sp>
        <p:nvSpPr>
          <p:cNvPr id="5" name="剪去单角的矩形 4"/>
          <p:cNvSpPr/>
          <p:nvPr/>
        </p:nvSpPr>
        <p:spPr>
          <a:xfrm>
            <a:off x="3225682" y="874998"/>
            <a:ext cx="2663744" cy="968722"/>
          </a:xfrm>
          <a:prstGeom prst="snip1Rect">
            <a:avLst>
              <a:gd name="adj" fmla="val 40888"/>
            </a:avLst>
          </a:pr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950" dirty="0"/>
          </a:p>
        </p:txBody>
      </p:sp>
      <p:sp>
        <p:nvSpPr>
          <p:cNvPr id="6" name="剪去单角的矩形 5"/>
          <p:cNvSpPr/>
          <p:nvPr/>
        </p:nvSpPr>
        <p:spPr>
          <a:xfrm flipH="1" flipV="1">
            <a:off x="3225681" y="1845432"/>
            <a:ext cx="2663744" cy="510295"/>
          </a:xfrm>
          <a:prstGeom prst="snip1Rect">
            <a:avLst>
              <a:gd name="adj" fmla="val 50000"/>
            </a:avLst>
          </a:prstGeom>
          <a:solidFill>
            <a:srgbClr val="E0E0E0"/>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1500" b="1" dirty="0">
              <a:solidFill>
                <a:srgbClr val="404040"/>
              </a:solidFill>
              <a:latin typeface="方正铁筋隶书简体" pitchFamily="65" charset="-122"/>
              <a:ea typeface="方正铁筋隶书简体" pitchFamily="65" charset="-122"/>
            </a:endParaRPr>
          </a:p>
        </p:txBody>
      </p:sp>
      <p:sp>
        <p:nvSpPr>
          <p:cNvPr id="7" name="TextBox 4"/>
          <p:cNvSpPr txBox="1"/>
          <p:nvPr/>
        </p:nvSpPr>
        <p:spPr>
          <a:xfrm>
            <a:off x="4072797" y="1267606"/>
            <a:ext cx="1816627" cy="553998"/>
          </a:xfrm>
          <a:prstGeom prst="rect">
            <a:avLst/>
          </a:prstGeom>
          <a:noFill/>
        </p:spPr>
        <p:txBody>
          <a:bodyPr wrap="square" rtlCol="0">
            <a:spAutoFit/>
          </a:bodyPr>
          <a:lstStyle/>
          <a:p>
            <a:r>
              <a:rPr lang="zh-CN" altLang="en-US" sz="3000" b="1" dirty="0" smtClean="0">
                <a:solidFill>
                  <a:schemeClr val="bg1">
                    <a:lumMod val="95000"/>
                  </a:schemeClr>
                </a:solidFill>
                <a:latin typeface="锐字荣光黑简1.0" pitchFamily="2" charset="-122"/>
                <a:ea typeface="锐字荣光黑简1.0" pitchFamily="2" charset="-122"/>
              </a:rPr>
              <a:t>添加标题</a:t>
            </a:r>
            <a:endParaRPr lang="zh-CN" altLang="en-US" sz="3000" b="1" dirty="0">
              <a:solidFill>
                <a:schemeClr val="bg1">
                  <a:lumMod val="95000"/>
                </a:schemeClr>
              </a:solidFill>
              <a:latin typeface="锐字荣光黑简1.0" pitchFamily="2" charset="-122"/>
              <a:ea typeface="锐字荣光黑简1.0" pitchFamily="2" charset="-122"/>
            </a:endParaRPr>
          </a:p>
        </p:txBody>
      </p:sp>
      <p:sp>
        <p:nvSpPr>
          <p:cNvPr id="8" name="KSO_Shape"/>
          <p:cNvSpPr>
            <a:spLocks/>
          </p:cNvSpPr>
          <p:nvPr/>
        </p:nvSpPr>
        <p:spPr bwMode="auto">
          <a:xfrm>
            <a:off x="3312087" y="950467"/>
            <a:ext cx="979420" cy="888007"/>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chemeClr val="bg1">
              <a:lumMod val="9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3">
              <a:solidFill>
                <a:srgbClr val="FFFFFF"/>
              </a:solidFill>
              <a:ea typeface="宋体" panose="02010600030101010101" pitchFamily="2" charset="-122"/>
            </a:endParaRPr>
          </a:p>
        </p:txBody>
      </p:sp>
      <p:sp>
        <p:nvSpPr>
          <p:cNvPr id="9" name="TextBox 9"/>
          <p:cNvSpPr txBox="1"/>
          <p:nvPr/>
        </p:nvSpPr>
        <p:spPr>
          <a:xfrm>
            <a:off x="3319398" y="1901465"/>
            <a:ext cx="2873499" cy="369332"/>
          </a:xfrm>
          <a:prstGeom prst="rect">
            <a:avLst/>
          </a:prstGeom>
          <a:noFill/>
        </p:spPr>
        <p:txBody>
          <a:bodyPr wrap="square" rtlCol="0">
            <a:spAutoFit/>
          </a:bodyPr>
          <a:lstStyle/>
          <a:p>
            <a:r>
              <a:rPr lang="en-US" altLang="zh-CN" sz="1800" b="1" spc="1875" dirty="0">
                <a:solidFill>
                  <a:srgbClr val="404040"/>
                </a:solidFill>
                <a:latin typeface="方正兰亭超细黑简体" pitchFamily="2" charset="-122"/>
                <a:ea typeface="方正兰亭超细黑简体" pitchFamily="2" charset="-122"/>
              </a:rPr>
              <a:t>Part </a:t>
            </a:r>
            <a:r>
              <a:rPr lang="en-US" altLang="zh-CN" sz="1800" b="1" spc="1875" dirty="0" smtClean="0">
                <a:solidFill>
                  <a:srgbClr val="404040"/>
                </a:solidFill>
                <a:latin typeface="方正兰亭超细黑简体" pitchFamily="2" charset="-122"/>
                <a:ea typeface="方正兰亭超细黑简体" pitchFamily="2" charset="-122"/>
              </a:rPr>
              <a:t>04</a:t>
            </a:r>
            <a:endParaRPr lang="zh-CN" altLang="en-US" sz="1800" b="1" spc="1875" dirty="0">
              <a:solidFill>
                <a:srgbClr val="404040"/>
              </a:solidFill>
              <a:latin typeface="方正兰亭超细黑简体" pitchFamily="2" charset="-122"/>
              <a:ea typeface="方正兰亭超细黑简体" pitchFamily="2" charset="-122"/>
            </a:endParaRPr>
          </a:p>
        </p:txBody>
      </p:sp>
    </p:spTree>
    <p:extLst>
      <p:ext uri="{BB962C8B-B14F-4D97-AF65-F5344CB8AC3E}">
        <p14:creationId xmlns:p14="http://schemas.microsoft.com/office/powerpoint/2010/main" val="384024451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par>
                                <p:cTn id="8" presetID="27" presetClass="emph" presetSubtype="0" repeatCount="2000" fill="remove" grpId="1" nodeType="withEffect">
                                  <p:stCondLst>
                                    <p:cond delay="0"/>
                                  </p:stCondLst>
                                  <p:childTnLst>
                                    <p:animClr clrSpc="rgb" dir="cw">
                                      <p:cBhvr override="childStyle">
                                        <p:cTn id="9" dur="250" autoRev="1" fill="remove"/>
                                        <p:tgtEl>
                                          <p:spTgt spid="5"/>
                                        </p:tgtEl>
                                        <p:attrNameLst>
                                          <p:attrName>style.color</p:attrName>
                                        </p:attrNameLst>
                                      </p:cBhvr>
                                      <p:to>
                                        <a:schemeClr val="bg1"/>
                                      </p:to>
                                    </p:animClr>
                                    <p:animClr clrSpc="rgb" dir="cw">
                                      <p:cBhvr>
                                        <p:cTn id="10" dur="250" autoRev="1" fill="remove"/>
                                        <p:tgtEl>
                                          <p:spTgt spid="5"/>
                                        </p:tgtEl>
                                        <p:attrNameLst>
                                          <p:attrName>fillcolor</p:attrName>
                                        </p:attrNameLst>
                                      </p:cBhvr>
                                      <p:to>
                                        <a:schemeClr val="bg1"/>
                                      </p:to>
                                    </p:animClr>
                                    <p:set>
                                      <p:cBhvr>
                                        <p:cTn id="11" dur="250" autoRev="1" fill="remove"/>
                                        <p:tgtEl>
                                          <p:spTgt spid="5"/>
                                        </p:tgtEl>
                                        <p:attrNameLst>
                                          <p:attrName>fill.type</p:attrName>
                                        </p:attrNameLst>
                                      </p:cBhvr>
                                      <p:to>
                                        <p:strVal val="solid"/>
                                      </p:to>
                                    </p:set>
                                    <p:set>
                                      <p:cBhvr>
                                        <p:cTn id="12" dur="250" autoRev="1" fill="remove"/>
                                        <p:tgtEl>
                                          <p:spTgt spid="5"/>
                                        </p:tgtEl>
                                        <p:attrNameLst>
                                          <p:attrName>fill.on</p:attrName>
                                        </p:attrNameLst>
                                      </p:cBhvr>
                                      <p:to>
                                        <p:strVal val="true"/>
                                      </p:to>
                                    </p:set>
                                  </p:childTnLst>
                                </p:cTn>
                              </p:par>
                            </p:childTnLst>
                          </p:cTn>
                        </p:par>
                        <p:par>
                          <p:cTn id="13" fill="hold">
                            <p:stCondLst>
                              <p:cond delay="1000"/>
                            </p:stCondLst>
                            <p:childTnLst>
                              <p:par>
                                <p:cTn id="14" presetID="12" presetClass="entr" presetSubtype="2"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p:tgtEl>
                                          <p:spTgt spid="8"/>
                                        </p:tgtEl>
                                        <p:attrNameLst>
                                          <p:attrName>ppt_x</p:attrName>
                                        </p:attrNameLst>
                                      </p:cBhvr>
                                      <p:tavLst>
                                        <p:tav tm="0">
                                          <p:val>
                                            <p:strVal val="#ppt_x+#ppt_w*1.125000"/>
                                          </p:val>
                                        </p:tav>
                                        <p:tav tm="100000">
                                          <p:val>
                                            <p:strVal val="#ppt_x"/>
                                          </p:val>
                                        </p:tav>
                                      </p:tavLst>
                                    </p:anim>
                                    <p:animEffect transition="in" filter="wipe(left)">
                                      <p:cBhvr>
                                        <p:cTn id="17" dur="500"/>
                                        <p:tgtEl>
                                          <p:spTgt spid="8"/>
                                        </p:tgtEl>
                                      </p:cBhvr>
                                    </p:animEffect>
                                  </p:childTnLst>
                                </p:cTn>
                              </p:par>
                            </p:childTnLst>
                          </p:cTn>
                        </p:par>
                        <p:par>
                          <p:cTn id="18" fill="hold">
                            <p:stCondLst>
                              <p:cond delay="1500"/>
                            </p:stCondLst>
                            <p:childTnLst>
                              <p:par>
                                <p:cTn id="19" presetID="49" presetClass="entr" presetSubtype="0" decel="100000" fill="hold" grpId="0" nodeType="afterEffect">
                                  <p:stCondLst>
                                    <p:cond delay="0"/>
                                  </p:stCondLst>
                                  <p:iterate type="lt">
                                    <p:tmPct val="10000"/>
                                  </p:iterate>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 calcmode="lin" valueType="num">
                                      <p:cBhvr>
                                        <p:cTn id="23" dur="500" fill="hold"/>
                                        <p:tgtEl>
                                          <p:spTgt spid="7"/>
                                        </p:tgtEl>
                                        <p:attrNameLst>
                                          <p:attrName>style.rotation</p:attrName>
                                        </p:attrNameLst>
                                      </p:cBhvr>
                                      <p:tavLst>
                                        <p:tav tm="0">
                                          <p:val>
                                            <p:fltVal val="360"/>
                                          </p:val>
                                        </p:tav>
                                        <p:tav tm="100000">
                                          <p:val>
                                            <p:fltVal val="0"/>
                                          </p:val>
                                        </p:tav>
                                      </p:tavLst>
                                    </p:anim>
                                    <p:animEffect transition="in" filter="fade">
                                      <p:cBhvr>
                                        <p:cTn id="24" dur="500"/>
                                        <p:tgtEl>
                                          <p:spTgt spid="7"/>
                                        </p:tgtEl>
                                      </p:cBhvr>
                                    </p:animEffect>
                                  </p:childTnLst>
                                </p:cTn>
                              </p:par>
                            </p:childTnLst>
                          </p:cTn>
                        </p:par>
                        <p:par>
                          <p:cTn id="25" fill="hold">
                            <p:stCondLst>
                              <p:cond delay="2150"/>
                            </p:stCondLst>
                            <p:childTnLst>
                              <p:par>
                                <p:cTn id="26" presetID="16" presetClass="entr" presetSubtype="37"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arn(outVertical)">
                                      <p:cBhvr>
                                        <p:cTn id="28" dur="500"/>
                                        <p:tgtEl>
                                          <p:spTgt spid="6"/>
                                        </p:tgtEl>
                                      </p:cBhvr>
                                    </p:animEffect>
                                  </p:childTnLst>
                                </p:cTn>
                              </p:par>
                            </p:childTnLst>
                          </p:cTn>
                        </p:par>
                        <p:par>
                          <p:cTn id="29" fill="hold">
                            <p:stCondLst>
                              <p:cond delay="2650"/>
                            </p:stCondLst>
                            <p:childTnLst>
                              <p:par>
                                <p:cTn id="30" presetID="27" presetClass="emph" presetSubtype="0" repeatCount="2000" fill="remove" grpId="1" nodeType="afterEffect">
                                  <p:stCondLst>
                                    <p:cond delay="0"/>
                                  </p:stCondLst>
                                  <p:childTnLst>
                                    <p:animClr clrSpc="rgb" dir="cw">
                                      <p:cBhvr override="childStyle">
                                        <p:cTn id="31" dur="250" autoRev="1" fill="remove"/>
                                        <p:tgtEl>
                                          <p:spTgt spid="6"/>
                                        </p:tgtEl>
                                        <p:attrNameLst>
                                          <p:attrName>style.color</p:attrName>
                                        </p:attrNameLst>
                                      </p:cBhvr>
                                      <p:to>
                                        <a:schemeClr val="bg1"/>
                                      </p:to>
                                    </p:animClr>
                                    <p:animClr clrSpc="rgb" dir="cw">
                                      <p:cBhvr>
                                        <p:cTn id="32" dur="250" autoRev="1" fill="remove"/>
                                        <p:tgtEl>
                                          <p:spTgt spid="6"/>
                                        </p:tgtEl>
                                        <p:attrNameLst>
                                          <p:attrName>fillcolor</p:attrName>
                                        </p:attrNameLst>
                                      </p:cBhvr>
                                      <p:to>
                                        <a:schemeClr val="bg1"/>
                                      </p:to>
                                    </p:animClr>
                                    <p:set>
                                      <p:cBhvr>
                                        <p:cTn id="33" dur="250" autoRev="1" fill="remove"/>
                                        <p:tgtEl>
                                          <p:spTgt spid="6"/>
                                        </p:tgtEl>
                                        <p:attrNameLst>
                                          <p:attrName>fill.type</p:attrName>
                                        </p:attrNameLst>
                                      </p:cBhvr>
                                      <p:to>
                                        <p:strVal val="solid"/>
                                      </p:to>
                                    </p:set>
                                    <p:set>
                                      <p:cBhvr>
                                        <p:cTn id="34" dur="250" autoRev="1" fill="remove"/>
                                        <p:tgtEl>
                                          <p:spTgt spid="6"/>
                                        </p:tgtEl>
                                        <p:attrNameLst>
                                          <p:attrName>fill.on</p:attrName>
                                        </p:attrNameLst>
                                      </p:cBhvr>
                                      <p:to>
                                        <p:strVal val="true"/>
                                      </p:to>
                                    </p:set>
                                  </p:childTnLst>
                                </p:cTn>
                              </p:par>
                            </p:childTnLst>
                          </p:cTn>
                        </p:par>
                        <p:par>
                          <p:cTn id="35" fill="hold">
                            <p:stCondLst>
                              <p:cond delay="3650"/>
                            </p:stCondLst>
                            <p:childTnLst>
                              <p:par>
                                <p:cTn id="36" presetID="12" presetClass="entr" presetSubtype="4" fill="hold" grpId="0" nodeType="afterEffect">
                                  <p:stCondLst>
                                    <p:cond delay="0"/>
                                  </p:stCondLst>
                                  <p:iterate type="lt">
                                    <p:tmPct val="10000"/>
                                  </p:iterate>
                                  <p:childTnLst>
                                    <p:set>
                                      <p:cBhvr>
                                        <p:cTn id="37" dur="1" fill="hold">
                                          <p:stCondLst>
                                            <p:cond delay="0"/>
                                          </p:stCondLst>
                                        </p:cTn>
                                        <p:tgtEl>
                                          <p:spTgt spid="9"/>
                                        </p:tgtEl>
                                        <p:attrNameLst>
                                          <p:attrName>style.visibility</p:attrName>
                                        </p:attrNameLst>
                                      </p:cBhvr>
                                      <p:to>
                                        <p:strVal val="visible"/>
                                      </p:to>
                                    </p:set>
                                    <p:anim calcmode="lin" valueType="num">
                                      <p:cBhvr additive="base">
                                        <p:cTn id="38" dur="1000"/>
                                        <p:tgtEl>
                                          <p:spTgt spid="9"/>
                                        </p:tgtEl>
                                        <p:attrNameLst>
                                          <p:attrName>ppt_y</p:attrName>
                                        </p:attrNameLst>
                                      </p:cBhvr>
                                      <p:tavLst>
                                        <p:tav tm="0">
                                          <p:val>
                                            <p:strVal val="#ppt_y+#ppt_h*1.125000"/>
                                          </p:val>
                                        </p:tav>
                                        <p:tav tm="100000">
                                          <p:val>
                                            <p:strVal val="#ppt_y"/>
                                          </p:val>
                                        </p:tav>
                                      </p:tavLst>
                                    </p:anim>
                                    <p:animEffect transition="in" filter="wipe(up)">
                                      <p:cBhvr>
                                        <p:cTn id="3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p:bldP spid="8" grpId="0" animBg="1"/>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1521" y="123478"/>
            <a:ext cx="179512" cy="432048"/>
          </a:xfrm>
          <a:prstGeom prst="rect">
            <a:avLst/>
          </a:prstGeom>
          <a:solidFill>
            <a:srgbClr val="D83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9"/>
          <p:cNvSpPr txBox="1"/>
          <p:nvPr/>
        </p:nvSpPr>
        <p:spPr>
          <a:xfrm>
            <a:off x="460380" y="155415"/>
            <a:ext cx="1210588" cy="400110"/>
          </a:xfrm>
          <a:prstGeom prst="rect">
            <a:avLst/>
          </a:prstGeom>
          <a:noFill/>
        </p:spPr>
        <p:txBody>
          <a:bodyPr wrap="none" rtlCol="0">
            <a:spAutoFit/>
          </a:bodyPr>
          <a:lstStyle/>
          <a:p>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235717" y="2285164"/>
            <a:ext cx="1981932" cy="1438714"/>
          </a:xfrm>
          <a:prstGeom prst="rect">
            <a:avLst/>
          </a:prstGeom>
        </p:spPr>
      </p:pic>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rot="16200000">
            <a:off x="507328" y="3524276"/>
            <a:ext cx="1438716" cy="1981934"/>
          </a:xfrm>
          <a:prstGeom prst="rect">
            <a:avLst/>
          </a:prstGeom>
        </p:spPr>
      </p:pic>
      <p:pic>
        <p:nvPicPr>
          <p:cNvPr id="8" name="图片 7"/>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235719" y="771553"/>
            <a:ext cx="1981931" cy="1444199"/>
          </a:xfrm>
          <a:prstGeom prst="rect">
            <a:avLst/>
          </a:prstGeom>
        </p:spPr>
      </p:pic>
      <p:pic>
        <p:nvPicPr>
          <p:cNvPr id="9" name="Picture 2"/>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a:fillRect/>
          </a:stretch>
        </p:blipFill>
        <p:spPr bwMode="auto">
          <a:xfrm>
            <a:off x="2267746" y="777037"/>
            <a:ext cx="4373290" cy="1438713"/>
          </a:xfrm>
          <a:prstGeom prst="rect">
            <a:avLst/>
          </a:prstGeom>
          <a:noFill/>
          <a:ln w="9525">
            <a:noFill/>
            <a:miter lim="800000"/>
            <a:headEnd/>
            <a:tailEnd/>
          </a:ln>
        </p:spPr>
      </p:pic>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rot="16200000">
            <a:off x="6931838" y="3524276"/>
            <a:ext cx="1438716" cy="1981934"/>
          </a:xfrm>
          <a:prstGeom prst="rect">
            <a:avLst/>
          </a:prstGeom>
        </p:spPr>
      </p:pic>
      <p:pic>
        <p:nvPicPr>
          <p:cNvPr id="11" name="图片 10"/>
          <p:cNvPicPr>
            <a:picLocks noChangeAspect="1"/>
          </p:cNvPicPr>
          <p:nvPr/>
        </p:nvPicPr>
        <p:blipFill rotWithShape="1">
          <a:blip r:embed="rId4" cstate="screen">
            <a:extLst>
              <a:ext uri="{28A0092B-C50C-407E-A947-70E740481C1C}">
                <a14:useLocalDpi xmlns:a14="http://schemas.microsoft.com/office/drawing/2010/main"/>
              </a:ext>
            </a:extLst>
          </a:blip>
          <a:srcRect/>
          <a:stretch>
            <a:fillRect/>
          </a:stretch>
        </p:blipFill>
        <p:spPr>
          <a:xfrm>
            <a:off x="6660233" y="771552"/>
            <a:ext cx="1981931" cy="1444199"/>
          </a:xfrm>
          <a:prstGeom prst="rect">
            <a:avLst/>
          </a:prstGeom>
        </p:spPr>
      </p:pic>
      <p:pic>
        <p:nvPicPr>
          <p:cNvPr id="12" name="图片 11"/>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2267746" y="3792542"/>
            <a:ext cx="4373290" cy="1442061"/>
          </a:xfrm>
          <a:prstGeom prst="rect">
            <a:avLst/>
          </a:prstGeom>
          <a:ln>
            <a:solidFill>
              <a:srgbClr val="968269"/>
            </a:solidFill>
          </a:ln>
          <a:effectLst/>
        </p:spPr>
      </p:pic>
      <p:sp>
        <p:nvSpPr>
          <p:cNvPr id="13" name="矩形 12"/>
          <p:cNvSpPr/>
          <p:nvPr/>
        </p:nvSpPr>
        <p:spPr>
          <a:xfrm>
            <a:off x="2267745" y="2285164"/>
            <a:ext cx="6876256" cy="1438714"/>
          </a:xfrm>
          <a:prstGeom prst="rect">
            <a:avLst/>
          </a:prstGeom>
          <a:solidFill>
            <a:srgbClr val="D83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6"/>
          <p:cNvSpPr txBox="1"/>
          <p:nvPr/>
        </p:nvSpPr>
        <p:spPr bwMode="auto">
          <a:xfrm>
            <a:off x="2417181" y="2834047"/>
            <a:ext cx="5234016" cy="738664"/>
          </a:xfrm>
          <a:prstGeom prst="rect">
            <a:avLst/>
          </a:prstGeom>
          <a:noFill/>
        </p:spPr>
        <p:txBody>
          <a:bodyPr wrap="square">
            <a:spAutoFit/>
          </a:bodyPr>
          <a:lstStyle/>
          <a:p>
            <a:pPr>
              <a:lnSpc>
                <a:spcPct val="150000"/>
              </a:lnSpc>
            </a:pPr>
            <a:r>
              <a:rPr lang="zh-CN" altLang="en-US" sz="1400" dirty="0">
                <a:solidFill>
                  <a:srgbClr val="F4F0D2"/>
                </a:solidFill>
              </a:rPr>
              <a:t>这里输入简单的文字概述这里输入简单文字概述简单的文字概述这里输入简单的文字概述这里输入简</a:t>
            </a:r>
            <a:endParaRPr lang="zh-CN" altLang="en-US" sz="1400" dirty="0">
              <a:solidFill>
                <a:srgbClr val="F4F0D2"/>
              </a:solidFill>
              <a:latin typeface="Calibri" panose="020F0502020204030204" pitchFamily="34" charset="0"/>
            </a:endParaRPr>
          </a:p>
        </p:txBody>
      </p:sp>
      <p:sp>
        <p:nvSpPr>
          <p:cNvPr id="15" name="矩形 14"/>
          <p:cNvSpPr/>
          <p:nvPr/>
        </p:nvSpPr>
        <p:spPr bwMode="auto">
          <a:xfrm>
            <a:off x="2433504" y="2427734"/>
            <a:ext cx="2020887" cy="369332"/>
          </a:xfrm>
          <a:prstGeom prst="rect">
            <a:avLst/>
          </a:prstGeom>
        </p:spPr>
        <p:txBody>
          <a:bodyPr>
            <a:spAutoFit/>
          </a:bodyPr>
          <a:lstStyle/>
          <a:p>
            <a:pPr>
              <a:defRPr/>
            </a:pPr>
            <a:r>
              <a:rPr lang="zh-CN" altLang="en-US" b="1" dirty="0">
                <a:solidFill>
                  <a:srgbClr val="F4F0D2"/>
                </a:solidFill>
                <a:latin typeface="微软雅黑" panose="020B0503020204020204" pitchFamily="34" charset="-122"/>
                <a:ea typeface="微软雅黑" panose="020B0503020204020204" pitchFamily="34" charset="-122"/>
              </a:rPr>
              <a:t>输入相关标题</a:t>
            </a:r>
          </a:p>
        </p:txBody>
      </p:sp>
    </p:spTree>
    <p:extLst>
      <p:ext uri="{BB962C8B-B14F-4D97-AF65-F5344CB8AC3E}">
        <p14:creationId xmlns:p14="http://schemas.microsoft.com/office/powerpoint/2010/main" val="210313243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5"/>
                                        </p:tgtEl>
                                      </p:cBhvr>
                                    </p:animEffect>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0-#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0-#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0-#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fill="hold"/>
                                        <p:tgtEl>
                                          <p:spTgt spid="9"/>
                                        </p:tgtEl>
                                        <p:attrNameLst>
                                          <p:attrName>ppt_x</p:attrName>
                                        </p:attrNameLst>
                                      </p:cBhvr>
                                      <p:tavLst>
                                        <p:tav tm="0">
                                          <p:val>
                                            <p:strVal val="0-#ppt_w/2"/>
                                          </p:val>
                                        </p:tav>
                                        <p:tav tm="100000">
                                          <p:val>
                                            <p:strVal val="#ppt_x"/>
                                          </p:val>
                                        </p:tav>
                                      </p:tavLst>
                                    </p:anim>
                                    <p:anim calcmode="lin" valueType="num">
                                      <p:cBhvr additive="base">
                                        <p:cTn id="43" dur="500" fill="hold"/>
                                        <p:tgtEl>
                                          <p:spTgt spid="9"/>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0-#ppt_w/2"/>
                                          </p:val>
                                        </p:tav>
                                        <p:tav tm="100000">
                                          <p:val>
                                            <p:strVal val="#ppt_x"/>
                                          </p:val>
                                        </p:tav>
                                      </p:tavLst>
                                    </p:anim>
                                    <p:anim calcmode="lin" valueType="num">
                                      <p:cBhvr additive="base">
                                        <p:cTn id="48" dur="500" fill="hold"/>
                                        <p:tgtEl>
                                          <p:spTgt spid="10"/>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nodeType="after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0-#ppt_w/2"/>
                                          </p:val>
                                        </p:tav>
                                        <p:tav tm="100000">
                                          <p:val>
                                            <p:strVal val="#ppt_x"/>
                                          </p:val>
                                        </p:tav>
                                      </p:tavLst>
                                    </p:anim>
                                    <p:anim calcmode="lin" valueType="num">
                                      <p:cBhvr additive="base">
                                        <p:cTn id="53" dur="500" fill="hold"/>
                                        <p:tgtEl>
                                          <p:spTgt spid="12"/>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par>
                          <p:cTn id="58" fill="hold">
                            <p:stCondLst>
                              <p:cond delay="5500"/>
                            </p:stCondLst>
                            <p:childTnLst>
                              <p:par>
                                <p:cTn id="59" presetID="2" presetClass="entr" presetSubtype="8"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0-#ppt_w/2"/>
                                          </p:val>
                                        </p:tav>
                                        <p:tav tm="100000">
                                          <p:val>
                                            <p:strVal val="#ppt_x"/>
                                          </p:val>
                                        </p:tav>
                                      </p:tavLst>
                                    </p:anim>
                                    <p:anim calcmode="lin" valueType="num">
                                      <p:cBhvr additive="base">
                                        <p:cTn id="62" dur="500" fill="hold"/>
                                        <p:tgtEl>
                                          <p:spTgt spid="15"/>
                                        </p:tgtEl>
                                        <p:attrNameLst>
                                          <p:attrName>ppt_y</p:attrName>
                                        </p:attrNameLst>
                                      </p:cBhvr>
                                      <p:tavLst>
                                        <p:tav tm="0">
                                          <p:val>
                                            <p:strVal val="#ppt_y"/>
                                          </p:val>
                                        </p:tav>
                                        <p:tav tm="100000">
                                          <p:val>
                                            <p:strVal val="#ppt_y"/>
                                          </p:val>
                                        </p:tav>
                                      </p:tavLst>
                                    </p:anim>
                                  </p:childTnLst>
                                </p:cTn>
                              </p:par>
                            </p:childTnLst>
                          </p:cTn>
                        </p:par>
                        <p:par>
                          <p:cTn id="63" fill="hold">
                            <p:stCondLst>
                              <p:cond delay="6000"/>
                            </p:stCondLst>
                            <p:childTnLst>
                              <p:par>
                                <p:cTn id="64" presetID="2" presetClass="entr" presetSubtype="8" fill="hold" grpId="0" nodeType="after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additive="base">
                                        <p:cTn id="66" dur="500" fill="hold"/>
                                        <p:tgtEl>
                                          <p:spTgt spid="14"/>
                                        </p:tgtEl>
                                        <p:attrNameLst>
                                          <p:attrName>ppt_x</p:attrName>
                                        </p:attrNameLst>
                                      </p:cBhvr>
                                      <p:tavLst>
                                        <p:tav tm="0">
                                          <p:val>
                                            <p:strVal val="0-#ppt_w/2"/>
                                          </p:val>
                                        </p:tav>
                                        <p:tav tm="100000">
                                          <p:val>
                                            <p:strVal val="#ppt_x"/>
                                          </p:val>
                                        </p:tav>
                                      </p:tavLst>
                                    </p:anim>
                                    <p:anim calcmode="lin" valueType="num">
                                      <p:cBhvr additive="base">
                                        <p:cTn id="67"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3" grpId="0" animBg="1"/>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1521" y="123478"/>
            <a:ext cx="179512" cy="432048"/>
          </a:xfrm>
          <a:prstGeom prst="rect">
            <a:avLst/>
          </a:prstGeom>
          <a:solidFill>
            <a:srgbClr val="D83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9"/>
          <p:cNvSpPr txBox="1"/>
          <p:nvPr/>
        </p:nvSpPr>
        <p:spPr>
          <a:xfrm>
            <a:off x="460380" y="155415"/>
            <a:ext cx="1210588" cy="400110"/>
          </a:xfrm>
          <a:prstGeom prst="rect">
            <a:avLst/>
          </a:prstGeom>
          <a:noFill/>
        </p:spPr>
        <p:txBody>
          <a:bodyPr wrap="none" rtlCol="0">
            <a:spAutoFit/>
          </a:bodyPr>
          <a:lstStyle/>
          <a:p>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6" name="MH_Other_6"/>
          <p:cNvCxnSpPr/>
          <p:nvPr>
            <p:custDataLst>
              <p:tags r:id="rId1"/>
            </p:custDataLst>
          </p:nvPr>
        </p:nvCxnSpPr>
        <p:spPr>
          <a:xfrm>
            <a:off x="3466636" y="1718816"/>
            <a:ext cx="408980" cy="148233"/>
          </a:xfrm>
          <a:prstGeom prst="line">
            <a:avLst/>
          </a:prstGeom>
          <a:ln w="19050">
            <a:solidFill>
              <a:srgbClr val="DA5F66"/>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 name="MH_Other_7"/>
          <p:cNvCxnSpPr/>
          <p:nvPr>
            <p:custDataLst>
              <p:tags r:id="rId2"/>
            </p:custDataLst>
          </p:nvPr>
        </p:nvCxnSpPr>
        <p:spPr>
          <a:xfrm flipV="1">
            <a:off x="3437874" y="2485151"/>
            <a:ext cx="412552" cy="153591"/>
          </a:xfrm>
          <a:prstGeom prst="line">
            <a:avLst/>
          </a:prstGeom>
          <a:ln w="19050">
            <a:solidFill>
              <a:srgbClr val="DA5F66"/>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 name="MH_Other_8"/>
          <p:cNvCxnSpPr/>
          <p:nvPr>
            <p:custDataLst>
              <p:tags r:id="rId3"/>
            </p:custDataLst>
          </p:nvPr>
        </p:nvCxnSpPr>
        <p:spPr>
          <a:xfrm flipH="1">
            <a:off x="5342223" y="1769883"/>
            <a:ext cx="417910" cy="149126"/>
          </a:xfrm>
          <a:prstGeom prst="line">
            <a:avLst/>
          </a:prstGeom>
          <a:ln w="19050">
            <a:solidFill>
              <a:srgbClr val="DA5F66"/>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 name="MH_Other_9"/>
          <p:cNvCxnSpPr/>
          <p:nvPr>
            <p:custDataLst>
              <p:tags r:id="rId4"/>
            </p:custDataLst>
          </p:nvPr>
        </p:nvCxnSpPr>
        <p:spPr>
          <a:xfrm>
            <a:off x="5351152" y="2468184"/>
            <a:ext cx="408980" cy="152698"/>
          </a:xfrm>
          <a:prstGeom prst="line">
            <a:avLst/>
          </a:prstGeom>
          <a:ln w="19050">
            <a:solidFill>
              <a:srgbClr val="DA5F66"/>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6517983" y="1221601"/>
            <a:ext cx="1348383" cy="938510"/>
            <a:chOff x="8689850" y="1628800"/>
            <a:chExt cx="1797844" cy="1251347"/>
          </a:xfrm>
        </p:grpSpPr>
        <p:sp>
          <p:nvSpPr>
            <p:cNvPr id="11" name="MH_Text_3"/>
            <p:cNvSpPr txBox="1">
              <a:spLocks noChangeArrowheads="1"/>
            </p:cNvSpPr>
            <p:nvPr>
              <p:custDataLst>
                <p:tags r:id="rId22"/>
              </p:custDataLst>
            </p:nvPr>
          </p:nvSpPr>
          <p:spPr bwMode="auto">
            <a:xfrm>
              <a:off x="8689850" y="2125291"/>
              <a:ext cx="1797844" cy="75485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788" dirty="0">
                  <a:solidFill>
                    <a:schemeClr val="tx1">
                      <a:lumMod val="75000"/>
                      <a:lumOff val="25000"/>
                    </a:schemeClr>
                  </a:solidFill>
                  <a:latin typeface="微软雅黑" panose="020B0503020204020204" pitchFamily="34" charset="-122"/>
                  <a:ea typeface="微软雅黑" panose="020B0503020204020204" pitchFamily="34" charset="-122"/>
                </a:rPr>
                <a:t>输入内容，或复制内容后右键选择“只保留文本”粘贴内容。输入内容。</a:t>
              </a:r>
            </a:p>
          </p:txBody>
        </p:sp>
        <p:sp>
          <p:nvSpPr>
            <p:cNvPr id="12" name="MH_SubTitle_3"/>
            <p:cNvSpPr txBox="1">
              <a:spLocks noChangeArrowheads="1"/>
            </p:cNvSpPr>
            <p:nvPr>
              <p:custDataLst>
                <p:tags r:id="rId23"/>
              </p:custDataLst>
            </p:nvPr>
          </p:nvSpPr>
          <p:spPr bwMode="auto">
            <a:xfrm>
              <a:off x="8689850" y="1628800"/>
              <a:ext cx="1797844" cy="43100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eaLnBrk="1" hangingPunct="1">
                <a:defRPr/>
              </a:pPr>
              <a:r>
                <a:rPr lang="en-US" altLang="zh-CN" sz="1425" dirty="0">
                  <a:solidFill>
                    <a:schemeClr val="tx1">
                      <a:lumMod val="75000"/>
                      <a:lumOff val="25000"/>
                    </a:schemeClr>
                  </a:solidFill>
                  <a:latin typeface="Impact" panose="020B0806030902050204" pitchFamily="34" charset="0"/>
                  <a:ea typeface="微软雅黑" panose="020B0503020204020204" pitchFamily="34" charset="-122"/>
                </a:rPr>
                <a:t>53%  </a:t>
              </a:r>
              <a:r>
                <a:rPr lang="zh-CN" altLang="en-US" sz="1013" b="1" dirty="0">
                  <a:solidFill>
                    <a:schemeClr val="tx1">
                      <a:lumMod val="75000"/>
                      <a:lumOff val="25000"/>
                    </a:schemeClr>
                  </a:solidFill>
                  <a:latin typeface="微软雅黑" panose="020B0503020204020204" pitchFamily="34" charset="-122"/>
                  <a:ea typeface="微软雅黑" panose="020B0503020204020204" pitchFamily="34" charset="-122"/>
                </a:rPr>
                <a:t>点击添加描述</a:t>
              </a:r>
              <a:endParaRPr lang="en-US" altLang="zh-CN" sz="1013"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517983" y="2265481"/>
            <a:ext cx="1348383" cy="938510"/>
            <a:chOff x="8689850" y="3020641"/>
            <a:chExt cx="1797844" cy="1251346"/>
          </a:xfrm>
        </p:grpSpPr>
        <p:sp>
          <p:nvSpPr>
            <p:cNvPr id="14" name="MH_Text_4"/>
            <p:cNvSpPr txBox="1">
              <a:spLocks noChangeArrowheads="1"/>
            </p:cNvSpPr>
            <p:nvPr>
              <p:custDataLst>
                <p:tags r:id="rId20"/>
              </p:custDataLst>
            </p:nvPr>
          </p:nvSpPr>
          <p:spPr bwMode="auto">
            <a:xfrm>
              <a:off x="8689850" y="3518322"/>
              <a:ext cx="1797844" cy="753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788" dirty="0">
                  <a:solidFill>
                    <a:schemeClr val="tx1">
                      <a:lumMod val="75000"/>
                      <a:lumOff val="25000"/>
                    </a:schemeClr>
                  </a:solidFill>
                  <a:latin typeface="微软雅黑" panose="020B0503020204020204" pitchFamily="34" charset="-122"/>
                  <a:ea typeface="微软雅黑" panose="020B0503020204020204" pitchFamily="34" charset="-122"/>
                </a:rPr>
                <a:t>输入内容，或复制内容后右键选择“只保留文本”粘贴内容。输入内容。</a:t>
              </a:r>
            </a:p>
          </p:txBody>
        </p:sp>
        <p:sp>
          <p:nvSpPr>
            <p:cNvPr id="15" name="MH_SubTitle_4"/>
            <p:cNvSpPr txBox="1">
              <a:spLocks noChangeArrowheads="1"/>
            </p:cNvSpPr>
            <p:nvPr>
              <p:custDataLst>
                <p:tags r:id="rId21"/>
              </p:custDataLst>
            </p:nvPr>
          </p:nvSpPr>
          <p:spPr bwMode="auto">
            <a:xfrm>
              <a:off x="8689850" y="3020641"/>
              <a:ext cx="1797844" cy="43100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eaLnBrk="1" hangingPunct="1">
                <a:defRPr/>
              </a:pPr>
              <a:r>
                <a:rPr lang="en-US" altLang="zh-CN" sz="1425" dirty="0">
                  <a:solidFill>
                    <a:schemeClr val="tx1">
                      <a:lumMod val="75000"/>
                      <a:lumOff val="25000"/>
                    </a:schemeClr>
                  </a:solidFill>
                  <a:latin typeface="Impact" panose="020B0806030902050204" pitchFamily="34" charset="0"/>
                  <a:ea typeface="微软雅黑" panose="020B0503020204020204" pitchFamily="34" charset="-122"/>
                </a:rPr>
                <a:t>99%  </a:t>
              </a:r>
              <a:r>
                <a:rPr lang="zh-CN" altLang="en-US" sz="1013" b="1" dirty="0">
                  <a:solidFill>
                    <a:schemeClr val="tx1">
                      <a:lumMod val="75000"/>
                      <a:lumOff val="25000"/>
                    </a:schemeClr>
                  </a:solidFill>
                  <a:latin typeface="微软雅黑" panose="020B0503020204020204" pitchFamily="34" charset="-122"/>
                  <a:ea typeface="微软雅黑" panose="020B0503020204020204" pitchFamily="34" charset="-122"/>
                </a:rPr>
                <a:t>点击添加描述</a:t>
              </a:r>
              <a:endParaRPr lang="en-US" altLang="zh-CN" sz="1013"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331640" y="1221601"/>
            <a:ext cx="1348383" cy="938510"/>
            <a:chOff x="1774726" y="1628800"/>
            <a:chExt cx="1797844" cy="1251347"/>
          </a:xfrm>
        </p:grpSpPr>
        <p:sp>
          <p:nvSpPr>
            <p:cNvPr id="17" name="MH_Text_1"/>
            <p:cNvSpPr txBox="1">
              <a:spLocks noChangeArrowheads="1"/>
            </p:cNvSpPr>
            <p:nvPr>
              <p:custDataLst>
                <p:tags r:id="rId18"/>
              </p:custDataLst>
            </p:nvPr>
          </p:nvSpPr>
          <p:spPr bwMode="auto">
            <a:xfrm>
              <a:off x="1774726" y="2125291"/>
              <a:ext cx="1797844" cy="75485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gn="r">
                <a:lnSpc>
                  <a:spcPct val="110000"/>
                </a:lnSpc>
                <a:defRPr/>
              </a:pPr>
              <a:r>
                <a:rPr lang="zh-CN" altLang="en-US" sz="788" dirty="0">
                  <a:solidFill>
                    <a:schemeClr val="tx1">
                      <a:lumMod val="75000"/>
                      <a:lumOff val="25000"/>
                    </a:schemeClr>
                  </a:solidFill>
                  <a:latin typeface="微软雅黑" panose="020B0503020204020204" pitchFamily="34" charset="-122"/>
                  <a:ea typeface="微软雅黑" panose="020B0503020204020204" pitchFamily="34" charset="-122"/>
                </a:rPr>
                <a:t>输入内容，或复制内容后右键选择“只保留文本”粘贴内容。输入内容。</a:t>
              </a:r>
            </a:p>
          </p:txBody>
        </p:sp>
        <p:sp>
          <p:nvSpPr>
            <p:cNvPr id="18" name="MH_SubTitle_1"/>
            <p:cNvSpPr txBox="1">
              <a:spLocks noChangeArrowheads="1"/>
            </p:cNvSpPr>
            <p:nvPr>
              <p:custDataLst>
                <p:tags r:id="rId19"/>
              </p:custDataLst>
            </p:nvPr>
          </p:nvSpPr>
          <p:spPr bwMode="auto">
            <a:xfrm>
              <a:off x="1774726" y="1628800"/>
              <a:ext cx="1797844" cy="43100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gn="r" eaLnBrk="1" hangingPunct="1">
                <a:defRPr/>
              </a:pPr>
              <a:r>
                <a:rPr lang="en-US" altLang="zh-CN" sz="1425" dirty="0">
                  <a:solidFill>
                    <a:schemeClr val="tx1">
                      <a:lumMod val="75000"/>
                      <a:lumOff val="25000"/>
                    </a:schemeClr>
                  </a:solidFill>
                  <a:latin typeface="Impact" panose="020B0806030902050204" pitchFamily="34" charset="0"/>
                  <a:ea typeface="微软雅黑" panose="020B0503020204020204" pitchFamily="34" charset="-122"/>
                </a:rPr>
                <a:t>95%  </a:t>
              </a:r>
              <a:r>
                <a:rPr lang="zh-CN" altLang="en-US" sz="1013" b="1" dirty="0">
                  <a:solidFill>
                    <a:schemeClr val="tx1">
                      <a:lumMod val="75000"/>
                      <a:lumOff val="25000"/>
                    </a:schemeClr>
                  </a:solidFill>
                  <a:latin typeface="微软雅黑" panose="020B0503020204020204" pitchFamily="34" charset="-122"/>
                  <a:ea typeface="微软雅黑" panose="020B0503020204020204" pitchFamily="34" charset="-122"/>
                </a:rPr>
                <a:t>点击添加描述</a:t>
              </a:r>
              <a:endParaRPr lang="en-US" altLang="zh-CN" sz="1013"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1331640" y="2160110"/>
            <a:ext cx="1348383" cy="1043881"/>
            <a:chOff x="1774726" y="2880146"/>
            <a:chExt cx="1797844" cy="1391841"/>
          </a:xfrm>
        </p:grpSpPr>
        <p:sp>
          <p:nvSpPr>
            <p:cNvPr id="20" name="MH_Text_2"/>
            <p:cNvSpPr txBox="1">
              <a:spLocks noChangeArrowheads="1"/>
            </p:cNvSpPr>
            <p:nvPr>
              <p:custDataLst>
                <p:tags r:id="rId16"/>
              </p:custDataLst>
            </p:nvPr>
          </p:nvSpPr>
          <p:spPr bwMode="auto">
            <a:xfrm>
              <a:off x="1774726" y="3518322"/>
              <a:ext cx="1797844" cy="75366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gn="r">
                <a:lnSpc>
                  <a:spcPct val="110000"/>
                </a:lnSpc>
                <a:defRPr/>
              </a:pPr>
              <a:r>
                <a:rPr lang="zh-CN" altLang="en-US" sz="788" dirty="0">
                  <a:solidFill>
                    <a:schemeClr val="tx1">
                      <a:lumMod val="75000"/>
                      <a:lumOff val="25000"/>
                    </a:schemeClr>
                  </a:solidFill>
                  <a:latin typeface="微软雅黑" panose="020B0503020204020204" pitchFamily="34" charset="-122"/>
                  <a:ea typeface="微软雅黑" panose="020B0503020204020204" pitchFamily="34" charset="-122"/>
                </a:rPr>
                <a:t>输入内容，或复制内容后右键选择“只保留文本”粘贴内容。输入内容。</a:t>
              </a:r>
            </a:p>
          </p:txBody>
        </p:sp>
        <p:sp>
          <p:nvSpPr>
            <p:cNvPr id="21" name="MH_SubTitle_2"/>
            <p:cNvSpPr txBox="1">
              <a:spLocks noChangeArrowheads="1"/>
            </p:cNvSpPr>
            <p:nvPr>
              <p:custDataLst>
                <p:tags r:id="rId17"/>
              </p:custDataLst>
            </p:nvPr>
          </p:nvSpPr>
          <p:spPr bwMode="auto">
            <a:xfrm>
              <a:off x="1774726" y="2880146"/>
              <a:ext cx="1797844" cy="5715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b">
              <a:normAutofit lnSpcReduction="10000"/>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gn="r" eaLnBrk="1" hangingPunct="1">
                <a:defRPr/>
              </a:pPr>
              <a:r>
                <a:rPr lang="en-US" altLang="zh-CN" sz="1200" dirty="0">
                  <a:solidFill>
                    <a:schemeClr val="tx1">
                      <a:lumMod val="75000"/>
                      <a:lumOff val="25000"/>
                    </a:schemeClr>
                  </a:solidFill>
                  <a:latin typeface="Impact" panose="020B0806030902050204" pitchFamily="34" charset="0"/>
                  <a:ea typeface="微软雅黑" panose="020B0503020204020204" pitchFamily="34" charset="-122"/>
                </a:rPr>
                <a:t>85%  </a:t>
              </a:r>
              <a:r>
                <a:rPr lang="zh-CN" altLang="en-US" sz="1125" b="1" dirty="0">
                  <a:solidFill>
                    <a:schemeClr val="tx1">
                      <a:lumMod val="75000"/>
                      <a:lumOff val="25000"/>
                    </a:schemeClr>
                  </a:solidFill>
                  <a:latin typeface="微软雅黑" panose="020B0503020204020204" pitchFamily="34" charset="-122"/>
                  <a:ea typeface="微软雅黑" panose="020B0503020204020204" pitchFamily="34" charset="-122"/>
                </a:rPr>
                <a:t>点击添加描述</a:t>
              </a:r>
              <a:endParaRPr lang="en-US" altLang="zh-CN" sz="1125"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2789802" y="1331267"/>
            <a:ext cx="581323" cy="582216"/>
            <a:chOff x="3718942" y="2348880"/>
            <a:chExt cx="775097" cy="776288"/>
          </a:xfrm>
        </p:grpSpPr>
        <p:sp>
          <p:nvSpPr>
            <p:cNvPr id="23" name="MH_Other_4"/>
            <p:cNvSpPr/>
            <p:nvPr>
              <p:custDataLst>
                <p:tags r:id="rId14"/>
              </p:custDataLst>
            </p:nvPr>
          </p:nvSpPr>
          <p:spPr>
            <a:xfrm>
              <a:off x="3718942" y="2348880"/>
              <a:ext cx="775097" cy="776288"/>
            </a:xfrm>
            <a:prstGeom prst="ellipse">
              <a:avLst/>
            </a:prstGeom>
            <a:noFill/>
            <a:ln w="19050">
              <a:solidFill>
                <a:srgbClr val="DA5F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sz="1013">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MH_Other_11"/>
            <p:cNvSpPr>
              <a:spLocks noChangeAspect="1"/>
            </p:cNvSpPr>
            <p:nvPr>
              <p:custDataLst>
                <p:tags r:id="rId15"/>
              </p:custDataLst>
            </p:nvPr>
          </p:nvSpPr>
          <p:spPr>
            <a:xfrm>
              <a:off x="3921014" y="2564384"/>
              <a:ext cx="386953" cy="360760"/>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sz="1013">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5826882" y="1331267"/>
            <a:ext cx="581323" cy="582216"/>
            <a:chOff x="7491413" y="2427684"/>
            <a:chExt cx="775097" cy="776288"/>
          </a:xfrm>
        </p:grpSpPr>
        <p:sp>
          <p:nvSpPr>
            <p:cNvPr id="26" name="MH_Other_2"/>
            <p:cNvSpPr/>
            <p:nvPr>
              <p:custDataLst>
                <p:tags r:id="rId12"/>
              </p:custDataLst>
            </p:nvPr>
          </p:nvSpPr>
          <p:spPr>
            <a:xfrm>
              <a:off x="7491413" y="2427684"/>
              <a:ext cx="775097" cy="776288"/>
            </a:xfrm>
            <a:prstGeom prst="ellipse">
              <a:avLst/>
            </a:prstGeom>
            <a:noFill/>
            <a:ln w="19050">
              <a:solidFill>
                <a:srgbClr val="DA5F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sz="1013">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MH_Other_12"/>
            <p:cNvSpPr>
              <a:spLocks noChangeAspect="1"/>
            </p:cNvSpPr>
            <p:nvPr>
              <p:custDataLst>
                <p:tags r:id="rId13"/>
              </p:custDataLst>
            </p:nvPr>
          </p:nvSpPr>
          <p:spPr>
            <a:xfrm>
              <a:off x="7705724" y="2655832"/>
              <a:ext cx="386954" cy="315515"/>
            </a:xfrm>
            <a:custGeom>
              <a:avLst/>
              <a:gdLst/>
              <a:ahLst/>
              <a:cxnLst/>
              <a:rect l="l" t="t" r="r" b="b"/>
              <a:pathLst>
                <a:path w="684048" h="556307">
                  <a:moveTo>
                    <a:pt x="222901" y="383453"/>
                  </a:moveTo>
                  <a:cubicBezTo>
                    <a:pt x="218315" y="383977"/>
                    <a:pt x="213613" y="385281"/>
                    <a:pt x="209039" y="387420"/>
                  </a:cubicBezTo>
                  <a:cubicBezTo>
                    <a:pt x="190739" y="395979"/>
                    <a:pt x="181407" y="414680"/>
                    <a:pt x="188193" y="429191"/>
                  </a:cubicBezTo>
                  <a:cubicBezTo>
                    <a:pt x="194980" y="443702"/>
                    <a:pt x="215317" y="448527"/>
                    <a:pt x="233616" y="439969"/>
                  </a:cubicBezTo>
                  <a:cubicBezTo>
                    <a:pt x="251915" y="431410"/>
                    <a:pt x="261248" y="412709"/>
                    <a:pt x="254461" y="398198"/>
                  </a:cubicBezTo>
                  <a:cubicBezTo>
                    <a:pt x="249371" y="387315"/>
                    <a:pt x="236659" y="381879"/>
                    <a:pt x="222901" y="383453"/>
                  </a:cubicBezTo>
                  <a:close/>
                  <a:moveTo>
                    <a:pt x="284035" y="369073"/>
                  </a:moveTo>
                  <a:cubicBezTo>
                    <a:pt x="281538" y="368297"/>
                    <a:pt x="278657" y="368441"/>
                    <a:pt x="275985" y="369691"/>
                  </a:cubicBezTo>
                  <a:cubicBezTo>
                    <a:pt x="270641" y="372190"/>
                    <a:pt x="268154" y="378164"/>
                    <a:pt x="270432" y="383034"/>
                  </a:cubicBezTo>
                  <a:cubicBezTo>
                    <a:pt x="272710" y="387904"/>
                    <a:pt x="278888" y="389825"/>
                    <a:pt x="284233" y="387325"/>
                  </a:cubicBezTo>
                  <a:cubicBezTo>
                    <a:pt x="289577" y="384826"/>
                    <a:pt x="292063" y="378852"/>
                    <a:pt x="289785" y="373982"/>
                  </a:cubicBezTo>
                  <a:cubicBezTo>
                    <a:pt x="288647" y="371547"/>
                    <a:pt x="286533" y="369850"/>
                    <a:pt x="284035" y="369073"/>
                  </a:cubicBezTo>
                  <a:close/>
                  <a:moveTo>
                    <a:pt x="266604" y="297070"/>
                  </a:moveTo>
                  <a:cubicBezTo>
                    <a:pt x="319078" y="300338"/>
                    <a:pt x="362309" y="335548"/>
                    <a:pt x="367763" y="383070"/>
                  </a:cubicBezTo>
                  <a:cubicBezTo>
                    <a:pt x="373996" y="437381"/>
                    <a:pt x="328527" y="487207"/>
                    <a:pt x="266205" y="494360"/>
                  </a:cubicBezTo>
                  <a:cubicBezTo>
                    <a:pt x="203883" y="501513"/>
                    <a:pt x="148308" y="463284"/>
                    <a:pt x="142074" y="408972"/>
                  </a:cubicBezTo>
                  <a:cubicBezTo>
                    <a:pt x="135841" y="354661"/>
                    <a:pt x="181310" y="304835"/>
                    <a:pt x="243632" y="297682"/>
                  </a:cubicBezTo>
                  <a:cubicBezTo>
                    <a:pt x="251423" y="296788"/>
                    <a:pt x="259108" y="296603"/>
                    <a:pt x="266604" y="297070"/>
                  </a:cubicBezTo>
                  <a:close/>
                  <a:moveTo>
                    <a:pt x="297042" y="252387"/>
                  </a:moveTo>
                  <a:cubicBezTo>
                    <a:pt x="283618" y="252176"/>
                    <a:pt x="269820" y="252839"/>
                    <a:pt x="255793" y="254449"/>
                  </a:cubicBezTo>
                  <a:cubicBezTo>
                    <a:pt x="143583" y="267328"/>
                    <a:pt x="59288" y="335880"/>
                    <a:pt x="67516" y="407566"/>
                  </a:cubicBezTo>
                  <a:cubicBezTo>
                    <a:pt x="75743" y="479252"/>
                    <a:pt x="173377" y="526925"/>
                    <a:pt x="285587" y="514046"/>
                  </a:cubicBezTo>
                  <a:cubicBezTo>
                    <a:pt x="397797" y="501168"/>
                    <a:pt x="482091" y="432615"/>
                    <a:pt x="473864" y="360929"/>
                  </a:cubicBezTo>
                  <a:cubicBezTo>
                    <a:pt x="466665" y="298204"/>
                    <a:pt x="391015" y="253864"/>
                    <a:pt x="297042" y="252387"/>
                  </a:cubicBezTo>
                  <a:close/>
                  <a:moveTo>
                    <a:pt x="509416" y="97868"/>
                  </a:moveTo>
                  <a:cubicBezTo>
                    <a:pt x="544841" y="99182"/>
                    <a:pt x="588107" y="127580"/>
                    <a:pt x="590257" y="183051"/>
                  </a:cubicBezTo>
                  <a:cubicBezTo>
                    <a:pt x="592352" y="199448"/>
                    <a:pt x="588214" y="215684"/>
                    <a:pt x="579852" y="229407"/>
                  </a:cubicBezTo>
                  <a:lnTo>
                    <a:pt x="580228" y="229581"/>
                  </a:lnTo>
                  <a:cubicBezTo>
                    <a:pt x="580244" y="229743"/>
                    <a:pt x="580186" y="229872"/>
                    <a:pt x="580126" y="230000"/>
                  </a:cubicBezTo>
                  <a:lnTo>
                    <a:pt x="578707" y="232024"/>
                  </a:lnTo>
                  <a:cubicBezTo>
                    <a:pt x="578590" y="232839"/>
                    <a:pt x="578192" y="233485"/>
                    <a:pt x="577787" y="234126"/>
                  </a:cubicBezTo>
                  <a:lnTo>
                    <a:pt x="577385" y="233908"/>
                  </a:lnTo>
                  <a:cubicBezTo>
                    <a:pt x="572286" y="241165"/>
                    <a:pt x="563167" y="244302"/>
                    <a:pt x="554750" y="241632"/>
                  </a:cubicBezTo>
                  <a:lnTo>
                    <a:pt x="548315" y="238643"/>
                  </a:lnTo>
                  <a:cubicBezTo>
                    <a:pt x="539522" y="233101"/>
                    <a:pt x="536249" y="221620"/>
                    <a:pt x="540834" y="211750"/>
                  </a:cubicBezTo>
                  <a:lnTo>
                    <a:pt x="541088" y="211402"/>
                  </a:lnTo>
                  <a:lnTo>
                    <a:pt x="541243" y="211474"/>
                  </a:lnTo>
                  <a:cubicBezTo>
                    <a:pt x="549302" y="193084"/>
                    <a:pt x="546794" y="175359"/>
                    <a:pt x="541863" y="165391"/>
                  </a:cubicBezTo>
                  <a:cubicBezTo>
                    <a:pt x="534763" y="151042"/>
                    <a:pt x="514479" y="135118"/>
                    <a:pt x="480142" y="145181"/>
                  </a:cubicBezTo>
                  <a:lnTo>
                    <a:pt x="480025" y="144483"/>
                  </a:lnTo>
                  <a:cubicBezTo>
                    <a:pt x="471706" y="144624"/>
                    <a:pt x="464282" y="140887"/>
                    <a:pt x="461009" y="134412"/>
                  </a:cubicBezTo>
                  <a:lnTo>
                    <a:pt x="458966" y="128175"/>
                  </a:lnTo>
                  <a:cubicBezTo>
                    <a:pt x="457496" y="119354"/>
                    <a:pt x="463572" y="110158"/>
                    <a:pt x="473636" y="106144"/>
                  </a:cubicBezTo>
                  <a:lnTo>
                    <a:pt x="473571" y="105761"/>
                  </a:lnTo>
                  <a:cubicBezTo>
                    <a:pt x="485121" y="99922"/>
                    <a:pt x="497817" y="97438"/>
                    <a:pt x="509416" y="97868"/>
                  </a:cubicBezTo>
                  <a:close/>
                  <a:moveTo>
                    <a:pt x="286518" y="82088"/>
                  </a:moveTo>
                  <a:cubicBezTo>
                    <a:pt x="376738" y="91976"/>
                    <a:pt x="317665" y="163994"/>
                    <a:pt x="337363" y="184000"/>
                  </a:cubicBezTo>
                  <a:cubicBezTo>
                    <a:pt x="387081" y="179119"/>
                    <a:pt x="437510" y="146098"/>
                    <a:pt x="486517" y="169358"/>
                  </a:cubicBezTo>
                  <a:cubicBezTo>
                    <a:pt x="533076" y="203014"/>
                    <a:pt x="494312" y="233925"/>
                    <a:pt x="501054" y="264835"/>
                  </a:cubicBezTo>
                  <a:cubicBezTo>
                    <a:pt x="649340" y="323962"/>
                    <a:pt x="585744" y="409170"/>
                    <a:pt x="562675" y="436725"/>
                  </a:cubicBezTo>
                  <a:cubicBezTo>
                    <a:pt x="354965" y="648778"/>
                    <a:pt x="45454" y="533772"/>
                    <a:pt x="10807" y="435328"/>
                  </a:cubicBezTo>
                  <a:cubicBezTo>
                    <a:pt x="-41075" y="330306"/>
                    <a:pt x="100878" y="89491"/>
                    <a:pt x="286518" y="82088"/>
                  </a:cubicBezTo>
                  <a:close/>
                  <a:moveTo>
                    <a:pt x="489068" y="0"/>
                  </a:moveTo>
                  <a:cubicBezTo>
                    <a:pt x="596753" y="0"/>
                    <a:pt x="684048" y="87296"/>
                    <a:pt x="684048" y="194980"/>
                  </a:cubicBezTo>
                  <a:cubicBezTo>
                    <a:pt x="684048" y="216847"/>
                    <a:pt x="680448" y="237874"/>
                    <a:pt x="672966" y="257215"/>
                  </a:cubicBezTo>
                  <a:lnTo>
                    <a:pt x="672379" y="257003"/>
                  </a:lnTo>
                  <a:cubicBezTo>
                    <a:pt x="668967" y="265617"/>
                    <a:pt x="657523" y="269364"/>
                    <a:pt x="645725" y="265916"/>
                  </a:cubicBezTo>
                  <a:lnTo>
                    <a:pt x="637884" y="262819"/>
                  </a:lnTo>
                  <a:cubicBezTo>
                    <a:pt x="627530" y="257587"/>
                    <a:pt x="621785" y="247890"/>
                    <a:pt x="624308" y="239644"/>
                  </a:cubicBezTo>
                  <a:lnTo>
                    <a:pt x="623975" y="239524"/>
                  </a:lnTo>
                  <a:cubicBezTo>
                    <a:pt x="629260" y="225659"/>
                    <a:pt x="631774" y="210613"/>
                    <a:pt x="631774" y="194980"/>
                  </a:cubicBezTo>
                  <a:cubicBezTo>
                    <a:pt x="631774" y="116165"/>
                    <a:pt x="567883" y="52274"/>
                    <a:pt x="489068" y="52274"/>
                  </a:cubicBezTo>
                  <a:lnTo>
                    <a:pt x="469942" y="54202"/>
                  </a:lnTo>
                  <a:lnTo>
                    <a:pt x="469951" y="54239"/>
                  </a:lnTo>
                  <a:cubicBezTo>
                    <a:pt x="469861" y="54366"/>
                    <a:pt x="469744" y="54397"/>
                    <a:pt x="469627" y="54427"/>
                  </a:cubicBezTo>
                  <a:cubicBezTo>
                    <a:pt x="460634" y="56697"/>
                    <a:pt x="450861" y="49439"/>
                    <a:pt x="446718" y="37636"/>
                  </a:cubicBezTo>
                  <a:lnTo>
                    <a:pt x="444619" y="29323"/>
                  </a:lnTo>
                  <a:cubicBezTo>
                    <a:pt x="442667" y="16995"/>
                    <a:pt x="447797" y="5987"/>
                    <a:pt x="456757" y="3699"/>
                  </a:cubicBezTo>
                  <a:lnTo>
                    <a:pt x="456661" y="3267"/>
                  </a:lnTo>
                  <a:cubicBezTo>
                    <a:pt x="467135" y="923"/>
                    <a:pt x="477994" y="0"/>
                    <a:pt x="489068" y="0"/>
                  </a:cubicBezTo>
                  <a:close/>
                </a:path>
              </a:pathLst>
            </a:cu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sz="1013">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2789802" y="2434251"/>
            <a:ext cx="581323" cy="582216"/>
            <a:chOff x="4011215" y="3819525"/>
            <a:chExt cx="775097" cy="776288"/>
          </a:xfrm>
        </p:grpSpPr>
        <p:sp>
          <p:nvSpPr>
            <p:cNvPr id="29" name="MH_Other_5"/>
            <p:cNvSpPr/>
            <p:nvPr>
              <p:custDataLst>
                <p:tags r:id="rId10"/>
              </p:custDataLst>
            </p:nvPr>
          </p:nvSpPr>
          <p:spPr>
            <a:xfrm>
              <a:off x="4011215" y="3819525"/>
              <a:ext cx="775097" cy="776288"/>
            </a:xfrm>
            <a:prstGeom prst="ellipse">
              <a:avLst/>
            </a:prstGeom>
            <a:noFill/>
            <a:ln w="19050">
              <a:solidFill>
                <a:srgbClr val="DA5F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sz="1013">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MH_Other_13"/>
            <p:cNvSpPr>
              <a:spLocks noChangeAspect="1"/>
            </p:cNvSpPr>
            <p:nvPr>
              <p:custDataLst>
                <p:tags r:id="rId11"/>
              </p:custDataLst>
            </p:nvPr>
          </p:nvSpPr>
          <p:spPr>
            <a:xfrm>
              <a:off x="4205287" y="4069556"/>
              <a:ext cx="386954" cy="352425"/>
            </a:xfrm>
            <a:custGeom>
              <a:avLst/>
              <a:gdLst/>
              <a:ahLst/>
              <a:cxnLst/>
              <a:rect l="l" t="t" r="r" b="b"/>
              <a:pathLst>
                <a:path w="2284089" h="2079602">
                  <a:moveTo>
                    <a:pt x="86815" y="1071782"/>
                  </a:moveTo>
                  <a:lnTo>
                    <a:pt x="88113" y="1072322"/>
                  </a:lnTo>
                  <a:lnTo>
                    <a:pt x="87547" y="1073116"/>
                  </a:lnTo>
                  <a:close/>
                  <a:moveTo>
                    <a:pt x="1788507" y="635242"/>
                  </a:moveTo>
                  <a:lnTo>
                    <a:pt x="1788786" y="635715"/>
                  </a:lnTo>
                  <a:lnTo>
                    <a:pt x="1787932" y="635786"/>
                  </a:lnTo>
                  <a:close/>
                  <a:moveTo>
                    <a:pt x="569538" y="592800"/>
                  </a:moveTo>
                  <a:cubicBezTo>
                    <a:pt x="668960" y="592800"/>
                    <a:pt x="749558" y="673398"/>
                    <a:pt x="749558" y="772820"/>
                  </a:cubicBezTo>
                  <a:cubicBezTo>
                    <a:pt x="749558" y="872242"/>
                    <a:pt x="668960" y="952840"/>
                    <a:pt x="569538" y="952840"/>
                  </a:cubicBezTo>
                  <a:cubicBezTo>
                    <a:pt x="527872" y="952840"/>
                    <a:pt x="489512" y="938685"/>
                    <a:pt x="460796" y="912621"/>
                  </a:cubicBezTo>
                  <a:cubicBezTo>
                    <a:pt x="160953" y="1199491"/>
                    <a:pt x="32382" y="1622905"/>
                    <a:pt x="123061" y="2029688"/>
                  </a:cubicBezTo>
                  <a:lnTo>
                    <a:pt x="122792" y="2030674"/>
                  </a:lnTo>
                  <a:lnTo>
                    <a:pt x="122422" y="2030846"/>
                  </a:lnTo>
                  <a:cubicBezTo>
                    <a:pt x="128206" y="2047921"/>
                    <a:pt x="121912" y="2063921"/>
                    <a:pt x="108319" y="2072242"/>
                  </a:cubicBezTo>
                  <a:lnTo>
                    <a:pt x="93617" y="2078368"/>
                  </a:lnTo>
                  <a:cubicBezTo>
                    <a:pt x="78806" y="2082076"/>
                    <a:pt x="61999" y="2077403"/>
                    <a:pt x="49824" y="2064742"/>
                  </a:cubicBezTo>
                  <a:lnTo>
                    <a:pt x="48258" y="2065474"/>
                  </a:lnTo>
                  <a:cubicBezTo>
                    <a:pt x="46175" y="2062722"/>
                    <a:pt x="43765" y="2060412"/>
                    <a:pt x="41206" y="2058388"/>
                  </a:cubicBezTo>
                  <a:lnTo>
                    <a:pt x="34720" y="2047096"/>
                  </a:lnTo>
                  <a:lnTo>
                    <a:pt x="29758" y="2036793"/>
                  </a:lnTo>
                  <a:lnTo>
                    <a:pt x="31015" y="2036666"/>
                  </a:lnTo>
                  <a:cubicBezTo>
                    <a:pt x="-62810" y="1599721"/>
                    <a:pt x="78484" y="1146303"/>
                    <a:pt x="402804" y="840118"/>
                  </a:cubicBezTo>
                  <a:cubicBezTo>
                    <a:pt x="394149" y="819400"/>
                    <a:pt x="389518" y="796651"/>
                    <a:pt x="389518" y="772820"/>
                  </a:cubicBezTo>
                  <a:cubicBezTo>
                    <a:pt x="389518" y="673398"/>
                    <a:pt x="470116" y="592800"/>
                    <a:pt x="569538" y="592800"/>
                  </a:cubicBezTo>
                  <a:close/>
                  <a:moveTo>
                    <a:pt x="568738" y="204473"/>
                  </a:moveTo>
                  <a:cubicBezTo>
                    <a:pt x="882635" y="204683"/>
                    <a:pt x="1136929" y="459316"/>
                    <a:pt x="1136718" y="773212"/>
                  </a:cubicBezTo>
                  <a:cubicBezTo>
                    <a:pt x="1136509" y="1087108"/>
                    <a:pt x="881877" y="1341401"/>
                    <a:pt x="567981" y="1341192"/>
                  </a:cubicBezTo>
                  <a:cubicBezTo>
                    <a:pt x="515830" y="1341157"/>
                    <a:pt x="465323" y="1334100"/>
                    <a:pt x="418388" y="1317655"/>
                  </a:cubicBezTo>
                  <a:lnTo>
                    <a:pt x="417956" y="1319386"/>
                  </a:lnTo>
                  <a:cubicBezTo>
                    <a:pt x="417638" y="1319460"/>
                    <a:pt x="417352" y="1319392"/>
                    <a:pt x="417065" y="1319320"/>
                  </a:cubicBezTo>
                  <a:lnTo>
                    <a:pt x="411259" y="1315754"/>
                  </a:lnTo>
                  <a:lnTo>
                    <a:pt x="403881" y="1313786"/>
                  </a:lnTo>
                  <a:lnTo>
                    <a:pt x="397389" y="1307474"/>
                  </a:lnTo>
                  <a:lnTo>
                    <a:pt x="397466" y="1307280"/>
                  </a:lnTo>
                  <a:cubicBezTo>
                    <a:pt x="386426" y="1300408"/>
                    <a:pt x="380901" y="1288764"/>
                    <a:pt x="382056" y="1276919"/>
                  </a:cubicBezTo>
                  <a:lnTo>
                    <a:pt x="385152" y="1264503"/>
                  </a:lnTo>
                  <a:cubicBezTo>
                    <a:pt x="392324" y="1247126"/>
                    <a:pt x="413982" y="1238019"/>
                    <a:pt x="435969" y="1243501"/>
                  </a:cubicBezTo>
                  <a:lnTo>
                    <a:pt x="436787" y="1243861"/>
                  </a:lnTo>
                  <a:lnTo>
                    <a:pt x="436371" y="1245530"/>
                  </a:lnTo>
                  <a:cubicBezTo>
                    <a:pt x="438704" y="1243635"/>
                    <a:pt x="440910" y="1244132"/>
                    <a:pt x="443287" y="1244881"/>
                  </a:cubicBezTo>
                  <a:cubicBezTo>
                    <a:pt x="482765" y="1257317"/>
                    <a:pt x="524743" y="1262958"/>
                    <a:pt x="568032" y="1262985"/>
                  </a:cubicBezTo>
                  <a:cubicBezTo>
                    <a:pt x="838737" y="1263167"/>
                    <a:pt x="1058333" y="1043864"/>
                    <a:pt x="1058513" y="773160"/>
                  </a:cubicBezTo>
                  <a:cubicBezTo>
                    <a:pt x="1058694" y="502455"/>
                    <a:pt x="839390" y="282860"/>
                    <a:pt x="568686" y="282679"/>
                  </a:cubicBezTo>
                  <a:cubicBezTo>
                    <a:pt x="297982" y="282499"/>
                    <a:pt x="78387" y="501802"/>
                    <a:pt x="78206" y="772506"/>
                  </a:cubicBezTo>
                  <a:cubicBezTo>
                    <a:pt x="78151" y="855495"/>
                    <a:pt x="98723" y="933681"/>
                    <a:pt x="137242" y="1001052"/>
                  </a:cubicBezTo>
                  <a:lnTo>
                    <a:pt x="136711" y="1001518"/>
                  </a:lnTo>
                  <a:cubicBezTo>
                    <a:pt x="151076" y="1018274"/>
                    <a:pt x="152475" y="1041066"/>
                    <a:pt x="140479" y="1055055"/>
                  </a:cubicBezTo>
                  <a:lnTo>
                    <a:pt x="130816" y="1063444"/>
                  </a:lnTo>
                  <a:cubicBezTo>
                    <a:pt x="115403" y="1073277"/>
                    <a:pt x="93261" y="1068839"/>
                    <a:pt x="78796" y="1052472"/>
                  </a:cubicBezTo>
                  <a:lnTo>
                    <a:pt x="77048" y="1054008"/>
                  </a:lnTo>
                  <a:cubicBezTo>
                    <a:pt x="27228" y="971942"/>
                    <a:pt x="-68" y="875382"/>
                    <a:pt x="0" y="772454"/>
                  </a:cubicBezTo>
                  <a:cubicBezTo>
                    <a:pt x="209" y="458557"/>
                    <a:pt x="254842" y="204264"/>
                    <a:pt x="568738" y="204473"/>
                  </a:cubicBezTo>
                  <a:close/>
                  <a:moveTo>
                    <a:pt x="1744110" y="193576"/>
                  </a:moveTo>
                  <a:cubicBezTo>
                    <a:pt x="1813698" y="193576"/>
                    <a:pt x="1870110" y="249988"/>
                    <a:pt x="1870110" y="319576"/>
                  </a:cubicBezTo>
                  <a:cubicBezTo>
                    <a:pt x="1870110" y="364088"/>
                    <a:pt x="1847030" y="403208"/>
                    <a:pt x="1810937" y="423685"/>
                  </a:cubicBezTo>
                  <a:cubicBezTo>
                    <a:pt x="1876006" y="638245"/>
                    <a:pt x="2050455" y="802592"/>
                    <a:pt x="2267371" y="853783"/>
                  </a:cubicBezTo>
                  <a:lnTo>
                    <a:pt x="2267774" y="854132"/>
                  </a:lnTo>
                  <a:lnTo>
                    <a:pt x="2267775" y="854344"/>
                  </a:lnTo>
                  <a:cubicBezTo>
                    <a:pt x="2277024" y="855501"/>
                    <a:pt x="2283147" y="862058"/>
                    <a:pt x="2284089" y="870289"/>
                  </a:cubicBezTo>
                  <a:lnTo>
                    <a:pt x="2283762" y="878542"/>
                  </a:lnTo>
                  <a:cubicBezTo>
                    <a:pt x="2282280" y="886298"/>
                    <a:pt x="2276441" y="893093"/>
                    <a:pt x="2267869" y="895919"/>
                  </a:cubicBezTo>
                  <a:lnTo>
                    <a:pt x="2267872" y="896816"/>
                  </a:lnTo>
                  <a:cubicBezTo>
                    <a:pt x="2266131" y="897167"/>
                    <a:pt x="2264526" y="897771"/>
                    <a:pt x="2263022" y="898508"/>
                  </a:cubicBezTo>
                  <a:lnTo>
                    <a:pt x="2256327" y="898986"/>
                  </a:lnTo>
                  <a:lnTo>
                    <a:pt x="2250426" y="898975"/>
                  </a:lnTo>
                  <a:lnTo>
                    <a:pt x="2250640" y="898359"/>
                  </a:lnTo>
                  <a:cubicBezTo>
                    <a:pt x="2021208" y="842323"/>
                    <a:pt x="1836902" y="668133"/>
                    <a:pt x="1766709" y="441014"/>
                  </a:cubicBezTo>
                  <a:cubicBezTo>
                    <a:pt x="1759690" y="444854"/>
                    <a:pt x="1751984" y="445576"/>
                    <a:pt x="1744110" y="445576"/>
                  </a:cubicBezTo>
                  <a:cubicBezTo>
                    <a:pt x="1674522" y="445576"/>
                    <a:pt x="1618110" y="389164"/>
                    <a:pt x="1618110" y="319576"/>
                  </a:cubicBezTo>
                  <a:cubicBezTo>
                    <a:pt x="1618110" y="249988"/>
                    <a:pt x="1674522" y="193576"/>
                    <a:pt x="1744110" y="193576"/>
                  </a:cubicBezTo>
                  <a:close/>
                  <a:moveTo>
                    <a:pt x="1750820" y="59"/>
                  </a:moveTo>
                  <a:cubicBezTo>
                    <a:pt x="1792352" y="864"/>
                    <a:pt x="1834412" y="9826"/>
                    <a:pt x="1874735" y="27812"/>
                  </a:cubicBezTo>
                  <a:cubicBezTo>
                    <a:pt x="2036029" y="99753"/>
                    <a:pt x="2108463" y="288828"/>
                    <a:pt x="2036521" y="450121"/>
                  </a:cubicBezTo>
                  <a:cubicBezTo>
                    <a:pt x="2024569" y="476919"/>
                    <a:pt x="2009383" y="501264"/>
                    <a:pt x="1990190" y="521625"/>
                  </a:cubicBezTo>
                  <a:lnTo>
                    <a:pt x="1990981" y="522243"/>
                  </a:lnTo>
                  <a:cubicBezTo>
                    <a:pt x="1990946" y="522424"/>
                    <a:pt x="1990845" y="522555"/>
                    <a:pt x="1990743" y="522686"/>
                  </a:cubicBezTo>
                  <a:lnTo>
                    <a:pt x="1987581" y="524854"/>
                  </a:lnTo>
                  <a:lnTo>
                    <a:pt x="1984881" y="528197"/>
                  </a:lnTo>
                  <a:lnTo>
                    <a:pt x="1980151" y="530089"/>
                  </a:lnTo>
                  <a:lnTo>
                    <a:pt x="1980069" y="530005"/>
                  </a:lnTo>
                  <a:cubicBezTo>
                    <a:pt x="1974010" y="534107"/>
                    <a:pt x="1966761" y="534282"/>
                    <a:pt x="1960937" y="530978"/>
                  </a:cubicBezTo>
                  <a:lnTo>
                    <a:pt x="1955264" y="526545"/>
                  </a:lnTo>
                  <a:cubicBezTo>
                    <a:pt x="1947973" y="518882"/>
                    <a:pt x="1948249" y="505665"/>
                    <a:pt x="1956098" y="495619"/>
                  </a:cubicBezTo>
                  <a:lnTo>
                    <a:pt x="1956471" y="495281"/>
                  </a:lnTo>
                  <a:lnTo>
                    <a:pt x="1957233" y="495877"/>
                  </a:lnTo>
                  <a:cubicBezTo>
                    <a:pt x="1956793" y="494244"/>
                    <a:pt x="1957553" y="493224"/>
                    <a:pt x="1958482" y="492173"/>
                  </a:cubicBezTo>
                  <a:cubicBezTo>
                    <a:pt x="1973908" y="474728"/>
                    <a:pt x="1986414" y="454442"/>
                    <a:pt x="1996335" y="432198"/>
                  </a:cubicBezTo>
                  <a:cubicBezTo>
                    <a:pt x="2058378" y="293098"/>
                    <a:pt x="1995911" y="130039"/>
                    <a:pt x="1856811" y="67997"/>
                  </a:cubicBezTo>
                  <a:cubicBezTo>
                    <a:pt x="1717711" y="5955"/>
                    <a:pt x="1554653" y="68422"/>
                    <a:pt x="1492610" y="207522"/>
                  </a:cubicBezTo>
                  <a:cubicBezTo>
                    <a:pt x="1430568" y="346622"/>
                    <a:pt x="1493036" y="509680"/>
                    <a:pt x="1632135" y="571722"/>
                  </a:cubicBezTo>
                  <a:cubicBezTo>
                    <a:pt x="1674779" y="590742"/>
                    <a:pt x="1719674" y="598061"/>
                    <a:pt x="1763118" y="593680"/>
                  </a:cubicBezTo>
                  <a:lnTo>
                    <a:pt x="1763235" y="594059"/>
                  </a:lnTo>
                  <a:cubicBezTo>
                    <a:pt x="1775135" y="590511"/>
                    <a:pt x="1787171" y="595008"/>
                    <a:pt x="1791616" y="604375"/>
                  </a:cubicBezTo>
                  <a:lnTo>
                    <a:pt x="1793716" y="611261"/>
                  </a:lnTo>
                  <a:cubicBezTo>
                    <a:pt x="1795243" y="621434"/>
                    <a:pt x="1787895" y="631799"/>
                    <a:pt x="1776172" y="635489"/>
                  </a:cubicBezTo>
                  <a:lnTo>
                    <a:pt x="1776562" y="636738"/>
                  </a:lnTo>
                  <a:cubicBezTo>
                    <a:pt x="1722979" y="643565"/>
                    <a:pt x="1667101" y="635498"/>
                    <a:pt x="1614211" y="611908"/>
                  </a:cubicBezTo>
                  <a:cubicBezTo>
                    <a:pt x="1452917" y="539967"/>
                    <a:pt x="1380483" y="350892"/>
                    <a:pt x="1452425" y="189598"/>
                  </a:cubicBezTo>
                  <a:cubicBezTo>
                    <a:pt x="1506381" y="68628"/>
                    <a:pt x="1626225" y="-2359"/>
                    <a:pt x="1750820" y="59"/>
                  </a:cubicBezTo>
                  <a:close/>
                </a:path>
              </a:pathLst>
            </a:custGeom>
            <a:solidFill>
              <a:schemeClr val="tx1">
                <a:lumMod val="75000"/>
                <a:lumOff val="25000"/>
              </a:schemeClr>
            </a:solidFill>
            <a:ln>
              <a:solidFill>
                <a:srgbClr val="DA5F66"/>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sz="1013">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5826882" y="2434251"/>
            <a:ext cx="581323" cy="582216"/>
            <a:chOff x="7491413" y="3819525"/>
            <a:chExt cx="775097" cy="776288"/>
          </a:xfrm>
        </p:grpSpPr>
        <p:sp>
          <p:nvSpPr>
            <p:cNvPr id="32" name="MH_Other_3"/>
            <p:cNvSpPr/>
            <p:nvPr>
              <p:custDataLst>
                <p:tags r:id="rId8"/>
              </p:custDataLst>
            </p:nvPr>
          </p:nvSpPr>
          <p:spPr>
            <a:xfrm>
              <a:off x="7491413" y="3819525"/>
              <a:ext cx="775097" cy="776288"/>
            </a:xfrm>
            <a:prstGeom prst="ellipse">
              <a:avLst/>
            </a:prstGeom>
            <a:noFill/>
            <a:ln w="19050">
              <a:solidFill>
                <a:srgbClr val="DA5F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sz="1013">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MH_Other_14"/>
            <p:cNvSpPr>
              <a:spLocks noChangeAspect="1"/>
            </p:cNvSpPr>
            <p:nvPr>
              <p:custDataLst>
                <p:tags r:id="rId9"/>
              </p:custDataLst>
            </p:nvPr>
          </p:nvSpPr>
          <p:spPr>
            <a:xfrm>
              <a:off x="7685485" y="4085772"/>
              <a:ext cx="386953" cy="258366"/>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en-US" sz="1013">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34" name="矩形 33"/>
          <p:cNvSpPr/>
          <p:nvPr/>
        </p:nvSpPr>
        <p:spPr>
          <a:xfrm>
            <a:off x="596" y="3661301"/>
            <a:ext cx="9157097" cy="1496487"/>
          </a:xfrm>
          <a:prstGeom prst="rect">
            <a:avLst/>
          </a:pr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5" name="组合 34"/>
          <p:cNvGrpSpPr/>
          <p:nvPr/>
        </p:nvGrpSpPr>
        <p:grpSpPr>
          <a:xfrm>
            <a:off x="1547664" y="3764613"/>
            <a:ext cx="6654003" cy="1241242"/>
            <a:chOff x="2062758" y="5019483"/>
            <a:chExt cx="8872004" cy="1654989"/>
          </a:xfrm>
        </p:grpSpPr>
        <p:sp>
          <p:nvSpPr>
            <p:cNvPr id="36" name="TextBox 30"/>
            <p:cNvSpPr txBox="1"/>
            <p:nvPr/>
          </p:nvSpPr>
          <p:spPr>
            <a:xfrm>
              <a:off x="2062758" y="5517232"/>
              <a:ext cx="8872004" cy="1157240"/>
            </a:xfrm>
            <a:prstGeom prst="rect">
              <a:avLst/>
            </a:prstGeom>
            <a:noFill/>
          </p:spPr>
          <p:txBody>
            <a:bodyPr wrap="square" rtlCol="0">
              <a:spAutoFit/>
            </a:bodyPr>
            <a:lstStyle/>
            <a:p>
              <a:pPr>
                <a:lnSpc>
                  <a:spcPct val="120000"/>
                </a:lnSpc>
              </a:pPr>
              <a:r>
                <a:rPr lang="zh-CN" altLang="en-US" sz="1050" dirty="0">
                  <a:solidFill>
                    <a:schemeClr val="bg1">
                      <a:lumMod val="95000"/>
                    </a:schemeClr>
                  </a:solidFill>
                  <a:latin typeface="微软雅黑" pitchFamily="34" charset="-122"/>
                  <a:ea typeface="微软雅黑" pitchFamily="34" charset="-122"/>
                </a:rPr>
                <a:t>输入内容，或复制内容后右键选择只保留文本粘贴内容。输入内容，或复制内容后右键选择只保留文本粘贴内容。输入内容，或复制内容后右键选择只保留文本粘贴内容。输入内容，或复制内容后右键选择只保留文本粘贴内容。</a:t>
              </a:r>
            </a:p>
            <a:p>
              <a:pPr>
                <a:lnSpc>
                  <a:spcPct val="120000"/>
                </a:lnSpc>
              </a:pPr>
              <a:endParaRPr lang="zh-CN" altLang="en-US" sz="1050" dirty="0">
                <a:solidFill>
                  <a:schemeClr val="bg1">
                    <a:lumMod val="95000"/>
                  </a:schemeClr>
                </a:solidFill>
                <a:latin typeface="微软雅黑" pitchFamily="34" charset="-122"/>
                <a:ea typeface="微软雅黑" pitchFamily="34" charset="-122"/>
              </a:endParaRPr>
            </a:p>
          </p:txBody>
        </p:sp>
        <p:sp>
          <p:nvSpPr>
            <p:cNvPr id="37" name="MH_Text_1"/>
            <p:cNvSpPr txBox="1"/>
            <p:nvPr>
              <p:custDataLst>
                <p:tags r:id="rId7"/>
              </p:custDataLst>
            </p:nvPr>
          </p:nvSpPr>
          <p:spPr>
            <a:xfrm>
              <a:off x="2064247" y="5019483"/>
              <a:ext cx="1833436" cy="584507"/>
            </a:xfrm>
            <a:prstGeom prst="rect">
              <a:avLst/>
            </a:prstGeom>
            <a:noFill/>
          </p:spPr>
          <p:txBody>
            <a:bodyPr anchor="ctr"/>
            <a:lstStyle/>
            <a:p>
              <a:pPr algn="ctr" eaLnBrk="1" hangingPunct="1">
                <a:defRPr/>
              </a:pPr>
              <a:r>
                <a:rPr lang="zh-CN" altLang="en-US" sz="1200" b="1" dirty="0">
                  <a:solidFill>
                    <a:schemeClr val="bg1">
                      <a:lumMod val="95000"/>
                    </a:schemeClr>
                  </a:solidFill>
                  <a:latin typeface="Impact" panose="020B0806030902050204" pitchFamily="34" charset="0"/>
                  <a:ea typeface="微软雅黑" panose="020B0503020204020204" pitchFamily="34" charset="-122"/>
                </a:rPr>
                <a:t>添加你的段落标题</a:t>
              </a:r>
            </a:p>
          </p:txBody>
        </p:sp>
      </p:grpSp>
      <p:grpSp>
        <p:nvGrpSpPr>
          <p:cNvPr id="38" name="组合 37"/>
          <p:cNvGrpSpPr/>
          <p:nvPr/>
        </p:nvGrpSpPr>
        <p:grpSpPr>
          <a:xfrm>
            <a:off x="3933230" y="1532353"/>
            <a:ext cx="1343025" cy="1342133"/>
            <a:chOff x="5243512" y="2043137"/>
            <a:chExt cx="1790700" cy="1789510"/>
          </a:xfrm>
        </p:grpSpPr>
        <p:sp>
          <p:nvSpPr>
            <p:cNvPr id="39" name="MH_Other_1"/>
            <p:cNvSpPr/>
            <p:nvPr>
              <p:custDataLst>
                <p:tags r:id="rId5"/>
              </p:custDataLst>
            </p:nvPr>
          </p:nvSpPr>
          <p:spPr>
            <a:xfrm>
              <a:off x="5243512" y="2043137"/>
              <a:ext cx="1790700" cy="1789510"/>
            </a:xfrm>
            <a:prstGeom prst="ellipse">
              <a:avLst/>
            </a:prstGeom>
            <a:noFill/>
            <a:ln w="57150">
              <a:solidFill>
                <a:srgbClr val="DA5F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endParaRPr lang="en-US" sz="1013">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MH_Other_10"/>
            <p:cNvSpPr>
              <a:spLocks noEditPoints="1"/>
            </p:cNvSpPr>
            <p:nvPr>
              <p:custDataLst>
                <p:tags r:id="rId6"/>
              </p:custDataLst>
            </p:nvPr>
          </p:nvSpPr>
          <p:spPr bwMode="auto">
            <a:xfrm>
              <a:off x="5622131" y="2538437"/>
              <a:ext cx="1033463" cy="651272"/>
            </a:xfrm>
            <a:custGeom>
              <a:avLst/>
              <a:gdLst>
                <a:gd name="T0" fmla="*/ 2147483646 w 3545"/>
                <a:gd name="T1" fmla="*/ 2147483646 h 2230"/>
                <a:gd name="T2" fmla="*/ 2147483646 w 3545"/>
                <a:gd name="T3" fmla="*/ 2147483646 h 2230"/>
                <a:gd name="T4" fmla="*/ 2147483646 w 3545"/>
                <a:gd name="T5" fmla="*/ 2147483646 h 2230"/>
                <a:gd name="T6" fmla="*/ 2147483646 w 3545"/>
                <a:gd name="T7" fmla="*/ 2147483646 h 2230"/>
                <a:gd name="T8" fmla="*/ 2147483646 w 3545"/>
                <a:gd name="T9" fmla="*/ 2147483646 h 2230"/>
                <a:gd name="T10" fmla="*/ 2147483646 w 3545"/>
                <a:gd name="T11" fmla="*/ 2147483646 h 2230"/>
                <a:gd name="T12" fmla="*/ 2147483646 w 3545"/>
                <a:gd name="T13" fmla="*/ 2147483646 h 2230"/>
                <a:gd name="T14" fmla="*/ 2147483646 w 3545"/>
                <a:gd name="T15" fmla="*/ 2147483646 h 2230"/>
                <a:gd name="T16" fmla="*/ 2147483646 w 3545"/>
                <a:gd name="T17" fmla="*/ 2147483646 h 2230"/>
                <a:gd name="T18" fmla="*/ 2147483646 w 3545"/>
                <a:gd name="T19" fmla="*/ 2147483646 h 2230"/>
                <a:gd name="T20" fmla="*/ 2147483646 w 3545"/>
                <a:gd name="T21" fmla="*/ 2147483646 h 2230"/>
                <a:gd name="T22" fmla="*/ 2147483646 w 3545"/>
                <a:gd name="T23" fmla="*/ 2147483646 h 2230"/>
                <a:gd name="T24" fmla="*/ 2147483646 w 3545"/>
                <a:gd name="T25" fmla="*/ 2147483646 h 2230"/>
                <a:gd name="T26" fmla="*/ 2147483646 w 3545"/>
                <a:gd name="T27" fmla="*/ 2147483646 h 2230"/>
                <a:gd name="T28" fmla="*/ 2147483646 w 3545"/>
                <a:gd name="T29" fmla="*/ 2147483646 h 2230"/>
                <a:gd name="T30" fmla="*/ 2147483646 w 3545"/>
                <a:gd name="T31" fmla="*/ 2147483646 h 2230"/>
                <a:gd name="T32" fmla="*/ 2147483646 w 3545"/>
                <a:gd name="T33" fmla="*/ 2147483646 h 2230"/>
                <a:gd name="T34" fmla="*/ 2147483646 w 3545"/>
                <a:gd name="T35" fmla="*/ 2147483646 h 2230"/>
                <a:gd name="T36" fmla="*/ 2147483646 w 3545"/>
                <a:gd name="T37" fmla="*/ 2147483646 h 2230"/>
                <a:gd name="T38" fmla="*/ 2147483646 w 3545"/>
                <a:gd name="T39" fmla="*/ 2147483646 h 2230"/>
                <a:gd name="T40" fmla="*/ 2147483646 w 3545"/>
                <a:gd name="T41" fmla="*/ 2147483646 h 2230"/>
                <a:gd name="T42" fmla="*/ 2147483646 w 3545"/>
                <a:gd name="T43" fmla="*/ 2147483646 h 2230"/>
                <a:gd name="T44" fmla="*/ 2147483646 w 3545"/>
                <a:gd name="T45" fmla="*/ 2147483646 h 2230"/>
                <a:gd name="T46" fmla="*/ 2147483646 w 3545"/>
                <a:gd name="T47" fmla="*/ 2147483646 h 2230"/>
                <a:gd name="T48" fmla="*/ 2147483646 w 3545"/>
                <a:gd name="T49" fmla="*/ 2147483646 h 2230"/>
                <a:gd name="T50" fmla="*/ 2147483646 w 3545"/>
                <a:gd name="T51" fmla="*/ 2147483646 h 2230"/>
                <a:gd name="T52" fmla="*/ 2147483646 w 3545"/>
                <a:gd name="T53" fmla="*/ 2147483646 h 2230"/>
                <a:gd name="T54" fmla="*/ 2147483646 w 3545"/>
                <a:gd name="T55" fmla="*/ 2147483646 h 2230"/>
                <a:gd name="T56" fmla="*/ 2147483646 w 3545"/>
                <a:gd name="T57" fmla="*/ 2147483646 h 2230"/>
                <a:gd name="T58" fmla="*/ 2147483646 w 3545"/>
                <a:gd name="T59" fmla="*/ 2147483646 h 2230"/>
                <a:gd name="T60" fmla="*/ 2147483646 w 3545"/>
                <a:gd name="T61" fmla="*/ 2147483646 h 2230"/>
                <a:gd name="T62" fmla="*/ 2147483646 w 3545"/>
                <a:gd name="T63" fmla="*/ 2147483646 h 2230"/>
                <a:gd name="T64" fmla="*/ 2147483646 w 3545"/>
                <a:gd name="T65" fmla="*/ 2147483646 h 2230"/>
                <a:gd name="T66" fmla="*/ 2147483646 w 3545"/>
                <a:gd name="T67" fmla="*/ 2147483646 h 2230"/>
                <a:gd name="T68" fmla="*/ 2147483646 w 3545"/>
                <a:gd name="T69" fmla="*/ 2147483646 h 2230"/>
                <a:gd name="T70" fmla="*/ 2147483646 w 3545"/>
                <a:gd name="T71" fmla="*/ 2147483646 h 2230"/>
                <a:gd name="T72" fmla="*/ 2147483646 w 3545"/>
                <a:gd name="T73" fmla="*/ 2147483646 h 2230"/>
                <a:gd name="T74" fmla="*/ 2147483646 w 3545"/>
                <a:gd name="T75" fmla="*/ 2147483646 h 2230"/>
                <a:gd name="T76" fmla="*/ 2147483646 w 3545"/>
                <a:gd name="T77" fmla="*/ 2147483646 h 2230"/>
                <a:gd name="T78" fmla="*/ 2147483646 w 3545"/>
                <a:gd name="T79" fmla="*/ 2147483646 h 2230"/>
                <a:gd name="T80" fmla="*/ 2147483646 w 3545"/>
                <a:gd name="T81" fmla="*/ 2147483646 h 2230"/>
                <a:gd name="T82" fmla="*/ 2147483646 w 3545"/>
                <a:gd name="T83" fmla="*/ 2147483646 h 2230"/>
                <a:gd name="T84" fmla="*/ 2147483646 w 3545"/>
                <a:gd name="T85" fmla="*/ 2147483646 h 2230"/>
                <a:gd name="T86" fmla="*/ 2147483646 w 3545"/>
                <a:gd name="T87" fmla="*/ 2147483646 h 2230"/>
                <a:gd name="T88" fmla="*/ 2147483646 w 3545"/>
                <a:gd name="T89" fmla="*/ 2147483646 h 2230"/>
                <a:gd name="T90" fmla="*/ 2147483646 w 3545"/>
                <a:gd name="T91" fmla="*/ 2147483646 h 2230"/>
                <a:gd name="T92" fmla="*/ 2147483646 w 3545"/>
                <a:gd name="T93" fmla="*/ 2147483646 h 2230"/>
                <a:gd name="T94" fmla="*/ 2147483646 w 3545"/>
                <a:gd name="T95" fmla="*/ 2147483646 h 2230"/>
                <a:gd name="T96" fmla="*/ 2147483646 w 3545"/>
                <a:gd name="T97" fmla="*/ 2147483646 h 2230"/>
                <a:gd name="T98" fmla="*/ 2147483646 w 3545"/>
                <a:gd name="T99" fmla="*/ 2147483646 h 2230"/>
                <a:gd name="T100" fmla="*/ 2147483646 w 3545"/>
                <a:gd name="T101" fmla="*/ 2147483646 h 2230"/>
                <a:gd name="T102" fmla="*/ 2147483646 w 3545"/>
                <a:gd name="T103" fmla="*/ 2147483646 h 2230"/>
                <a:gd name="T104" fmla="*/ 2147483646 w 3545"/>
                <a:gd name="T105" fmla="*/ 2147483646 h 2230"/>
                <a:gd name="T106" fmla="*/ 2147483646 w 3545"/>
                <a:gd name="T107" fmla="*/ 2147483646 h 2230"/>
                <a:gd name="T108" fmla="*/ 2147483646 w 3545"/>
                <a:gd name="T109" fmla="*/ 2147483646 h 2230"/>
                <a:gd name="T110" fmla="*/ 2147483646 w 3545"/>
                <a:gd name="T111" fmla="*/ 2147483646 h 2230"/>
                <a:gd name="T112" fmla="*/ 2147483646 w 3545"/>
                <a:gd name="T113" fmla="*/ 2147483646 h 223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545" h="2230">
                  <a:moveTo>
                    <a:pt x="2903" y="1449"/>
                  </a:moveTo>
                  <a:lnTo>
                    <a:pt x="2964" y="1453"/>
                  </a:lnTo>
                  <a:lnTo>
                    <a:pt x="3023" y="1459"/>
                  </a:lnTo>
                  <a:lnTo>
                    <a:pt x="3079" y="1470"/>
                  </a:lnTo>
                  <a:lnTo>
                    <a:pt x="3132" y="1485"/>
                  </a:lnTo>
                  <a:lnTo>
                    <a:pt x="3183" y="1505"/>
                  </a:lnTo>
                  <a:lnTo>
                    <a:pt x="3230" y="1528"/>
                  </a:lnTo>
                  <a:lnTo>
                    <a:pt x="3274" y="1557"/>
                  </a:lnTo>
                  <a:lnTo>
                    <a:pt x="3317" y="1589"/>
                  </a:lnTo>
                  <a:lnTo>
                    <a:pt x="3354" y="1626"/>
                  </a:lnTo>
                  <a:lnTo>
                    <a:pt x="3389" y="1667"/>
                  </a:lnTo>
                  <a:lnTo>
                    <a:pt x="3421" y="1713"/>
                  </a:lnTo>
                  <a:lnTo>
                    <a:pt x="3449" y="1762"/>
                  </a:lnTo>
                  <a:lnTo>
                    <a:pt x="3474" y="1816"/>
                  </a:lnTo>
                  <a:lnTo>
                    <a:pt x="3495" y="1875"/>
                  </a:lnTo>
                  <a:lnTo>
                    <a:pt x="3513" y="1938"/>
                  </a:lnTo>
                  <a:lnTo>
                    <a:pt x="3526" y="2004"/>
                  </a:lnTo>
                  <a:lnTo>
                    <a:pt x="3536" y="2075"/>
                  </a:lnTo>
                  <a:lnTo>
                    <a:pt x="3542" y="2151"/>
                  </a:lnTo>
                  <a:lnTo>
                    <a:pt x="3545" y="2230"/>
                  </a:lnTo>
                  <a:lnTo>
                    <a:pt x="2261" y="2230"/>
                  </a:lnTo>
                  <a:lnTo>
                    <a:pt x="2262" y="2151"/>
                  </a:lnTo>
                  <a:lnTo>
                    <a:pt x="2269" y="2075"/>
                  </a:lnTo>
                  <a:lnTo>
                    <a:pt x="2278" y="2004"/>
                  </a:lnTo>
                  <a:lnTo>
                    <a:pt x="2292" y="1938"/>
                  </a:lnTo>
                  <a:lnTo>
                    <a:pt x="2310" y="1875"/>
                  </a:lnTo>
                  <a:lnTo>
                    <a:pt x="2331" y="1816"/>
                  </a:lnTo>
                  <a:lnTo>
                    <a:pt x="2355" y="1762"/>
                  </a:lnTo>
                  <a:lnTo>
                    <a:pt x="2383" y="1713"/>
                  </a:lnTo>
                  <a:lnTo>
                    <a:pt x="2416" y="1667"/>
                  </a:lnTo>
                  <a:lnTo>
                    <a:pt x="2450" y="1626"/>
                  </a:lnTo>
                  <a:lnTo>
                    <a:pt x="2489" y="1589"/>
                  </a:lnTo>
                  <a:lnTo>
                    <a:pt x="2530" y="1557"/>
                  </a:lnTo>
                  <a:lnTo>
                    <a:pt x="2574" y="1528"/>
                  </a:lnTo>
                  <a:lnTo>
                    <a:pt x="2622" y="1505"/>
                  </a:lnTo>
                  <a:lnTo>
                    <a:pt x="2673" y="1485"/>
                  </a:lnTo>
                  <a:lnTo>
                    <a:pt x="2726" y="1470"/>
                  </a:lnTo>
                  <a:lnTo>
                    <a:pt x="2782" y="1459"/>
                  </a:lnTo>
                  <a:lnTo>
                    <a:pt x="2841" y="1453"/>
                  </a:lnTo>
                  <a:lnTo>
                    <a:pt x="2903" y="1449"/>
                  </a:lnTo>
                  <a:close/>
                  <a:moveTo>
                    <a:pt x="642" y="1449"/>
                  </a:moveTo>
                  <a:lnTo>
                    <a:pt x="703" y="1453"/>
                  </a:lnTo>
                  <a:lnTo>
                    <a:pt x="763" y="1459"/>
                  </a:lnTo>
                  <a:lnTo>
                    <a:pt x="819" y="1470"/>
                  </a:lnTo>
                  <a:lnTo>
                    <a:pt x="872" y="1485"/>
                  </a:lnTo>
                  <a:lnTo>
                    <a:pt x="923" y="1505"/>
                  </a:lnTo>
                  <a:lnTo>
                    <a:pt x="970" y="1528"/>
                  </a:lnTo>
                  <a:lnTo>
                    <a:pt x="1014" y="1557"/>
                  </a:lnTo>
                  <a:lnTo>
                    <a:pt x="1055" y="1589"/>
                  </a:lnTo>
                  <a:lnTo>
                    <a:pt x="1094" y="1626"/>
                  </a:lnTo>
                  <a:lnTo>
                    <a:pt x="1129" y="1667"/>
                  </a:lnTo>
                  <a:lnTo>
                    <a:pt x="1161" y="1713"/>
                  </a:lnTo>
                  <a:lnTo>
                    <a:pt x="1189" y="1762"/>
                  </a:lnTo>
                  <a:lnTo>
                    <a:pt x="1214" y="1816"/>
                  </a:lnTo>
                  <a:lnTo>
                    <a:pt x="1235" y="1875"/>
                  </a:lnTo>
                  <a:lnTo>
                    <a:pt x="1252" y="1938"/>
                  </a:lnTo>
                  <a:lnTo>
                    <a:pt x="1266" y="2004"/>
                  </a:lnTo>
                  <a:lnTo>
                    <a:pt x="1276" y="2075"/>
                  </a:lnTo>
                  <a:lnTo>
                    <a:pt x="1282" y="2151"/>
                  </a:lnTo>
                  <a:lnTo>
                    <a:pt x="1285" y="2230"/>
                  </a:lnTo>
                  <a:lnTo>
                    <a:pt x="0" y="2230"/>
                  </a:lnTo>
                  <a:lnTo>
                    <a:pt x="2" y="2151"/>
                  </a:lnTo>
                  <a:lnTo>
                    <a:pt x="8" y="2075"/>
                  </a:lnTo>
                  <a:lnTo>
                    <a:pt x="18" y="2004"/>
                  </a:lnTo>
                  <a:lnTo>
                    <a:pt x="31" y="1938"/>
                  </a:lnTo>
                  <a:lnTo>
                    <a:pt x="49" y="1875"/>
                  </a:lnTo>
                  <a:lnTo>
                    <a:pt x="70" y="1816"/>
                  </a:lnTo>
                  <a:lnTo>
                    <a:pt x="95" y="1762"/>
                  </a:lnTo>
                  <a:lnTo>
                    <a:pt x="123" y="1713"/>
                  </a:lnTo>
                  <a:lnTo>
                    <a:pt x="154" y="1667"/>
                  </a:lnTo>
                  <a:lnTo>
                    <a:pt x="190" y="1626"/>
                  </a:lnTo>
                  <a:lnTo>
                    <a:pt x="228" y="1589"/>
                  </a:lnTo>
                  <a:lnTo>
                    <a:pt x="270" y="1557"/>
                  </a:lnTo>
                  <a:lnTo>
                    <a:pt x="314" y="1528"/>
                  </a:lnTo>
                  <a:lnTo>
                    <a:pt x="362" y="1505"/>
                  </a:lnTo>
                  <a:lnTo>
                    <a:pt x="413" y="1485"/>
                  </a:lnTo>
                  <a:lnTo>
                    <a:pt x="466" y="1470"/>
                  </a:lnTo>
                  <a:lnTo>
                    <a:pt x="522" y="1459"/>
                  </a:lnTo>
                  <a:lnTo>
                    <a:pt x="580" y="1453"/>
                  </a:lnTo>
                  <a:lnTo>
                    <a:pt x="642" y="1449"/>
                  </a:lnTo>
                  <a:close/>
                  <a:moveTo>
                    <a:pt x="1778" y="1072"/>
                  </a:moveTo>
                  <a:lnTo>
                    <a:pt x="1829" y="1073"/>
                  </a:lnTo>
                  <a:lnTo>
                    <a:pt x="1882" y="1077"/>
                  </a:lnTo>
                  <a:lnTo>
                    <a:pt x="1937" y="1084"/>
                  </a:lnTo>
                  <a:lnTo>
                    <a:pt x="1995" y="1092"/>
                  </a:lnTo>
                  <a:lnTo>
                    <a:pt x="2054" y="1104"/>
                  </a:lnTo>
                  <a:lnTo>
                    <a:pt x="2113" y="1118"/>
                  </a:lnTo>
                  <a:lnTo>
                    <a:pt x="2174" y="1136"/>
                  </a:lnTo>
                  <a:lnTo>
                    <a:pt x="2232" y="1155"/>
                  </a:lnTo>
                  <a:lnTo>
                    <a:pt x="2289" y="1177"/>
                  </a:lnTo>
                  <a:lnTo>
                    <a:pt x="2345" y="1200"/>
                  </a:lnTo>
                  <a:lnTo>
                    <a:pt x="2398" y="1226"/>
                  </a:lnTo>
                  <a:lnTo>
                    <a:pt x="2448" y="1256"/>
                  </a:lnTo>
                  <a:lnTo>
                    <a:pt x="2493" y="1287"/>
                  </a:lnTo>
                  <a:lnTo>
                    <a:pt x="2534" y="1320"/>
                  </a:lnTo>
                  <a:lnTo>
                    <a:pt x="2569" y="1355"/>
                  </a:lnTo>
                  <a:lnTo>
                    <a:pt x="2512" y="1383"/>
                  </a:lnTo>
                  <a:lnTo>
                    <a:pt x="2458" y="1415"/>
                  </a:lnTo>
                  <a:lnTo>
                    <a:pt x="2407" y="1452"/>
                  </a:lnTo>
                  <a:lnTo>
                    <a:pt x="2361" y="1494"/>
                  </a:lnTo>
                  <a:lnTo>
                    <a:pt x="2316" y="1539"/>
                  </a:lnTo>
                  <a:lnTo>
                    <a:pt x="2277" y="1590"/>
                  </a:lnTo>
                  <a:lnTo>
                    <a:pt x="2242" y="1645"/>
                  </a:lnTo>
                  <a:lnTo>
                    <a:pt x="2209" y="1704"/>
                  </a:lnTo>
                  <a:lnTo>
                    <a:pt x="2182" y="1768"/>
                  </a:lnTo>
                  <a:lnTo>
                    <a:pt x="2158" y="1835"/>
                  </a:lnTo>
                  <a:lnTo>
                    <a:pt x="2139" y="1906"/>
                  </a:lnTo>
                  <a:lnTo>
                    <a:pt x="2123" y="1981"/>
                  </a:lnTo>
                  <a:lnTo>
                    <a:pt x="2112" y="2060"/>
                  </a:lnTo>
                  <a:lnTo>
                    <a:pt x="2106" y="2143"/>
                  </a:lnTo>
                  <a:lnTo>
                    <a:pt x="2103" y="2230"/>
                  </a:lnTo>
                  <a:lnTo>
                    <a:pt x="1453" y="2230"/>
                  </a:lnTo>
                  <a:lnTo>
                    <a:pt x="1451" y="2143"/>
                  </a:lnTo>
                  <a:lnTo>
                    <a:pt x="1443" y="2060"/>
                  </a:lnTo>
                  <a:lnTo>
                    <a:pt x="1433" y="1981"/>
                  </a:lnTo>
                  <a:lnTo>
                    <a:pt x="1417" y="1906"/>
                  </a:lnTo>
                  <a:lnTo>
                    <a:pt x="1398" y="1835"/>
                  </a:lnTo>
                  <a:lnTo>
                    <a:pt x="1374" y="1768"/>
                  </a:lnTo>
                  <a:lnTo>
                    <a:pt x="1346" y="1704"/>
                  </a:lnTo>
                  <a:lnTo>
                    <a:pt x="1315" y="1645"/>
                  </a:lnTo>
                  <a:lnTo>
                    <a:pt x="1279" y="1590"/>
                  </a:lnTo>
                  <a:lnTo>
                    <a:pt x="1239" y="1539"/>
                  </a:lnTo>
                  <a:lnTo>
                    <a:pt x="1196" y="1494"/>
                  </a:lnTo>
                  <a:lnTo>
                    <a:pt x="1149" y="1452"/>
                  </a:lnTo>
                  <a:lnTo>
                    <a:pt x="1099" y="1415"/>
                  </a:lnTo>
                  <a:lnTo>
                    <a:pt x="1045" y="1383"/>
                  </a:lnTo>
                  <a:lnTo>
                    <a:pt x="986" y="1355"/>
                  </a:lnTo>
                  <a:lnTo>
                    <a:pt x="1022" y="1320"/>
                  </a:lnTo>
                  <a:lnTo>
                    <a:pt x="1062" y="1287"/>
                  </a:lnTo>
                  <a:lnTo>
                    <a:pt x="1107" y="1256"/>
                  </a:lnTo>
                  <a:lnTo>
                    <a:pt x="1155" y="1226"/>
                  </a:lnTo>
                  <a:lnTo>
                    <a:pt x="1207" y="1200"/>
                  </a:lnTo>
                  <a:lnTo>
                    <a:pt x="1262" y="1177"/>
                  </a:lnTo>
                  <a:lnTo>
                    <a:pt x="1318" y="1155"/>
                  </a:lnTo>
                  <a:lnTo>
                    <a:pt x="1376" y="1136"/>
                  </a:lnTo>
                  <a:lnTo>
                    <a:pt x="1436" y="1118"/>
                  </a:lnTo>
                  <a:lnTo>
                    <a:pt x="1495" y="1104"/>
                  </a:lnTo>
                  <a:lnTo>
                    <a:pt x="1555" y="1092"/>
                  </a:lnTo>
                  <a:lnTo>
                    <a:pt x="1613" y="1084"/>
                  </a:lnTo>
                  <a:lnTo>
                    <a:pt x="1670" y="1077"/>
                  </a:lnTo>
                  <a:lnTo>
                    <a:pt x="1725" y="1073"/>
                  </a:lnTo>
                  <a:lnTo>
                    <a:pt x="1778" y="1072"/>
                  </a:lnTo>
                  <a:close/>
                  <a:moveTo>
                    <a:pt x="2877" y="728"/>
                  </a:moveTo>
                  <a:lnTo>
                    <a:pt x="2922" y="732"/>
                  </a:lnTo>
                  <a:lnTo>
                    <a:pt x="2967" y="741"/>
                  </a:lnTo>
                  <a:lnTo>
                    <a:pt x="3008" y="758"/>
                  </a:lnTo>
                  <a:lnTo>
                    <a:pt x="3047" y="779"/>
                  </a:lnTo>
                  <a:lnTo>
                    <a:pt x="3081" y="805"/>
                  </a:lnTo>
                  <a:lnTo>
                    <a:pt x="3111" y="836"/>
                  </a:lnTo>
                  <a:lnTo>
                    <a:pt x="3137" y="870"/>
                  </a:lnTo>
                  <a:lnTo>
                    <a:pt x="3159" y="909"/>
                  </a:lnTo>
                  <a:lnTo>
                    <a:pt x="3175" y="950"/>
                  </a:lnTo>
                  <a:lnTo>
                    <a:pt x="3185" y="995"/>
                  </a:lnTo>
                  <a:lnTo>
                    <a:pt x="3188" y="1040"/>
                  </a:lnTo>
                  <a:lnTo>
                    <a:pt x="3185" y="1087"/>
                  </a:lnTo>
                  <a:lnTo>
                    <a:pt x="3175" y="1130"/>
                  </a:lnTo>
                  <a:lnTo>
                    <a:pt x="3159" y="1172"/>
                  </a:lnTo>
                  <a:lnTo>
                    <a:pt x="3137" y="1210"/>
                  </a:lnTo>
                  <a:lnTo>
                    <a:pt x="3111" y="1245"/>
                  </a:lnTo>
                  <a:lnTo>
                    <a:pt x="3081" y="1276"/>
                  </a:lnTo>
                  <a:lnTo>
                    <a:pt x="3047" y="1302"/>
                  </a:lnTo>
                  <a:lnTo>
                    <a:pt x="3008" y="1324"/>
                  </a:lnTo>
                  <a:lnTo>
                    <a:pt x="2967" y="1339"/>
                  </a:lnTo>
                  <a:lnTo>
                    <a:pt x="2922" y="1349"/>
                  </a:lnTo>
                  <a:lnTo>
                    <a:pt x="2877" y="1352"/>
                  </a:lnTo>
                  <a:lnTo>
                    <a:pt x="2830" y="1349"/>
                  </a:lnTo>
                  <a:lnTo>
                    <a:pt x="2786" y="1339"/>
                  </a:lnTo>
                  <a:lnTo>
                    <a:pt x="2745" y="1324"/>
                  </a:lnTo>
                  <a:lnTo>
                    <a:pt x="2707" y="1302"/>
                  </a:lnTo>
                  <a:lnTo>
                    <a:pt x="2673" y="1276"/>
                  </a:lnTo>
                  <a:lnTo>
                    <a:pt x="2641" y="1245"/>
                  </a:lnTo>
                  <a:lnTo>
                    <a:pt x="2615" y="1210"/>
                  </a:lnTo>
                  <a:lnTo>
                    <a:pt x="2594" y="1172"/>
                  </a:lnTo>
                  <a:lnTo>
                    <a:pt x="2579" y="1130"/>
                  </a:lnTo>
                  <a:lnTo>
                    <a:pt x="2569" y="1087"/>
                  </a:lnTo>
                  <a:lnTo>
                    <a:pt x="2566" y="1040"/>
                  </a:lnTo>
                  <a:lnTo>
                    <a:pt x="2569" y="995"/>
                  </a:lnTo>
                  <a:lnTo>
                    <a:pt x="2579" y="950"/>
                  </a:lnTo>
                  <a:lnTo>
                    <a:pt x="2594" y="909"/>
                  </a:lnTo>
                  <a:lnTo>
                    <a:pt x="2615" y="870"/>
                  </a:lnTo>
                  <a:lnTo>
                    <a:pt x="2641" y="836"/>
                  </a:lnTo>
                  <a:lnTo>
                    <a:pt x="2673" y="805"/>
                  </a:lnTo>
                  <a:lnTo>
                    <a:pt x="2707" y="779"/>
                  </a:lnTo>
                  <a:lnTo>
                    <a:pt x="2745" y="758"/>
                  </a:lnTo>
                  <a:lnTo>
                    <a:pt x="2786" y="741"/>
                  </a:lnTo>
                  <a:lnTo>
                    <a:pt x="2830" y="732"/>
                  </a:lnTo>
                  <a:lnTo>
                    <a:pt x="2877" y="728"/>
                  </a:lnTo>
                  <a:close/>
                  <a:moveTo>
                    <a:pt x="616" y="728"/>
                  </a:moveTo>
                  <a:lnTo>
                    <a:pt x="662" y="732"/>
                  </a:lnTo>
                  <a:lnTo>
                    <a:pt x="707" y="741"/>
                  </a:lnTo>
                  <a:lnTo>
                    <a:pt x="748" y="758"/>
                  </a:lnTo>
                  <a:lnTo>
                    <a:pt x="785" y="779"/>
                  </a:lnTo>
                  <a:lnTo>
                    <a:pt x="820" y="805"/>
                  </a:lnTo>
                  <a:lnTo>
                    <a:pt x="851" y="836"/>
                  </a:lnTo>
                  <a:lnTo>
                    <a:pt x="877" y="870"/>
                  </a:lnTo>
                  <a:lnTo>
                    <a:pt x="899" y="909"/>
                  </a:lnTo>
                  <a:lnTo>
                    <a:pt x="914" y="950"/>
                  </a:lnTo>
                  <a:lnTo>
                    <a:pt x="924" y="995"/>
                  </a:lnTo>
                  <a:lnTo>
                    <a:pt x="928" y="1040"/>
                  </a:lnTo>
                  <a:lnTo>
                    <a:pt x="924" y="1087"/>
                  </a:lnTo>
                  <a:lnTo>
                    <a:pt x="914" y="1130"/>
                  </a:lnTo>
                  <a:lnTo>
                    <a:pt x="899" y="1172"/>
                  </a:lnTo>
                  <a:lnTo>
                    <a:pt x="877" y="1210"/>
                  </a:lnTo>
                  <a:lnTo>
                    <a:pt x="851" y="1245"/>
                  </a:lnTo>
                  <a:lnTo>
                    <a:pt x="820" y="1276"/>
                  </a:lnTo>
                  <a:lnTo>
                    <a:pt x="785" y="1302"/>
                  </a:lnTo>
                  <a:lnTo>
                    <a:pt x="748" y="1324"/>
                  </a:lnTo>
                  <a:lnTo>
                    <a:pt x="707" y="1339"/>
                  </a:lnTo>
                  <a:lnTo>
                    <a:pt x="662" y="1349"/>
                  </a:lnTo>
                  <a:lnTo>
                    <a:pt x="616" y="1352"/>
                  </a:lnTo>
                  <a:lnTo>
                    <a:pt x="570" y="1349"/>
                  </a:lnTo>
                  <a:lnTo>
                    <a:pt x="526" y="1339"/>
                  </a:lnTo>
                  <a:lnTo>
                    <a:pt x="485" y="1324"/>
                  </a:lnTo>
                  <a:lnTo>
                    <a:pt x="447" y="1302"/>
                  </a:lnTo>
                  <a:lnTo>
                    <a:pt x="412" y="1276"/>
                  </a:lnTo>
                  <a:lnTo>
                    <a:pt x="381" y="1245"/>
                  </a:lnTo>
                  <a:lnTo>
                    <a:pt x="355" y="1210"/>
                  </a:lnTo>
                  <a:lnTo>
                    <a:pt x="334" y="1172"/>
                  </a:lnTo>
                  <a:lnTo>
                    <a:pt x="319" y="1130"/>
                  </a:lnTo>
                  <a:lnTo>
                    <a:pt x="308" y="1087"/>
                  </a:lnTo>
                  <a:lnTo>
                    <a:pt x="305" y="1040"/>
                  </a:lnTo>
                  <a:lnTo>
                    <a:pt x="308" y="995"/>
                  </a:lnTo>
                  <a:lnTo>
                    <a:pt x="319" y="950"/>
                  </a:lnTo>
                  <a:lnTo>
                    <a:pt x="334" y="909"/>
                  </a:lnTo>
                  <a:lnTo>
                    <a:pt x="355" y="870"/>
                  </a:lnTo>
                  <a:lnTo>
                    <a:pt x="381" y="836"/>
                  </a:lnTo>
                  <a:lnTo>
                    <a:pt x="412" y="805"/>
                  </a:lnTo>
                  <a:lnTo>
                    <a:pt x="447" y="779"/>
                  </a:lnTo>
                  <a:lnTo>
                    <a:pt x="485" y="758"/>
                  </a:lnTo>
                  <a:lnTo>
                    <a:pt x="526" y="741"/>
                  </a:lnTo>
                  <a:lnTo>
                    <a:pt x="570" y="732"/>
                  </a:lnTo>
                  <a:lnTo>
                    <a:pt x="616" y="728"/>
                  </a:lnTo>
                  <a:close/>
                  <a:moveTo>
                    <a:pt x="1790" y="0"/>
                  </a:moveTo>
                  <a:lnTo>
                    <a:pt x="1844" y="3"/>
                  </a:lnTo>
                  <a:lnTo>
                    <a:pt x="1896" y="12"/>
                  </a:lnTo>
                  <a:lnTo>
                    <a:pt x="1946" y="27"/>
                  </a:lnTo>
                  <a:lnTo>
                    <a:pt x="1992" y="46"/>
                  </a:lnTo>
                  <a:lnTo>
                    <a:pt x="2036" y="71"/>
                  </a:lnTo>
                  <a:lnTo>
                    <a:pt x="2077" y="101"/>
                  </a:lnTo>
                  <a:lnTo>
                    <a:pt x="2115" y="135"/>
                  </a:lnTo>
                  <a:lnTo>
                    <a:pt x="2149" y="172"/>
                  </a:lnTo>
                  <a:lnTo>
                    <a:pt x="2178" y="213"/>
                  </a:lnTo>
                  <a:lnTo>
                    <a:pt x="2203" y="258"/>
                  </a:lnTo>
                  <a:lnTo>
                    <a:pt x="2223" y="305"/>
                  </a:lnTo>
                  <a:lnTo>
                    <a:pt x="2237" y="355"/>
                  </a:lnTo>
                  <a:lnTo>
                    <a:pt x="2247" y="406"/>
                  </a:lnTo>
                  <a:lnTo>
                    <a:pt x="2250" y="460"/>
                  </a:lnTo>
                  <a:lnTo>
                    <a:pt x="2247" y="514"/>
                  </a:lnTo>
                  <a:lnTo>
                    <a:pt x="2237" y="565"/>
                  </a:lnTo>
                  <a:lnTo>
                    <a:pt x="2223" y="615"/>
                  </a:lnTo>
                  <a:lnTo>
                    <a:pt x="2203" y="662"/>
                  </a:lnTo>
                  <a:lnTo>
                    <a:pt x="2178" y="707"/>
                  </a:lnTo>
                  <a:lnTo>
                    <a:pt x="2149" y="748"/>
                  </a:lnTo>
                  <a:lnTo>
                    <a:pt x="2115" y="786"/>
                  </a:lnTo>
                  <a:lnTo>
                    <a:pt x="2077" y="819"/>
                  </a:lnTo>
                  <a:lnTo>
                    <a:pt x="2036" y="849"/>
                  </a:lnTo>
                  <a:lnTo>
                    <a:pt x="1992" y="874"/>
                  </a:lnTo>
                  <a:lnTo>
                    <a:pt x="1946" y="893"/>
                  </a:lnTo>
                  <a:lnTo>
                    <a:pt x="1896" y="908"/>
                  </a:lnTo>
                  <a:lnTo>
                    <a:pt x="1844" y="917"/>
                  </a:lnTo>
                  <a:lnTo>
                    <a:pt x="1790" y="920"/>
                  </a:lnTo>
                  <a:lnTo>
                    <a:pt x="1737" y="917"/>
                  </a:lnTo>
                  <a:lnTo>
                    <a:pt x="1685" y="908"/>
                  </a:lnTo>
                  <a:lnTo>
                    <a:pt x="1636" y="893"/>
                  </a:lnTo>
                  <a:lnTo>
                    <a:pt x="1589" y="874"/>
                  </a:lnTo>
                  <a:lnTo>
                    <a:pt x="1545" y="849"/>
                  </a:lnTo>
                  <a:lnTo>
                    <a:pt x="1504" y="819"/>
                  </a:lnTo>
                  <a:lnTo>
                    <a:pt x="1466" y="786"/>
                  </a:lnTo>
                  <a:lnTo>
                    <a:pt x="1433" y="748"/>
                  </a:lnTo>
                  <a:lnTo>
                    <a:pt x="1403" y="707"/>
                  </a:lnTo>
                  <a:lnTo>
                    <a:pt x="1378" y="662"/>
                  </a:lnTo>
                  <a:lnTo>
                    <a:pt x="1358" y="615"/>
                  </a:lnTo>
                  <a:lnTo>
                    <a:pt x="1344" y="565"/>
                  </a:lnTo>
                  <a:lnTo>
                    <a:pt x="1334" y="514"/>
                  </a:lnTo>
                  <a:lnTo>
                    <a:pt x="1331" y="460"/>
                  </a:lnTo>
                  <a:lnTo>
                    <a:pt x="1334" y="406"/>
                  </a:lnTo>
                  <a:lnTo>
                    <a:pt x="1344" y="355"/>
                  </a:lnTo>
                  <a:lnTo>
                    <a:pt x="1358" y="305"/>
                  </a:lnTo>
                  <a:lnTo>
                    <a:pt x="1378" y="258"/>
                  </a:lnTo>
                  <a:lnTo>
                    <a:pt x="1403" y="213"/>
                  </a:lnTo>
                  <a:lnTo>
                    <a:pt x="1433" y="172"/>
                  </a:lnTo>
                  <a:lnTo>
                    <a:pt x="1466" y="135"/>
                  </a:lnTo>
                  <a:lnTo>
                    <a:pt x="1504" y="101"/>
                  </a:lnTo>
                  <a:lnTo>
                    <a:pt x="1545" y="71"/>
                  </a:lnTo>
                  <a:lnTo>
                    <a:pt x="1589" y="46"/>
                  </a:lnTo>
                  <a:lnTo>
                    <a:pt x="1636" y="27"/>
                  </a:lnTo>
                  <a:lnTo>
                    <a:pt x="1685" y="12"/>
                  </a:lnTo>
                  <a:lnTo>
                    <a:pt x="1737" y="3"/>
                  </a:lnTo>
                  <a:lnTo>
                    <a:pt x="1790" y="0"/>
                  </a:lnTo>
                  <a:close/>
                </a:path>
              </a:pathLst>
            </a:custGeom>
            <a:solidFill>
              <a:srgbClr val="DA5F66"/>
            </a:solidFill>
            <a:ln>
              <a:noFill/>
            </a:ln>
            <a:extLst/>
          </p:spPr>
          <p:txBody>
            <a:bodyPr/>
            <a:lstStyle/>
            <a:p>
              <a:endParaRPr lang="zh-CN" altLang="en-US" sz="1013">
                <a:solidFill>
                  <a:schemeClr val="tx1">
                    <a:lumMod val="75000"/>
                    <a:lumOff val="25000"/>
                  </a:schemeClr>
                </a:solidFill>
              </a:endParaRPr>
            </a:p>
          </p:txBody>
        </p:sp>
      </p:grpSp>
    </p:spTree>
    <p:extLst>
      <p:ext uri="{BB962C8B-B14F-4D97-AF65-F5344CB8AC3E}">
        <p14:creationId xmlns:p14="http://schemas.microsoft.com/office/powerpoint/2010/main" val="368247067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5"/>
                                        </p:tgtEl>
                                      </p:cBhvr>
                                    </p:animEffect>
                                  </p:childTnLst>
                                </p:cTn>
                              </p:par>
                            </p:childTnLst>
                          </p:cTn>
                        </p:par>
                        <p:par>
                          <p:cTn id="19" fill="hold">
                            <p:stCondLst>
                              <p:cond delay="1500"/>
                            </p:stCondLst>
                            <p:childTnLst>
                              <p:par>
                                <p:cTn id="20" presetID="21" presetClass="entr" presetSubtype="1"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wheel(1)">
                                      <p:cBhvr>
                                        <p:cTn id="22" dur="1250"/>
                                        <p:tgtEl>
                                          <p:spTgt spid="38"/>
                                        </p:tgtEl>
                                      </p:cBhvr>
                                    </p:animEffect>
                                  </p:childTnLst>
                                </p:cTn>
                              </p:par>
                            </p:childTnLst>
                          </p:cTn>
                        </p:par>
                        <p:par>
                          <p:cTn id="23" fill="hold">
                            <p:stCondLst>
                              <p:cond delay="2750"/>
                            </p:stCondLst>
                            <p:childTnLst>
                              <p:par>
                                <p:cTn id="24" presetID="16" presetClass="entr" presetSubtype="21"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barn(inVertical)">
                                      <p:cBhvr>
                                        <p:cTn id="26" dur="500"/>
                                        <p:tgtEl>
                                          <p:spTgt spid="6"/>
                                        </p:tgtEl>
                                      </p:cBhvr>
                                    </p:animEffect>
                                  </p:childTnLst>
                                </p:cTn>
                              </p:par>
                              <p:par>
                                <p:cTn id="27" presetID="16" presetClass="entr" presetSubtype="21"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barn(inVertical)">
                                      <p:cBhvr>
                                        <p:cTn id="29" dur="500"/>
                                        <p:tgtEl>
                                          <p:spTgt spid="7"/>
                                        </p:tgtEl>
                                      </p:cBhvr>
                                    </p:animEffect>
                                  </p:childTnLst>
                                </p:cTn>
                              </p:par>
                              <p:par>
                                <p:cTn id="30" presetID="16" presetClass="entr" presetSubtype="21"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Vertical)">
                                      <p:cBhvr>
                                        <p:cTn id="32" dur="500"/>
                                        <p:tgtEl>
                                          <p:spTgt spid="8"/>
                                        </p:tgtEl>
                                      </p:cBhvr>
                                    </p:animEffect>
                                  </p:childTnLst>
                                </p:cTn>
                              </p:par>
                              <p:par>
                                <p:cTn id="33" presetID="16" presetClass="entr" presetSubtype="21"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barn(inVertical)">
                                      <p:cBhvr>
                                        <p:cTn id="35" dur="500"/>
                                        <p:tgtEl>
                                          <p:spTgt spid="9"/>
                                        </p:tgtEl>
                                      </p:cBhvr>
                                    </p:animEffect>
                                  </p:childTnLst>
                                </p:cTn>
                              </p:par>
                            </p:childTnLst>
                          </p:cTn>
                        </p:par>
                        <p:par>
                          <p:cTn id="36" fill="hold">
                            <p:stCondLst>
                              <p:cond delay="3250"/>
                            </p:stCondLst>
                            <p:childTnLst>
                              <p:par>
                                <p:cTn id="37" presetID="23" presetClass="entr" presetSubtype="16" fill="hold" nodeType="after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childTnLst>
                                </p:cTn>
                              </p:par>
                              <p:par>
                                <p:cTn id="41" presetID="23" presetClass="entr" presetSubtype="16" fill="hold" nodeType="with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p:cTn id="43" dur="500" fill="hold"/>
                                        <p:tgtEl>
                                          <p:spTgt spid="28"/>
                                        </p:tgtEl>
                                        <p:attrNameLst>
                                          <p:attrName>ppt_w</p:attrName>
                                        </p:attrNameLst>
                                      </p:cBhvr>
                                      <p:tavLst>
                                        <p:tav tm="0">
                                          <p:val>
                                            <p:fltVal val="0"/>
                                          </p:val>
                                        </p:tav>
                                        <p:tav tm="100000">
                                          <p:val>
                                            <p:strVal val="#ppt_w"/>
                                          </p:val>
                                        </p:tav>
                                      </p:tavLst>
                                    </p:anim>
                                    <p:anim calcmode="lin" valueType="num">
                                      <p:cBhvr>
                                        <p:cTn id="44" dur="500" fill="hold"/>
                                        <p:tgtEl>
                                          <p:spTgt spid="28"/>
                                        </p:tgtEl>
                                        <p:attrNameLst>
                                          <p:attrName>ppt_h</p:attrName>
                                        </p:attrNameLst>
                                      </p:cBhvr>
                                      <p:tavLst>
                                        <p:tav tm="0">
                                          <p:val>
                                            <p:fltVal val="0"/>
                                          </p:val>
                                        </p:tav>
                                        <p:tav tm="100000">
                                          <p:val>
                                            <p:strVal val="#ppt_h"/>
                                          </p:val>
                                        </p:tav>
                                      </p:tavLst>
                                    </p:anim>
                                  </p:childTnLst>
                                </p:cTn>
                              </p:par>
                              <p:par>
                                <p:cTn id="45" presetID="23" presetClass="entr" presetSubtype="16" fill="hold" nodeType="with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fltVal val="0"/>
                                          </p:val>
                                        </p:tav>
                                        <p:tav tm="100000">
                                          <p:val>
                                            <p:strVal val="#ppt_w"/>
                                          </p:val>
                                        </p:tav>
                                      </p:tavLst>
                                    </p:anim>
                                    <p:anim calcmode="lin" valueType="num">
                                      <p:cBhvr>
                                        <p:cTn id="48" dur="500" fill="hold"/>
                                        <p:tgtEl>
                                          <p:spTgt spid="25"/>
                                        </p:tgtEl>
                                        <p:attrNameLst>
                                          <p:attrName>ppt_h</p:attrName>
                                        </p:attrNameLst>
                                      </p:cBhvr>
                                      <p:tavLst>
                                        <p:tav tm="0">
                                          <p:val>
                                            <p:fltVal val="0"/>
                                          </p:val>
                                        </p:tav>
                                        <p:tav tm="100000">
                                          <p:val>
                                            <p:strVal val="#ppt_h"/>
                                          </p:val>
                                        </p:tav>
                                      </p:tavLst>
                                    </p:anim>
                                  </p:childTnLst>
                                </p:cTn>
                              </p:par>
                              <p:par>
                                <p:cTn id="49" presetID="23" presetClass="entr" presetSubtype="16"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childTnLst>
                                </p:cTn>
                              </p:par>
                            </p:childTnLst>
                          </p:cTn>
                        </p:par>
                        <p:par>
                          <p:cTn id="53" fill="hold">
                            <p:stCondLst>
                              <p:cond delay="3750"/>
                            </p:stCondLst>
                            <p:childTnLst>
                              <p:par>
                                <p:cTn id="54" presetID="22" presetClass="entr" presetSubtype="1" fill="hold"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up)">
                                      <p:cBhvr>
                                        <p:cTn id="56" dur="500"/>
                                        <p:tgtEl>
                                          <p:spTgt spid="16"/>
                                        </p:tgtEl>
                                      </p:cBhvr>
                                    </p:animEffect>
                                  </p:childTnLst>
                                </p:cTn>
                              </p:par>
                              <p:par>
                                <p:cTn id="57" presetID="22" presetClass="entr" presetSubtype="1" fill="hold"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up)">
                                      <p:cBhvr>
                                        <p:cTn id="59" dur="500"/>
                                        <p:tgtEl>
                                          <p:spTgt spid="19"/>
                                        </p:tgtEl>
                                      </p:cBhvr>
                                    </p:animEffect>
                                  </p:childTnLst>
                                </p:cTn>
                              </p:par>
                              <p:par>
                                <p:cTn id="60" presetID="22" presetClass="entr" presetSubtype="1" fill="hold" nodeType="with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up)">
                                      <p:cBhvr>
                                        <p:cTn id="62" dur="500"/>
                                        <p:tgtEl>
                                          <p:spTgt spid="10"/>
                                        </p:tgtEl>
                                      </p:cBhvr>
                                    </p:animEffect>
                                  </p:childTnLst>
                                </p:cTn>
                              </p:par>
                              <p:par>
                                <p:cTn id="63" presetID="22" presetClass="entr" presetSubtype="1" fill="hold" nodeType="with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wipe(up)">
                                      <p:cBhvr>
                                        <p:cTn id="65" dur="500"/>
                                        <p:tgtEl>
                                          <p:spTgt spid="13"/>
                                        </p:tgtEl>
                                      </p:cBhvr>
                                    </p:animEffect>
                                  </p:childTnLst>
                                </p:cTn>
                              </p:par>
                            </p:childTnLst>
                          </p:cTn>
                        </p:par>
                        <p:par>
                          <p:cTn id="66" fill="hold">
                            <p:stCondLst>
                              <p:cond delay="4250"/>
                            </p:stCondLst>
                            <p:childTnLst>
                              <p:par>
                                <p:cTn id="67" presetID="22" presetClass="entr" presetSubtype="1" fill="hold"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up)">
                                      <p:cBhvr>
                                        <p:cTn id="6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1521" y="123478"/>
            <a:ext cx="179512" cy="432048"/>
          </a:xfrm>
          <a:prstGeom prst="rect">
            <a:avLst/>
          </a:prstGeom>
          <a:solidFill>
            <a:srgbClr val="D83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9"/>
          <p:cNvSpPr txBox="1"/>
          <p:nvPr/>
        </p:nvSpPr>
        <p:spPr>
          <a:xfrm>
            <a:off x="460380" y="155415"/>
            <a:ext cx="1210588" cy="400110"/>
          </a:xfrm>
          <a:prstGeom prst="rect">
            <a:avLst/>
          </a:prstGeom>
          <a:noFill/>
        </p:spPr>
        <p:txBody>
          <a:bodyPr wrap="none" rtlCol="0">
            <a:spAutoFit/>
          </a:bodyPr>
          <a:lstStyle/>
          <a:p>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圆角矩形 8"/>
          <p:cNvSpPr>
            <a:spLocks noChangeArrowheads="1"/>
          </p:cNvSpPr>
          <p:nvPr/>
        </p:nvSpPr>
        <p:spPr bwMode="auto">
          <a:xfrm>
            <a:off x="1691434" y="1333978"/>
            <a:ext cx="2065849" cy="485522"/>
          </a:xfrm>
          <a:prstGeom prst="roundRect">
            <a:avLst>
              <a:gd name="adj" fmla="val 50000"/>
            </a:avLst>
          </a:prstGeom>
          <a:solidFill>
            <a:srgbClr val="DA5F66"/>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19" name="文本框 12"/>
          <p:cNvSpPr>
            <a:spLocks noChangeArrowheads="1"/>
          </p:cNvSpPr>
          <p:nvPr/>
        </p:nvSpPr>
        <p:spPr bwMode="auto">
          <a:xfrm>
            <a:off x="2074615" y="1400619"/>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Freeform 12"/>
          <p:cNvSpPr>
            <a:spLocks noEditPoints="1" noChangeArrowheads="1"/>
          </p:cNvSpPr>
          <p:nvPr/>
        </p:nvSpPr>
        <p:spPr bwMode="auto">
          <a:xfrm>
            <a:off x="1102381" y="1333978"/>
            <a:ext cx="418882" cy="421262"/>
          </a:xfrm>
          <a:custGeom>
            <a:avLst/>
            <a:gdLst>
              <a:gd name="T0" fmla="*/ 2147483647 w 85"/>
              <a:gd name="T1" fmla="*/ 2147483647 h 85"/>
              <a:gd name="T2" fmla="*/ 2147483647 w 85"/>
              <a:gd name="T3" fmla="*/ 2147483647 h 85"/>
              <a:gd name="T4" fmla="*/ 2147483647 w 85"/>
              <a:gd name="T5" fmla="*/ 2147483647 h 85"/>
              <a:gd name="T6" fmla="*/ 2147483647 w 85"/>
              <a:gd name="T7" fmla="*/ 2147483647 h 85"/>
              <a:gd name="T8" fmla="*/ 2147483647 w 85"/>
              <a:gd name="T9" fmla="*/ 2147483647 h 85"/>
              <a:gd name="T10" fmla="*/ 2147483647 w 85"/>
              <a:gd name="T11" fmla="*/ 2147483647 h 85"/>
              <a:gd name="T12" fmla="*/ 2147483647 w 85"/>
              <a:gd name="T13" fmla="*/ 2147483647 h 85"/>
              <a:gd name="T14" fmla="*/ 2147483647 w 85"/>
              <a:gd name="T15" fmla="*/ 2147483647 h 85"/>
              <a:gd name="T16" fmla="*/ 2147483647 w 85"/>
              <a:gd name="T17" fmla="*/ 2147483647 h 85"/>
              <a:gd name="T18" fmla="*/ 2147483647 w 85"/>
              <a:gd name="T19" fmla="*/ 2147483647 h 85"/>
              <a:gd name="T20" fmla="*/ 2147483647 w 85"/>
              <a:gd name="T21" fmla="*/ 2147483647 h 85"/>
              <a:gd name="T22" fmla="*/ 2147483647 w 85"/>
              <a:gd name="T23" fmla="*/ 2147483647 h 85"/>
              <a:gd name="T24" fmla="*/ 2147483647 w 85"/>
              <a:gd name="T25" fmla="*/ 2147483647 h 85"/>
              <a:gd name="T26" fmla="*/ 2147483647 w 85"/>
              <a:gd name="T27" fmla="*/ 2147483647 h 85"/>
              <a:gd name="T28" fmla="*/ 2147483647 w 85"/>
              <a:gd name="T29" fmla="*/ 2147483647 h 85"/>
              <a:gd name="T30" fmla="*/ 2147483647 w 85"/>
              <a:gd name="T31" fmla="*/ 2147483647 h 85"/>
              <a:gd name="T32" fmla="*/ 2147483647 w 85"/>
              <a:gd name="T33" fmla="*/ 2147483647 h 85"/>
              <a:gd name="T34" fmla="*/ 2147483647 w 85"/>
              <a:gd name="T35" fmla="*/ 2147483647 h 85"/>
              <a:gd name="T36" fmla="*/ 2147483647 w 85"/>
              <a:gd name="T37" fmla="*/ 2147483647 h 85"/>
              <a:gd name="T38" fmla="*/ 2147483647 w 85"/>
              <a:gd name="T39" fmla="*/ 2147483647 h 85"/>
              <a:gd name="T40" fmla="*/ 2147483647 w 85"/>
              <a:gd name="T41" fmla="*/ 2147483647 h 85"/>
              <a:gd name="T42" fmla="*/ 2147483647 w 85"/>
              <a:gd name="T43" fmla="*/ 2147483647 h 85"/>
              <a:gd name="T44" fmla="*/ 2147483647 w 85"/>
              <a:gd name="T45" fmla="*/ 2147483647 h 85"/>
              <a:gd name="T46" fmla="*/ 2147483647 w 85"/>
              <a:gd name="T47" fmla="*/ 0 h 85"/>
              <a:gd name="T48" fmla="*/ 2147483647 w 85"/>
              <a:gd name="T49" fmla="*/ 0 h 85"/>
              <a:gd name="T50" fmla="*/ 2147483647 w 85"/>
              <a:gd name="T51" fmla="*/ 2147483647 h 85"/>
              <a:gd name="T52" fmla="*/ 2147483647 w 85"/>
              <a:gd name="T53" fmla="*/ 2147483647 h 85"/>
              <a:gd name="T54" fmla="*/ 2147483647 w 85"/>
              <a:gd name="T55" fmla="*/ 2147483647 h 85"/>
              <a:gd name="T56" fmla="*/ 2147483647 w 85"/>
              <a:gd name="T57" fmla="*/ 2147483647 h 85"/>
              <a:gd name="T58" fmla="*/ 2147483647 w 85"/>
              <a:gd name="T59" fmla="*/ 2147483647 h 85"/>
              <a:gd name="T60" fmla="*/ 2147483647 w 85"/>
              <a:gd name="T61" fmla="*/ 2147483647 h 85"/>
              <a:gd name="T62" fmla="*/ 2147483647 w 85"/>
              <a:gd name="T63" fmla="*/ 2147483647 h 85"/>
              <a:gd name="T64" fmla="*/ 2147483647 w 85"/>
              <a:gd name="T65" fmla="*/ 2147483647 h 85"/>
              <a:gd name="T66" fmla="*/ 2147483647 w 85"/>
              <a:gd name="T67" fmla="*/ 0 h 85"/>
              <a:gd name="T68" fmla="*/ 0 w 85"/>
              <a:gd name="T69" fmla="*/ 2147483647 h 85"/>
              <a:gd name="T70" fmla="*/ 0 w 85"/>
              <a:gd name="T71" fmla="*/ 2147483647 h 85"/>
              <a:gd name="T72" fmla="*/ 2147483647 w 85"/>
              <a:gd name="T73" fmla="*/ 2147483647 h 85"/>
              <a:gd name="T74" fmla="*/ 2147483647 w 85"/>
              <a:gd name="T75" fmla="*/ 2147483647 h 85"/>
              <a:gd name="T76" fmla="*/ 0 w 85"/>
              <a:gd name="T77" fmla="*/ 2147483647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85"/>
              <a:gd name="T118" fmla="*/ 0 h 85"/>
              <a:gd name="T119" fmla="*/ 85 w 85"/>
              <a:gd name="T120" fmla="*/ 85 h 8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rgbClr val="DA5F66"/>
          </a:solidFill>
          <a:ln>
            <a:noFill/>
          </a:ln>
        </p:spPr>
        <p:txBody>
          <a:bodyPr anchor="ctr"/>
          <a:lstStyle/>
          <a:p>
            <a:endParaRPr lang="zh-CN" altLang="en-US" sz="1180"/>
          </a:p>
        </p:txBody>
      </p:sp>
      <p:sp>
        <p:nvSpPr>
          <p:cNvPr id="21" name="圆角矩形 13"/>
          <p:cNvSpPr>
            <a:spLocks noChangeArrowheads="1"/>
          </p:cNvSpPr>
          <p:nvPr/>
        </p:nvSpPr>
        <p:spPr bwMode="auto">
          <a:xfrm>
            <a:off x="1725944" y="2183642"/>
            <a:ext cx="2065849" cy="483142"/>
          </a:xfrm>
          <a:prstGeom prst="roundRect">
            <a:avLst>
              <a:gd name="adj" fmla="val 50000"/>
            </a:avLst>
          </a:prstGeom>
          <a:solidFill>
            <a:srgbClr val="DA5F66"/>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22" name="Freeform 5"/>
          <p:cNvSpPr>
            <a:spLocks noEditPoints="1" noChangeArrowheads="1"/>
          </p:cNvSpPr>
          <p:nvPr/>
        </p:nvSpPr>
        <p:spPr bwMode="auto">
          <a:xfrm>
            <a:off x="1089291" y="2176502"/>
            <a:ext cx="443872" cy="446252"/>
          </a:xfrm>
          <a:custGeom>
            <a:avLst/>
            <a:gdLst>
              <a:gd name="T0" fmla="*/ 2147483647 w 104"/>
              <a:gd name="T1" fmla="*/ 2147483647 h 104"/>
              <a:gd name="T2" fmla="*/ 2147483647 w 104"/>
              <a:gd name="T3" fmla="*/ 2147483647 h 104"/>
              <a:gd name="T4" fmla="*/ 2147483647 w 104"/>
              <a:gd name="T5" fmla="*/ 2147483647 h 104"/>
              <a:gd name="T6" fmla="*/ 2147483647 w 104"/>
              <a:gd name="T7" fmla="*/ 0 h 104"/>
              <a:gd name="T8" fmla="*/ 0 w 104"/>
              <a:gd name="T9" fmla="*/ 2147483647 h 104"/>
              <a:gd name="T10" fmla="*/ 2147483647 w 104"/>
              <a:gd name="T11" fmla="*/ 2147483647 h 104"/>
              <a:gd name="T12" fmla="*/ 2147483647 w 104"/>
              <a:gd name="T13" fmla="*/ 2147483647 h 104"/>
              <a:gd name="T14" fmla="*/ 2147483647 w 104"/>
              <a:gd name="T15" fmla="*/ 0 h 104"/>
              <a:gd name="T16" fmla="*/ 2147483647 w 104"/>
              <a:gd name="T17" fmla="*/ 2147483647 h 104"/>
              <a:gd name="T18" fmla="*/ 2147483647 w 104"/>
              <a:gd name="T19" fmla="*/ 2147483647 h 104"/>
              <a:gd name="T20" fmla="*/ 2147483647 w 104"/>
              <a:gd name="T21" fmla="*/ 2147483647 h 104"/>
              <a:gd name="T22" fmla="*/ 2147483647 w 104"/>
              <a:gd name="T23" fmla="*/ 2147483647 h 104"/>
              <a:gd name="T24" fmla="*/ 2147483647 w 104"/>
              <a:gd name="T25" fmla="*/ 2147483647 h 104"/>
              <a:gd name="T26" fmla="*/ 2147483647 w 104"/>
              <a:gd name="T27" fmla="*/ 2147483647 h 104"/>
              <a:gd name="T28" fmla="*/ 2147483647 w 104"/>
              <a:gd name="T29" fmla="*/ 2147483647 h 104"/>
              <a:gd name="T30" fmla="*/ 2147483647 w 104"/>
              <a:gd name="T31" fmla="*/ 2147483647 h 104"/>
              <a:gd name="T32" fmla="*/ 2147483647 w 104"/>
              <a:gd name="T33" fmla="*/ 2147483647 h 104"/>
              <a:gd name="T34" fmla="*/ 2147483647 w 104"/>
              <a:gd name="T35" fmla="*/ 2147483647 h 104"/>
              <a:gd name="T36" fmla="*/ 2147483647 w 104"/>
              <a:gd name="T37" fmla="*/ 2147483647 h 104"/>
              <a:gd name="T38" fmla="*/ 2147483647 w 104"/>
              <a:gd name="T39" fmla="*/ 2147483647 h 104"/>
              <a:gd name="T40" fmla="*/ 2147483647 w 104"/>
              <a:gd name="T41" fmla="*/ 2147483647 h 104"/>
              <a:gd name="T42" fmla="*/ 2147483647 w 104"/>
              <a:gd name="T43" fmla="*/ 2147483647 h 104"/>
              <a:gd name="T44" fmla="*/ 2147483647 w 104"/>
              <a:gd name="T45" fmla="*/ 2147483647 h 104"/>
              <a:gd name="T46" fmla="*/ 2147483647 w 104"/>
              <a:gd name="T47" fmla="*/ 2147483647 h 104"/>
              <a:gd name="T48" fmla="*/ 2147483647 w 104"/>
              <a:gd name="T49" fmla="*/ 2147483647 h 104"/>
              <a:gd name="T50" fmla="*/ 2147483647 w 104"/>
              <a:gd name="T51" fmla="*/ 2147483647 h 104"/>
              <a:gd name="T52" fmla="*/ 2147483647 w 104"/>
              <a:gd name="T53" fmla="*/ 2147483647 h 104"/>
              <a:gd name="T54" fmla="*/ 2147483647 w 104"/>
              <a:gd name="T55" fmla="*/ 2147483647 h 104"/>
              <a:gd name="T56" fmla="*/ 2147483647 w 104"/>
              <a:gd name="T57" fmla="*/ 2147483647 h 104"/>
              <a:gd name="T58" fmla="*/ 2147483647 w 104"/>
              <a:gd name="T59" fmla="*/ 2147483647 h 104"/>
              <a:gd name="T60" fmla="*/ 2147483647 w 104"/>
              <a:gd name="T61" fmla="*/ 2147483647 h 104"/>
              <a:gd name="T62" fmla="*/ 2147483647 w 104"/>
              <a:gd name="T63" fmla="*/ 2147483647 h 104"/>
              <a:gd name="T64" fmla="*/ 2147483647 w 104"/>
              <a:gd name="T65" fmla="*/ 2147483647 h 104"/>
              <a:gd name="T66" fmla="*/ 2147483647 w 104"/>
              <a:gd name="T67" fmla="*/ 2147483647 h 104"/>
              <a:gd name="T68" fmla="*/ 2147483647 w 104"/>
              <a:gd name="T69" fmla="*/ 2147483647 h 104"/>
              <a:gd name="T70" fmla="*/ 2147483647 w 104"/>
              <a:gd name="T71" fmla="*/ 2147483647 h 104"/>
              <a:gd name="T72" fmla="*/ 2147483647 w 104"/>
              <a:gd name="T73" fmla="*/ 2147483647 h 104"/>
              <a:gd name="T74" fmla="*/ 2147483647 w 104"/>
              <a:gd name="T75" fmla="*/ 2147483647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4"/>
              <a:gd name="T115" fmla="*/ 0 h 104"/>
              <a:gd name="T116" fmla="*/ 104 w 104"/>
              <a:gd name="T117" fmla="*/ 104 h 10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rgbClr val="DA5F66"/>
          </a:solidFill>
          <a:ln>
            <a:noFill/>
          </a:ln>
        </p:spPr>
        <p:txBody>
          <a:bodyPr anchor="ctr"/>
          <a:lstStyle/>
          <a:p>
            <a:endParaRPr lang="zh-CN" altLang="en-US" sz="1180"/>
          </a:p>
        </p:txBody>
      </p:sp>
      <p:sp>
        <p:nvSpPr>
          <p:cNvPr id="23" name="圆角矩形 18"/>
          <p:cNvSpPr>
            <a:spLocks noChangeArrowheads="1"/>
          </p:cNvSpPr>
          <p:nvPr/>
        </p:nvSpPr>
        <p:spPr bwMode="auto">
          <a:xfrm>
            <a:off x="1734274" y="3026166"/>
            <a:ext cx="2064659" cy="483142"/>
          </a:xfrm>
          <a:prstGeom prst="roundRect">
            <a:avLst>
              <a:gd name="adj" fmla="val 50000"/>
            </a:avLst>
          </a:prstGeom>
          <a:solidFill>
            <a:srgbClr val="DA5F66"/>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24" name="Freeform 22"/>
          <p:cNvSpPr>
            <a:spLocks noEditPoints="1" noChangeArrowheads="1"/>
          </p:cNvSpPr>
          <p:nvPr/>
        </p:nvSpPr>
        <p:spPr bwMode="auto">
          <a:xfrm>
            <a:off x="1080961" y="3066626"/>
            <a:ext cx="483142" cy="390322"/>
          </a:xfrm>
          <a:custGeom>
            <a:avLst/>
            <a:gdLst>
              <a:gd name="T0" fmla="*/ 2147483647 w 109"/>
              <a:gd name="T1" fmla="*/ 2147483647 h 88"/>
              <a:gd name="T2" fmla="*/ 2147483647 w 109"/>
              <a:gd name="T3" fmla="*/ 2147483647 h 88"/>
              <a:gd name="T4" fmla="*/ 2147483647 w 109"/>
              <a:gd name="T5" fmla="*/ 2147483647 h 88"/>
              <a:gd name="T6" fmla="*/ 2147483647 w 109"/>
              <a:gd name="T7" fmla="*/ 0 h 88"/>
              <a:gd name="T8" fmla="*/ 2147483647 w 109"/>
              <a:gd name="T9" fmla="*/ 2147483647 h 88"/>
              <a:gd name="T10" fmla="*/ 2147483647 w 109"/>
              <a:gd name="T11" fmla="*/ 2147483647 h 88"/>
              <a:gd name="T12" fmla="*/ 2147483647 w 109"/>
              <a:gd name="T13" fmla="*/ 2147483647 h 88"/>
              <a:gd name="T14" fmla="*/ 2147483647 w 109"/>
              <a:gd name="T15" fmla="*/ 2147483647 h 88"/>
              <a:gd name="T16" fmla="*/ 2147483647 w 109"/>
              <a:gd name="T17" fmla="*/ 2147483647 h 88"/>
              <a:gd name="T18" fmla="*/ 0 w 109"/>
              <a:gd name="T19" fmla="*/ 2147483647 h 88"/>
              <a:gd name="T20" fmla="*/ 2147483647 w 109"/>
              <a:gd name="T21" fmla="*/ 2147483647 h 88"/>
              <a:gd name="T22" fmla="*/ 2147483647 w 109"/>
              <a:gd name="T23" fmla="*/ 2147483647 h 88"/>
              <a:gd name="T24" fmla="*/ 2147483647 w 109"/>
              <a:gd name="T25" fmla="*/ 2147483647 h 88"/>
              <a:gd name="T26" fmla="*/ 2147483647 w 109"/>
              <a:gd name="T27" fmla="*/ 2147483647 h 88"/>
              <a:gd name="T28" fmla="*/ 2147483647 w 109"/>
              <a:gd name="T29" fmla="*/ 2147483647 h 88"/>
              <a:gd name="T30" fmla="*/ 2147483647 w 109"/>
              <a:gd name="T31" fmla="*/ 2147483647 h 88"/>
              <a:gd name="T32" fmla="*/ 2147483647 w 109"/>
              <a:gd name="T33" fmla="*/ 2147483647 h 88"/>
              <a:gd name="T34" fmla="*/ 2147483647 w 109"/>
              <a:gd name="T35" fmla="*/ 2147483647 h 88"/>
              <a:gd name="T36" fmla="*/ 2147483647 w 109"/>
              <a:gd name="T37" fmla="*/ 2147483647 h 88"/>
              <a:gd name="T38" fmla="*/ 2147483647 w 109"/>
              <a:gd name="T39" fmla="*/ 2147483647 h 88"/>
              <a:gd name="T40" fmla="*/ 2147483647 w 109"/>
              <a:gd name="T41" fmla="*/ 2147483647 h 88"/>
              <a:gd name="T42" fmla="*/ 2147483647 w 109"/>
              <a:gd name="T43" fmla="*/ 2147483647 h 88"/>
              <a:gd name="T44" fmla="*/ 2147483647 w 109"/>
              <a:gd name="T45" fmla="*/ 2147483647 h 88"/>
              <a:gd name="T46" fmla="*/ 2147483647 w 109"/>
              <a:gd name="T47" fmla="*/ 2147483647 h 88"/>
              <a:gd name="T48" fmla="*/ 2147483647 w 109"/>
              <a:gd name="T49" fmla="*/ 2147483647 h 88"/>
              <a:gd name="T50" fmla="*/ 2147483647 w 109"/>
              <a:gd name="T51" fmla="*/ 2147483647 h 88"/>
              <a:gd name="T52" fmla="*/ 2147483647 w 109"/>
              <a:gd name="T53" fmla="*/ 2147483647 h 88"/>
              <a:gd name="T54" fmla="*/ 2147483647 w 109"/>
              <a:gd name="T55" fmla="*/ 2147483647 h 88"/>
              <a:gd name="T56" fmla="*/ 2147483647 w 109"/>
              <a:gd name="T57" fmla="*/ 2147483647 h 88"/>
              <a:gd name="T58" fmla="*/ 2147483647 w 109"/>
              <a:gd name="T59" fmla="*/ 2147483647 h 88"/>
              <a:gd name="T60" fmla="*/ 2147483647 w 109"/>
              <a:gd name="T61" fmla="*/ 2147483647 h 88"/>
              <a:gd name="T62" fmla="*/ 2147483647 w 109"/>
              <a:gd name="T63" fmla="*/ 2147483647 h 88"/>
              <a:gd name="T64" fmla="*/ 2147483647 w 109"/>
              <a:gd name="T65" fmla="*/ 2147483647 h 88"/>
              <a:gd name="T66" fmla="*/ 2147483647 w 109"/>
              <a:gd name="T67" fmla="*/ 2147483647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9"/>
              <a:gd name="T103" fmla="*/ 0 h 88"/>
              <a:gd name="T104" fmla="*/ 109 w 109"/>
              <a:gd name="T105" fmla="*/ 88 h 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DA5F66"/>
          </a:solidFill>
          <a:ln>
            <a:noFill/>
          </a:ln>
        </p:spPr>
        <p:txBody>
          <a:bodyPr anchor="ctr"/>
          <a:lstStyle/>
          <a:p>
            <a:endParaRPr lang="zh-CN" altLang="en-US" sz="1180"/>
          </a:p>
        </p:txBody>
      </p:sp>
      <p:sp>
        <p:nvSpPr>
          <p:cNvPr id="25" name="圆角矩形 23"/>
          <p:cNvSpPr>
            <a:spLocks noChangeArrowheads="1"/>
          </p:cNvSpPr>
          <p:nvPr/>
        </p:nvSpPr>
        <p:spPr bwMode="auto">
          <a:xfrm>
            <a:off x="1708094" y="3867499"/>
            <a:ext cx="2065849" cy="484332"/>
          </a:xfrm>
          <a:prstGeom prst="roundRect">
            <a:avLst>
              <a:gd name="adj" fmla="val 50000"/>
            </a:avLst>
          </a:prstGeom>
          <a:solidFill>
            <a:srgbClr val="DA5F66"/>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26" name="Freeform 24"/>
          <p:cNvSpPr>
            <a:spLocks noEditPoints="1" noChangeArrowheads="1"/>
          </p:cNvSpPr>
          <p:nvPr/>
        </p:nvSpPr>
        <p:spPr bwMode="auto">
          <a:xfrm>
            <a:off x="1076201" y="3868690"/>
            <a:ext cx="471242" cy="487902"/>
          </a:xfrm>
          <a:custGeom>
            <a:avLst/>
            <a:gdLst>
              <a:gd name="T0" fmla="*/ 2147483647 w 89"/>
              <a:gd name="T1" fmla="*/ 2147483647 h 92"/>
              <a:gd name="T2" fmla="*/ 2147483647 w 89"/>
              <a:gd name="T3" fmla="*/ 2147483647 h 92"/>
              <a:gd name="T4" fmla="*/ 2147483647 w 89"/>
              <a:gd name="T5" fmla="*/ 2147483647 h 92"/>
              <a:gd name="T6" fmla="*/ 2147483647 w 89"/>
              <a:gd name="T7" fmla="*/ 2147483647 h 92"/>
              <a:gd name="T8" fmla="*/ 2147483647 w 89"/>
              <a:gd name="T9" fmla="*/ 2147483647 h 92"/>
              <a:gd name="T10" fmla="*/ 2147483647 w 89"/>
              <a:gd name="T11" fmla="*/ 2147483647 h 92"/>
              <a:gd name="T12" fmla="*/ 2147483647 w 89"/>
              <a:gd name="T13" fmla="*/ 2147483647 h 92"/>
              <a:gd name="T14" fmla="*/ 2147483647 w 89"/>
              <a:gd name="T15" fmla="*/ 2147483647 h 92"/>
              <a:gd name="T16" fmla="*/ 2147483647 w 89"/>
              <a:gd name="T17" fmla="*/ 2147483647 h 92"/>
              <a:gd name="T18" fmla="*/ 2147483647 w 89"/>
              <a:gd name="T19" fmla="*/ 2147483647 h 92"/>
              <a:gd name="T20" fmla="*/ 2147483647 w 89"/>
              <a:gd name="T21" fmla="*/ 2147483647 h 92"/>
              <a:gd name="T22" fmla="*/ 2147483647 w 89"/>
              <a:gd name="T23" fmla="*/ 2147483647 h 92"/>
              <a:gd name="T24" fmla="*/ 2147483647 w 89"/>
              <a:gd name="T25" fmla="*/ 2147483647 h 92"/>
              <a:gd name="T26" fmla="*/ 2147483647 w 89"/>
              <a:gd name="T27" fmla="*/ 2147483647 h 92"/>
              <a:gd name="T28" fmla="*/ 2147483647 w 89"/>
              <a:gd name="T29" fmla="*/ 2147483647 h 92"/>
              <a:gd name="T30" fmla="*/ 2147483647 w 89"/>
              <a:gd name="T31" fmla="*/ 2147483647 h 92"/>
              <a:gd name="T32" fmla="*/ 2147483647 w 89"/>
              <a:gd name="T33" fmla="*/ 2147483647 h 92"/>
              <a:gd name="T34" fmla="*/ 2147483647 w 89"/>
              <a:gd name="T35" fmla="*/ 2147483647 h 92"/>
              <a:gd name="T36" fmla="*/ 2147483647 w 89"/>
              <a:gd name="T37" fmla="*/ 2147483647 h 92"/>
              <a:gd name="T38" fmla="*/ 2147483647 w 89"/>
              <a:gd name="T39" fmla="*/ 2147483647 h 92"/>
              <a:gd name="T40" fmla="*/ 2147483647 w 89"/>
              <a:gd name="T41" fmla="*/ 2147483647 h 92"/>
              <a:gd name="T42" fmla="*/ 2147483647 w 89"/>
              <a:gd name="T43" fmla="*/ 2147483647 h 92"/>
              <a:gd name="T44" fmla="*/ 2147483647 w 89"/>
              <a:gd name="T45" fmla="*/ 2147483647 h 92"/>
              <a:gd name="T46" fmla="*/ 2147483647 w 89"/>
              <a:gd name="T47" fmla="*/ 2147483647 h 92"/>
              <a:gd name="T48" fmla="*/ 2147483647 w 89"/>
              <a:gd name="T49" fmla="*/ 2147483647 h 92"/>
              <a:gd name="T50" fmla="*/ 2147483647 w 89"/>
              <a:gd name="T51" fmla="*/ 2147483647 h 92"/>
              <a:gd name="T52" fmla="*/ 2147483647 w 89"/>
              <a:gd name="T53" fmla="*/ 2147483647 h 92"/>
              <a:gd name="T54" fmla="*/ 2147483647 w 89"/>
              <a:gd name="T55" fmla="*/ 2147483647 h 92"/>
              <a:gd name="T56" fmla="*/ 2147483647 w 89"/>
              <a:gd name="T57" fmla="*/ 2147483647 h 92"/>
              <a:gd name="T58" fmla="*/ 2147483647 w 89"/>
              <a:gd name="T59" fmla="*/ 2147483647 h 92"/>
              <a:gd name="T60" fmla="*/ 2147483647 w 89"/>
              <a:gd name="T61" fmla="*/ 2147483647 h 92"/>
              <a:gd name="T62" fmla="*/ 2147483647 w 89"/>
              <a:gd name="T63" fmla="*/ 2147483647 h 92"/>
              <a:gd name="T64" fmla="*/ 2147483647 w 89"/>
              <a:gd name="T65" fmla="*/ 2147483647 h 92"/>
              <a:gd name="T66" fmla="*/ 2147483647 w 89"/>
              <a:gd name="T67" fmla="*/ 2147483647 h 92"/>
              <a:gd name="T68" fmla="*/ 2147483647 w 89"/>
              <a:gd name="T69" fmla="*/ 2147483647 h 92"/>
              <a:gd name="T70" fmla="*/ 2147483647 w 89"/>
              <a:gd name="T71" fmla="*/ 2147483647 h 92"/>
              <a:gd name="T72" fmla="*/ 2147483647 w 89"/>
              <a:gd name="T73" fmla="*/ 2147483647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9"/>
              <a:gd name="T112" fmla="*/ 0 h 92"/>
              <a:gd name="T113" fmla="*/ 89 w 89"/>
              <a:gd name="T114" fmla="*/ 92 h 9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rgbClr val="DA5F66"/>
          </a:solidFill>
          <a:ln>
            <a:noFill/>
          </a:ln>
        </p:spPr>
        <p:txBody>
          <a:bodyPr anchor="ctr"/>
          <a:lstStyle/>
          <a:p>
            <a:endParaRPr lang="zh-CN" altLang="en-US" sz="1180"/>
          </a:p>
        </p:txBody>
      </p:sp>
      <p:sp>
        <p:nvSpPr>
          <p:cNvPr id="27" name="TextBox 47"/>
          <p:cNvSpPr>
            <a:spLocks noChangeArrowheads="1"/>
          </p:cNvSpPr>
          <p:nvPr/>
        </p:nvSpPr>
        <p:spPr bwMode="auto">
          <a:xfrm>
            <a:off x="3936973" y="2172932"/>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p>
        </p:txBody>
      </p:sp>
      <p:sp>
        <p:nvSpPr>
          <p:cNvPr id="28" name="TextBox 48"/>
          <p:cNvSpPr>
            <a:spLocks noChangeArrowheads="1"/>
          </p:cNvSpPr>
          <p:nvPr/>
        </p:nvSpPr>
        <p:spPr bwMode="auto">
          <a:xfrm>
            <a:off x="3936973" y="3015456"/>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zh-CN" altLang="en-US" sz="1574">
              <a:latin typeface="微软雅黑" panose="020B0503020204020204" pitchFamily="34" charset="-122"/>
              <a:ea typeface="微软雅黑" panose="020B0503020204020204" pitchFamily="34" charset="-122"/>
            </a:endParaRPr>
          </a:p>
        </p:txBody>
      </p:sp>
      <p:sp>
        <p:nvSpPr>
          <p:cNvPr id="29" name="TextBox 50"/>
          <p:cNvSpPr>
            <a:spLocks noChangeArrowheads="1"/>
          </p:cNvSpPr>
          <p:nvPr/>
        </p:nvSpPr>
        <p:spPr bwMode="auto">
          <a:xfrm>
            <a:off x="3936973" y="3856789"/>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zh-CN" altLang="en-US" sz="1574">
              <a:latin typeface="微软雅黑" panose="020B0503020204020204" pitchFamily="34" charset="-122"/>
              <a:ea typeface="微软雅黑" panose="020B0503020204020204" pitchFamily="34" charset="-122"/>
            </a:endParaRPr>
          </a:p>
        </p:txBody>
      </p:sp>
      <p:sp>
        <p:nvSpPr>
          <p:cNvPr id="30" name="TextBox 51"/>
          <p:cNvSpPr>
            <a:spLocks noChangeArrowheads="1"/>
          </p:cNvSpPr>
          <p:nvPr/>
        </p:nvSpPr>
        <p:spPr bwMode="auto">
          <a:xfrm>
            <a:off x="3936973" y="1323269"/>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dirty="0">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p>
        </p:txBody>
      </p:sp>
      <p:sp>
        <p:nvSpPr>
          <p:cNvPr id="31" name="文本框 12"/>
          <p:cNvSpPr>
            <a:spLocks noChangeArrowheads="1"/>
          </p:cNvSpPr>
          <p:nvPr/>
        </p:nvSpPr>
        <p:spPr bwMode="auto">
          <a:xfrm>
            <a:off x="2074615" y="2269322"/>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文本框 12"/>
          <p:cNvSpPr>
            <a:spLocks noChangeArrowheads="1"/>
          </p:cNvSpPr>
          <p:nvPr/>
        </p:nvSpPr>
        <p:spPr bwMode="auto">
          <a:xfrm>
            <a:off x="2047245" y="3107086"/>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文本框 12"/>
          <p:cNvSpPr>
            <a:spLocks noChangeArrowheads="1"/>
          </p:cNvSpPr>
          <p:nvPr/>
        </p:nvSpPr>
        <p:spPr bwMode="auto">
          <a:xfrm>
            <a:off x="2074615" y="3954370"/>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74401021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ppt_x</p:attrName>
                                        </p:attrNameLst>
                                      </p:cBhvr>
                                      <p:tavLst>
                                        <p:tav tm="0">
                                          <p:val>
                                            <p:strVal val="0-#ppt_w/2"/>
                                          </p:val>
                                        </p:tav>
                                        <p:tav tm="100000">
                                          <p:val>
                                            <p:strVal val="#ppt_x"/>
                                          </p:val>
                                        </p:tav>
                                      </p:tavLst>
                                    </p:anim>
                                    <p:anim calcmode="lin" valueType="num">
                                      <p:cBhvr>
                                        <p:cTn id="24" dur="5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ppt_x</p:attrName>
                                        </p:attrNameLst>
                                      </p:cBhvr>
                                      <p:tavLst>
                                        <p:tav tm="0">
                                          <p:val>
                                            <p:strVal val="0-#ppt_w/2"/>
                                          </p:val>
                                        </p:tav>
                                        <p:tav tm="100000">
                                          <p:val>
                                            <p:strVal val="#ppt_x"/>
                                          </p:val>
                                        </p:tav>
                                      </p:tavLst>
                                    </p:anim>
                                    <p:anim calcmode="lin" valueType="num">
                                      <p:cBhvr>
                                        <p:cTn id="28" dur="500" fill="hold"/>
                                        <p:tgtEl>
                                          <p:spTgt spid="22"/>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ppt_x</p:attrName>
                                        </p:attrNameLst>
                                      </p:cBhvr>
                                      <p:tavLst>
                                        <p:tav tm="0">
                                          <p:val>
                                            <p:strVal val="0-#ppt_w/2"/>
                                          </p:val>
                                        </p:tav>
                                        <p:tav tm="100000">
                                          <p:val>
                                            <p:strVal val="#ppt_x"/>
                                          </p:val>
                                        </p:tav>
                                      </p:tavLst>
                                    </p:anim>
                                    <p:anim calcmode="lin" valueType="num">
                                      <p:cBhvr>
                                        <p:cTn id="32" dur="500" fill="hold"/>
                                        <p:tgtEl>
                                          <p:spTgt spid="2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p:cTn id="35" dur="500" fill="hold"/>
                                        <p:tgtEl>
                                          <p:spTgt spid="26"/>
                                        </p:tgtEl>
                                        <p:attrNameLst>
                                          <p:attrName>ppt_x</p:attrName>
                                        </p:attrNameLst>
                                      </p:cBhvr>
                                      <p:tavLst>
                                        <p:tav tm="0">
                                          <p:val>
                                            <p:strVal val="0-#ppt_w/2"/>
                                          </p:val>
                                        </p:tav>
                                        <p:tav tm="100000">
                                          <p:val>
                                            <p:strVal val="#ppt_x"/>
                                          </p:val>
                                        </p:tav>
                                      </p:tavLst>
                                    </p:anim>
                                    <p:anim calcmode="lin" valueType="num">
                                      <p:cBhvr>
                                        <p:cTn id="36" dur="500" fill="hold"/>
                                        <p:tgtEl>
                                          <p:spTgt spid="26"/>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ppt_x</p:attrName>
                                        </p:attrNameLst>
                                      </p:cBhvr>
                                      <p:tavLst>
                                        <p:tav tm="0">
                                          <p:val>
                                            <p:strVal val="1+#ppt_w/2"/>
                                          </p:val>
                                        </p:tav>
                                        <p:tav tm="100000">
                                          <p:val>
                                            <p:strVal val="#ppt_x"/>
                                          </p:val>
                                        </p:tav>
                                      </p:tavLst>
                                    </p:anim>
                                    <p:anim calcmode="lin" valueType="num">
                                      <p:cBhvr>
                                        <p:cTn id="40" dur="500" fill="hold"/>
                                        <p:tgtEl>
                                          <p:spTgt spid="1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ppt_x</p:attrName>
                                        </p:attrNameLst>
                                      </p:cBhvr>
                                      <p:tavLst>
                                        <p:tav tm="0">
                                          <p:val>
                                            <p:strVal val="1+#ppt_w/2"/>
                                          </p:val>
                                        </p:tav>
                                        <p:tav tm="100000">
                                          <p:val>
                                            <p:strVal val="#ppt_x"/>
                                          </p:val>
                                        </p:tav>
                                      </p:tavLst>
                                    </p:anim>
                                    <p:anim calcmode="lin" valueType="num">
                                      <p:cBhvr>
                                        <p:cTn id="44" dur="500" fill="hold"/>
                                        <p:tgtEl>
                                          <p:spTgt spid="21"/>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ppt_x</p:attrName>
                                        </p:attrNameLst>
                                      </p:cBhvr>
                                      <p:tavLst>
                                        <p:tav tm="0">
                                          <p:val>
                                            <p:strVal val="1+#ppt_w/2"/>
                                          </p:val>
                                        </p:tav>
                                        <p:tav tm="100000">
                                          <p:val>
                                            <p:strVal val="#ppt_x"/>
                                          </p:val>
                                        </p:tav>
                                      </p:tavLst>
                                    </p:anim>
                                    <p:anim calcmode="lin" valueType="num">
                                      <p:cBhvr>
                                        <p:cTn id="48" dur="500" fill="hold"/>
                                        <p:tgtEl>
                                          <p:spTgt spid="23"/>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ppt_x</p:attrName>
                                        </p:attrNameLst>
                                      </p:cBhvr>
                                      <p:tavLst>
                                        <p:tav tm="0">
                                          <p:val>
                                            <p:strVal val="1+#ppt_w/2"/>
                                          </p:val>
                                        </p:tav>
                                        <p:tav tm="100000">
                                          <p:val>
                                            <p:strVal val="#ppt_x"/>
                                          </p:val>
                                        </p:tav>
                                      </p:tavLst>
                                    </p:anim>
                                    <p:anim calcmode="lin" valueType="num">
                                      <p:cBhvr>
                                        <p:cTn id="52" dur="500" fill="hold"/>
                                        <p:tgtEl>
                                          <p:spTgt spid="25"/>
                                        </p:tgtEl>
                                        <p:attrNameLst>
                                          <p:attrName>ppt_y</p:attrName>
                                        </p:attrNameLst>
                                      </p:cBhvr>
                                      <p:tavLst>
                                        <p:tav tm="0">
                                          <p:val>
                                            <p:strVal val="#ppt_y"/>
                                          </p:val>
                                        </p:tav>
                                        <p:tav tm="100000">
                                          <p:val>
                                            <p:strVal val="#ppt_y"/>
                                          </p:val>
                                        </p:tav>
                                      </p:tavLst>
                                    </p:anim>
                                  </p:childTnLst>
                                </p:cTn>
                              </p:par>
                              <p:par>
                                <p:cTn id="53" presetID="41" presetClass="entr" presetSubtype="0" fill="hold" grpId="0" nodeType="withEffect">
                                  <p:stCondLst>
                                    <p:cond delay="0"/>
                                  </p:stCondLst>
                                  <p:iterate type="lt">
                                    <p:tmPct val="10000"/>
                                  </p:iterate>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19"/>
                                        </p:tgtEl>
                                        <p:attrNameLst>
                                          <p:attrName>ppt_y</p:attrName>
                                        </p:attrNameLst>
                                      </p:cBhvr>
                                      <p:tavLst>
                                        <p:tav tm="0">
                                          <p:val>
                                            <p:strVal val="#ppt_y"/>
                                          </p:val>
                                        </p:tav>
                                        <p:tav tm="100000">
                                          <p:val>
                                            <p:strVal val="#ppt_y"/>
                                          </p:val>
                                        </p:tav>
                                      </p:tavLst>
                                    </p:anim>
                                    <p:anim calcmode="lin" valueType="num">
                                      <p:cBhvr>
                                        <p:cTn id="57"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19"/>
                                        </p:tgtEl>
                                        <p:attrNameLst>
                                          <p:attrName>ppt_w</p:attrName>
                                        </p:attrNameLst>
                                      </p:cBhvr>
                                      <p:tavLst>
                                        <p:tav tm="0">
                                          <p:val>
                                            <p:strVal val="#ppt_w/10"/>
                                          </p:val>
                                        </p:tav>
                                        <p:tav tm="50000">
                                          <p:val>
                                            <p:strVal val="#ppt_w+.01"/>
                                          </p:val>
                                        </p:tav>
                                        <p:tav tm="100000">
                                          <p:val>
                                            <p:strVal val="#ppt_w"/>
                                          </p:val>
                                        </p:tav>
                                      </p:tavLst>
                                    </p:anim>
                                    <p:animEffect>
                                      <p:cBhvr>
                                        <p:cTn id="59" dur="500" tmFilter="0,0; .5, 1; 1, 1"/>
                                        <p:tgtEl>
                                          <p:spTgt spid="19"/>
                                        </p:tgtEl>
                                      </p:cBhvr>
                                    </p:animEffect>
                                  </p:childTnLst>
                                </p:cTn>
                              </p:par>
                            </p:childTnLst>
                          </p:cTn>
                        </p:par>
                        <p:par>
                          <p:cTn id="60" fill="hold">
                            <p:stCondLst>
                              <p:cond delay="750"/>
                            </p:stCondLst>
                            <p:childTnLst>
                              <p:par>
                                <p:cTn id="61" presetID="42"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p:cBhvr>
                                        <p:cTn id="63" dur="1000"/>
                                        <p:tgtEl>
                                          <p:spTgt spid="30"/>
                                        </p:tgtEl>
                                      </p:cBhvr>
                                    </p:animEffect>
                                    <p:anim calcmode="lin" valueType="num">
                                      <p:cBhvr>
                                        <p:cTn id="64" dur="1000" fill="hold"/>
                                        <p:tgtEl>
                                          <p:spTgt spid="30"/>
                                        </p:tgtEl>
                                        <p:attrNameLst>
                                          <p:attrName>ppt_x</p:attrName>
                                        </p:attrNameLst>
                                      </p:cBhvr>
                                      <p:tavLst>
                                        <p:tav tm="0">
                                          <p:val>
                                            <p:strVal val="#ppt_x"/>
                                          </p:val>
                                        </p:tav>
                                        <p:tav tm="100000">
                                          <p:val>
                                            <p:strVal val="#ppt_x"/>
                                          </p:val>
                                        </p:tav>
                                      </p:tavLst>
                                    </p:anim>
                                    <p:anim calcmode="lin" valueType="num">
                                      <p:cBhvr>
                                        <p:cTn id="65" dur="1000" fill="hold"/>
                                        <p:tgtEl>
                                          <p:spTgt spid="30"/>
                                        </p:tgtEl>
                                        <p:attrNameLst>
                                          <p:attrName>ppt_y</p:attrName>
                                        </p:attrNameLst>
                                      </p:cBhvr>
                                      <p:tavLst>
                                        <p:tav tm="0">
                                          <p:val>
                                            <p:strVal val="#ppt_y+.1"/>
                                          </p:val>
                                        </p:tav>
                                        <p:tav tm="100000">
                                          <p:val>
                                            <p:strVal val="#ppt_y"/>
                                          </p:val>
                                        </p:tav>
                                      </p:tavLst>
                                    </p:anim>
                                  </p:childTnLst>
                                </p:cTn>
                              </p:par>
                            </p:childTnLst>
                          </p:cTn>
                        </p:par>
                        <p:par>
                          <p:cTn id="66" fill="hold">
                            <p:stCondLst>
                              <p:cond delay="175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31"/>
                                        </p:tgtEl>
                                        <p:attrNameLst>
                                          <p:attrName>style.visibility</p:attrName>
                                        </p:attrNameLst>
                                      </p:cBhvr>
                                      <p:to>
                                        <p:strVal val="visible"/>
                                      </p:to>
                                    </p:set>
                                    <p:anim calcmode="lin" valueType="num">
                                      <p:cBhvr>
                                        <p:cTn id="69"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31"/>
                                        </p:tgtEl>
                                        <p:attrNameLst>
                                          <p:attrName>ppt_y</p:attrName>
                                        </p:attrNameLst>
                                      </p:cBhvr>
                                      <p:tavLst>
                                        <p:tav tm="0">
                                          <p:val>
                                            <p:strVal val="#ppt_y"/>
                                          </p:val>
                                        </p:tav>
                                        <p:tav tm="100000">
                                          <p:val>
                                            <p:strVal val="#ppt_y"/>
                                          </p:val>
                                        </p:tav>
                                      </p:tavLst>
                                    </p:anim>
                                    <p:anim calcmode="lin" valueType="num">
                                      <p:cBhvr>
                                        <p:cTn id="71"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31"/>
                                        </p:tgtEl>
                                        <p:attrNameLst>
                                          <p:attrName>ppt_w</p:attrName>
                                        </p:attrNameLst>
                                      </p:cBhvr>
                                      <p:tavLst>
                                        <p:tav tm="0">
                                          <p:val>
                                            <p:strVal val="#ppt_w/10"/>
                                          </p:val>
                                        </p:tav>
                                        <p:tav tm="50000">
                                          <p:val>
                                            <p:strVal val="#ppt_w+.01"/>
                                          </p:val>
                                        </p:tav>
                                        <p:tav tm="100000">
                                          <p:val>
                                            <p:strVal val="#ppt_w"/>
                                          </p:val>
                                        </p:tav>
                                      </p:tavLst>
                                    </p:anim>
                                    <p:animEffect>
                                      <p:cBhvr>
                                        <p:cTn id="73" dur="500" tmFilter="0,0; .5, 1; 1, 1"/>
                                        <p:tgtEl>
                                          <p:spTgt spid="31"/>
                                        </p:tgtEl>
                                      </p:cBhvr>
                                    </p:animEffect>
                                  </p:childTnLst>
                                </p:cTn>
                              </p:par>
                            </p:childTnLst>
                          </p:cTn>
                        </p:par>
                        <p:par>
                          <p:cTn id="74" fill="hold">
                            <p:stCondLst>
                              <p:cond delay="2500"/>
                            </p:stCondLst>
                            <p:childTnLst>
                              <p:par>
                                <p:cTn id="75" presetID="42" presetClass="entr" presetSubtype="0" fill="hold" grpId="0" nodeType="afterEffect">
                                  <p:stCondLst>
                                    <p:cond delay="0"/>
                                  </p:stCondLst>
                                  <p:childTnLst>
                                    <p:set>
                                      <p:cBhvr>
                                        <p:cTn id="76" dur="1" fill="hold">
                                          <p:stCondLst>
                                            <p:cond delay="0"/>
                                          </p:stCondLst>
                                        </p:cTn>
                                        <p:tgtEl>
                                          <p:spTgt spid="27"/>
                                        </p:tgtEl>
                                        <p:attrNameLst>
                                          <p:attrName>style.visibility</p:attrName>
                                        </p:attrNameLst>
                                      </p:cBhvr>
                                      <p:to>
                                        <p:strVal val="visible"/>
                                      </p:to>
                                    </p:set>
                                    <p:animEffect>
                                      <p:cBhvr>
                                        <p:cTn id="77" dur="1000"/>
                                        <p:tgtEl>
                                          <p:spTgt spid="27"/>
                                        </p:tgtEl>
                                      </p:cBhvr>
                                    </p:animEffect>
                                    <p:anim calcmode="lin" valueType="num">
                                      <p:cBhvr>
                                        <p:cTn id="78" dur="1000" fill="hold"/>
                                        <p:tgtEl>
                                          <p:spTgt spid="27"/>
                                        </p:tgtEl>
                                        <p:attrNameLst>
                                          <p:attrName>ppt_x</p:attrName>
                                        </p:attrNameLst>
                                      </p:cBhvr>
                                      <p:tavLst>
                                        <p:tav tm="0">
                                          <p:val>
                                            <p:strVal val="#ppt_x"/>
                                          </p:val>
                                        </p:tav>
                                        <p:tav tm="100000">
                                          <p:val>
                                            <p:strVal val="#ppt_x"/>
                                          </p:val>
                                        </p:tav>
                                      </p:tavLst>
                                    </p:anim>
                                    <p:anim calcmode="lin" valueType="num">
                                      <p:cBhvr>
                                        <p:cTn id="79" dur="1000" fill="hold"/>
                                        <p:tgtEl>
                                          <p:spTgt spid="27"/>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1" presetClass="entr" presetSubtype="0" fill="hold" grpId="0" nodeType="afterEffect">
                                  <p:stCondLst>
                                    <p:cond delay="0"/>
                                  </p:stCondLst>
                                  <p:iterate type="lt">
                                    <p:tmPct val="10000"/>
                                  </p:iterate>
                                  <p:childTnLst>
                                    <p:set>
                                      <p:cBhvr>
                                        <p:cTn id="82" dur="1" fill="hold">
                                          <p:stCondLst>
                                            <p:cond delay="0"/>
                                          </p:stCondLst>
                                        </p:cTn>
                                        <p:tgtEl>
                                          <p:spTgt spid="32"/>
                                        </p:tgtEl>
                                        <p:attrNameLst>
                                          <p:attrName>style.visibility</p:attrName>
                                        </p:attrNameLst>
                                      </p:cBhvr>
                                      <p:to>
                                        <p:strVal val="visible"/>
                                      </p:to>
                                    </p:set>
                                    <p:anim calcmode="lin" valueType="num">
                                      <p:cBhvr>
                                        <p:cTn id="83"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4" dur="500" fill="hold"/>
                                        <p:tgtEl>
                                          <p:spTgt spid="32"/>
                                        </p:tgtEl>
                                        <p:attrNameLst>
                                          <p:attrName>ppt_y</p:attrName>
                                        </p:attrNameLst>
                                      </p:cBhvr>
                                      <p:tavLst>
                                        <p:tav tm="0">
                                          <p:val>
                                            <p:strVal val="#ppt_y"/>
                                          </p:val>
                                        </p:tav>
                                        <p:tav tm="100000">
                                          <p:val>
                                            <p:strVal val="#ppt_y"/>
                                          </p:val>
                                        </p:tav>
                                      </p:tavLst>
                                    </p:anim>
                                    <p:anim calcmode="lin" valueType="num">
                                      <p:cBhvr>
                                        <p:cTn id="85"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86" dur="500" fill="hold"/>
                                        <p:tgtEl>
                                          <p:spTgt spid="32"/>
                                        </p:tgtEl>
                                        <p:attrNameLst>
                                          <p:attrName>ppt_w</p:attrName>
                                        </p:attrNameLst>
                                      </p:cBhvr>
                                      <p:tavLst>
                                        <p:tav tm="0">
                                          <p:val>
                                            <p:strVal val="#ppt_w/10"/>
                                          </p:val>
                                        </p:tav>
                                        <p:tav tm="50000">
                                          <p:val>
                                            <p:strVal val="#ppt_w+.01"/>
                                          </p:val>
                                        </p:tav>
                                        <p:tav tm="100000">
                                          <p:val>
                                            <p:strVal val="#ppt_w"/>
                                          </p:val>
                                        </p:tav>
                                      </p:tavLst>
                                    </p:anim>
                                    <p:animEffect>
                                      <p:cBhvr>
                                        <p:cTn id="87" dur="500" tmFilter="0,0; .5, 1; 1, 1"/>
                                        <p:tgtEl>
                                          <p:spTgt spid="32"/>
                                        </p:tgtEl>
                                      </p:cBhvr>
                                    </p:animEffect>
                                  </p:childTnLst>
                                </p:cTn>
                              </p:par>
                            </p:childTnLst>
                          </p:cTn>
                        </p:par>
                        <p:par>
                          <p:cTn id="88" fill="hold">
                            <p:stCondLst>
                              <p:cond delay="4250"/>
                            </p:stCondLst>
                            <p:childTnLst>
                              <p:par>
                                <p:cTn id="89" presetID="42" presetClass="entr" presetSubtype="0" fill="hold" grpId="0"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p:cBhvr>
                                        <p:cTn id="91" dur="1000"/>
                                        <p:tgtEl>
                                          <p:spTgt spid="28"/>
                                        </p:tgtEl>
                                      </p:cBhvr>
                                    </p:animEffect>
                                    <p:anim calcmode="lin" valueType="num">
                                      <p:cBhvr>
                                        <p:cTn id="92" dur="1000" fill="hold"/>
                                        <p:tgtEl>
                                          <p:spTgt spid="28"/>
                                        </p:tgtEl>
                                        <p:attrNameLst>
                                          <p:attrName>ppt_x</p:attrName>
                                        </p:attrNameLst>
                                      </p:cBhvr>
                                      <p:tavLst>
                                        <p:tav tm="0">
                                          <p:val>
                                            <p:strVal val="#ppt_x"/>
                                          </p:val>
                                        </p:tav>
                                        <p:tav tm="100000">
                                          <p:val>
                                            <p:strVal val="#ppt_x"/>
                                          </p:val>
                                        </p:tav>
                                      </p:tavLst>
                                    </p:anim>
                                    <p:anim calcmode="lin" valueType="num">
                                      <p:cBhvr>
                                        <p:cTn id="93" dur="1000" fill="hold"/>
                                        <p:tgtEl>
                                          <p:spTgt spid="28"/>
                                        </p:tgtEl>
                                        <p:attrNameLst>
                                          <p:attrName>ppt_y</p:attrName>
                                        </p:attrNameLst>
                                      </p:cBhvr>
                                      <p:tavLst>
                                        <p:tav tm="0">
                                          <p:val>
                                            <p:strVal val="#ppt_y+.1"/>
                                          </p:val>
                                        </p:tav>
                                        <p:tav tm="100000">
                                          <p:val>
                                            <p:strVal val="#ppt_y"/>
                                          </p:val>
                                        </p:tav>
                                      </p:tavLst>
                                    </p:anim>
                                  </p:childTnLst>
                                </p:cTn>
                              </p:par>
                            </p:childTnLst>
                          </p:cTn>
                        </p:par>
                        <p:par>
                          <p:cTn id="94" fill="hold">
                            <p:stCondLst>
                              <p:cond delay="5250"/>
                            </p:stCondLst>
                            <p:childTnLst>
                              <p:par>
                                <p:cTn id="95" presetID="41" presetClass="entr" presetSubtype="0" fill="hold" grpId="0" nodeType="afterEffect">
                                  <p:stCondLst>
                                    <p:cond delay="0"/>
                                  </p:stCondLst>
                                  <p:iterate type="lt">
                                    <p:tmPct val="10000"/>
                                  </p:iterate>
                                  <p:childTnLst>
                                    <p:set>
                                      <p:cBhvr>
                                        <p:cTn id="96" dur="1" fill="hold">
                                          <p:stCondLst>
                                            <p:cond delay="0"/>
                                          </p:stCondLst>
                                        </p:cTn>
                                        <p:tgtEl>
                                          <p:spTgt spid="33"/>
                                        </p:tgtEl>
                                        <p:attrNameLst>
                                          <p:attrName>style.visibility</p:attrName>
                                        </p:attrNameLst>
                                      </p:cBhvr>
                                      <p:to>
                                        <p:strVal val="visible"/>
                                      </p:to>
                                    </p:set>
                                    <p:anim calcmode="lin" valueType="num">
                                      <p:cBhvr>
                                        <p:cTn id="9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33"/>
                                        </p:tgtEl>
                                        <p:attrNameLst>
                                          <p:attrName>ppt_y</p:attrName>
                                        </p:attrNameLst>
                                      </p:cBhvr>
                                      <p:tavLst>
                                        <p:tav tm="0">
                                          <p:val>
                                            <p:strVal val="#ppt_y"/>
                                          </p:val>
                                        </p:tav>
                                        <p:tav tm="100000">
                                          <p:val>
                                            <p:strVal val="#ppt_y"/>
                                          </p:val>
                                        </p:tav>
                                      </p:tavLst>
                                    </p:anim>
                                    <p:anim calcmode="lin" valueType="num">
                                      <p:cBhvr>
                                        <p:cTn id="9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33"/>
                                        </p:tgtEl>
                                        <p:attrNameLst>
                                          <p:attrName>ppt_w</p:attrName>
                                        </p:attrNameLst>
                                      </p:cBhvr>
                                      <p:tavLst>
                                        <p:tav tm="0">
                                          <p:val>
                                            <p:strVal val="#ppt_w/10"/>
                                          </p:val>
                                        </p:tav>
                                        <p:tav tm="50000">
                                          <p:val>
                                            <p:strVal val="#ppt_w+.01"/>
                                          </p:val>
                                        </p:tav>
                                        <p:tav tm="100000">
                                          <p:val>
                                            <p:strVal val="#ppt_w"/>
                                          </p:val>
                                        </p:tav>
                                      </p:tavLst>
                                    </p:anim>
                                    <p:animEffect>
                                      <p:cBhvr>
                                        <p:cTn id="101" dur="500" tmFilter="0,0; .5, 1; 1, 1"/>
                                        <p:tgtEl>
                                          <p:spTgt spid="33"/>
                                        </p:tgtEl>
                                      </p:cBhvr>
                                    </p:animEffect>
                                  </p:childTnLst>
                                </p:cTn>
                              </p:par>
                            </p:childTnLst>
                          </p:cTn>
                        </p:par>
                        <p:par>
                          <p:cTn id="102" fill="hold">
                            <p:stCondLst>
                              <p:cond delay="6000"/>
                            </p:stCondLst>
                            <p:childTnLst>
                              <p:par>
                                <p:cTn id="103" presetID="42" presetClass="entr" presetSubtype="0" fill="hold" grpId="0" nodeType="afterEffect">
                                  <p:stCondLst>
                                    <p:cond delay="0"/>
                                  </p:stCondLst>
                                  <p:childTnLst>
                                    <p:set>
                                      <p:cBhvr>
                                        <p:cTn id="104" dur="1" fill="hold">
                                          <p:stCondLst>
                                            <p:cond delay="0"/>
                                          </p:stCondLst>
                                        </p:cTn>
                                        <p:tgtEl>
                                          <p:spTgt spid="29"/>
                                        </p:tgtEl>
                                        <p:attrNameLst>
                                          <p:attrName>style.visibility</p:attrName>
                                        </p:attrNameLst>
                                      </p:cBhvr>
                                      <p:to>
                                        <p:strVal val="visible"/>
                                      </p:to>
                                    </p:set>
                                    <p:animEffect>
                                      <p:cBhvr>
                                        <p:cTn id="105" dur="1000"/>
                                        <p:tgtEl>
                                          <p:spTgt spid="29"/>
                                        </p:tgtEl>
                                      </p:cBhvr>
                                    </p:animEffect>
                                    <p:anim calcmode="lin" valueType="num">
                                      <p:cBhvr>
                                        <p:cTn id="106" dur="1000" fill="hold"/>
                                        <p:tgtEl>
                                          <p:spTgt spid="29"/>
                                        </p:tgtEl>
                                        <p:attrNameLst>
                                          <p:attrName>ppt_x</p:attrName>
                                        </p:attrNameLst>
                                      </p:cBhvr>
                                      <p:tavLst>
                                        <p:tav tm="0">
                                          <p:val>
                                            <p:strVal val="#ppt_x"/>
                                          </p:val>
                                        </p:tav>
                                        <p:tav tm="100000">
                                          <p:val>
                                            <p:strVal val="#ppt_x"/>
                                          </p:val>
                                        </p:tav>
                                      </p:tavLst>
                                    </p:anim>
                                    <p:anim calcmode="lin" valueType="num">
                                      <p:cBhvr>
                                        <p:cTn id="107"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8" grpId="0" bldLvl="0" animBg="1" autoUpdateAnimBg="0"/>
      <p:bldP spid="19" grpId="0" bldLvl="0" autoUpdateAnimBg="0"/>
      <p:bldP spid="20" grpId="0" animBg="1"/>
      <p:bldP spid="21" grpId="0" bldLvl="0" animBg="1" autoUpdateAnimBg="0"/>
      <p:bldP spid="22" grpId="0" animBg="1"/>
      <p:bldP spid="23" grpId="0" bldLvl="0" animBg="1" autoUpdateAnimBg="0"/>
      <p:bldP spid="24" grpId="0" animBg="1"/>
      <p:bldP spid="25" grpId="0" bldLvl="0" animBg="1" autoUpdateAnimBg="0"/>
      <p:bldP spid="26" grpId="0" animBg="1"/>
      <p:bldP spid="27"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1521" y="123478"/>
            <a:ext cx="179512" cy="432048"/>
          </a:xfrm>
          <a:prstGeom prst="rect">
            <a:avLst/>
          </a:prstGeom>
          <a:solidFill>
            <a:srgbClr val="D83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9"/>
          <p:cNvSpPr txBox="1"/>
          <p:nvPr/>
        </p:nvSpPr>
        <p:spPr>
          <a:xfrm>
            <a:off x="460380" y="155415"/>
            <a:ext cx="1210588" cy="400110"/>
          </a:xfrm>
          <a:prstGeom prst="rect">
            <a:avLst/>
          </a:prstGeom>
          <a:noFill/>
        </p:spPr>
        <p:txBody>
          <a:bodyPr wrap="none" rtlCol="0">
            <a:spAutoFit/>
          </a:bodyPr>
          <a:lstStyle/>
          <a:p>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TextBox 58"/>
          <p:cNvSpPr txBox="1"/>
          <p:nvPr/>
        </p:nvSpPr>
        <p:spPr>
          <a:xfrm>
            <a:off x="4981120" y="3088494"/>
            <a:ext cx="2126079" cy="573482"/>
          </a:xfrm>
          <a:prstGeom prst="rect">
            <a:avLst/>
          </a:prstGeom>
          <a:noFill/>
        </p:spPr>
        <p:txBody>
          <a:bodyPr wrap="none" lIns="87876" tIns="43938" rIns="87876" bIns="43938">
            <a:spAutoFit/>
          </a:bodyPr>
          <a:lstStyle/>
          <a:p>
            <a:pPr marL="329545" indent="-329545" fontAlgn="base">
              <a:spcBef>
                <a:spcPct val="0"/>
              </a:spcBef>
              <a:spcAft>
                <a:spcPct val="0"/>
              </a:spcAft>
              <a:buFont typeface="Arial" pitchFamily="34" charset="0"/>
              <a:buChar char="•"/>
              <a:defRPr/>
            </a:pPr>
            <a:r>
              <a:rPr lang="zh-CN" altLang="en-US" sz="1575" dirty="0">
                <a:solidFill>
                  <a:prstClr val="black">
                    <a:lumMod val="75000"/>
                    <a:lumOff val="25000"/>
                  </a:prstClr>
                </a:solidFill>
                <a:latin typeface="微软雅黑" pitchFamily="34" charset="-122"/>
                <a:ea typeface="微软雅黑" pitchFamily="34" charset="-122"/>
              </a:rPr>
              <a:t>点击此处输入文字</a:t>
            </a:r>
            <a:endParaRPr lang="en-US" altLang="zh-CN" sz="1575" dirty="0">
              <a:solidFill>
                <a:prstClr val="black">
                  <a:lumMod val="75000"/>
                  <a:lumOff val="25000"/>
                </a:prstClr>
              </a:solidFill>
              <a:latin typeface="微软雅黑" pitchFamily="34" charset="-122"/>
              <a:ea typeface="微软雅黑" pitchFamily="34" charset="-122"/>
            </a:endParaRPr>
          </a:p>
          <a:p>
            <a:pPr marL="329545" indent="-329545" fontAlgn="base">
              <a:spcBef>
                <a:spcPct val="0"/>
              </a:spcBef>
              <a:spcAft>
                <a:spcPct val="0"/>
              </a:spcAft>
              <a:buFont typeface="Arial" pitchFamily="34" charset="0"/>
              <a:buChar char="•"/>
              <a:defRPr/>
            </a:pPr>
            <a:r>
              <a:rPr lang="zh-CN" altLang="en-US" sz="1575" dirty="0">
                <a:solidFill>
                  <a:prstClr val="black">
                    <a:lumMod val="75000"/>
                    <a:lumOff val="25000"/>
                  </a:prstClr>
                </a:solidFill>
                <a:latin typeface="微软雅黑" pitchFamily="34" charset="-122"/>
                <a:ea typeface="微软雅黑" pitchFamily="34" charset="-122"/>
              </a:rPr>
              <a:t>点击此处输入文字</a:t>
            </a:r>
            <a:endParaRPr lang="en-US" altLang="zh-CN" sz="1575" dirty="0">
              <a:solidFill>
                <a:prstClr val="black">
                  <a:lumMod val="75000"/>
                  <a:lumOff val="25000"/>
                </a:prstClr>
              </a:solidFill>
              <a:latin typeface="微软雅黑" pitchFamily="34" charset="-122"/>
              <a:ea typeface="微软雅黑" pitchFamily="34" charset="-122"/>
            </a:endParaRPr>
          </a:p>
        </p:txBody>
      </p:sp>
      <p:sp>
        <p:nvSpPr>
          <p:cNvPr id="7" name="TextBox 79"/>
          <p:cNvSpPr txBox="1"/>
          <p:nvPr/>
        </p:nvSpPr>
        <p:spPr>
          <a:xfrm>
            <a:off x="2986873" y="3895079"/>
            <a:ext cx="2397220" cy="550399"/>
          </a:xfrm>
          <a:prstGeom prst="rect">
            <a:avLst/>
          </a:prstGeom>
          <a:noFill/>
        </p:spPr>
        <p:txBody>
          <a:bodyPr wrap="square" lIns="87876" tIns="43938" rIns="87876" bIns="43938">
            <a:spAutoFit/>
          </a:bodyPr>
          <a:lstStyle/>
          <a:p>
            <a:pPr marL="329545" indent="-329545" fontAlgn="base">
              <a:spcBef>
                <a:spcPct val="0"/>
              </a:spcBef>
              <a:spcAft>
                <a:spcPct val="0"/>
              </a:spcAft>
              <a:buFont typeface="Arial" pitchFamily="34" charset="0"/>
              <a:buChar char="•"/>
              <a:defRPr/>
            </a:pPr>
            <a:r>
              <a:rPr lang="zh-CN" altLang="en-US" sz="1500" b="1" dirty="0">
                <a:solidFill>
                  <a:prstClr val="black">
                    <a:lumMod val="75000"/>
                    <a:lumOff val="25000"/>
                  </a:prstClr>
                </a:solidFill>
                <a:latin typeface="微软雅黑" pitchFamily="34" charset="-122"/>
                <a:ea typeface="微软雅黑" pitchFamily="34" charset="-122"/>
              </a:rPr>
              <a:t>点击此处输入文字</a:t>
            </a:r>
            <a:endParaRPr lang="en-US" altLang="zh-CN" sz="1500" b="1" dirty="0">
              <a:solidFill>
                <a:prstClr val="black">
                  <a:lumMod val="75000"/>
                  <a:lumOff val="25000"/>
                </a:prstClr>
              </a:solidFill>
              <a:latin typeface="微软雅黑" pitchFamily="34" charset="-122"/>
              <a:ea typeface="微软雅黑" pitchFamily="34" charset="-122"/>
            </a:endParaRPr>
          </a:p>
          <a:p>
            <a:pPr marL="329545" indent="-329545" fontAlgn="base">
              <a:spcBef>
                <a:spcPct val="0"/>
              </a:spcBef>
              <a:spcAft>
                <a:spcPct val="0"/>
              </a:spcAft>
              <a:buFont typeface="Arial" pitchFamily="34" charset="0"/>
              <a:buChar char="•"/>
              <a:defRPr/>
            </a:pPr>
            <a:r>
              <a:rPr lang="zh-CN" altLang="en-US" sz="1500" b="1" dirty="0">
                <a:solidFill>
                  <a:prstClr val="black">
                    <a:lumMod val="75000"/>
                    <a:lumOff val="25000"/>
                  </a:prstClr>
                </a:solidFill>
                <a:latin typeface="微软雅黑" pitchFamily="34" charset="-122"/>
                <a:ea typeface="微软雅黑" pitchFamily="34" charset="-122"/>
              </a:rPr>
              <a:t>点击此处输入文字</a:t>
            </a:r>
            <a:endParaRPr lang="en-US" altLang="zh-CN" sz="1500" b="1" dirty="0">
              <a:solidFill>
                <a:prstClr val="black">
                  <a:lumMod val="75000"/>
                  <a:lumOff val="25000"/>
                </a:prstClr>
              </a:solidFill>
              <a:latin typeface="微软雅黑" pitchFamily="34" charset="-122"/>
              <a:ea typeface="微软雅黑" pitchFamily="34" charset="-122"/>
            </a:endParaRPr>
          </a:p>
        </p:txBody>
      </p:sp>
      <p:sp>
        <p:nvSpPr>
          <p:cNvPr id="8" name="TextBox 80"/>
          <p:cNvSpPr txBox="1"/>
          <p:nvPr/>
        </p:nvSpPr>
        <p:spPr>
          <a:xfrm>
            <a:off x="6748494" y="2286011"/>
            <a:ext cx="1548998" cy="400230"/>
          </a:xfrm>
          <a:prstGeom prst="rect">
            <a:avLst/>
          </a:prstGeom>
          <a:noFill/>
        </p:spPr>
        <p:txBody>
          <a:bodyPr wrap="none" lIns="87876" tIns="43938" rIns="87876" bIns="43938">
            <a:spAutoFit/>
          </a:bodyPr>
          <a:lstStyle/>
          <a:p>
            <a:pPr marL="329545" indent="-329545" fontAlgn="base">
              <a:spcBef>
                <a:spcPct val="0"/>
              </a:spcBef>
              <a:spcAft>
                <a:spcPct val="0"/>
              </a:spcAft>
              <a:buFont typeface="Arial" pitchFamily="34" charset="0"/>
              <a:buChar char="•"/>
              <a:defRPr/>
            </a:pPr>
            <a:r>
              <a:rPr lang="zh-CN" altLang="en-US" sz="1012" b="1" dirty="0">
                <a:solidFill>
                  <a:prstClr val="black">
                    <a:lumMod val="75000"/>
                    <a:lumOff val="25000"/>
                  </a:prstClr>
                </a:solidFill>
                <a:latin typeface="微软雅黑" pitchFamily="34" charset="-122"/>
                <a:ea typeface="微软雅黑" pitchFamily="34" charset="-122"/>
              </a:rPr>
              <a:t>点击此处输入文字</a:t>
            </a:r>
            <a:endParaRPr lang="en-US" altLang="zh-CN" sz="1012" b="1" dirty="0">
              <a:solidFill>
                <a:prstClr val="black">
                  <a:lumMod val="75000"/>
                  <a:lumOff val="25000"/>
                </a:prstClr>
              </a:solidFill>
              <a:latin typeface="微软雅黑" pitchFamily="34" charset="-122"/>
              <a:ea typeface="微软雅黑" pitchFamily="34" charset="-122"/>
            </a:endParaRPr>
          </a:p>
          <a:p>
            <a:pPr marL="329545" indent="-329545" fontAlgn="base">
              <a:spcBef>
                <a:spcPct val="0"/>
              </a:spcBef>
              <a:spcAft>
                <a:spcPct val="0"/>
              </a:spcAft>
              <a:buFont typeface="Arial" pitchFamily="34" charset="0"/>
              <a:buChar char="•"/>
              <a:defRPr/>
            </a:pPr>
            <a:r>
              <a:rPr lang="zh-CN" altLang="en-US" sz="1012" b="1" dirty="0">
                <a:solidFill>
                  <a:prstClr val="black">
                    <a:lumMod val="75000"/>
                    <a:lumOff val="25000"/>
                  </a:prstClr>
                </a:solidFill>
                <a:latin typeface="微软雅黑" pitchFamily="34" charset="-122"/>
                <a:ea typeface="微软雅黑" pitchFamily="34" charset="-122"/>
              </a:rPr>
              <a:t>点击此处输入文字</a:t>
            </a:r>
            <a:endParaRPr lang="en-US" altLang="zh-CN" sz="1012" b="1" dirty="0">
              <a:solidFill>
                <a:prstClr val="black">
                  <a:lumMod val="75000"/>
                  <a:lumOff val="25000"/>
                </a:prstClr>
              </a:solidFill>
              <a:latin typeface="微软雅黑" pitchFamily="34" charset="-122"/>
              <a:ea typeface="微软雅黑" pitchFamily="34" charset="-122"/>
            </a:endParaRPr>
          </a:p>
        </p:txBody>
      </p:sp>
      <p:grpSp>
        <p:nvGrpSpPr>
          <p:cNvPr id="9" name="组合 8"/>
          <p:cNvGrpSpPr/>
          <p:nvPr/>
        </p:nvGrpSpPr>
        <p:grpSpPr>
          <a:xfrm>
            <a:off x="1481271" y="1991766"/>
            <a:ext cx="1943479" cy="2412524"/>
            <a:chOff x="681032" y="1902140"/>
            <a:chExt cx="1944688" cy="2681281"/>
          </a:xfrm>
        </p:grpSpPr>
        <p:sp>
          <p:nvSpPr>
            <p:cNvPr id="10"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DA5F66"/>
            </a:solidFill>
            <a:ln>
              <a:noFill/>
            </a:ln>
          </p:spPr>
          <p:txBody>
            <a:bodyPr wrap="none" anchor="ctr"/>
            <a:lstStyle/>
            <a:p>
              <a:pPr fontAlgn="base">
                <a:spcBef>
                  <a:spcPct val="0"/>
                </a:spcBef>
                <a:spcAft>
                  <a:spcPct val="0"/>
                </a:spcAft>
              </a:pPr>
              <a:endParaRPr lang="zh-CN" altLang="en-US" sz="1012" kern="0" dirty="0">
                <a:solidFill>
                  <a:srgbClr val="000000"/>
                </a:solidFill>
                <a:latin typeface="Arial" pitchFamily="34" charset="0"/>
                <a:ea typeface="微软雅黑" panose="020B0503020204020204" pitchFamily="34" charset="-122"/>
              </a:endParaRPr>
            </a:p>
          </p:txBody>
        </p:sp>
        <p:sp>
          <p:nvSpPr>
            <p:cNvPr id="11" name="椭圆​​ 6"/>
            <p:cNvSpPr/>
            <p:nvPr/>
          </p:nvSpPr>
          <p:spPr>
            <a:xfrm>
              <a:off x="897230" y="4432300"/>
              <a:ext cx="1512168" cy="151121"/>
            </a:xfrm>
            <a:prstGeom prst="ellipse">
              <a:avLst/>
            </a:prstGeom>
            <a:solidFill>
              <a:srgbClr val="DA5F66"/>
            </a:solidFill>
            <a:ln w="25400" cap="flat" cmpd="sng" algn="ctr">
              <a:noFill/>
              <a:prstDash val="solid"/>
            </a:ln>
            <a:effectLst/>
          </p:spPr>
          <p:txBody>
            <a:bodyPr anchor="ctr"/>
            <a:lstStyle/>
            <a:p>
              <a:pPr algn="ctr">
                <a:defRPr/>
              </a:pPr>
              <a:endParaRPr lang="zh-CN" altLang="en-US" sz="1012" kern="0" dirty="0">
                <a:solidFill>
                  <a:prstClr val="white"/>
                </a:solidFill>
                <a:ea typeface="微软雅黑" panose="020B0503020204020204" pitchFamily="34" charset="-122"/>
              </a:endParaRPr>
            </a:p>
          </p:txBody>
        </p:sp>
        <p:sp>
          <p:nvSpPr>
            <p:cNvPr id="12" name="矩形​​ 16"/>
            <p:cNvSpPr>
              <a:spLocks noChangeArrowheads="1"/>
            </p:cNvSpPr>
            <p:nvPr/>
          </p:nvSpPr>
          <p:spPr bwMode="auto">
            <a:xfrm>
              <a:off x="894838" y="2527148"/>
              <a:ext cx="1512894" cy="69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defRPr/>
              </a:pPr>
              <a:r>
                <a:rPr lang="zh-CN" altLang="en-US" sz="3448" b="1" kern="0" dirty="0">
                  <a:solidFill>
                    <a:schemeClr val="bg1"/>
                  </a:solidFill>
                  <a:latin typeface="微软雅黑" pitchFamily="34" charset="-122"/>
                  <a:ea typeface="微软雅黑" pitchFamily="34" charset="-122"/>
                  <a:cs typeface="Arial Unicode MS" pitchFamily="34" charset="-122"/>
                </a:rPr>
                <a:t>项目一</a:t>
              </a:r>
            </a:p>
          </p:txBody>
        </p:sp>
      </p:grpSp>
      <p:grpSp>
        <p:nvGrpSpPr>
          <p:cNvPr id="13" name="组合 12"/>
          <p:cNvGrpSpPr/>
          <p:nvPr/>
        </p:nvGrpSpPr>
        <p:grpSpPr>
          <a:xfrm>
            <a:off x="3945127" y="1656097"/>
            <a:ext cx="1438967" cy="1751178"/>
            <a:chOff x="3146420" y="1529078"/>
            <a:chExt cx="1439862" cy="1946260"/>
          </a:xfrm>
          <a:solidFill>
            <a:srgbClr val="DA5F66"/>
          </a:solidFill>
        </p:grpSpPr>
        <p:sp>
          <p:nvSpPr>
            <p:cNvPr id="14"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pFill/>
            <a:ln>
              <a:noFill/>
            </a:ln>
          </p:spPr>
          <p:txBody>
            <a:bodyPr wrap="none" anchor="ctr"/>
            <a:lstStyle/>
            <a:p>
              <a:pPr fontAlgn="base">
                <a:spcBef>
                  <a:spcPct val="0"/>
                </a:spcBef>
                <a:spcAft>
                  <a:spcPct val="0"/>
                </a:spcAft>
              </a:pPr>
              <a:endParaRPr lang="zh-CN" altLang="en-US" sz="1012" kern="0" dirty="0">
                <a:solidFill>
                  <a:srgbClr val="000000"/>
                </a:solidFill>
                <a:latin typeface="Arial" pitchFamily="34" charset="0"/>
                <a:ea typeface="微软雅黑" panose="020B0503020204020204" pitchFamily="34" charset="-122"/>
              </a:endParaRPr>
            </a:p>
          </p:txBody>
        </p:sp>
        <p:sp>
          <p:nvSpPr>
            <p:cNvPr id="15" name="椭圆​​ 9"/>
            <p:cNvSpPr/>
            <p:nvPr/>
          </p:nvSpPr>
          <p:spPr>
            <a:xfrm>
              <a:off x="3273494" y="3380494"/>
              <a:ext cx="1116000" cy="94844"/>
            </a:xfrm>
            <a:prstGeom prst="ellipse">
              <a:avLst/>
            </a:prstGeom>
            <a:grpFill/>
            <a:ln w="25400" cap="flat" cmpd="sng" algn="ctr">
              <a:noFill/>
              <a:prstDash val="solid"/>
            </a:ln>
            <a:effectLst/>
          </p:spPr>
          <p:txBody>
            <a:bodyPr anchor="ctr"/>
            <a:lstStyle/>
            <a:p>
              <a:pPr algn="ctr">
                <a:defRPr/>
              </a:pPr>
              <a:endParaRPr lang="zh-CN" altLang="en-US" sz="1012" kern="0" dirty="0">
                <a:solidFill>
                  <a:prstClr val="white"/>
                </a:solidFill>
                <a:ea typeface="微软雅黑" panose="020B0503020204020204" pitchFamily="34" charset="-122"/>
              </a:endParaRPr>
            </a:p>
          </p:txBody>
        </p:sp>
        <p:sp>
          <p:nvSpPr>
            <p:cNvPr id="16" name="矩形​​ 17"/>
            <p:cNvSpPr>
              <a:spLocks noChangeArrowheads="1"/>
            </p:cNvSpPr>
            <p:nvPr/>
          </p:nvSpPr>
          <p:spPr bwMode="auto">
            <a:xfrm>
              <a:off x="3306985" y="1998632"/>
              <a:ext cx="1079813" cy="5001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lgn="ctr" fontAlgn="base">
                <a:spcBef>
                  <a:spcPct val="0"/>
                </a:spcBef>
                <a:spcAft>
                  <a:spcPct val="0"/>
                </a:spcAft>
                <a:defRPr/>
              </a:pPr>
              <a:r>
                <a:rPr lang="zh-CN" altLang="en-US" sz="2324" b="1" kern="0" dirty="0">
                  <a:solidFill>
                    <a:schemeClr val="bg1"/>
                  </a:solidFill>
                  <a:latin typeface="微软雅黑" pitchFamily="34" charset="-122"/>
                  <a:ea typeface="微软雅黑" pitchFamily="34" charset="-122"/>
                  <a:cs typeface="Arial Unicode MS" pitchFamily="34" charset="-122"/>
                </a:rPr>
                <a:t>项目二</a:t>
              </a:r>
            </a:p>
          </p:txBody>
        </p:sp>
      </p:grpSp>
      <p:grpSp>
        <p:nvGrpSpPr>
          <p:cNvPr id="17" name="组合 16"/>
          <p:cNvGrpSpPr/>
          <p:nvPr/>
        </p:nvGrpSpPr>
        <p:grpSpPr>
          <a:xfrm>
            <a:off x="5871153" y="1407560"/>
            <a:ext cx="1012196" cy="1221590"/>
            <a:chOff x="5073645" y="1252853"/>
            <a:chExt cx="1012825" cy="1357676"/>
          </a:xfrm>
          <a:solidFill>
            <a:srgbClr val="DA5F66"/>
          </a:solidFill>
        </p:grpSpPr>
        <p:sp>
          <p:nvSpPr>
            <p:cNvPr id="18"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pFill/>
            <a:ln>
              <a:noFill/>
            </a:ln>
          </p:spPr>
          <p:txBody>
            <a:bodyPr wrap="none" anchor="ctr"/>
            <a:lstStyle/>
            <a:p>
              <a:pPr fontAlgn="base">
                <a:spcBef>
                  <a:spcPct val="0"/>
                </a:spcBef>
                <a:spcAft>
                  <a:spcPct val="0"/>
                </a:spcAft>
              </a:pPr>
              <a:endParaRPr lang="zh-CN" altLang="en-US" sz="1012" kern="0" dirty="0">
                <a:solidFill>
                  <a:srgbClr val="000000"/>
                </a:solidFill>
                <a:latin typeface="Arial" pitchFamily="34" charset="0"/>
                <a:ea typeface="微软雅黑" panose="020B0503020204020204" pitchFamily="34" charset="-122"/>
              </a:endParaRPr>
            </a:p>
          </p:txBody>
        </p:sp>
        <p:sp>
          <p:nvSpPr>
            <p:cNvPr id="19" name="椭圆​​ 10"/>
            <p:cNvSpPr/>
            <p:nvPr/>
          </p:nvSpPr>
          <p:spPr>
            <a:xfrm>
              <a:off x="5217790" y="2515685"/>
              <a:ext cx="720000" cy="94844"/>
            </a:xfrm>
            <a:prstGeom prst="ellipse">
              <a:avLst/>
            </a:prstGeom>
            <a:grpFill/>
            <a:ln w="25400" cap="flat" cmpd="sng" algn="ctr">
              <a:noFill/>
              <a:prstDash val="solid"/>
            </a:ln>
            <a:effectLst/>
          </p:spPr>
          <p:txBody>
            <a:bodyPr anchor="ctr"/>
            <a:lstStyle/>
            <a:p>
              <a:pPr algn="ctr">
                <a:defRPr/>
              </a:pPr>
              <a:endParaRPr lang="zh-CN" altLang="en-US" sz="1012" kern="0" dirty="0">
                <a:solidFill>
                  <a:prstClr val="white"/>
                </a:solidFill>
                <a:ea typeface="微软雅黑" panose="020B0503020204020204" pitchFamily="34" charset="-122"/>
              </a:endParaRPr>
            </a:p>
          </p:txBody>
        </p:sp>
        <p:sp>
          <p:nvSpPr>
            <p:cNvPr id="20" name="矩形​​ 18"/>
            <p:cNvSpPr>
              <a:spLocks noChangeArrowheads="1"/>
            </p:cNvSpPr>
            <p:nvPr/>
          </p:nvSpPr>
          <p:spPr bwMode="auto">
            <a:xfrm>
              <a:off x="5291988" y="1568261"/>
              <a:ext cx="574553" cy="2757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lgn="ctr" fontAlgn="base">
                <a:spcBef>
                  <a:spcPct val="0"/>
                </a:spcBef>
                <a:spcAft>
                  <a:spcPct val="0"/>
                </a:spcAft>
                <a:defRPr/>
              </a:pPr>
              <a:r>
                <a:rPr lang="zh-CN" altLang="en-US" sz="1012" b="1" kern="0" dirty="0">
                  <a:solidFill>
                    <a:schemeClr val="bg1"/>
                  </a:solidFill>
                  <a:latin typeface="微软雅黑" pitchFamily="34" charset="-122"/>
                  <a:ea typeface="微软雅黑" pitchFamily="34" charset="-122"/>
                  <a:cs typeface="Arial Unicode MS" pitchFamily="34" charset="-122"/>
                </a:rPr>
                <a:t>项目三</a:t>
              </a:r>
            </a:p>
          </p:txBody>
        </p:sp>
      </p:grpSp>
    </p:spTree>
    <p:extLst>
      <p:ext uri="{BB962C8B-B14F-4D97-AF65-F5344CB8AC3E}">
        <p14:creationId xmlns:p14="http://schemas.microsoft.com/office/powerpoint/2010/main" val="32518366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5"/>
                                        </p:tgtEl>
                                      </p:cBhvr>
                                    </p:animEffect>
                                  </p:childTnLst>
                                </p:cTn>
                              </p:par>
                            </p:childTnLst>
                          </p:cTn>
                        </p:par>
                        <p:par>
                          <p:cTn id="19" fill="hold">
                            <p:stCondLst>
                              <p:cond delay="1500"/>
                            </p:stCondLst>
                            <p:childTnLst>
                              <p:par>
                                <p:cTn id="20" presetID="26" presetClass="entr" presetSubtype="0"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6">
                                          <p:stCondLst>
                                            <p:cond delay="0"/>
                                          </p:stCondLst>
                                        </p:cTn>
                                        <p:tgtEl>
                                          <p:spTgt spid="9"/>
                                        </p:tgtEl>
                                      </p:cBhvr>
                                    </p:animEffect>
                                    <p:anim calcmode="lin" valueType="num">
                                      <p:cBhvr>
                                        <p:cTn id="23" dur="1594"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4" dur="581"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25" dur="581" tmFilter="0, 0; 0.125,0.2665; 0.25,0.4; 0.375,0.465; 0.5,0.5;  0.625,0.535; 0.75,0.6; 0.875,0.7335; 1,1">
                                          <p:stCondLst>
                                            <p:cond delay="581"/>
                                          </p:stCondLst>
                                        </p:cTn>
                                        <p:tgtEl>
                                          <p:spTgt spid="9"/>
                                        </p:tgtEl>
                                        <p:attrNameLst>
                                          <p:attrName>ppt_y</p:attrName>
                                        </p:attrNameLst>
                                      </p:cBhvr>
                                      <p:tavLst>
                                        <p:tav tm="0" fmla="#ppt_y-sin(pi*$)/9">
                                          <p:val>
                                            <p:fltVal val="0"/>
                                          </p:val>
                                        </p:tav>
                                        <p:tav tm="100000">
                                          <p:val>
                                            <p:fltVal val="1"/>
                                          </p:val>
                                        </p:tav>
                                      </p:tavLst>
                                    </p:anim>
                                    <p:anim calcmode="lin" valueType="num">
                                      <p:cBhvr>
                                        <p:cTn id="26" dur="289" tmFilter="0, 0; 0.125,0.2665; 0.25,0.4; 0.375,0.465; 0.5,0.5;  0.625,0.535; 0.75,0.6; 0.875,0.7335; 1,1">
                                          <p:stCondLst>
                                            <p:cond delay="1160"/>
                                          </p:stCondLst>
                                        </p:cTn>
                                        <p:tgtEl>
                                          <p:spTgt spid="9"/>
                                        </p:tgtEl>
                                        <p:attrNameLst>
                                          <p:attrName>ppt_y</p:attrName>
                                        </p:attrNameLst>
                                      </p:cBhvr>
                                      <p:tavLst>
                                        <p:tav tm="0" fmla="#ppt_y-sin(pi*$)/27">
                                          <p:val>
                                            <p:fltVal val="0"/>
                                          </p:val>
                                        </p:tav>
                                        <p:tav tm="100000">
                                          <p:val>
                                            <p:fltVal val="1"/>
                                          </p:val>
                                        </p:tav>
                                      </p:tavLst>
                                    </p:anim>
                                    <p:anim calcmode="lin" valueType="num">
                                      <p:cBhvr>
                                        <p:cTn id="27" dur="145" tmFilter="0, 0; 0.125,0.2665; 0.25,0.4; 0.375,0.465; 0.5,0.5;  0.625,0.535; 0.75,0.6; 0.875,0.7335; 1,1">
                                          <p:stCondLst>
                                            <p:cond delay="1449"/>
                                          </p:stCondLst>
                                        </p:cTn>
                                        <p:tgtEl>
                                          <p:spTgt spid="9"/>
                                        </p:tgtEl>
                                        <p:attrNameLst>
                                          <p:attrName>ppt_y</p:attrName>
                                        </p:attrNameLst>
                                      </p:cBhvr>
                                      <p:tavLst>
                                        <p:tav tm="0" fmla="#ppt_y-sin(pi*$)/81">
                                          <p:val>
                                            <p:fltVal val="0"/>
                                          </p:val>
                                        </p:tav>
                                        <p:tav tm="100000">
                                          <p:val>
                                            <p:fltVal val="1"/>
                                          </p:val>
                                        </p:tav>
                                      </p:tavLst>
                                    </p:anim>
                                    <p:animScale>
                                      <p:cBhvr>
                                        <p:cTn id="28" dur="23">
                                          <p:stCondLst>
                                            <p:cond delay="569"/>
                                          </p:stCondLst>
                                        </p:cTn>
                                        <p:tgtEl>
                                          <p:spTgt spid="9"/>
                                        </p:tgtEl>
                                      </p:cBhvr>
                                      <p:to x="100000" y="60000"/>
                                    </p:animScale>
                                    <p:animScale>
                                      <p:cBhvr>
                                        <p:cTn id="29" dur="145" decel="50000">
                                          <p:stCondLst>
                                            <p:cond delay="593"/>
                                          </p:stCondLst>
                                        </p:cTn>
                                        <p:tgtEl>
                                          <p:spTgt spid="9"/>
                                        </p:tgtEl>
                                      </p:cBhvr>
                                      <p:to x="100000" y="100000"/>
                                    </p:animScale>
                                    <p:animScale>
                                      <p:cBhvr>
                                        <p:cTn id="30" dur="23">
                                          <p:stCondLst>
                                            <p:cond delay="1148"/>
                                          </p:stCondLst>
                                        </p:cTn>
                                        <p:tgtEl>
                                          <p:spTgt spid="9"/>
                                        </p:tgtEl>
                                      </p:cBhvr>
                                      <p:to x="100000" y="80000"/>
                                    </p:animScale>
                                    <p:animScale>
                                      <p:cBhvr>
                                        <p:cTn id="31" dur="145" decel="50000">
                                          <p:stCondLst>
                                            <p:cond delay="1171"/>
                                          </p:stCondLst>
                                        </p:cTn>
                                        <p:tgtEl>
                                          <p:spTgt spid="9"/>
                                        </p:tgtEl>
                                      </p:cBhvr>
                                      <p:to x="100000" y="100000"/>
                                    </p:animScale>
                                    <p:animScale>
                                      <p:cBhvr>
                                        <p:cTn id="32" dur="23">
                                          <p:stCondLst>
                                            <p:cond delay="1437"/>
                                          </p:stCondLst>
                                        </p:cTn>
                                        <p:tgtEl>
                                          <p:spTgt spid="9"/>
                                        </p:tgtEl>
                                      </p:cBhvr>
                                      <p:to x="100000" y="90000"/>
                                    </p:animScale>
                                    <p:animScale>
                                      <p:cBhvr>
                                        <p:cTn id="33" dur="145" decel="50000">
                                          <p:stCondLst>
                                            <p:cond delay="1458"/>
                                          </p:stCondLst>
                                        </p:cTn>
                                        <p:tgtEl>
                                          <p:spTgt spid="9"/>
                                        </p:tgtEl>
                                      </p:cBhvr>
                                      <p:to x="100000" y="100000"/>
                                    </p:animScale>
                                    <p:animScale>
                                      <p:cBhvr>
                                        <p:cTn id="34" dur="23">
                                          <p:stCondLst>
                                            <p:cond delay="1582"/>
                                          </p:stCondLst>
                                        </p:cTn>
                                        <p:tgtEl>
                                          <p:spTgt spid="9"/>
                                        </p:tgtEl>
                                      </p:cBhvr>
                                      <p:to x="100000" y="95000"/>
                                    </p:animScale>
                                    <p:animScale>
                                      <p:cBhvr>
                                        <p:cTn id="35" dur="145" decel="50000">
                                          <p:stCondLst>
                                            <p:cond delay="1605"/>
                                          </p:stCondLst>
                                        </p:cTn>
                                        <p:tgtEl>
                                          <p:spTgt spid="9"/>
                                        </p:tgtEl>
                                      </p:cBhvr>
                                      <p:to x="100000" y="100000"/>
                                    </p:animScale>
                                  </p:childTnLst>
                                </p:cTn>
                              </p:par>
                              <p:par>
                                <p:cTn id="36" presetID="26" presetClass="entr" presetSubtype="0" fill="hold" nodeType="withEffect">
                                  <p:stCondLst>
                                    <p:cond delay="250"/>
                                  </p:stCondLst>
                                  <p:childTnLst>
                                    <p:set>
                                      <p:cBhvr>
                                        <p:cTn id="37" dur="1" fill="hold">
                                          <p:stCondLst>
                                            <p:cond delay="0"/>
                                          </p:stCondLst>
                                        </p:cTn>
                                        <p:tgtEl>
                                          <p:spTgt spid="13"/>
                                        </p:tgtEl>
                                        <p:attrNameLst>
                                          <p:attrName>style.visibility</p:attrName>
                                        </p:attrNameLst>
                                      </p:cBhvr>
                                      <p:to>
                                        <p:strVal val="visible"/>
                                      </p:to>
                                    </p:set>
                                    <p:animEffect transition="in" filter="wipe(down)">
                                      <p:cBhvr>
                                        <p:cTn id="38" dur="506">
                                          <p:stCondLst>
                                            <p:cond delay="0"/>
                                          </p:stCondLst>
                                        </p:cTn>
                                        <p:tgtEl>
                                          <p:spTgt spid="13"/>
                                        </p:tgtEl>
                                      </p:cBhvr>
                                    </p:animEffect>
                                    <p:anim calcmode="lin" valueType="num">
                                      <p:cBhvr>
                                        <p:cTn id="39" dur="1594"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40" dur="581"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41" dur="581" tmFilter="0, 0; 0.125,0.2665; 0.25,0.4; 0.375,0.465; 0.5,0.5;  0.625,0.535; 0.75,0.6; 0.875,0.7335; 1,1">
                                          <p:stCondLst>
                                            <p:cond delay="581"/>
                                          </p:stCondLst>
                                        </p:cTn>
                                        <p:tgtEl>
                                          <p:spTgt spid="13"/>
                                        </p:tgtEl>
                                        <p:attrNameLst>
                                          <p:attrName>ppt_y</p:attrName>
                                        </p:attrNameLst>
                                      </p:cBhvr>
                                      <p:tavLst>
                                        <p:tav tm="0" fmla="#ppt_y-sin(pi*$)/9">
                                          <p:val>
                                            <p:fltVal val="0"/>
                                          </p:val>
                                        </p:tav>
                                        <p:tav tm="100000">
                                          <p:val>
                                            <p:fltVal val="1"/>
                                          </p:val>
                                        </p:tav>
                                      </p:tavLst>
                                    </p:anim>
                                    <p:anim calcmode="lin" valueType="num">
                                      <p:cBhvr>
                                        <p:cTn id="42" dur="289" tmFilter="0, 0; 0.125,0.2665; 0.25,0.4; 0.375,0.465; 0.5,0.5;  0.625,0.535; 0.75,0.6; 0.875,0.7335; 1,1">
                                          <p:stCondLst>
                                            <p:cond delay="1160"/>
                                          </p:stCondLst>
                                        </p:cTn>
                                        <p:tgtEl>
                                          <p:spTgt spid="13"/>
                                        </p:tgtEl>
                                        <p:attrNameLst>
                                          <p:attrName>ppt_y</p:attrName>
                                        </p:attrNameLst>
                                      </p:cBhvr>
                                      <p:tavLst>
                                        <p:tav tm="0" fmla="#ppt_y-sin(pi*$)/27">
                                          <p:val>
                                            <p:fltVal val="0"/>
                                          </p:val>
                                        </p:tav>
                                        <p:tav tm="100000">
                                          <p:val>
                                            <p:fltVal val="1"/>
                                          </p:val>
                                        </p:tav>
                                      </p:tavLst>
                                    </p:anim>
                                    <p:anim calcmode="lin" valueType="num">
                                      <p:cBhvr>
                                        <p:cTn id="43" dur="145" tmFilter="0, 0; 0.125,0.2665; 0.25,0.4; 0.375,0.465; 0.5,0.5;  0.625,0.535; 0.75,0.6; 0.875,0.7335; 1,1">
                                          <p:stCondLst>
                                            <p:cond delay="1449"/>
                                          </p:stCondLst>
                                        </p:cTn>
                                        <p:tgtEl>
                                          <p:spTgt spid="13"/>
                                        </p:tgtEl>
                                        <p:attrNameLst>
                                          <p:attrName>ppt_y</p:attrName>
                                        </p:attrNameLst>
                                      </p:cBhvr>
                                      <p:tavLst>
                                        <p:tav tm="0" fmla="#ppt_y-sin(pi*$)/81">
                                          <p:val>
                                            <p:fltVal val="0"/>
                                          </p:val>
                                        </p:tav>
                                        <p:tav tm="100000">
                                          <p:val>
                                            <p:fltVal val="1"/>
                                          </p:val>
                                        </p:tav>
                                      </p:tavLst>
                                    </p:anim>
                                    <p:animScale>
                                      <p:cBhvr>
                                        <p:cTn id="44" dur="23">
                                          <p:stCondLst>
                                            <p:cond delay="569"/>
                                          </p:stCondLst>
                                        </p:cTn>
                                        <p:tgtEl>
                                          <p:spTgt spid="13"/>
                                        </p:tgtEl>
                                      </p:cBhvr>
                                      <p:to x="100000" y="60000"/>
                                    </p:animScale>
                                    <p:animScale>
                                      <p:cBhvr>
                                        <p:cTn id="45" dur="145" decel="50000">
                                          <p:stCondLst>
                                            <p:cond delay="593"/>
                                          </p:stCondLst>
                                        </p:cTn>
                                        <p:tgtEl>
                                          <p:spTgt spid="13"/>
                                        </p:tgtEl>
                                      </p:cBhvr>
                                      <p:to x="100000" y="100000"/>
                                    </p:animScale>
                                    <p:animScale>
                                      <p:cBhvr>
                                        <p:cTn id="46" dur="23">
                                          <p:stCondLst>
                                            <p:cond delay="1148"/>
                                          </p:stCondLst>
                                        </p:cTn>
                                        <p:tgtEl>
                                          <p:spTgt spid="13"/>
                                        </p:tgtEl>
                                      </p:cBhvr>
                                      <p:to x="100000" y="80000"/>
                                    </p:animScale>
                                    <p:animScale>
                                      <p:cBhvr>
                                        <p:cTn id="47" dur="145" decel="50000">
                                          <p:stCondLst>
                                            <p:cond delay="1171"/>
                                          </p:stCondLst>
                                        </p:cTn>
                                        <p:tgtEl>
                                          <p:spTgt spid="13"/>
                                        </p:tgtEl>
                                      </p:cBhvr>
                                      <p:to x="100000" y="100000"/>
                                    </p:animScale>
                                    <p:animScale>
                                      <p:cBhvr>
                                        <p:cTn id="48" dur="23">
                                          <p:stCondLst>
                                            <p:cond delay="1437"/>
                                          </p:stCondLst>
                                        </p:cTn>
                                        <p:tgtEl>
                                          <p:spTgt spid="13"/>
                                        </p:tgtEl>
                                      </p:cBhvr>
                                      <p:to x="100000" y="90000"/>
                                    </p:animScale>
                                    <p:animScale>
                                      <p:cBhvr>
                                        <p:cTn id="49" dur="145" decel="50000">
                                          <p:stCondLst>
                                            <p:cond delay="1458"/>
                                          </p:stCondLst>
                                        </p:cTn>
                                        <p:tgtEl>
                                          <p:spTgt spid="13"/>
                                        </p:tgtEl>
                                      </p:cBhvr>
                                      <p:to x="100000" y="100000"/>
                                    </p:animScale>
                                    <p:animScale>
                                      <p:cBhvr>
                                        <p:cTn id="50" dur="23">
                                          <p:stCondLst>
                                            <p:cond delay="1582"/>
                                          </p:stCondLst>
                                        </p:cTn>
                                        <p:tgtEl>
                                          <p:spTgt spid="13"/>
                                        </p:tgtEl>
                                      </p:cBhvr>
                                      <p:to x="100000" y="95000"/>
                                    </p:animScale>
                                    <p:animScale>
                                      <p:cBhvr>
                                        <p:cTn id="51" dur="145" decel="50000">
                                          <p:stCondLst>
                                            <p:cond delay="1605"/>
                                          </p:stCondLst>
                                        </p:cTn>
                                        <p:tgtEl>
                                          <p:spTgt spid="13"/>
                                        </p:tgtEl>
                                      </p:cBhvr>
                                      <p:to x="100000" y="100000"/>
                                    </p:animScale>
                                  </p:childTnLst>
                                </p:cTn>
                              </p:par>
                              <p:par>
                                <p:cTn id="52" presetID="26" presetClass="entr" presetSubtype="0" fill="hold" nodeType="withEffect">
                                  <p:stCondLst>
                                    <p:cond delay="500"/>
                                  </p:stCondLst>
                                  <p:childTnLst>
                                    <p:set>
                                      <p:cBhvr>
                                        <p:cTn id="53" dur="1" fill="hold">
                                          <p:stCondLst>
                                            <p:cond delay="0"/>
                                          </p:stCondLst>
                                        </p:cTn>
                                        <p:tgtEl>
                                          <p:spTgt spid="17"/>
                                        </p:tgtEl>
                                        <p:attrNameLst>
                                          <p:attrName>style.visibility</p:attrName>
                                        </p:attrNameLst>
                                      </p:cBhvr>
                                      <p:to>
                                        <p:strVal val="visible"/>
                                      </p:to>
                                    </p:set>
                                    <p:animEffect transition="in" filter="wipe(down)">
                                      <p:cBhvr>
                                        <p:cTn id="54" dur="506">
                                          <p:stCondLst>
                                            <p:cond delay="0"/>
                                          </p:stCondLst>
                                        </p:cTn>
                                        <p:tgtEl>
                                          <p:spTgt spid="17"/>
                                        </p:tgtEl>
                                      </p:cBhvr>
                                    </p:animEffect>
                                    <p:anim calcmode="lin" valueType="num">
                                      <p:cBhvr>
                                        <p:cTn id="55" dur="1594"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56" dur="581"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57" dur="581" tmFilter="0, 0; 0.125,0.2665; 0.25,0.4; 0.375,0.465; 0.5,0.5;  0.625,0.535; 0.75,0.6; 0.875,0.7335; 1,1">
                                          <p:stCondLst>
                                            <p:cond delay="581"/>
                                          </p:stCondLst>
                                        </p:cTn>
                                        <p:tgtEl>
                                          <p:spTgt spid="17"/>
                                        </p:tgtEl>
                                        <p:attrNameLst>
                                          <p:attrName>ppt_y</p:attrName>
                                        </p:attrNameLst>
                                      </p:cBhvr>
                                      <p:tavLst>
                                        <p:tav tm="0" fmla="#ppt_y-sin(pi*$)/9">
                                          <p:val>
                                            <p:fltVal val="0"/>
                                          </p:val>
                                        </p:tav>
                                        <p:tav tm="100000">
                                          <p:val>
                                            <p:fltVal val="1"/>
                                          </p:val>
                                        </p:tav>
                                      </p:tavLst>
                                    </p:anim>
                                    <p:anim calcmode="lin" valueType="num">
                                      <p:cBhvr>
                                        <p:cTn id="58" dur="289" tmFilter="0, 0; 0.125,0.2665; 0.25,0.4; 0.375,0.465; 0.5,0.5;  0.625,0.535; 0.75,0.6; 0.875,0.7335; 1,1">
                                          <p:stCondLst>
                                            <p:cond delay="1160"/>
                                          </p:stCondLst>
                                        </p:cTn>
                                        <p:tgtEl>
                                          <p:spTgt spid="17"/>
                                        </p:tgtEl>
                                        <p:attrNameLst>
                                          <p:attrName>ppt_y</p:attrName>
                                        </p:attrNameLst>
                                      </p:cBhvr>
                                      <p:tavLst>
                                        <p:tav tm="0" fmla="#ppt_y-sin(pi*$)/27">
                                          <p:val>
                                            <p:fltVal val="0"/>
                                          </p:val>
                                        </p:tav>
                                        <p:tav tm="100000">
                                          <p:val>
                                            <p:fltVal val="1"/>
                                          </p:val>
                                        </p:tav>
                                      </p:tavLst>
                                    </p:anim>
                                    <p:anim calcmode="lin" valueType="num">
                                      <p:cBhvr>
                                        <p:cTn id="59" dur="145" tmFilter="0, 0; 0.125,0.2665; 0.25,0.4; 0.375,0.465; 0.5,0.5;  0.625,0.535; 0.75,0.6; 0.875,0.7335; 1,1">
                                          <p:stCondLst>
                                            <p:cond delay="1449"/>
                                          </p:stCondLst>
                                        </p:cTn>
                                        <p:tgtEl>
                                          <p:spTgt spid="17"/>
                                        </p:tgtEl>
                                        <p:attrNameLst>
                                          <p:attrName>ppt_y</p:attrName>
                                        </p:attrNameLst>
                                      </p:cBhvr>
                                      <p:tavLst>
                                        <p:tav tm="0" fmla="#ppt_y-sin(pi*$)/81">
                                          <p:val>
                                            <p:fltVal val="0"/>
                                          </p:val>
                                        </p:tav>
                                        <p:tav tm="100000">
                                          <p:val>
                                            <p:fltVal val="1"/>
                                          </p:val>
                                        </p:tav>
                                      </p:tavLst>
                                    </p:anim>
                                    <p:animScale>
                                      <p:cBhvr>
                                        <p:cTn id="60" dur="23">
                                          <p:stCondLst>
                                            <p:cond delay="569"/>
                                          </p:stCondLst>
                                        </p:cTn>
                                        <p:tgtEl>
                                          <p:spTgt spid="17"/>
                                        </p:tgtEl>
                                      </p:cBhvr>
                                      <p:to x="100000" y="60000"/>
                                    </p:animScale>
                                    <p:animScale>
                                      <p:cBhvr>
                                        <p:cTn id="61" dur="145" decel="50000">
                                          <p:stCondLst>
                                            <p:cond delay="593"/>
                                          </p:stCondLst>
                                        </p:cTn>
                                        <p:tgtEl>
                                          <p:spTgt spid="17"/>
                                        </p:tgtEl>
                                      </p:cBhvr>
                                      <p:to x="100000" y="100000"/>
                                    </p:animScale>
                                    <p:animScale>
                                      <p:cBhvr>
                                        <p:cTn id="62" dur="23">
                                          <p:stCondLst>
                                            <p:cond delay="1148"/>
                                          </p:stCondLst>
                                        </p:cTn>
                                        <p:tgtEl>
                                          <p:spTgt spid="17"/>
                                        </p:tgtEl>
                                      </p:cBhvr>
                                      <p:to x="100000" y="80000"/>
                                    </p:animScale>
                                    <p:animScale>
                                      <p:cBhvr>
                                        <p:cTn id="63" dur="145" decel="50000">
                                          <p:stCondLst>
                                            <p:cond delay="1171"/>
                                          </p:stCondLst>
                                        </p:cTn>
                                        <p:tgtEl>
                                          <p:spTgt spid="17"/>
                                        </p:tgtEl>
                                      </p:cBhvr>
                                      <p:to x="100000" y="100000"/>
                                    </p:animScale>
                                    <p:animScale>
                                      <p:cBhvr>
                                        <p:cTn id="64" dur="23">
                                          <p:stCondLst>
                                            <p:cond delay="1437"/>
                                          </p:stCondLst>
                                        </p:cTn>
                                        <p:tgtEl>
                                          <p:spTgt spid="17"/>
                                        </p:tgtEl>
                                      </p:cBhvr>
                                      <p:to x="100000" y="90000"/>
                                    </p:animScale>
                                    <p:animScale>
                                      <p:cBhvr>
                                        <p:cTn id="65" dur="145" decel="50000">
                                          <p:stCondLst>
                                            <p:cond delay="1458"/>
                                          </p:stCondLst>
                                        </p:cTn>
                                        <p:tgtEl>
                                          <p:spTgt spid="17"/>
                                        </p:tgtEl>
                                      </p:cBhvr>
                                      <p:to x="100000" y="100000"/>
                                    </p:animScale>
                                    <p:animScale>
                                      <p:cBhvr>
                                        <p:cTn id="66" dur="23">
                                          <p:stCondLst>
                                            <p:cond delay="1582"/>
                                          </p:stCondLst>
                                        </p:cTn>
                                        <p:tgtEl>
                                          <p:spTgt spid="17"/>
                                        </p:tgtEl>
                                      </p:cBhvr>
                                      <p:to x="100000" y="95000"/>
                                    </p:animScale>
                                    <p:animScale>
                                      <p:cBhvr>
                                        <p:cTn id="67" dur="145" decel="50000">
                                          <p:stCondLst>
                                            <p:cond delay="1605"/>
                                          </p:stCondLst>
                                        </p:cTn>
                                        <p:tgtEl>
                                          <p:spTgt spid="17"/>
                                        </p:tgtEl>
                                      </p:cBhvr>
                                      <p:to x="100000" y="100000"/>
                                    </p:animScale>
                                  </p:childTnLst>
                                </p:cTn>
                              </p:par>
                            </p:childTnLst>
                          </p:cTn>
                        </p:par>
                        <p:par>
                          <p:cTn id="68" fill="hold">
                            <p:stCondLst>
                              <p:cond delay="3750"/>
                            </p:stCondLst>
                            <p:childTnLst>
                              <p:par>
                                <p:cTn id="69" presetID="22" presetClass="entr" presetSubtype="2" fill="hold" grpId="0" nodeType="after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wipe(right)">
                                      <p:cBhvr>
                                        <p:cTn id="71" dur="250"/>
                                        <p:tgtEl>
                                          <p:spTgt spid="8"/>
                                        </p:tgtEl>
                                      </p:cBhvr>
                                    </p:animEffect>
                                  </p:childTnLst>
                                </p:cTn>
                              </p:par>
                              <p:par>
                                <p:cTn id="72" presetID="22" presetClass="entr" presetSubtype="2" fill="hold" grpId="0" nodeType="withEffect">
                                  <p:stCondLst>
                                    <p:cond delay="250"/>
                                  </p:stCondLst>
                                  <p:childTnLst>
                                    <p:set>
                                      <p:cBhvr>
                                        <p:cTn id="73" dur="1" fill="hold">
                                          <p:stCondLst>
                                            <p:cond delay="0"/>
                                          </p:stCondLst>
                                        </p:cTn>
                                        <p:tgtEl>
                                          <p:spTgt spid="6"/>
                                        </p:tgtEl>
                                        <p:attrNameLst>
                                          <p:attrName>style.visibility</p:attrName>
                                        </p:attrNameLst>
                                      </p:cBhvr>
                                      <p:to>
                                        <p:strVal val="visible"/>
                                      </p:to>
                                    </p:set>
                                    <p:animEffect transition="in" filter="wipe(right)">
                                      <p:cBhvr>
                                        <p:cTn id="74" dur="250"/>
                                        <p:tgtEl>
                                          <p:spTgt spid="6"/>
                                        </p:tgtEl>
                                      </p:cBhvr>
                                    </p:animEffect>
                                  </p:childTnLst>
                                </p:cTn>
                              </p:par>
                              <p:par>
                                <p:cTn id="75" presetID="22" presetClass="entr" presetSubtype="2" fill="hold" grpId="0" nodeType="withEffect">
                                  <p:stCondLst>
                                    <p:cond delay="500"/>
                                  </p:stCondLst>
                                  <p:childTnLst>
                                    <p:set>
                                      <p:cBhvr>
                                        <p:cTn id="76" dur="1" fill="hold">
                                          <p:stCondLst>
                                            <p:cond delay="0"/>
                                          </p:stCondLst>
                                        </p:cTn>
                                        <p:tgtEl>
                                          <p:spTgt spid="7"/>
                                        </p:tgtEl>
                                        <p:attrNameLst>
                                          <p:attrName>style.visibility</p:attrName>
                                        </p:attrNameLst>
                                      </p:cBhvr>
                                      <p:to>
                                        <p:strVal val="visible"/>
                                      </p:to>
                                    </p:set>
                                    <p:animEffect transition="in" filter="wipe(right)">
                                      <p:cBhvr>
                                        <p:cTn id="77" dur="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室内装修\91b4OOOPICff_1024.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8296" y="-17153"/>
            <a:ext cx="9171701" cy="5160653"/>
          </a:xfrm>
          <a:prstGeom prst="rect">
            <a:avLst/>
          </a:prstGeom>
          <a:noFill/>
          <a:extLst>
            <a:ext uri="{909E8E84-426E-40DD-AFC4-6F175D3DCCD1}">
              <a14:hiddenFill xmlns:a14="http://schemas.microsoft.com/office/drawing/2010/main">
                <a:solidFill>
                  <a:srgbClr val="FFFFFF"/>
                </a:solidFill>
              </a14:hiddenFill>
            </a:ext>
          </a:extLst>
        </p:spPr>
      </p:pic>
      <p:sp>
        <p:nvSpPr>
          <p:cNvPr id="5" name="剪去单角的矩形 4"/>
          <p:cNvSpPr/>
          <p:nvPr/>
        </p:nvSpPr>
        <p:spPr>
          <a:xfrm>
            <a:off x="3225682" y="874998"/>
            <a:ext cx="2663744" cy="968722"/>
          </a:xfrm>
          <a:prstGeom prst="snip1Rect">
            <a:avLst>
              <a:gd name="adj" fmla="val 40888"/>
            </a:avLst>
          </a:pr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950" dirty="0"/>
          </a:p>
        </p:txBody>
      </p:sp>
      <p:sp>
        <p:nvSpPr>
          <p:cNvPr id="6" name="剪去单角的矩形 5"/>
          <p:cNvSpPr/>
          <p:nvPr/>
        </p:nvSpPr>
        <p:spPr>
          <a:xfrm flipH="1" flipV="1">
            <a:off x="3225681" y="1845432"/>
            <a:ext cx="2663744" cy="510295"/>
          </a:xfrm>
          <a:prstGeom prst="snip1Rect">
            <a:avLst>
              <a:gd name="adj" fmla="val 50000"/>
            </a:avLst>
          </a:prstGeom>
          <a:solidFill>
            <a:srgbClr val="E0E0E0"/>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1500" b="1" dirty="0">
              <a:solidFill>
                <a:srgbClr val="404040"/>
              </a:solidFill>
              <a:latin typeface="方正铁筋隶书简体" pitchFamily="65" charset="-122"/>
              <a:ea typeface="方正铁筋隶书简体" pitchFamily="65" charset="-122"/>
            </a:endParaRPr>
          </a:p>
        </p:txBody>
      </p:sp>
      <p:sp>
        <p:nvSpPr>
          <p:cNvPr id="7" name="TextBox 4"/>
          <p:cNvSpPr txBox="1"/>
          <p:nvPr/>
        </p:nvSpPr>
        <p:spPr>
          <a:xfrm>
            <a:off x="4072797" y="1267606"/>
            <a:ext cx="1816627" cy="553998"/>
          </a:xfrm>
          <a:prstGeom prst="rect">
            <a:avLst/>
          </a:prstGeom>
          <a:noFill/>
        </p:spPr>
        <p:txBody>
          <a:bodyPr wrap="square" rtlCol="0">
            <a:spAutoFit/>
          </a:bodyPr>
          <a:lstStyle/>
          <a:p>
            <a:r>
              <a:rPr lang="zh-CN" altLang="en-US" sz="3000" b="1" dirty="0" smtClean="0">
                <a:solidFill>
                  <a:schemeClr val="bg1">
                    <a:lumMod val="95000"/>
                  </a:schemeClr>
                </a:solidFill>
                <a:latin typeface="锐字荣光黑简1.0" pitchFamily="2" charset="-122"/>
                <a:ea typeface="锐字荣光黑简1.0" pitchFamily="2" charset="-122"/>
              </a:rPr>
              <a:t>添加标题</a:t>
            </a:r>
            <a:endParaRPr lang="zh-CN" altLang="en-US" sz="3000" b="1" dirty="0">
              <a:solidFill>
                <a:schemeClr val="bg1">
                  <a:lumMod val="95000"/>
                </a:schemeClr>
              </a:solidFill>
              <a:latin typeface="锐字荣光黑简1.0" pitchFamily="2" charset="-122"/>
              <a:ea typeface="锐字荣光黑简1.0" pitchFamily="2" charset="-122"/>
            </a:endParaRPr>
          </a:p>
        </p:txBody>
      </p:sp>
      <p:sp>
        <p:nvSpPr>
          <p:cNvPr id="8" name="KSO_Shape"/>
          <p:cNvSpPr>
            <a:spLocks/>
          </p:cNvSpPr>
          <p:nvPr/>
        </p:nvSpPr>
        <p:spPr bwMode="auto">
          <a:xfrm>
            <a:off x="3312087" y="950467"/>
            <a:ext cx="979420" cy="888007"/>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chemeClr val="bg1">
              <a:lumMod val="9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3">
              <a:solidFill>
                <a:srgbClr val="FFFFFF"/>
              </a:solidFill>
              <a:ea typeface="宋体" panose="02010600030101010101" pitchFamily="2" charset="-122"/>
            </a:endParaRPr>
          </a:p>
        </p:txBody>
      </p:sp>
      <p:sp>
        <p:nvSpPr>
          <p:cNvPr id="9" name="TextBox 9"/>
          <p:cNvSpPr txBox="1"/>
          <p:nvPr/>
        </p:nvSpPr>
        <p:spPr>
          <a:xfrm>
            <a:off x="3319398" y="1901465"/>
            <a:ext cx="2873499" cy="369332"/>
          </a:xfrm>
          <a:prstGeom prst="rect">
            <a:avLst/>
          </a:prstGeom>
          <a:noFill/>
        </p:spPr>
        <p:txBody>
          <a:bodyPr wrap="square" rtlCol="0">
            <a:spAutoFit/>
          </a:bodyPr>
          <a:lstStyle/>
          <a:p>
            <a:r>
              <a:rPr lang="en-US" altLang="zh-CN" sz="1800" b="1" spc="1875" dirty="0">
                <a:solidFill>
                  <a:srgbClr val="404040"/>
                </a:solidFill>
                <a:latin typeface="方正兰亭超细黑简体" pitchFamily="2" charset="-122"/>
                <a:ea typeface="方正兰亭超细黑简体" pitchFamily="2" charset="-122"/>
              </a:rPr>
              <a:t>Part </a:t>
            </a:r>
            <a:r>
              <a:rPr lang="en-US" altLang="zh-CN" sz="1800" b="1" spc="1875" dirty="0" smtClean="0">
                <a:solidFill>
                  <a:srgbClr val="404040"/>
                </a:solidFill>
                <a:latin typeface="方正兰亭超细黑简体" pitchFamily="2" charset="-122"/>
                <a:ea typeface="方正兰亭超细黑简体" pitchFamily="2" charset="-122"/>
              </a:rPr>
              <a:t>05</a:t>
            </a:r>
            <a:endParaRPr lang="zh-CN" altLang="en-US" sz="1800" b="1" spc="1875" dirty="0">
              <a:solidFill>
                <a:srgbClr val="404040"/>
              </a:solidFill>
              <a:latin typeface="方正兰亭超细黑简体" pitchFamily="2" charset="-122"/>
              <a:ea typeface="方正兰亭超细黑简体" pitchFamily="2" charset="-122"/>
            </a:endParaRPr>
          </a:p>
        </p:txBody>
      </p:sp>
    </p:spTree>
    <p:extLst>
      <p:ext uri="{BB962C8B-B14F-4D97-AF65-F5344CB8AC3E}">
        <p14:creationId xmlns:p14="http://schemas.microsoft.com/office/powerpoint/2010/main" val="404038980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par>
                                <p:cTn id="8" presetID="27" presetClass="emph" presetSubtype="0" repeatCount="2000" fill="remove" grpId="1" nodeType="withEffect">
                                  <p:stCondLst>
                                    <p:cond delay="0"/>
                                  </p:stCondLst>
                                  <p:childTnLst>
                                    <p:animClr clrSpc="rgb" dir="cw">
                                      <p:cBhvr override="childStyle">
                                        <p:cTn id="9" dur="250" autoRev="1" fill="remove"/>
                                        <p:tgtEl>
                                          <p:spTgt spid="5"/>
                                        </p:tgtEl>
                                        <p:attrNameLst>
                                          <p:attrName>style.color</p:attrName>
                                        </p:attrNameLst>
                                      </p:cBhvr>
                                      <p:to>
                                        <a:schemeClr val="bg1"/>
                                      </p:to>
                                    </p:animClr>
                                    <p:animClr clrSpc="rgb" dir="cw">
                                      <p:cBhvr>
                                        <p:cTn id="10" dur="250" autoRev="1" fill="remove"/>
                                        <p:tgtEl>
                                          <p:spTgt spid="5"/>
                                        </p:tgtEl>
                                        <p:attrNameLst>
                                          <p:attrName>fillcolor</p:attrName>
                                        </p:attrNameLst>
                                      </p:cBhvr>
                                      <p:to>
                                        <a:schemeClr val="bg1"/>
                                      </p:to>
                                    </p:animClr>
                                    <p:set>
                                      <p:cBhvr>
                                        <p:cTn id="11" dur="250" autoRev="1" fill="remove"/>
                                        <p:tgtEl>
                                          <p:spTgt spid="5"/>
                                        </p:tgtEl>
                                        <p:attrNameLst>
                                          <p:attrName>fill.type</p:attrName>
                                        </p:attrNameLst>
                                      </p:cBhvr>
                                      <p:to>
                                        <p:strVal val="solid"/>
                                      </p:to>
                                    </p:set>
                                    <p:set>
                                      <p:cBhvr>
                                        <p:cTn id="12" dur="250" autoRev="1" fill="remove"/>
                                        <p:tgtEl>
                                          <p:spTgt spid="5"/>
                                        </p:tgtEl>
                                        <p:attrNameLst>
                                          <p:attrName>fill.on</p:attrName>
                                        </p:attrNameLst>
                                      </p:cBhvr>
                                      <p:to>
                                        <p:strVal val="true"/>
                                      </p:to>
                                    </p:set>
                                  </p:childTnLst>
                                </p:cTn>
                              </p:par>
                            </p:childTnLst>
                          </p:cTn>
                        </p:par>
                        <p:par>
                          <p:cTn id="13" fill="hold">
                            <p:stCondLst>
                              <p:cond delay="1000"/>
                            </p:stCondLst>
                            <p:childTnLst>
                              <p:par>
                                <p:cTn id="14" presetID="12" presetClass="entr" presetSubtype="2"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p:tgtEl>
                                          <p:spTgt spid="8"/>
                                        </p:tgtEl>
                                        <p:attrNameLst>
                                          <p:attrName>ppt_x</p:attrName>
                                        </p:attrNameLst>
                                      </p:cBhvr>
                                      <p:tavLst>
                                        <p:tav tm="0">
                                          <p:val>
                                            <p:strVal val="#ppt_x+#ppt_w*1.125000"/>
                                          </p:val>
                                        </p:tav>
                                        <p:tav tm="100000">
                                          <p:val>
                                            <p:strVal val="#ppt_x"/>
                                          </p:val>
                                        </p:tav>
                                      </p:tavLst>
                                    </p:anim>
                                    <p:animEffect transition="in" filter="wipe(left)">
                                      <p:cBhvr>
                                        <p:cTn id="17" dur="500"/>
                                        <p:tgtEl>
                                          <p:spTgt spid="8"/>
                                        </p:tgtEl>
                                      </p:cBhvr>
                                    </p:animEffect>
                                  </p:childTnLst>
                                </p:cTn>
                              </p:par>
                            </p:childTnLst>
                          </p:cTn>
                        </p:par>
                        <p:par>
                          <p:cTn id="18" fill="hold">
                            <p:stCondLst>
                              <p:cond delay="1500"/>
                            </p:stCondLst>
                            <p:childTnLst>
                              <p:par>
                                <p:cTn id="19" presetID="49" presetClass="entr" presetSubtype="0" decel="100000" fill="hold" grpId="0" nodeType="afterEffect">
                                  <p:stCondLst>
                                    <p:cond delay="0"/>
                                  </p:stCondLst>
                                  <p:iterate type="lt">
                                    <p:tmPct val="10000"/>
                                  </p:iterate>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 calcmode="lin" valueType="num">
                                      <p:cBhvr>
                                        <p:cTn id="23" dur="500" fill="hold"/>
                                        <p:tgtEl>
                                          <p:spTgt spid="7"/>
                                        </p:tgtEl>
                                        <p:attrNameLst>
                                          <p:attrName>style.rotation</p:attrName>
                                        </p:attrNameLst>
                                      </p:cBhvr>
                                      <p:tavLst>
                                        <p:tav tm="0">
                                          <p:val>
                                            <p:fltVal val="360"/>
                                          </p:val>
                                        </p:tav>
                                        <p:tav tm="100000">
                                          <p:val>
                                            <p:fltVal val="0"/>
                                          </p:val>
                                        </p:tav>
                                      </p:tavLst>
                                    </p:anim>
                                    <p:animEffect transition="in" filter="fade">
                                      <p:cBhvr>
                                        <p:cTn id="24" dur="500"/>
                                        <p:tgtEl>
                                          <p:spTgt spid="7"/>
                                        </p:tgtEl>
                                      </p:cBhvr>
                                    </p:animEffect>
                                  </p:childTnLst>
                                </p:cTn>
                              </p:par>
                            </p:childTnLst>
                          </p:cTn>
                        </p:par>
                        <p:par>
                          <p:cTn id="25" fill="hold">
                            <p:stCondLst>
                              <p:cond delay="2150"/>
                            </p:stCondLst>
                            <p:childTnLst>
                              <p:par>
                                <p:cTn id="26" presetID="16" presetClass="entr" presetSubtype="37"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arn(outVertical)">
                                      <p:cBhvr>
                                        <p:cTn id="28" dur="500"/>
                                        <p:tgtEl>
                                          <p:spTgt spid="6"/>
                                        </p:tgtEl>
                                      </p:cBhvr>
                                    </p:animEffect>
                                  </p:childTnLst>
                                </p:cTn>
                              </p:par>
                            </p:childTnLst>
                          </p:cTn>
                        </p:par>
                        <p:par>
                          <p:cTn id="29" fill="hold">
                            <p:stCondLst>
                              <p:cond delay="2650"/>
                            </p:stCondLst>
                            <p:childTnLst>
                              <p:par>
                                <p:cTn id="30" presetID="27" presetClass="emph" presetSubtype="0" repeatCount="2000" fill="remove" grpId="1" nodeType="afterEffect">
                                  <p:stCondLst>
                                    <p:cond delay="0"/>
                                  </p:stCondLst>
                                  <p:childTnLst>
                                    <p:animClr clrSpc="rgb" dir="cw">
                                      <p:cBhvr override="childStyle">
                                        <p:cTn id="31" dur="250" autoRev="1" fill="remove"/>
                                        <p:tgtEl>
                                          <p:spTgt spid="6"/>
                                        </p:tgtEl>
                                        <p:attrNameLst>
                                          <p:attrName>style.color</p:attrName>
                                        </p:attrNameLst>
                                      </p:cBhvr>
                                      <p:to>
                                        <a:schemeClr val="bg1"/>
                                      </p:to>
                                    </p:animClr>
                                    <p:animClr clrSpc="rgb" dir="cw">
                                      <p:cBhvr>
                                        <p:cTn id="32" dur="250" autoRev="1" fill="remove"/>
                                        <p:tgtEl>
                                          <p:spTgt spid="6"/>
                                        </p:tgtEl>
                                        <p:attrNameLst>
                                          <p:attrName>fillcolor</p:attrName>
                                        </p:attrNameLst>
                                      </p:cBhvr>
                                      <p:to>
                                        <a:schemeClr val="bg1"/>
                                      </p:to>
                                    </p:animClr>
                                    <p:set>
                                      <p:cBhvr>
                                        <p:cTn id="33" dur="250" autoRev="1" fill="remove"/>
                                        <p:tgtEl>
                                          <p:spTgt spid="6"/>
                                        </p:tgtEl>
                                        <p:attrNameLst>
                                          <p:attrName>fill.type</p:attrName>
                                        </p:attrNameLst>
                                      </p:cBhvr>
                                      <p:to>
                                        <p:strVal val="solid"/>
                                      </p:to>
                                    </p:set>
                                    <p:set>
                                      <p:cBhvr>
                                        <p:cTn id="34" dur="250" autoRev="1" fill="remove"/>
                                        <p:tgtEl>
                                          <p:spTgt spid="6"/>
                                        </p:tgtEl>
                                        <p:attrNameLst>
                                          <p:attrName>fill.on</p:attrName>
                                        </p:attrNameLst>
                                      </p:cBhvr>
                                      <p:to>
                                        <p:strVal val="true"/>
                                      </p:to>
                                    </p:set>
                                  </p:childTnLst>
                                </p:cTn>
                              </p:par>
                            </p:childTnLst>
                          </p:cTn>
                        </p:par>
                        <p:par>
                          <p:cTn id="35" fill="hold">
                            <p:stCondLst>
                              <p:cond delay="3650"/>
                            </p:stCondLst>
                            <p:childTnLst>
                              <p:par>
                                <p:cTn id="36" presetID="12" presetClass="entr" presetSubtype="4" fill="hold" grpId="0" nodeType="afterEffect">
                                  <p:stCondLst>
                                    <p:cond delay="0"/>
                                  </p:stCondLst>
                                  <p:iterate type="lt">
                                    <p:tmPct val="10000"/>
                                  </p:iterate>
                                  <p:childTnLst>
                                    <p:set>
                                      <p:cBhvr>
                                        <p:cTn id="37" dur="1" fill="hold">
                                          <p:stCondLst>
                                            <p:cond delay="0"/>
                                          </p:stCondLst>
                                        </p:cTn>
                                        <p:tgtEl>
                                          <p:spTgt spid="9"/>
                                        </p:tgtEl>
                                        <p:attrNameLst>
                                          <p:attrName>style.visibility</p:attrName>
                                        </p:attrNameLst>
                                      </p:cBhvr>
                                      <p:to>
                                        <p:strVal val="visible"/>
                                      </p:to>
                                    </p:set>
                                    <p:anim calcmode="lin" valueType="num">
                                      <p:cBhvr additive="base">
                                        <p:cTn id="38" dur="1000"/>
                                        <p:tgtEl>
                                          <p:spTgt spid="9"/>
                                        </p:tgtEl>
                                        <p:attrNameLst>
                                          <p:attrName>ppt_y</p:attrName>
                                        </p:attrNameLst>
                                      </p:cBhvr>
                                      <p:tavLst>
                                        <p:tav tm="0">
                                          <p:val>
                                            <p:strVal val="#ppt_y+#ppt_h*1.125000"/>
                                          </p:val>
                                        </p:tav>
                                        <p:tav tm="100000">
                                          <p:val>
                                            <p:strVal val="#ppt_y"/>
                                          </p:val>
                                        </p:tav>
                                      </p:tavLst>
                                    </p:anim>
                                    <p:animEffect transition="in" filter="wipe(up)">
                                      <p:cBhvr>
                                        <p:cTn id="3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p:bldP spid="8" grpId="0" animBg="1"/>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595" y="3867894"/>
            <a:ext cx="9142810" cy="1275606"/>
          </a:xfrm>
          <a:prstGeom prst="rect">
            <a:avLst/>
          </a:pr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5"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02822" y="2590726"/>
            <a:ext cx="4713685" cy="1925240"/>
          </a:xfrm>
          <a:prstGeom prst="rect">
            <a:avLst/>
          </a:prstGeom>
          <a:noFill/>
          <a:ln>
            <a:noFill/>
          </a:ln>
          <a:effectLst>
            <a:outerShdw dist="35921" dir="2700000" algn="ctr" rotWithShape="0">
              <a:schemeClr val="bg2"/>
            </a:outerShdw>
            <a:reflection blurRad="6350" stA="52000" endA="300" endPos="35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椭圆 5"/>
          <p:cNvSpPr/>
          <p:nvPr/>
        </p:nvSpPr>
        <p:spPr>
          <a:xfrm>
            <a:off x="3749168" y="488547"/>
            <a:ext cx="342900" cy="342900"/>
          </a:xfrm>
          <a:prstGeom prst="ellipse">
            <a:avLst/>
          </a:pr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dirty="0">
                <a:solidFill>
                  <a:schemeClr val="bg1">
                    <a:lumMod val="95000"/>
                  </a:schemeClr>
                </a:solidFill>
              </a:rPr>
              <a:t>1</a:t>
            </a:r>
            <a:endParaRPr lang="zh-CN" altLang="en-US" sz="1500" dirty="0">
              <a:solidFill>
                <a:schemeClr val="bg1">
                  <a:lumMod val="95000"/>
                </a:schemeClr>
              </a:solidFill>
            </a:endParaRPr>
          </a:p>
        </p:txBody>
      </p:sp>
      <p:sp>
        <p:nvSpPr>
          <p:cNvPr id="7" name="TextBox 7"/>
          <p:cNvSpPr txBox="1"/>
          <p:nvPr/>
        </p:nvSpPr>
        <p:spPr>
          <a:xfrm>
            <a:off x="4247964" y="502835"/>
            <a:ext cx="2430270" cy="346249"/>
          </a:xfrm>
          <a:prstGeom prst="rect">
            <a:avLst/>
          </a:prstGeom>
          <a:noFill/>
        </p:spPr>
        <p:txBody>
          <a:bodyPr wrap="square" rtlCol="0">
            <a:spAutoFit/>
          </a:bodyPr>
          <a:lstStyle/>
          <a:p>
            <a:r>
              <a:rPr lang="zh-CN" altLang="en-US" sz="1650" dirty="0" smtClean="0">
                <a:solidFill>
                  <a:schemeClr val="tx1">
                    <a:lumMod val="75000"/>
                    <a:lumOff val="25000"/>
                  </a:schemeClr>
                </a:solidFill>
                <a:latin typeface="微软雅黑" pitchFamily="34" charset="-122"/>
                <a:ea typeface="微软雅黑" pitchFamily="34" charset="-122"/>
              </a:rPr>
              <a:t>添加标题</a:t>
            </a:r>
            <a:endParaRPr lang="zh-CN" altLang="en-US" sz="1650" dirty="0">
              <a:solidFill>
                <a:schemeClr val="tx1">
                  <a:lumMod val="75000"/>
                  <a:lumOff val="25000"/>
                </a:schemeClr>
              </a:solidFill>
              <a:latin typeface="微软雅黑" pitchFamily="34" charset="-122"/>
              <a:ea typeface="微软雅黑" pitchFamily="34" charset="-122"/>
            </a:endParaRPr>
          </a:p>
        </p:txBody>
      </p:sp>
      <p:sp>
        <p:nvSpPr>
          <p:cNvPr id="8" name="椭圆 7"/>
          <p:cNvSpPr/>
          <p:nvPr/>
        </p:nvSpPr>
        <p:spPr>
          <a:xfrm>
            <a:off x="3749168" y="944810"/>
            <a:ext cx="342900" cy="342900"/>
          </a:xfrm>
          <a:prstGeom prst="ellipse">
            <a:avLst/>
          </a:pr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dirty="0">
                <a:solidFill>
                  <a:schemeClr val="bg1">
                    <a:lumMod val="95000"/>
                  </a:schemeClr>
                </a:solidFill>
              </a:rPr>
              <a:t>2</a:t>
            </a:r>
            <a:endParaRPr lang="zh-CN" altLang="en-US" sz="1500" dirty="0">
              <a:solidFill>
                <a:schemeClr val="bg1">
                  <a:lumMod val="95000"/>
                </a:schemeClr>
              </a:solidFill>
            </a:endParaRPr>
          </a:p>
        </p:txBody>
      </p:sp>
      <p:sp>
        <p:nvSpPr>
          <p:cNvPr id="9" name="TextBox 9"/>
          <p:cNvSpPr txBox="1"/>
          <p:nvPr/>
        </p:nvSpPr>
        <p:spPr>
          <a:xfrm>
            <a:off x="4247964" y="937666"/>
            <a:ext cx="2430270" cy="346249"/>
          </a:xfrm>
          <a:prstGeom prst="rect">
            <a:avLst/>
          </a:prstGeom>
          <a:noFill/>
        </p:spPr>
        <p:txBody>
          <a:bodyPr wrap="square" rtlCol="0">
            <a:spAutoFit/>
          </a:bodyPr>
          <a:lstStyle/>
          <a:p>
            <a:r>
              <a:rPr lang="zh-CN" altLang="en-US" sz="1650" dirty="0" smtClean="0">
                <a:solidFill>
                  <a:schemeClr val="tx1">
                    <a:lumMod val="75000"/>
                    <a:lumOff val="25000"/>
                  </a:schemeClr>
                </a:solidFill>
                <a:latin typeface="微软雅黑" pitchFamily="34" charset="-122"/>
                <a:ea typeface="微软雅黑" pitchFamily="34" charset="-122"/>
              </a:rPr>
              <a:t>添加标题</a:t>
            </a:r>
            <a:endParaRPr lang="zh-CN" altLang="en-US" sz="1650" dirty="0">
              <a:solidFill>
                <a:schemeClr val="tx1">
                  <a:lumMod val="75000"/>
                  <a:lumOff val="25000"/>
                </a:schemeClr>
              </a:solidFill>
              <a:latin typeface="微软雅黑" pitchFamily="34" charset="-122"/>
              <a:ea typeface="微软雅黑" pitchFamily="34" charset="-122"/>
            </a:endParaRPr>
          </a:p>
        </p:txBody>
      </p:sp>
      <p:sp>
        <p:nvSpPr>
          <p:cNvPr id="10" name="椭圆 9"/>
          <p:cNvSpPr/>
          <p:nvPr/>
        </p:nvSpPr>
        <p:spPr>
          <a:xfrm>
            <a:off x="3749168" y="1406835"/>
            <a:ext cx="342900" cy="342900"/>
          </a:xfrm>
          <a:prstGeom prst="ellipse">
            <a:avLst/>
          </a:pr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dirty="0">
                <a:solidFill>
                  <a:schemeClr val="bg1">
                    <a:lumMod val="95000"/>
                  </a:schemeClr>
                </a:solidFill>
              </a:rPr>
              <a:t>3</a:t>
            </a:r>
            <a:endParaRPr lang="zh-CN" altLang="en-US" sz="1500" dirty="0">
              <a:solidFill>
                <a:schemeClr val="bg1">
                  <a:lumMod val="95000"/>
                </a:schemeClr>
              </a:solidFill>
            </a:endParaRPr>
          </a:p>
        </p:txBody>
      </p:sp>
      <p:sp>
        <p:nvSpPr>
          <p:cNvPr id="11" name="TextBox 11"/>
          <p:cNvSpPr txBox="1"/>
          <p:nvPr/>
        </p:nvSpPr>
        <p:spPr>
          <a:xfrm>
            <a:off x="4247964" y="1402073"/>
            <a:ext cx="2430270" cy="346249"/>
          </a:xfrm>
          <a:prstGeom prst="rect">
            <a:avLst/>
          </a:prstGeom>
          <a:noFill/>
        </p:spPr>
        <p:txBody>
          <a:bodyPr wrap="square" rtlCol="0">
            <a:spAutoFit/>
          </a:bodyPr>
          <a:lstStyle/>
          <a:p>
            <a:r>
              <a:rPr lang="zh-CN" altLang="en-US" sz="1650" dirty="0" smtClean="0">
                <a:solidFill>
                  <a:schemeClr val="tx1">
                    <a:lumMod val="75000"/>
                    <a:lumOff val="25000"/>
                  </a:schemeClr>
                </a:solidFill>
                <a:latin typeface="微软雅黑" pitchFamily="34" charset="-122"/>
                <a:ea typeface="微软雅黑" pitchFamily="34" charset="-122"/>
              </a:rPr>
              <a:t>添加标题</a:t>
            </a:r>
            <a:endParaRPr lang="zh-CN" altLang="en-US" sz="1650" dirty="0">
              <a:solidFill>
                <a:schemeClr val="tx1">
                  <a:lumMod val="75000"/>
                  <a:lumOff val="25000"/>
                </a:schemeClr>
              </a:solidFill>
              <a:latin typeface="微软雅黑" pitchFamily="34" charset="-122"/>
              <a:ea typeface="微软雅黑" pitchFamily="34" charset="-122"/>
            </a:endParaRPr>
          </a:p>
        </p:txBody>
      </p:sp>
      <p:sp>
        <p:nvSpPr>
          <p:cNvPr id="12" name="椭圆 11"/>
          <p:cNvSpPr/>
          <p:nvPr/>
        </p:nvSpPr>
        <p:spPr>
          <a:xfrm>
            <a:off x="3749168" y="1867458"/>
            <a:ext cx="342900" cy="342900"/>
          </a:xfrm>
          <a:prstGeom prst="ellipse">
            <a:avLst/>
          </a:pr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dirty="0">
                <a:solidFill>
                  <a:schemeClr val="bg1">
                    <a:lumMod val="95000"/>
                  </a:schemeClr>
                </a:solidFill>
              </a:rPr>
              <a:t>4</a:t>
            </a:r>
            <a:endParaRPr lang="zh-CN" altLang="en-US" sz="1500" dirty="0">
              <a:solidFill>
                <a:schemeClr val="bg1">
                  <a:lumMod val="95000"/>
                </a:schemeClr>
              </a:solidFill>
            </a:endParaRPr>
          </a:p>
        </p:txBody>
      </p:sp>
      <p:sp>
        <p:nvSpPr>
          <p:cNvPr id="13" name="TextBox 13"/>
          <p:cNvSpPr txBox="1"/>
          <p:nvPr/>
        </p:nvSpPr>
        <p:spPr>
          <a:xfrm>
            <a:off x="4247964" y="1869840"/>
            <a:ext cx="2430270" cy="346249"/>
          </a:xfrm>
          <a:prstGeom prst="rect">
            <a:avLst/>
          </a:prstGeom>
          <a:noFill/>
        </p:spPr>
        <p:txBody>
          <a:bodyPr wrap="square" rtlCol="0">
            <a:spAutoFit/>
          </a:bodyPr>
          <a:lstStyle/>
          <a:p>
            <a:r>
              <a:rPr lang="zh-CN" altLang="en-US" sz="1650" dirty="0" smtClean="0">
                <a:solidFill>
                  <a:schemeClr val="tx1">
                    <a:lumMod val="75000"/>
                    <a:lumOff val="25000"/>
                  </a:schemeClr>
                </a:solidFill>
                <a:latin typeface="微软雅黑" pitchFamily="34" charset="-122"/>
                <a:ea typeface="微软雅黑" pitchFamily="34" charset="-122"/>
              </a:rPr>
              <a:t>添加标题</a:t>
            </a:r>
            <a:endParaRPr lang="zh-CN" altLang="en-US" sz="1650" dirty="0">
              <a:solidFill>
                <a:schemeClr val="tx1">
                  <a:lumMod val="75000"/>
                  <a:lumOff val="25000"/>
                </a:schemeClr>
              </a:solidFill>
              <a:latin typeface="微软雅黑" pitchFamily="34" charset="-122"/>
              <a:ea typeface="微软雅黑" pitchFamily="34" charset="-122"/>
            </a:endParaRPr>
          </a:p>
        </p:txBody>
      </p:sp>
      <p:sp>
        <p:nvSpPr>
          <p:cNvPr id="14" name="TextBox 14"/>
          <p:cNvSpPr txBox="1"/>
          <p:nvPr/>
        </p:nvSpPr>
        <p:spPr>
          <a:xfrm>
            <a:off x="716853" y="1360113"/>
            <a:ext cx="2430270" cy="415498"/>
          </a:xfrm>
          <a:prstGeom prst="rect">
            <a:avLst/>
          </a:prstGeom>
          <a:noFill/>
        </p:spPr>
        <p:txBody>
          <a:bodyPr wrap="square" rtlCol="0">
            <a:spAutoFit/>
          </a:bodyPr>
          <a:lstStyle/>
          <a:p>
            <a:r>
              <a:rPr lang="zh-CN" altLang="en-US" sz="2100" dirty="0">
                <a:solidFill>
                  <a:schemeClr val="tx1">
                    <a:lumMod val="75000"/>
                    <a:lumOff val="25000"/>
                  </a:schemeClr>
                </a:solidFill>
                <a:latin typeface="微软雅黑" pitchFamily="34" charset="-122"/>
                <a:ea typeface="微软雅黑" pitchFamily="34" charset="-122"/>
              </a:rPr>
              <a:t>目 录</a:t>
            </a:r>
          </a:p>
        </p:txBody>
      </p:sp>
      <p:sp>
        <p:nvSpPr>
          <p:cNvPr id="15" name="矩形 14"/>
          <p:cNvSpPr/>
          <p:nvPr/>
        </p:nvSpPr>
        <p:spPr>
          <a:xfrm>
            <a:off x="1625550" y="1417821"/>
            <a:ext cx="1346010" cy="323165"/>
          </a:xfrm>
          <a:prstGeom prst="rect">
            <a:avLst/>
          </a:prstGeom>
        </p:spPr>
        <p:txBody>
          <a:bodyPr wrap="none">
            <a:spAutoFit/>
          </a:bodyPr>
          <a:lstStyle/>
          <a:p>
            <a:r>
              <a:rPr lang="en-US" altLang="zh-CN" sz="1500" spc="450" dirty="0">
                <a:solidFill>
                  <a:schemeClr val="tx1">
                    <a:lumMod val="75000"/>
                    <a:lumOff val="25000"/>
                  </a:schemeClr>
                </a:solidFill>
              </a:rPr>
              <a:t>Contents</a:t>
            </a:r>
            <a:endParaRPr lang="zh-CN" altLang="en-US" sz="1500" spc="450" dirty="0">
              <a:solidFill>
                <a:schemeClr val="tx1">
                  <a:lumMod val="75000"/>
                  <a:lumOff val="25000"/>
                </a:schemeClr>
              </a:solidFill>
            </a:endParaRPr>
          </a:p>
        </p:txBody>
      </p:sp>
      <p:sp>
        <p:nvSpPr>
          <p:cNvPr id="16" name="任意多边形 15"/>
          <p:cNvSpPr/>
          <p:nvPr/>
        </p:nvSpPr>
        <p:spPr>
          <a:xfrm>
            <a:off x="1538959" y="1441820"/>
            <a:ext cx="1388054" cy="250372"/>
          </a:xfrm>
          <a:custGeom>
            <a:avLst/>
            <a:gdLst>
              <a:gd name="connsiteX0" fmla="*/ 0 w 4107543"/>
              <a:gd name="connsiteY0" fmla="*/ 0 h 333829"/>
              <a:gd name="connsiteX1" fmla="*/ 0 w 4107543"/>
              <a:gd name="connsiteY1" fmla="*/ 333829 h 333829"/>
              <a:gd name="connsiteX2" fmla="*/ 4107543 w 4107543"/>
              <a:gd name="connsiteY2" fmla="*/ 333829 h 333829"/>
            </a:gdLst>
            <a:ahLst/>
            <a:cxnLst>
              <a:cxn ang="0">
                <a:pos x="connsiteX0" y="connsiteY0"/>
              </a:cxn>
              <a:cxn ang="0">
                <a:pos x="connsiteX1" y="connsiteY1"/>
              </a:cxn>
              <a:cxn ang="0">
                <a:pos x="connsiteX2" y="connsiteY2"/>
              </a:cxn>
            </a:cxnLst>
            <a:rect l="l" t="t" r="r" b="b"/>
            <a:pathLst>
              <a:path w="4107543" h="333829">
                <a:moveTo>
                  <a:pt x="0" y="0"/>
                </a:moveTo>
                <a:lnTo>
                  <a:pt x="0" y="333829"/>
                </a:lnTo>
                <a:lnTo>
                  <a:pt x="4107543" y="333829"/>
                </a:lnTo>
              </a:path>
            </a:pathLst>
          </a:cu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schemeClr val="tx1">
                  <a:lumMod val="75000"/>
                  <a:lumOff val="25000"/>
                </a:schemeClr>
              </a:solidFill>
            </a:endParaRPr>
          </a:p>
        </p:txBody>
      </p:sp>
      <p:cxnSp>
        <p:nvCxnSpPr>
          <p:cNvPr id="17" name="直接连接符 16"/>
          <p:cNvCxnSpPr/>
          <p:nvPr/>
        </p:nvCxnSpPr>
        <p:spPr>
          <a:xfrm>
            <a:off x="3896925" y="4035494"/>
            <a:ext cx="2757617" cy="0"/>
          </a:xfrm>
          <a:prstGeom prst="line">
            <a:avLst/>
          </a:prstGeom>
          <a:ln>
            <a:solidFill>
              <a:schemeClr val="tx1">
                <a:lumMod val="75000"/>
                <a:lumOff val="25000"/>
              </a:schemeClr>
            </a:solidFill>
          </a:ln>
          <a:effectLst/>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3749168" y="2282856"/>
            <a:ext cx="342900" cy="342900"/>
          </a:xfrm>
          <a:prstGeom prst="ellipse">
            <a:avLst/>
          </a:pr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dirty="0">
                <a:solidFill>
                  <a:schemeClr val="bg1">
                    <a:lumMod val="95000"/>
                  </a:schemeClr>
                </a:solidFill>
              </a:rPr>
              <a:t>5</a:t>
            </a:r>
            <a:endParaRPr lang="zh-CN" altLang="en-US" sz="1500" dirty="0">
              <a:solidFill>
                <a:schemeClr val="bg1">
                  <a:lumMod val="95000"/>
                </a:schemeClr>
              </a:solidFill>
            </a:endParaRPr>
          </a:p>
        </p:txBody>
      </p:sp>
      <p:sp>
        <p:nvSpPr>
          <p:cNvPr id="19" name="TextBox 19"/>
          <p:cNvSpPr txBox="1"/>
          <p:nvPr/>
        </p:nvSpPr>
        <p:spPr>
          <a:xfrm>
            <a:off x="4247964" y="2285238"/>
            <a:ext cx="2430270" cy="346249"/>
          </a:xfrm>
          <a:prstGeom prst="rect">
            <a:avLst/>
          </a:prstGeom>
          <a:noFill/>
        </p:spPr>
        <p:txBody>
          <a:bodyPr wrap="square" rtlCol="0">
            <a:spAutoFit/>
          </a:bodyPr>
          <a:lstStyle/>
          <a:p>
            <a:r>
              <a:rPr lang="zh-CN" altLang="en-US" sz="1650" dirty="0" smtClean="0">
                <a:solidFill>
                  <a:schemeClr val="tx1">
                    <a:lumMod val="75000"/>
                    <a:lumOff val="25000"/>
                  </a:schemeClr>
                </a:solidFill>
                <a:latin typeface="微软雅黑" pitchFamily="34" charset="-122"/>
                <a:ea typeface="微软雅黑" pitchFamily="34" charset="-122"/>
              </a:rPr>
              <a:t>添加标题</a:t>
            </a:r>
            <a:endParaRPr lang="zh-CN" altLang="en-US" sz="165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09869958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50"/>
                            </p:stCondLst>
                            <p:childTnLst>
                              <p:par>
                                <p:cTn id="10" presetID="22" presetClass="entr" presetSubtype="8"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par>
                          <p:cTn id="13" fill="hold">
                            <p:stCondLst>
                              <p:cond delay="1050"/>
                            </p:stCondLst>
                            <p:childTnLst>
                              <p:par>
                                <p:cTn id="14" presetID="38" presetClass="entr" presetSubtype="0" accel="50000" fill="hold" grpId="0" nodeType="afterEffect">
                                  <p:stCondLst>
                                    <p:cond delay="0"/>
                                  </p:stCondLst>
                                  <p:iterate type="lt">
                                    <p:tmPct val="50000"/>
                                  </p:iterate>
                                  <p:childTnLst>
                                    <p:set>
                                      <p:cBhvr>
                                        <p:cTn id="15" dur="1" fill="hold">
                                          <p:stCondLst>
                                            <p:cond delay="0"/>
                                          </p:stCondLst>
                                        </p:cTn>
                                        <p:tgtEl>
                                          <p:spTgt spid="15"/>
                                        </p:tgtEl>
                                        <p:attrNameLst>
                                          <p:attrName>style.visibility</p:attrName>
                                        </p:attrNameLst>
                                      </p:cBhvr>
                                      <p:to>
                                        <p:strVal val="visible"/>
                                      </p:to>
                                    </p:set>
                                    <p:set>
                                      <p:cBhvr>
                                        <p:cTn id="16" dur="227" fill="hold">
                                          <p:stCondLst>
                                            <p:cond delay="0"/>
                                          </p:stCondLst>
                                        </p:cTn>
                                        <p:tgtEl>
                                          <p:spTgt spid="15"/>
                                        </p:tgtEl>
                                        <p:attrNameLst>
                                          <p:attrName>style.rotation</p:attrName>
                                        </p:attrNameLst>
                                      </p:cBhvr>
                                      <p:to>
                                        <p:strVal val="-45.0"/>
                                      </p:to>
                                    </p:set>
                                    <p:anim calcmode="lin" valueType="num">
                                      <p:cBhvr>
                                        <p:cTn id="17" dur="227" fill="hold">
                                          <p:stCondLst>
                                            <p:cond delay="227"/>
                                          </p:stCondLst>
                                        </p:cTn>
                                        <p:tgtEl>
                                          <p:spTgt spid="15"/>
                                        </p:tgtEl>
                                        <p:attrNameLst>
                                          <p:attrName>style.rotation</p:attrName>
                                        </p:attrNameLst>
                                      </p:cBhvr>
                                      <p:tavLst>
                                        <p:tav tm="0">
                                          <p:val>
                                            <p:fltVal val="-45"/>
                                          </p:val>
                                        </p:tav>
                                        <p:tav tm="69900">
                                          <p:val>
                                            <p:fltVal val="45"/>
                                          </p:val>
                                        </p:tav>
                                        <p:tav tm="100000">
                                          <p:val>
                                            <p:fltVal val="0"/>
                                          </p:val>
                                        </p:tav>
                                      </p:tavLst>
                                    </p:anim>
                                    <p:anim calcmode="lin" valueType="num">
                                      <p:cBhvr>
                                        <p:cTn id="18" dur="227" fill="hold">
                                          <p:stCondLst>
                                            <p:cond delay="0"/>
                                          </p:stCondLst>
                                        </p:cTn>
                                        <p:tgtEl>
                                          <p:spTgt spid="15"/>
                                        </p:tgtEl>
                                        <p:attrNameLst>
                                          <p:attrName>ppt_y</p:attrName>
                                        </p:attrNameLst>
                                      </p:cBhvr>
                                      <p:tavLst>
                                        <p:tav tm="0">
                                          <p:val>
                                            <p:strVal val="#ppt_y-1"/>
                                          </p:val>
                                        </p:tav>
                                        <p:tav tm="100000">
                                          <p:val>
                                            <p:strVal val="#ppt_y-(0.354*#ppt_w-0.172*#ppt_h)"/>
                                          </p:val>
                                        </p:tav>
                                      </p:tavLst>
                                    </p:anim>
                                    <p:anim calcmode="lin" valueType="num">
                                      <p:cBhvr>
                                        <p:cTn id="19" dur="78" decel="50000" autoRev="1" fill="hold">
                                          <p:stCondLst>
                                            <p:cond delay="227"/>
                                          </p:stCondLst>
                                        </p:cTn>
                                        <p:tgtEl>
                                          <p:spTgt spid="15"/>
                                        </p:tgtEl>
                                        <p:attrNameLst>
                                          <p:attrName>ppt_y</p:attrName>
                                        </p:attrNameLst>
                                      </p:cBhvr>
                                      <p:tavLst>
                                        <p:tav tm="0">
                                          <p:val>
                                            <p:strVal val="#ppt_y-(0.354*#ppt_w-0.172*#ppt_h)"/>
                                          </p:val>
                                        </p:tav>
                                        <p:tav tm="100000">
                                          <p:val>
                                            <p:strVal val="#ppt_y-(0.354*#ppt_w-0.172*#ppt_h)-#ppt_h/2"/>
                                          </p:val>
                                        </p:tav>
                                      </p:tavLst>
                                    </p:anim>
                                    <p:anim calcmode="lin" valueType="num">
                                      <p:cBhvr>
                                        <p:cTn id="20" dur="68" fill="hold">
                                          <p:stCondLst>
                                            <p:cond delay="432"/>
                                          </p:stCondLst>
                                        </p:cTn>
                                        <p:tgtEl>
                                          <p:spTgt spid="15"/>
                                        </p:tgtEl>
                                        <p:attrNameLst>
                                          <p:attrName>ppt_y</p:attrName>
                                        </p:attrNameLst>
                                      </p:cBhvr>
                                      <p:tavLst>
                                        <p:tav tm="0">
                                          <p:val>
                                            <p:strVal val="#ppt_y-(0.354*#ppt_w-0.172*#ppt_h)"/>
                                          </p:val>
                                        </p:tav>
                                        <p:tav tm="100000">
                                          <p:val>
                                            <p:strVal val="#ppt_y"/>
                                          </p:val>
                                        </p:tav>
                                      </p:tavLst>
                                    </p:anim>
                                  </p:childTnLst>
                                </p:cTn>
                              </p:par>
                            </p:childTnLst>
                          </p:cTn>
                        </p:par>
                        <p:par>
                          <p:cTn id="21" fill="hold">
                            <p:stCondLst>
                              <p:cond delay="3300"/>
                            </p:stCondLst>
                            <p:childTnLst>
                              <p:par>
                                <p:cTn id="22" presetID="10"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250"/>
                                        <p:tgtEl>
                                          <p:spTgt spid="6"/>
                                        </p:tgtEl>
                                      </p:cBhvr>
                                    </p:animEffect>
                                  </p:childTnLst>
                                </p:cTn>
                              </p:par>
                            </p:childTnLst>
                          </p:cTn>
                        </p:par>
                        <p:par>
                          <p:cTn id="25" fill="hold">
                            <p:stCondLst>
                              <p:cond delay="3550"/>
                            </p:stCondLst>
                            <p:childTnLst>
                              <p:par>
                                <p:cTn id="26" presetID="27" presetClass="emph" presetSubtype="0" fill="remove" grpId="1" nodeType="afterEffect">
                                  <p:stCondLst>
                                    <p:cond delay="0"/>
                                  </p:stCondLst>
                                  <p:childTnLst>
                                    <p:animClr clrSpc="rgb" dir="cw">
                                      <p:cBhvr override="childStyle">
                                        <p:cTn id="27" dur="250" autoRev="1" fill="remove"/>
                                        <p:tgtEl>
                                          <p:spTgt spid="6"/>
                                        </p:tgtEl>
                                        <p:attrNameLst>
                                          <p:attrName>style.color</p:attrName>
                                        </p:attrNameLst>
                                      </p:cBhvr>
                                      <p:to>
                                        <a:schemeClr val="bg1"/>
                                      </p:to>
                                    </p:animClr>
                                    <p:animClr clrSpc="rgb" dir="cw">
                                      <p:cBhvr>
                                        <p:cTn id="28" dur="250" autoRev="1" fill="remove"/>
                                        <p:tgtEl>
                                          <p:spTgt spid="6"/>
                                        </p:tgtEl>
                                        <p:attrNameLst>
                                          <p:attrName>fillcolor</p:attrName>
                                        </p:attrNameLst>
                                      </p:cBhvr>
                                      <p:to>
                                        <a:schemeClr val="bg1"/>
                                      </p:to>
                                    </p:animClr>
                                    <p:set>
                                      <p:cBhvr>
                                        <p:cTn id="29" dur="250" autoRev="1" fill="remove"/>
                                        <p:tgtEl>
                                          <p:spTgt spid="6"/>
                                        </p:tgtEl>
                                        <p:attrNameLst>
                                          <p:attrName>fill.type</p:attrName>
                                        </p:attrNameLst>
                                      </p:cBhvr>
                                      <p:to>
                                        <p:strVal val="solid"/>
                                      </p:to>
                                    </p:set>
                                    <p:set>
                                      <p:cBhvr>
                                        <p:cTn id="30" dur="250" autoRev="1" fill="remove"/>
                                        <p:tgtEl>
                                          <p:spTgt spid="6"/>
                                        </p:tgtEl>
                                        <p:attrNameLst>
                                          <p:attrName>fill.on</p:attrName>
                                        </p:attrNameLst>
                                      </p:cBhvr>
                                      <p:to>
                                        <p:strVal val="true"/>
                                      </p:to>
                                    </p:set>
                                  </p:childTnLst>
                                </p:cTn>
                              </p:par>
                            </p:childTnLst>
                          </p:cTn>
                        </p:par>
                        <p:par>
                          <p:cTn id="31" fill="hold">
                            <p:stCondLst>
                              <p:cond delay="4050"/>
                            </p:stCondLst>
                            <p:childTnLst>
                              <p:par>
                                <p:cTn id="32" presetID="2" presetClass="entr" presetSubtype="2" fill="hold" grpId="0" nodeType="afterEffect">
                                  <p:stCondLst>
                                    <p:cond delay="0"/>
                                  </p:stCondLst>
                                  <p:iterate type="lt">
                                    <p:tmPct val="10000"/>
                                  </p:iterate>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1+#ppt_w/2"/>
                                          </p:val>
                                        </p:tav>
                                        <p:tav tm="100000">
                                          <p:val>
                                            <p:strVal val="#ppt_x"/>
                                          </p:val>
                                        </p:tav>
                                      </p:tavLst>
                                    </p:anim>
                                    <p:anim calcmode="lin" valueType="num">
                                      <p:cBhvr additive="base">
                                        <p:cTn id="35" dur="500" fill="hold"/>
                                        <p:tgtEl>
                                          <p:spTgt spid="7"/>
                                        </p:tgtEl>
                                        <p:attrNameLst>
                                          <p:attrName>ppt_y</p:attrName>
                                        </p:attrNameLst>
                                      </p:cBhvr>
                                      <p:tavLst>
                                        <p:tav tm="0">
                                          <p:val>
                                            <p:strVal val="#ppt_y"/>
                                          </p:val>
                                        </p:tav>
                                        <p:tav tm="100000">
                                          <p:val>
                                            <p:strVal val="#ppt_y"/>
                                          </p:val>
                                        </p:tav>
                                      </p:tavLst>
                                    </p:anim>
                                  </p:childTnLst>
                                </p:cTn>
                              </p:par>
                            </p:childTnLst>
                          </p:cTn>
                        </p:par>
                        <p:par>
                          <p:cTn id="36" fill="hold">
                            <p:stCondLst>
                              <p:cond delay="4700"/>
                            </p:stCondLst>
                            <p:childTnLst>
                              <p:par>
                                <p:cTn id="37" presetID="10"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250"/>
                                        <p:tgtEl>
                                          <p:spTgt spid="8"/>
                                        </p:tgtEl>
                                      </p:cBhvr>
                                    </p:animEffect>
                                  </p:childTnLst>
                                </p:cTn>
                              </p:par>
                            </p:childTnLst>
                          </p:cTn>
                        </p:par>
                        <p:par>
                          <p:cTn id="40" fill="hold">
                            <p:stCondLst>
                              <p:cond delay="4950"/>
                            </p:stCondLst>
                            <p:childTnLst>
                              <p:par>
                                <p:cTn id="41" presetID="27" presetClass="emph" presetSubtype="0" fill="remove" grpId="1" nodeType="afterEffect">
                                  <p:stCondLst>
                                    <p:cond delay="0"/>
                                  </p:stCondLst>
                                  <p:childTnLst>
                                    <p:animClr clrSpc="rgb" dir="cw">
                                      <p:cBhvr override="childStyle">
                                        <p:cTn id="42" dur="250" autoRev="1" fill="remove"/>
                                        <p:tgtEl>
                                          <p:spTgt spid="8"/>
                                        </p:tgtEl>
                                        <p:attrNameLst>
                                          <p:attrName>style.color</p:attrName>
                                        </p:attrNameLst>
                                      </p:cBhvr>
                                      <p:to>
                                        <a:schemeClr val="bg1"/>
                                      </p:to>
                                    </p:animClr>
                                    <p:animClr clrSpc="rgb" dir="cw">
                                      <p:cBhvr>
                                        <p:cTn id="43" dur="250" autoRev="1" fill="remove"/>
                                        <p:tgtEl>
                                          <p:spTgt spid="8"/>
                                        </p:tgtEl>
                                        <p:attrNameLst>
                                          <p:attrName>fillcolor</p:attrName>
                                        </p:attrNameLst>
                                      </p:cBhvr>
                                      <p:to>
                                        <a:schemeClr val="bg1"/>
                                      </p:to>
                                    </p:animClr>
                                    <p:set>
                                      <p:cBhvr>
                                        <p:cTn id="44" dur="250" autoRev="1" fill="remove"/>
                                        <p:tgtEl>
                                          <p:spTgt spid="8"/>
                                        </p:tgtEl>
                                        <p:attrNameLst>
                                          <p:attrName>fill.type</p:attrName>
                                        </p:attrNameLst>
                                      </p:cBhvr>
                                      <p:to>
                                        <p:strVal val="solid"/>
                                      </p:to>
                                    </p:set>
                                    <p:set>
                                      <p:cBhvr>
                                        <p:cTn id="45" dur="250" autoRev="1" fill="remove"/>
                                        <p:tgtEl>
                                          <p:spTgt spid="8"/>
                                        </p:tgtEl>
                                        <p:attrNameLst>
                                          <p:attrName>fill.on</p:attrName>
                                        </p:attrNameLst>
                                      </p:cBhvr>
                                      <p:to>
                                        <p:strVal val="true"/>
                                      </p:to>
                                    </p:set>
                                  </p:childTnLst>
                                </p:cTn>
                              </p:par>
                            </p:childTnLst>
                          </p:cTn>
                        </p:par>
                        <p:par>
                          <p:cTn id="46" fill="hold">
                            <p:stCondLst>
                              <p:cond delay="5450"/>
                            </p:stCondLst>
                            <p:childTnLst>
                              <p:par>
                                <p:cTn id="47" presetID="2" presetClass="entr" presetSubtype="2" fill="hold" grpId="0" nodeType="afterEffect">
                                  <p:stCondLst>
                                    <p:cond delay="0"/>
                                  </p:stCondLst>
                                  <p:iterate type="lt">
                                    <p:tmPct val="10000"/>
                                  </p:iterate>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1+#ppt_w/2"/>
                                          </p:val>
                                        </p:tav>
                                        <p:tav tm="100000">
                                          <p:val>
                                            <p:strVal val="#ppt_x"/>
                                          </p:val>
                                        </p:tav>
                                      </p:tavLst>
                                    </p:anim>
                                    <p:anim calcmode="lin" valueType="num">
                                      <p:cBhvr additive="base">
                                        <p:cTn id="50" dur="500" fill="hold"/>
                                        <p:tgtEl>
                                          <p:spTgt spid="9"/>
                                        </p:tgtEl>
                                        <p:attrNameLst>
                                          <p:attrName>ppt_y</p:attrName>
                                        </p:attrNameLst>
                                      </p:cBhvr>
                                      <p:tavLst>
                                        <p:tav tm="0">
                                          <p:val>
                                            <p:strVal val="#ppt_y"/>
                                          </p:val>
                                        </p:tav>
                                        <p:tav tm="100000">
                                          <p:val>
                                            <p:strVal val="#ppt_y"/>
                                          </p:val>
                                        </p:tav>
                                      </p:tavLst>
                                    </p:anim>
                                  </p:childTnLst>
                                </p:cTn>
                              </p:par>
                            </p:childTnLst>
                          </p:cTn>
                        </p:par>
                        <p:par>
                          <p:cTn id="51" fill="hold">
                            <p:stCondLst>
                              <p:cond delay="6100"/>
                            </p:stCondLst>
                            <p:childTnLst>
                              <p:par>
                                <p:cTn id="52" presetID="10" presetClass="entr" presetSubtype="0"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250"/>
                                        <p:tgtEl>
                                          <p:spTgt spid="10"/>
                                        </p:tgtEl>
                                      </p:cBhvr>
                                    </p:animEffect>
                                  </p:childTnLst>
                                </p:cTn>
                              </p:par>
                            </p:childTnLst>
                          </p:cTn>
                        </p:par>
                        <p:par>
                          <p:cTn id="55" fill="hold">
                            <p:stCondLst>
                              <p:cond delay="6350"/>
                            </p:stCondLst>
                            <p:childTnLst>
                              <p:par>
                                <p:cTn id="56" presetID="27" presetClass="emph" presetSubtype="0" fill="remove" grpId="1" nodeType="afterEffect">
                                  <p:stCondLst>
                                    <p:cond delay="0"/>
                                  </p:stCondLst>
                                  <p:childTnLst>
                                    <p:animClr clrSpc="rgb" dir="cw">
                                      <p:cBhvr override="childStyle">
                                        <p:cTn id="57" dur="250" autoRev="1" fill="remove"/>
                                        <p:tgtEl>
                                          <p:spTgt spid="10"/>
                                        </p:tgtEl>
                                        <p:attrNameLst>
                                          <p:attrName>style.color</p:attrName>
                                        </p:attrNameLst>
                                      </p:cBhvr>
                                      <p:to>
                                        <a:schemeClr val="bg1"/>
                                      </p:to>
                                    </p:animClr>
                                    <p:animClr clrSpc="rgb" dir="cw">
                                      <p:cBhvr>
                                        <p:cTn id="58" dur="250" autoRev="1" fill="remove"/>
                                        <p:tgtEl>
                                          <p:spTgt spid="10"/>
                                        </p:tgtEl>
                                        <p:attrNameLst>
                                          <p:attrName>fillcolor</p:attrName>
                                        </p:attrNameLst>
                                      </p:cBhvr>
                                      <p:to>
                                        <a:schemeClr val="bg1"/>
                                      </p:to>
                                    </p:animClr>
                                    <p:set>
                                      <p:cBhvr>
                                        <p:cTn id="59" dur="250" autoRev="1" fill="remove"/>
                                        <p:tgtEl>
                                          <p:spTgt spid="10"/>
                                        </p:tgtEl>
                                        <p:attrNameLst>
                                          <p:attrName>fill.type</p:attrName>
                                        </p:attrNameLst>
                                      </p:cBhvr>
                                      <p:to>
                                        <p:strVal val="solid"/>
                                      </p:to>
                                    </p:set>
                                    <p:set>
                                      <p:cBhvr>
                                        <p:cTn id="60" dur="250" autoRev="1" fill="remove"/>
                                        <p:tgtEl>
                                          <p:spTgt spid="10"/>
                                        </p:tgtEl>
                                        <p:attrNameLst>
                                          <p:attrName>fill.on</p:attrName>
                                        </p:attrNameLst>
                                      </p:cBhvr>
                                      <p:to>
                                        <p:strVal val="true"/>
                                      </p:to>
                                    </p:set>
                                  </p:childTnLst>
                                </p:cTn>
                              </p:par>
                            </p:childTnLst>
                          </p:cTn>
                        </p:par>
                        <p:par>
                          <p:cTn id="61" fill="hold">
                            <p:stCondLst>
                              <p:cond delay="6850"/>
                            </p:stCondLst>
                            <p:childTnLst>
                              <p:par>
                                <p:cTn id="62" presetID="2" presetClass="entr" presetSubtype="2" fill="hold" grpId="0" nodeType="afterEffect">
                                  <p:stCondLst>
                                    <p:cond delay="0"/>
                                  </p:stCondLst>
                                  <p:iterate type="lt">
                                    <p:tmPct val="10000"/>
                                  </p:iterate>
                                  <p:childTnLst>
                                    <p:set>
                                      <p:cBhvr>
                                        <p:cTn id="63" dur="1" fill="hold">
                                          <p:stCondLst>
                                            <p:cond delay="0"/>
                                          </p:stCondLst>
                                        </p:cTn>
                                        <p:tgtEl>
                                          <p:spTgt spid="11"/>
                                        </p:tgtEl>
                                        <p:attrNameLst>
                                          <p:attrName>style.visibility</p:attrName>
                                        </p:attrNameLst>
                                      </p:cBhvr>
                                      <p:to>
                                        <p:strVal val="visible"/>
                                      </p:to>
                                    </p:set>
                                    <p:anim calcmode="lin" valueType="num">
                                      <p:cBhvr additive="base">
                                        <p:cTn id="64" dur="500" fill="hold"/>
                                        <p:tgtEl>
                                          <p:spTgt spid="11"/>
                                        </p:tgtEl>
                                        <p:attrNameLst>
                                          <p:attrName>ppt_x</p:attrName>
                                        </p:attrNameLst>
                                      </p:cBhvr>
                                      <p:tavLst>
                                        <p:tav tm="0">
                                          <p:val>
                                            <p:strVal val="1+#ppt_w/2"/>
                                          </p:val>
                                        </p:tav>
                                        <p:tav tm="100000">
                                          <p:val>
                                            <p:strVal val="#ppt_x"/>
                                          </p:val>
                                        </p:tav>
                                      </p:tavLst>
                                    </p:anim>
                                    <p:anim calcmode="lin" valueType="num">
                                      <p:cBhvr additive="base">
                                        <p:cTn id="65" dur="500" fill="hold"/>
                                        <p:tgtEl>
                                          <p:spTgt spid="11"/>
                                        </p:tgtEl>
                                        <p:attrNameLst>
                                          <p:attrName>ppt_y</p:attrName>
                                        </p:attrNameLst>
                                      </p:cBhvr>
                                      <p:tavLst>
                                        <p:tav tm="0">
                                          <p:val>
                                            <p:strVal val="#ppt_y"/>
                                          </p:val>
                                        </p:tav>
                                        <p:tav tm="100000">
                                          <p:val>
                                            <p:strVal val="#ppt_y"/>
                                          </p:val>
                                        </p:tav>
                                      </p:tavLst>
                                    </p:anim>
                                  </p:childTnLst>
                                </p:cTn>
                              </p:par>
                            </p:childTnLst>
                          </p:cTn>
                        </p:par>
                        <p:par>
                          <p:cTn id="66" fill="hold">
                            <p:stCondLst>
                              <p:cond delay="7500"/>
                            </p:stCondLst>
                            <p:childTnLst>
                              <p:par>
                                <p:cTn id="67" presetID="10" presetClass="entr" presetSubtype="0" fill="hold" grpId="0" nodeType="afterEffect">
                                  <p:stCondLst>
                                    <p:cond delay="0"/>
                                  </p:stCondLst>
                                  <p:childTnLst>
                                    <p:set>
                                      <p:cBhvr>
                                        <p:cTn id="68" dur="1" fill="hold">
                                          <p:stCondLst>
                                            <p:cond delay="0"/>
                                          </p:stCondLst>
                                        </p:cTn>
                                        <p:tgtEl>
                                          <p:spTgt spid="12"/>
                                        </p:tgtEl>
                                        <p:attrNameLst>
                                          <p:attrName>style.visibility</p:attrName>
                                        </p:attrNameLst>
                                      </p:cBhvr>
                                      <p:to>
                                        <p:strVal val="visible"/>
                                      </p:to>
                                    </p:set>
                                    <p:animEffect transition="in" filter="fade">
                                      <p:cBhvr>
                                        <p:cTn id="69" dur="250"/>
                                        <p:tgtEl>
                                          <p:spTgt spid="12"/>
                                        </p:tgtEl>
                                      </p:cBhvr>
                                    </p:animEffect>
                                  </p:childTnLst>
                                </p:cTn>
                              </p:par>
                            </p:childTnLst>
                          </p:cTn>
                        </p:par>
                        <p:par>
                          <p:cTn id="70" fill="hold">
                            <p:stCondLst>
                              <p:cond delay="7750"/>
                            </p:stCondLst>
                            <p:childTnLst>
                              <p:par>
                                <p:cTn id="71" presetID="27" presetClass="emph" presetSubtype="0" fill="remove" grpId="1" nodeType="afterEffect">
                                  <p:stCondLst>
                                    <p:cond delay="0"/>
                                  </p:stCondLst>
                                  <p:childTnLst>
                                    <p:animClr clrSpc="rgb" dir="cw">
                                      <p:cBhvr override="childStyle">
                                        <p:cTn id="72" dur="250" autoRev="1" fill="remove"/>
                                        <p:tgtEl>
                                          <p:spTgt spid="12"/>
                                        </p:tgtEl>
                                        <p:attrNameLst>
                                          <p:attrName>style.color</p:attrName>
                                        </p:attrNameLst>
                                      </p:cBhvr>
                                      <p:to>
                                        <a:schemeClr val="bg1"/>
                                      </p:to>
                                    </p:animClr>
                                    <p:animClr clrSpc="rgb" dir="cw">
                                      <p:cBhvr>
                                        <p:cTn id="73" dur="250" autoRev="1" fill="remove"/>
                                        <p:tgtEl>
                                          <p:spTgt spid="12"/>
                                        </p:tgtEl>
                                        <p:attrNameLst>
                                          <p:attrName>fillcolor</p:attrName>
                                        </p:attrNameLst>
                                      </p:cBhvr>
                                      <p:to>
                                        <a:schemeClr val="bg1"/>
                                      </p:to>
                                    </p:animClr>
                                    <p:set>
                                      <p:cBhvr>
                                        <p:cTn id="74" dur="250" autoRev="1" fill="remove"/>
                                        <p:tgtEl>
                                          <p:spTgt spid="12"/>
                                        </p:tgtEl>
                                        <p:attrNameLst>
                                          <p:attrName>fill.type</p:attrName>
                                        </p:attrNameLst>
                                      </p:cBhvr>
                                      <p:to>
                                        <p:strVal val="solid"/>
                                      </p:to>
                                    </p:set>
                                    <p:set>
                                      <p:cBhvr>
                                        <p:cTn id="75" dur="250" autoRev="1" fill="remove"/>
                                        <p:tgtEl>
                                          <p:spTgt spid="12"/>
                                        </p:tgtEl>
                                        <p:attrNameLst>
                                          <p:attrName>fill.on</p:attrName>
                                        </p:attrNameLst>
                                      </p:cBhvr>
                                      <p:to>
                                        <p:strVal val="true"/>
                                      </p:to>
                                    </p:set>
                                  </p:childTnLst>
                                </p:cTn>
                              </p:par>
                            </p:childTnLst>
                          </p:cTn>
                        </p:par>
                        <p:par>
                          <p:cTn id="76" fill="hold">
                            <p:stCondLst>
                              <p:cond delay="8250"/>
                            </p:stCondLst>
                            <p:childTnLst>
                              <p:par>
                                <p:cTn id="77" presetID="2" presetClass="entr" presetSubtype="2" fill="hold" grpId="0" nodeType="afterEffect">
                                  <p:stCondLst>
                                    <p:cond delay="0"/>
                                  </p:stCondLst>
                                  <p:iterate type="lt">
                                    <p:tmPct val="10000"/>
                                  </p:iterate>
                                  <p:childTnLst>
                                    <p:set>
                                      <p:cBhvr>
                                        <p:cTn id="78" dur="1" fill="hold">
                                          <p:stCondLst>
                                            <p:cond delay="0"/>
                                          </p:stCondLst>
                                        </p:cTn>
                                        <p:tgtEl>
                                          <p:spTgt spid="13"/>
                                        </p:tgtEl>
                                        <p:attrNameLst>
                                          <p:attrName>style.visibility</p:attrName>
                                        </p:attrNameLst>
                                      </p:cBhvr>
                                      <p:to>
                                        <p:strVal val="visible"/>
                                      </p:to>
                                    </p:set>
                                    <p:anim calcmode="lin" valueType="num">
                                      <p:cBhvr additive="base">
                                        <p:cTn id="79" dur="500" fill="hold"/>
                                        <p:tgtEl>
                                          <p:spTgt spid="13"/>
                                        </p:tgtEl>
                                        <p:attrNameLst>
                                          <p:attrName>ppt_x</p:attrName>
                                        </p:attrNameLst>
                                      </p:cBhvr>
                                      <p:tavLst>
                                        <p:tav tm="0">
                                          <p:val>
                                            <p:strVal val="1+#ppt_w/2"/>
                                          </p:val>
                                        </p:tav>
                                        <p:tav tm="100000">
                                          <p:val>
                                            <p:strVal val="#ppt_x"/>
                                          </p:val>
                                        </p:tav>
                                      </p:tavLst>
                                    </p:anim>
                                    <p:anim calcmode="lin" valueType="num">
                                      <p:cBhvr additive="base">
                                        <p:cTn id="80" dur="500" fill="hold"/>
                                        <p:tgtEl>
                                          <p:spTgt spid="13"/>
                                        </p:tgtEl>
                                        <p:attrNameLst>
                                          <p:attrName>ppt_y</p:attrName>
                                        </p:attrNameLst>
                                      </p:cBhvr>
                                      <p:tavLst>
                                        <p:tav tm="0">
                                          <p:val>
                                            <p:strVal val="#ppt_y"/>
                                          </p:val>
                                        </p:tav>
                                        <p:tav tm="100000">
                                          <p:val>
                                            <p:strVal val="#ppt_y"/>
                                          </p:val>
                                        </p:tav>
                                      </p:tavLst>
                                    </p:anim>
                                  </p:childTnLst>
                                </p:cTn>
                              </p:par>
                            </p:childTnLst>
                          </p:cTn>
                        </p:par>
                        <p:par>
                          <p:cTn id="81" fill="hold">
                            <p:stCondLst>
                              <p:cond delay="8900"/>
                            </p:stCondLst>
                            <p:childTnLst>
                              <p:par>
                                <p:cTn id="82" presetID="10" presetClass="entr" presetSubtype="0" fill="hold" grpId="0" nodeType="afterEffect">
                                  <p:stCondLst>
                                    <p:cond delay="0"/>
                                  </p:stCondLst>
                                  <p:childTnLst>
                                    <p:set>
                                      <p:cBhvr>
                                        <p:cTn id="83" dur="1" fill="hold">
                                          <p:stCondLst>
                                            <p:cond delay="0"/>
                                          </p:stCondLst>
                                        </p:cTn>
                                        <p:tgtEl>
                                          <p:spTgt spid="18"/>
                                        </p:tgtEl>
                                        <p:attrNameLst>
                                          <p:attrName>style.visibility</p:attrName>
                                        </p:attrNameLst>
                                      </p:cBhvr>
                                      <p:to>
                                        <p:strVal val="visible"/>
                                      </p:to>
                                    </p:set>
                                    <p:animEffect transition="in" filter="fade">
                                      <p:cBhvr>
                                        <p:cTn id="84" dur="250"/>
                                        <p:tgtEl>
                                          <p:spTgt spid="18"/>
                                        </p:tgtEl>
                                      </p:cBhvr>
                                    </p:animEffect>
                                  </p:childTnLst>
                                </p:cTn>
                              </p:par>
                            </p:childTnLst>
                          </p:cTn>
                        </p:par>
                        <p:par>
                          <p:cTn id="85" fill="hold">
                            <p:stCondLst>
                              <p:cond delay="9150"/>
                            </p:stCondLst>
                            <p:childTnLst>
                              <p:par>
                                <p:cTn id="86" presetID="27" presetClass="emph" presetSubtype="0" fill="remove" grpId="1" nodeType="afterEffect">
                                  <p:stCondLst>
                                    <p:cond delay="0"/>
                                  </p:stCondLst>
                                  <p:childTnLst>
                                    <p:animClr clrSpc="rgb" dir="cw">
                                      <p:cBhvr override="childStyle">
                                        <p:cTn id="87" dur="250" autoRev="1" fill="remove"/>
                                        <p:tgtEl>
                                          <p:spTgt spid="18"/>
                                        </p:tgtEl>
                                        <p:attrNameLst>
                                          <p:attrName>style.color</p:attrName>
                                        </p:attrNameLst>
                                      </p:cBhvr>
                                      <p:to>
                                        <a:schemeClr val="bg1"/>
                                      </p:to>
                                    </p:animClr>
                                    <p:animClr clrSpc="rgb" dir="cw">
                                      <p:cBhvr>
                                        <p:cTn id="88" dur="250" autoRev="1" fill="remove"/>
                                        <p:tgtEl>
                                          <p:spTgt spid="18"/>
                                        </p:tgtEl>
                                        <p:attrNameLst>
                                          <p:attrName>fillcolor</p:attrName>
                                        </p:attrNameLst>
                                      </p:cBhvr>
                                      <p:to>
                                        <a:schemeClr val="bg1"/>
                                      </p:to>
                                    </p:animClr>
                                    <p:set>
                                      <p:cBhvr>
                                        <p:cTn id="89" dur="250" autoRev="1" fill="remove"/>
                                        <p:tgtEl>
                                          <p:spTgt spid="18"/>
                                        </p:tgtEl>
                                        <p:attrNameLst>
                                          <p:attrName>fill.type</p:attrName>
                                        </p:attrNameLst>
                                      </p:cBhvr>
                                      <p:to>
                                        <p:strVal val="solid"/>
                                      </p:to>
                                    </p:set>
                                    <p:set>
                                      <p:cBhvr>
                                        <p:cTn id="90" dur="250" autoRev="1" fill="remove"/>
                                        <p:tgtEl>
                                          <p:spTgt spid="18"/>
                                        </p:tgtEl>
                                        <p:attrNameLst>
                                          <p:attrName>fill.on</p:attrName>
                                        </p:attrNameLst>
                                      </p:cBhvr>
                                      <p:to>
                                        <p:strVal val="true"/>
                                      </p:to>
                                    </p:set>
                                  </p:childTnLst>
                                </p:cTn>
                              </p:par>
                            </p:childTnLst>
                          </p:cTn>
                        </p:par>
                        <p:par>
                          <p:cTn id="91" fill="hold">
                            <p:stCondLst>
                              <p:cond delay="9650"/>
                            </p:stCondLst>
                            <p:childTnLst>
                              <p:par>
                                <p:cTn id="92" presetID="2" presetClass="entr" presetSubtype="2" fill="hold" grpId="0" nodeType="afterEffect">
                                  <p:stCondLst>
                                    <p:cond delay="0"/>
                                  </p:stCondLst>
                                  <p:iterate type="lt">
                                    <p:tmPct val="10000"/>
                                  </p:iterate>
                                  <p:childTnLst>
                                    <p:set>
                                      <p:cBhvr>
                                        <p:cTn id="93" dur="1" fill="hold">
                                          <p:stCondLst>
                                            <p:cond delay="0"/>
                                          </p:stCondLst>
                                        </p:cTn>
                                        <p:tgtEl>
                                          <p:spTgt spid="19"/>
                                        </p:tgtEl>
                                        <p:attrNameLst>
                                          <p:attrName>style.visibility</p:attrName>
                                        </p:attrNameLst>
                                      </p:cBhvr>
                                      <p:to>
                                        <p:strVal val="visible"/>
                                      </p:to>
                                    </p:set>
                                    <p:anim calcmode="lin" valueType="num">
                                      <p:cBhvr additive="base">
                                        <p:cTn id="94" dur="500" fill="hold"/>
                                        <p:tgtEl>
                                          <p:spTgt spid="19"/>
                                        </p:tgtEl>
                                        <p:attrNameLst>
                                          <p:attrName>ppt_x</p:attrName>
                                        </p:attrNameLst>
                                      </p:cBhvr>
                                      <p:tavLst>
                                        <p:tav tm="0">
                                          <p:val>
                                            <p:strVal val="1+#ppt_w/2"/>
                                          </p:val>
                                        </p:tav>
                                        <p:tav tm="100000">
                                          <p:val>
                                            <p:strVal val="#ppt_x"/>
                                          </p:val>
                                        </p:tav>
                                      </p:tavLst>
                                    </p:anim>
                                    <p:anim calcmode="lin" valueType="num">
                                      <p:cBhvr additive="base">
                                        <p:cTn id="95" dur="500" fill="hold"/>
                                        <p:tgtEl>
                                          <p:spTgt spid="19"/>
                                        </p:tgtEl>
                                        <p:attrNameLst>
                                          <p:attrName>ppt_y</p:attrName>
                                        </p:attrNameLst>
                                      </p:cBhvr>
                                      <p:tavLst>
                                        <p:tav tm="0">
                                          <p:val>
                                            <p:strVal val="#ppt_y"/>
                                          </p:val>
                                        </p:tav>
                                        <p:tav tm="100000">
                                          <p:val>
                                            <p:strVal val="#ppt_y"/>
                                          </p:val>
                                        </p:tav>
                                      </p:tavLst>
                                    </p:anim>
                                  </p:childTnLst>
                                </p:cTn>
                              </p:par>
                            </p:childTnLst>
                          </p:cTn>
                        </p:par>
                        <p:par>
                          <p:cTn id="96" fill="hold">
                            <p:stCondLst>
                              <p:cond delay="10300"/>
                            </p:stCondLst>
                            <p:childTnLst>
                              <p:par>
                                <p:cTn id="97" presetID="16" presetClass="entr" presetSubtype="21" fill="hold" nodeType="afterEffect">
                                  <p:stCondLst>
                                    <p:cond delay="0"/>
                                  </p:stCondLst>
                                  <p:childTnLst>
                                    <p:set>
                                      <p:cBhvr>
                                        <p:cTn id="98" dur="1" fill="hold">
                                          <p:stCondLst>
                                            <p:cond delay="0"/>
                                          </p:stCondLst>
                                        </p:cTn>
                                        <p:tgtEl>
                                          <p:spTgt spid="17"/>
                                        </p:tgtEl>
                                        <p:attrNameLst>
                                          <p:attrName>style.visibility</p:attrName>
                                        </p:attrNameLst>
                                      </p:cBhvr>
                                      <p:to>
                                        <p:strVal val="visible"/>
                                      </p:to>
                                    </p:set>
                                    <p:animEffect transition="in" filter="barn(inVertical)">
                                      <p:cBhvr>
                                        <p:cTn id="9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p:bldP spid="8" grpId="0" animBg="1"/>
      <p:bldP spid="8" grpId="1" animBg="1"/>
      <p:bldP spid="9" grpId="0"/>
      <p:bldP spid="10" grpId="0" animBg="1"/>
      <p:bldP spid="10" grpId="1" animBg="1"/>
      <p:bldP spid="11" grpId="0"/>
      <p:bldP spid="12" grpId="0" animBg="1"/>
      <p:bldP spid="12" grpId="1" animBg="1"/>
      <p:bldP spid="13" grpId="0"/>
      <p:bldP spid="14" grpId="0"/>
      <p:bldP spid="15" grpId="0"/>
      <p:bldP spid="16" grpId="0" animBg="1"/>
      <p:bldP spid="18" grpId="0" animBg="1"/>
      <p:bldP spid="18" grpId="1" animBg="1"/>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1521" y="123478"/>
            <a:ext cx="179512" cy="432048"/>
          </a:xfrm>
          <a:prstGeom prst="rect">
            <a:avLst/>
          </a:prstGeom>
          <a:solidFill>
            <a:srgbClr val="D83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9"/>
          <p:cNvSpPr txBox="1"/>
          <p:nvPr/>
        </p:nvSpPr>
        <p:spPr>
          <a:xfrm>
            <a:off x="460380" y="155415"/>
            <a:ext cx="1210588" cy="400110"/>
          </a:xfrm>
          <a:prstGeom prst="rect">
            <a:avLst/>
          </a:prstGeom>
          <a:noFill/>
        </p:spPr>
        <p:txBody>
          <a:bodyPr wrap="none" rtlCol="0">
            <a:spAutoFit/>
          </a:bodyPr>
          <a:lstStyle/>
          <a:p>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785736" y="2023544"/>
            <a:ext cx="3732258" cy="691301"/>
          </a:xfrm>
          <a:prstGeom prst="rect">
            <a:avLst/>
          </a:pr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75000"/>
                  <a:lumOff val="25000"/>
                </a:schemeClr>
              </a:solidFill>
            </a:endParaRPr>
          </a:p>
        </p:txBody>
      </p:sp>
      <p:sp>
        <p:nvSpPr>
          <p:cNvPr id="7" name="TextBox 29"/>
          <p:cNvSpPr txBox="1"/>
          <p:nvPr/>
        </p:nvSpPr>
        <p:spPr>
          <a:xfrm>
            <a:off x="952075" y="2063898"/>
            <a:ext cx="3511913" cy="674031"/>
          </a:xfrm>
          <a:prstGeom prst="rect">
            <a:avLst/>
          </a:prstGeom>
          <a:noFill/>
        </p:spPr>
        <p:txBody>
          <a:bodyPr wrap="square" rtlCol="0">
            <a:spAutoFit/>
          </a:bodyPr>
          <a:lstStyle/>
          <a:p>
            <a:pPr>
              <a:lnSpc>
                <a:spcPct val="120000"/>
              </a:lnSpc>
            </a:pPr>
            <a:r>
              <a:rPr lang="zh-CN" altLang="en-US" sz="1050" dirty="0">
                <a:solidFill>
                  <a:schemeClr val="bg1">
                    <a:lumMod val="95000"/>
                  </a:schemeClr>
                </a:solidFill>
                <a:latin typeface="微软雅黑" pitchFamily="34" charset="-122"/>
                <a:ea typeface="微软雅黑" pitchFamily="34" charset="-122"/>
              </a:rPr>
              <a:t>输入内容，或复制内容后右键选择“只保留文本”粘贴内容。输入内容，或复制内容后右键选择“只保留文本”粘贴内容。</a:t>
            </a:r>
          </a:p>
        </p:txBody>
      </p:sp>
      <p:sp>
        <p:nvSpPr>
          <p:cNvPr id="8" name="TextBox 30"/>
          <p:cNvSpPr txBox="1"/>
          <p:nvPr/>
        </p:nvSpPr>
        <p:spPr>
          <a:xfrm>
            <a:off x="899592" y="3513283"/>
            <a:ext cx="918102" cy="701731"/>
          </a:xfrm>
          <a:prstGeom prst="rect">
            <a:avLst/>
          </a:prstGeom>
          <a:noFill/>
        </p:spPr>
        <p:txBody>
          <a:bodyPr wrap="square" rtlCol="0">
            <a:spAutoFit/>
          </a:bodyPr>
          <a:lstStyle/>
          <a:p>
            <a:pPr>
              <a:lnSpc>
                <a:spcPct val="120000"/>
              </a:lnSpc>
            </a:pPr>
            <a:r>
              <a:rPr lang="zh-CN" altLang="en-US" sz="825" dirty="0">
                <a:solidFill>
                  <a:schemeClr val="tx1">
                    <a:lumMod val="75000"/>
                    <a:lumOff val="25000"/>
                  </a:schemeClr>
                </a:solidFill>
                <a:latin typeface="微软雅黑" pitchFamily="34" charset="-122"/>
                <a:ea typeface="微软雅黑" pitchFamily="34" charset="-122"/>
              </a:rPr>
              <a:t>输入内容，或复制内容后右键选择只保留文本粘贴内容。</a:t>
            </a:r>
          </a:p>
        </p:txBody>
      </p:sp>
      <p:sp>
        <p:nvSpPr>
          <p:cNvPr id="9" name="TextBox 31"/>
          <p:cNvSpPr txBox="1"/>
          <p:nvPr/>
        </p:nvSpPr>
        <p:spPr>
          <a:xfrm>
            <a:off x="980601" y="1581417"/>
            <a:ext cx="1215135" cy="248209"/>
          </a:xfrm>
          <a:prstGeom prst="rect">
            <a:avLst/>
          </a:prstGeom>
          <a:noFill/>
        </p:spPr>
        <p:txBody>
          <a:bodyPr wrap="square" rtlCol="0">
            <a:spAutoFit/>
          </a:bodyPr>
          <a:lstStyle/>
          <a:p>
            <a:r>
              <a:rPr lang="zh-CN" altLang="en-US" sz="1013" dirty="0">
                <a:solidFill>
                  <a:schemeClr val="tx1">
                    <a:lumMod val="75000"/>
                    <a:lumOff val="25000"/>
                  </a:schemeClr>
                </a:solidFill>
                <a:latin typeface="微软雅黑" pitchFamily="34" charset="-122"/>
                <a:ea typeface="微软雅黑" pitchFamily="34" charset="-122"/>
              </a:rPr>
              <a:t>输入小标题</a:t>
            </a:r>
          </a:p>
        </p:txBody>
      </p:sp>
      <p:sp>
        <p:nvSpPr>
          <p:cNvPr id="10" name="TextBox 32"/>
          <p:cNvSpPr txBox="1"/>
          <p:nvPr/>
        </p:nvSpPr>
        <p:spPr>
          <a:xfrm>
            <a:off x="2116299" y="3513283"/>
            <a:ext cx="918102" cy="701731"/>
          </a:xfrm>
          <a:prstGeom prst="rect">
            <a:avLst/>
          </a:prstGeom>
          <a:noFill/>
        </p:spPr>
        <p:txBody>
          <a:bodyPr wrap="square" rtlCol="0">
            <a:spAutoFit/>
          </a:bodyPr>
          <a:lstStyle/>
          <a:p>
            <a:pPr>
              <a:lnSpc>
                <a:spcPct val="120000"/>
              </a:lnSpc>
            </a:pPr>
            <a:r>
              <a:rPr lang="zh-CN" altLang="en-US" sz="825" dirty="0">
                <a:solidFill>
                  <a:schemeClr val="tx1">
                    <a:lumMod val="75000"/>
                    <a:lumOff val="25000"/>
                  </a:schemeClr>
                </a:solidFill>
                <a:latin typeface="微软雅黑" pitchFamily="34" charset="-122"/>
                <a:ea typeface="微软雅黑" pitchFamily="34" charset="-122"/>
              </a:rPr>
              <a:t>输入内容，或复制内容后右键选择只保留文本粘贴内容。</a:t>
            </a:r>
          </a:p>
        </p:txBody>
      </p:sp>
      <p:sp>
        <p:nvSpPr>
          <p:cNvPr id="11" name="TextBox 33"/>
          <p:cNvSpPr txBox="1"/>
          <p:nvPr/>
        </p:nvSpPr>
        <p:spPr>
          <a:xfrm>
            <a:off x="3437874" y="3513283"/>
            <a:ext cx="918102" cy="701731"/>
          </a:xfrm>
          <a:prstGeom prst="rect">
            <a:avLst/>
          </a:prstGeom>
          <a:noFill/>
        </p:spPr>
        <p:txBody>
          <a:bodyPr wrap="square" rtlCol="0">
            <a:spAutoFit/>
          </a:bodyPr>
          <a:lstStyle/>
          <a:p>
            <a:pPr>
              <a:lnSpc>
                <a:spcPct val="120000"/>
              </a:lnSpc>
            </a:pPr>
            <a:r>
              <a:rPr lang="zh-CN" altLang="en-US" sz="825" dirty="0">
                <a:solidFill>
                  <a:schemeClr val="tx1">
                    <a:lumMod val="75000"/>
                    <a:lumOff val="25000"/>
                  </a:schemeClr>
                </a:solidFill>
                <a:latin typeface="微软雅黑" pitchFamily="34" charset="-122"/>
                <a:ea typeface="微软雅黑" pitchFamily="34" charset="-122"/>
              </a:rPr>
              <a:t>输入内容，或复制内容后右键选择只保留文本粘贴内容。</a:t>
            </a:r>
          </a:p>
        </p:txBody>
      </p:sp>
      <p:grpSp>
        <p:nvGrpSpPr>
          <p:cNvPr id="12" name="组合 11"/>
          <p:cNvGrpSpPr/>
          <p:nvPr/>
        </p:nvGrpSpPr>
        <p:grpSpPr>
          <a:xfrm>
            <a:off x="2298560" y="3009504"/>
            <a:ext cx="455479" cy="455479"/>
            <a:chOff x="3025852" y="3796648"/>
            <a:chExt cx="607305" cy="607305"/>
          </a:xfrm>
        </p:grpSpPr>
        <p:sp>
          <p:nvSpPr>
            <p:cNvPr id="13" name="椭圆 12"/>
            <p:cNvSpPr/>
            <p:nvPr/>
          </p:nvSpPr>
          <p:spPr>
            <a:xfrm>
              <a:off x="3025852" y="3796648"/>
              <a:ext cx="607305" cy="607305"/>
            </a:xfrm>
            <a:prstGeom prst="ellipse">
              <a:avLst/>
            </a:prstGeom>
            <a:noFill/>
            <a:ln w="12700">
              <a:solidFill>
                <a:srgbClr val="DA5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75000"/>
                    <a:lumOff val="25000"/>
                  </a:schemeClr>
                </a:solidFill>
              </a:endParaRPr>
            </a:p>
          </p:txBody>
        </p:sp>
        <p:grpSp>
          <p:nvGrpSpPr>
            <p:cNvPr id="14" name="组合 13"/>
            <p:cNvGrpSpPr/>
            <p:nvPr/>
          </p:nvGrpSpPr>
          <p:grpSpPr>
            <a:xfrm>
              <a:off x="3139899" y="3914452"/>
              <a:ext cx="371264" cy="338832"/>
              <a:chOff x="3330575" y="1203325"/>
              <a:chExt cx="5524500" cy="4445000"/>
            </a:xfrm>
            <a:solidFill>
              <a:schemeClr val="accent2">
                <a:lumMod val="50000"/>
              </a:schemeClr>
            </a:solidFill>
          </p:grpSpPr>
          <p:sp>
            <p:nvSpPr>
              <p:cNvPr id="15" name="Freeform 56"/>
              <p:cNvSpPr>
                <a:spLocks/>
              </p:cNvSpPr>
              <p:nvPr/>
            </p:nvSpPr>
            <p:spPr bwMode="auto">
              <a:xfrm>
                <a:off x="3330575" y="1717675"/>
                <a:ext cx="5524500" cy="3930650"/>
              </a:xfrm>
              <a:custGeom>
                <a:avLst/>
                <a:gdLst>
                  <a:gd name="T0" fmla="*/ 1470 w 1470"/>
                  <a:gd name="T1" fmla="*/ 913 h 1045"/>
                  <a:gd name="T2" fmla="*/ 1470 w 1470"/>
                  <a:gd name="T3" fmla="*/ 922 h 1045"/>
                  <a:gd name="T4" fmla="*/ 1466 w 1470"/>
                  <a:gd name="T5" fmla="*/ 949 h 1045"/>
                  <a:gd name="T6" fmla="*/ 1396 w 1470"/>
                  <a:gd name="T7" fmla="*/ 1032 h 1045"/>
                  <a:gd name="T8" fmla="*/ 1342 w 1470"/>
                  <a:gd name="T9" fmla="*/ 1045 h 1045"/>
                  <a:gd name="T10" fmla="*/ 1208 w 1470"/>
                  <a:gd name="T11" fmla="*/ 1045 h 1045"/>
                  <a:gd name="T12" fmla="*/ 260 w 1470"/>
                  <a:gd name="T13" fmla="*/ 1045 h 1045"/>
                  <a:gd name="T14" fmla="*/ 134 w 1470"/>
                  <a:gd name="T15" fmla="*/ 1045 h 1045"/>
                  <a:gd name="T16" fmla="*/ 126 w 1470"/>
                  <a:gd name="T17" fmla="*/ 1045 h 1045"/>
                  <a:gd name="T18" fmla="*/ 72 w 1470"/>
                  <a:gd name="T19" fmla="*/ 1031 h 1045"/>
                  <a:gd name="T20" fmla="*/ 4 w 1470"/>
                  <a:gd name="T21" fmla="*/ 947 h 1045"/>
                  <a:gd name="T22" fmla="*/ 0 w 1470"/>
                  <a:gd name="T23" fmla="*/ 919 h 1045"/>
                  <a:gd name="T24" fmla="*/ 0 w 1470"/>
                  <a:gd name="T25" fmla="*/ 911 h 1045"/>
                  <a:gd name="T26" fmla="*/ 0 w 1470"/>
                  <a:gd name="T27" fmla="*/ 733 h 1045"/>
                  <a:gd name="T28" fmla="*/ 0 w 1470"/>
                  <a:gd name="T29" fmla="*/ 200 h 1045"/>
                  <a:gd name="T30" fmla="*/ 0 w 1470"/>
                  <a:gd name="T31" fmla="*/ 155 h 1045"/>
                  <a:gd name="T32" fmla="*/ 31 w 1470"/>
                  <a:gd name="T33" fmla="*/ 70 h 1045"/>
                  <a:gd name="T34" fmla="*/ 130 w 1470"/>
                  <a:gd name="T35" fmla="*/ 24 h 1045"/>
                  <a:gd name="T36" fmla="*/ 219 w 1470"/>
                  <a:gd name="T37" fmla="*/ 24 h 1045"/>
                  <a:gd name="T38" fmla="*/ 370 w 1470"/>
                  <a:gd name="T39" fmla="*/ 26 h 1045"/>
                  <a:gd name="T40" fmla="*/ 424 w 1470"/>
                  <a:gd name="T41" fmla="*/ 1 h 1045"/>
                  <a:gd name="T42" fmla="*/ 370 w 1470"/>
                  <a:gd name="T43" fmla="*/ 99 h 1045"/>
                  <a:gd name="T44" fmla="*/ 337 w 1470"/>
                  <a:gd name="T45" fmla="*/ 78 h 1045"/>
                  <a:gd name="T46" fmla="*/ 160 w 1470"/>
                  <a:gd name="T47" fmla="*/ 78 h 1045"/>
                  <a:gd name="T48" fmla="*/ 109 w 1470"/>
                  <a:gd name="T49" fmla="*/ 82 h 1045"/>
                  <a:gd name="T50" fmla="*/ 55 w 1470"/>
                  <a:gd name="T51" fmla="*/ 144 h 1045"/>
                  <a:gd name="T52" fmla="*/ 54 w 1470"/>
                  <a:gd name="T53" fmla="*/ 170 h 1045"/>
                  <a:gd name="T54" fmla="*/ 54 w 1470"/>
                  <a:gd name="T55" fmla="*/ 259 h 1045"/>
                  <a:gd name="T56" fmla="*/ 54 w 1470"/>
                  <a:gd name="T57" fmla="*/ 851 h 1045"/>
                  <a:gd name="T58" fmla="*/ 54 w 1470"/>
                  <a:gd name="T59" fmla="*/ 914 h 1045"/>
                  <a:gd name="T60" fmla="*/ 54 w 1470"/>
                  <a:gd name="T61" fmla="*/ 923 h 1045"/>
                  <a:gd name="T62" fmla="*/ 65 w 1470"/>
                  <a:gd name="T63" fmla="*/ 953 h 1045"/>
                  <a:gd name="T64" fmla="*/ 117 w 1470"/>
                  <a:gd name="T65" fmla="*/ 990 h 1045"/>
                  <a:gd name="T66" fmla="*/ 131 w 1470"/>
                  <a:gd name="T67" fmla="*/ 991 h 1045"/>
                  <a:gd name="T68" fmla="*/ 142 w 1470"/>
                  <a:gd name="T69" fmla="*/ 991 h 1045"/>
                  <a:gd name="T70" fmla="*/ 734 w 1470"/>
                  <a:gd name="T71" fmla="*/ 991 h 1045"/>
                  <a:gd name="T72" fmla="*/ 1326 w 1470"/>
                  <a:gd name="T73" fmla="*/ 991 h 1045"/>
                  <a:gd name="T74" fmla="*/ 1352 w 1470"/>
                  <a:gd name="T75" fmla="*/ 990 h 1045"/>
                  <a:gd name="T76" fmla="*/ 1405 w 1470"/>
                  <a:gd name="T77" fmla="*/ 955 h 1045"/>
                  <a:gd name="T78" fmla="*/ 1416 w 1470"/>
                  <a:gd name="T79" fmla="*/ 924 h 1045"/>
                  <a:gd name="T80" fmla="*/ 1416 w 1470"/>
                  <a:gd name="T81" fmla="*/ 916 h 1045"/>
                  <a:gd name="T82" fmla="*/ 1416 w 1470"/>
                  <a:gd name="T83" fmla="*/ 854 h 1045"/>
                  <a:gd name="T84" fmla="*/ 1416 w 1470"/>
                  <a:gd name="T85" fmla="*/ 261 h 1045"/>
                  <a:gd name="T86" fmla="*/ 1416 w 1470"/>
                  <a:gd name="T87" fmla="*/ 172 h 1045"/>
                  <a:gd name="T88" fmla="*/ 1416 w 1470"/>
                  <a:gd name="T89" fmla="*/ 154 h 1045"/>
                  <a:gd name="T90" fmla="*/ 1416 w 1470"/>
                  <a:gd name="T91" fmla="*/ 146 h 1045"/>
                  <a:gd name="T92" fmla="*/ 1363 w 1470"/>
                  <a:gd name="T93" fmla="*/ 82 h 1045"/>
                  <a:gd name="T94" fmla="*/ 1313 w 1470"/>
                  <a:gd name="T95" fmla="*/ 78 h 1045"/>
                  <a:gd name="T96" fmla="*/ 1135 w 1470"/>
                  <a:gd name="T97" fmla="*/ 78 h 1045"/>
                  <a:gd name="T98" fmla="*/ 1104 w 1470"/>
                  <a:gd name="T99" fmla="*/ 99 h 1045"/>
                  <a:gd name="T100" fmla="*/ 1050 w 1470"/>
                  <a:gd name="T101" fmla="*/ 0 h 1045"/>
                  <a:gd name="T102" fmla="*/ 1104 w 1470"/>
                  <a:gd name="T103" fmla="*/ 26 h 1045"/>
                  <a:gd name="T104" fmla="*/ 1253 w 1470"/>
                  <a:gd name="T105" fmla="*/ 24 h 1045"/>
                  <a:gd name="T106" fmla="*/ 1343 w 1470"/>
                  <a:gd name="T107" fmla="*/ 24 h 1045"/>
                  <a:gd name="T108" fmla="*/ 1440 w 1470"/>
                  <a:gd name="T109" fmla="*/ 72 h 1045"/>
                  <a:gd name="T110" fmla="*/ 1470 w 1470"/>
                  <a:gd name="T111" fmla="*/ 149 h 1045"/>
                  <a:gd name="T112" fmla="*/ 1470 w 1470"/>
                  <a:gd name="T113" fmla="*/ 158 h 1045"/>
                  <a:gd name="T114" fmla="*/ 1470 w 1470"/>
                  <a:gd name="T115" fmla="*/ 202 h 1045"/>
                  <a:gd name="T116" fmla="*/ 1470 w 1470"/>
                  <a:gd name="T117" fmla="*/ 735 h 1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70" h="1045">
                    <a:moveTo>
                      <a:pt x="1470" y="854"/>
                    </a:moveTo>
                    <a:cubicBezTo>
                      <a:pt x="1470" y="913"/>
                      <a:pt x="1470" y="913"/>
                      <a:pt x="1470" y="913"/>
                    </a:cubicBezTo>
                    <a:cubicBezTo>
                      <a:pt x="1470" y="917"/>
                      <a:pt x="1470" y="917"/>
                      <a:pt x="1470" y="917"/>
                    </a:cubicBezTo>
                    <a:cubicBezTo>
                      <a:pt x="1470" y="919"/>
                      <a:pt x="1470" y="920"/>
                      <a:pt x="1470" y="922"/>
                    </a:cubicBezTo>
                    <a:cubicBezTo>
                      <a:pt x="1470" y="925"/>
                      <a:pt x="1470" y="928"/>
                      <a:pt x="1469" y="931"/>
                    </a:cubicBezTo>
                    <a:cubicBezTo>
                      <a:pt x="1469" y="937"/>
                      <a:pt x="1467" y="943"/>
                      <a:pt x="1466" y="949"/>
                    </a:cubicBezTo>
                    <a:cubicBezTo>
                      <a:pt x="1462" y="961"/>
                      <a:pt x="1457" y="973"/>
                      <a:pt x="1451" y="984"/>
                    </a:cubicBezTo>
                    <a:cubicBezTo>
                      <a:pt x="1437" y="1005"/>
                      <a:pt x="1418" y="1022"/>
                      <a:pt x="1396" y="1032"/>
                    </a:cubicBezTo>
                    <a:cubicBezTo>
                      <a:pt x="1384" y="1038"/>
                      <a:pt x="1372" y="1042"/>
                      <a:pt x="1360" y="1044"/>
                    </a:cubicBezTo>
                    <a:cubicBezTo>
                      <a:pt x="1354" y="1045"/>
                      <a:pt x="1348" y="1045"/>
                      <a:pt x="1342" y="1045"/>
                    </a:cubicBezTo>
                    <a:cubicBezTo>
                      <a:pt x="1326" y="1045"/>
                      <a:pt x="1326" y="1045"/>
                      <a:pt x="1326" y="1045"/>
                    </a:cubicBezTo>
                    <a:cubicBezTo>
                      <a:pt x="1208" y="1045"/>
                      <a:pt x="1208" y="1045"/>
                      <a:pt x="1208" y="1045"/>
                    </a:cubicBezTo>
                    <a:cubicBezTo>
                      <a:pt x="734" y="1045"/>
                      <a:pt x="734" y="1045"/>
                      <a:pt x="734" y="1045"/>
                    </a:cubicBezTo>
                    <a:cubicBezTo>
                      <a:pt x="260" y="1045"/>
                      <a:pt x="260" y="1045"/>
                      <a:pt x="260" y="1045"/>
                    </a:cubicBezTo>
                    <a:cubicBezTo>
                      <a:pt x="142" y="1045"/>
                      <a:pt x="142" y="1045"/>
                      <a:pt x="142" y="1045"/>
                    </a:cubicBezTo>
                    <a:cubicBezTo>
                      <a:pt x="134" y="1045"/>
                      <a:pt x="134" y="1045"/>
                      <a:pt x="134" y="1045"/>
                    </a:cubicBezTo>
                    <a:cubicBezTo>
                      <a:pt x="130" y="1045"/>
                      <a:pt x="130" y="1045"/>
                      <a:pt x="130" y="1045"/>
                    </a:cubicBezTo>
                    <a:cubicBezTo>
                      <a:pt x="129" y="1045"/>
                      <a:pt x="127" y="1045"/>
                      <a:pt x="126" y="1045"/>
                    </a:cubicBezTo>
                    <a:cubicBezTo>
                      <a:pt x="120" y="1045"/>
                      <a:pt x="113" y="1044"/>
                      <a:pt x="107" y="1043"/>
                    </a:cubicBezTo>
                    <a:cubicBezTo>
                      <a:pt x="95" y="1041"/>
                      <a:pt x="83" y="1037"/>
                      <a:pt x="72" y="1031"/>
                    </a:cubicBezTo>
                    <a:cubicBezTo>
                      <a:pt x="50" y="1020"/>
                      <a:pt x="31" y="1003"/>
                      <a:pt x="18" y="981"/>
                    </a:cubicBezTo>
                    <a:cubicBezTo>
                      <a:pt x="12" y="970"/>
                      <a:pt x="7" y="959"/>
                      <a:pt x="4" y="947"/>
                    </a:cubicBezTo>
                    <a:cubicBezTo>
                      <a:pt x="2" y="941"/>
                      <a:pt x="1" y="935"/>
                      <a:pt x="0" y="928"/>
                    </a:cubicBezTo>
                    <a:cubicBezTo>
                      <a:pt x="0" y="925"/>
                      <a:pt x="0" y="922"/>
                      <a:pt x="0" y="919"/>
                    </a:cubicBezTo>
                    <a:cubicBezTo>
                      <a:pt x="0" y="918"/>
                      <a:pt x="0" y="916"/>
                      <a:pt x="0" y="915"/>
                    </a:cubicBezTo>
                    <a:cubicBezTo>
                      <a:pt x="0" y="911"/>
                      <a:pt x="0" y="911"/>
                      <a:pt x="0" y="911"/>
                    </a:cubicBezTo>
                    <a:cubicBezTo>
                      <a:pt x="0" y="851"/>
                      <a:pt x="0" y="851"/>
                      <a:pt x="0" y="851"/>
                    </a:cubicBezTo>
                    <a:cubicBezTo>
                      <a:pt x="0" y="733"/>
                      <a:pt x="0" y="733"/>
                      <a:pt x="0" y="733"/>
                    </a:cubicBezTo>
                    <a:cubicBezTo>
                      <a:pt x="0" y="259"/>
                      <a:pt x="0" y="259"/>
                      <a:pt x="0" y="259"/>
                    </a:cubicBezTo>
                    <a:cubicBezTo>
                      <a:pt x="0" y="200"/>
                      <a:pt x="0" y="200"/>
                      <a:pt x="0" y="200"/>
                    </a:cubicBezTo>
                    <a:cubicBezTo>
                      <a:pt x="0" y="170"/>
                      <a:pt x="0" y="170"/>
                      <a:pt x="0" y="170"/>
                    </a:cubicBezTo>
                    <a:cubicBezTo>
                      <a:pt x="0" y="155"/>
                      <a:pt x="0" y="155"/>
                      <a:pt x="0" y="155"/>
                    </a:cubicBezTo>
                    <a:cubicBezTo>
                      <a:pt x="0" y="149"/>
                      <a:pt x="0" y="143"/>
                      <a:pt x="1" y="137"/>
                    </a:cubicBezTo>
                    <a:cubicBezTo>
                      <a:pt x="4" y="112"/>
                      <a:pt x="15" y="89"/>
                      <a:pt x="31" y="70"/>
                    </a:cubicBezTo>
                    <a:cubicBezTo>
                      <a:pt x="48" y="51"/>
                      <a:pt x="69" y="37"/>
                      <a:pt x="93" y="30"/>
                    </a:cubicBezTo>
                    <a:cubicBezTo>
                      <a:pt x="105" y="26"/>
                      <a:pt x="118" y="24"/>
                      <a:pt x="130" y="24"/>
                    </a:cubicBezTo>
                    <a:cubicBezTo>
                      <a:pt x="160" y="24"/>
                      <a:pt x="160" y="24"/>
                      <a:pt x="160" y="24"/>
                    </a:cubicBezTo>
                    <a:cubicBezTo>
                      <a:pt x="219" y="24"/>
                      <a:pt x="219" y="24"/>
                      <a:pt x="219" y="24"/>
                    </a:cubicBezTo>
                    <a:cubicBezTo>
                      <a:pt x="337" y="24"/>
                      <a:pt x="337" y="24"/>
                      <a:pt x="337" y="24"/>
                    </a:cubicBezTo>
                    <a:cubicBezTo>
                      <a:pt x="349" y="24"/>
                      <a:pt x="360" y="25"/>
                      <a:pt x="370" y="26"/>
                    </a:cubicBezTo>
                    <a:cubicBezTo>
                      <a:pt x="370" y="1"/>
                      <a:pt x="370" y="1"/>
                      <a:pt x="370" y="1"/>
                    </a:cubicBezTo>
                    <a:cubicBezTo>
                      <a:pt x="424" y="1"/>
                      <a:pt x="424" y="1"/>
                      <a:pt x="424" y="1"/>
                    </a:cubicBezTo>
                    <a:cubicBezTo>
                      <a:pt x="424" y="99"/>
                      <a:pt x="424" y="99"/>
                      <a:pt x="424" y="99"/>
                    </a:cubicBezTo>
                    <a:cubicBezTo>
                      <a:pt x="370" y="99"/>
                      <a:pt x="370" y="99"/>
                      <a:pt x="370" y="99"/>
                    </a:cubicBezTo>
                    <a:cubicBezTo>
                      <a:pt x="370" y="76"/>
                      <a:pt x="370" y="76"/>
                      <a:pt x="370" y="76"/>
                    </a:cubicBezTo>
                    <a:cubicBezTo>
                      <a:pt x="360" y="78"/>
                      <a:pt x="349" y="78"/>
                      <a:pt x="337" y="78"/>
                    </a:cubicBezTo>
                    <a:cubicBezTo>
                      <a:pt x="219" y="78"/>
                      <a:pt x="219" y="78"/>
                      <a:pt x="219" y="78"/>
                    </a:cubicBezTo>
                    <a:cubicBezTo>
                      <a:pt x="160" y="78"/>
                      <a:pt x="160" y="78"/>
                      <a:pt x="160" y="78"/>
                    </a:cubicBezTo>
                    <a:cubicBezTo>
                      <a:pt x="130" y="78"/>
                      <a:pt x="130" y="78"/>
                      <a:pt x="130" y="78"/>
                    </a:cubicBezTo>
                    <a:cubicBezTo>
                      <a:pt x="123" y="78"/>
                      <a:pt x="116" y="79"/>
                      <a:pt x="109" y="82"/>
                    </a:cubicBezTo>
                    <a:cubicBezTo>
                      <a:pt x="95" y="86"/>
                      <a:pt x="82" y="94"/>
                      <a:pt x="72" y="105"/>
                    </a:cubicBezTo>
                    <a:cubicBezTo>
                      <a:pt x="63" y="116"/>
                      <a:pt x="57" y="130"/>
                      <a:pt x="55" y="144"/>
                    </a:cubicBezTo>
                    <a:cubicBezTo>
                      <a:pt x="54" y="148"/>
                      <a:pt x="54" y="152"/>
                      <a:pt x="54" y="155"/>
                    </a:cubicBezTo>
                    <a:cubicBezTo>
                      <a:pt x="54" y="170"/>
                      <a:pt x="54" y="170"/>
                      <a:pt x="54" y="170"/>
                    </a:cubicBezTo>
                    <a:cubicBezTo>
                      <a:pt x="54" y="200"/>
                      <a:pt x="54" y="200"/>
                      <a:pt x="54" y="200"/>
                    </a:cubicBezTo>
                    <a:cubicBezTo>
                      <a:pt x="54" y="259"/>
                      <a:pt x="54" y="259"/>
                      <a:pt x="54" y="259"/>
                    </a:cubicBezTo>
                    <a:cubicBezTo>
                      <a:pt x="54" y="733"/>
                      <a:pt x="54" y="733"/>
                      <a:pt x="54" y="733"/>
                    </a:cubicBezTo>
                    <a:cubicBezTo>
                      <a:pt x="54" y="851"/>
                      <a:pt x="54" y="851"/>
                      <a:pt x="54" y="851"/>
                    </a:cubicBezTo>
                    <a:cubicBezTo>
                      <a:pt x="54" y="911"/>
                      <a:pt x="54" y="911"/>
                      <a:pt x="54" y="911"/>
                    </a:cubicBezTo>
                    <a:cubicBezTo>
                      <a:pt x="54" y="914"/>
                      <a:pt x="54" y="914"/>
                      <a:pt x="54" y="914"/>
                    </a:cubicBezTo>
                    <a:cubicBezTo>
                      <a:pt x="54" y="917"/>
                      <a:pt x="54" y="917"/>
                      <a:pt x="54" y="917"/>
                    </a:cubicBezTo>
                    <a:cubicBezTo>
                      <a:pt x="54" y="919"/>
                      <a:pt x="54" y="921"/>
                      <a:pt x="54" y="923"/>
                    </a:cubicBezTo>
                    <a:cubicBezTo>
                      <a:pt x="55" y="926"/>
                      <a:pt x="55" y="930"/>
                      <a:pt x="56" y="933"/>
                    </a:cubicBezTo>
                    <a:cubicBezTo>
                      <a:pt x="58" y="940"/>
                      <a:pt x="61" y="947"/>
                      <a:pt x="65" y="953"/>
                    </a:cubicBezTo>
                    <a:cubicBezTo>
                      <a:pt x="72" y="966"/>
                      <a:pt x="83" y="976"/>
                      <a:pt x="96" y="983"/>
                    </a:cubicBezTo>
                    <a:cubicBezTo>
                      <a:pt x="103" y="986"/>
                      <a:pt x="110" y="989"/>
                      <a:pt x="117" y="990"/>
                    </a:cubicBezTo>
                    <a:cubicBezTo>
                      <a:pt x="121" y="991"/>
                      <a:pt x="124" y="991"/>
                      <a:pt x="128" y="991"/>
                    </a:cubicBezTo>
                    <a:cubicBezTo>
                      <a:pt x="131" y="991"/>
                      <a:pt x="131" y="991"/>
                      <a:pt x="131" y="991"/>
                    </a:cubicBezTo>
                    <a:cubicBezTo>
                      <a:pt x="134" y="991"/>
                      <a:pt x="134" y="991"/>
                      <a:pt x="134" y="991"/>
                    </a:cubicBezTo>
                    <a:cubicBezTo>
                      <a:pt x="142" y="991"/>
                      <a:pt x="142" y="991"/>
                      <a:pt x="142" y="991"/>
                    </a:cubicBezTo>
                    <a:cubicBezTo>
                      <a:pt x="260" y="991"/>
                      <a:pt x="260" y="991"/>
                      <a:pt x="260" y="991"/>
                    </a:cubicBezTo>
                    <a:cubicBezTo>
                      <a:pt x="734" y="991"/>
                      <a:pt x="734" y="991"/>
                      <a:pt x="734" y="991"/>
                    </a:cubicBezTo>
                    <a:cubicBezTo>
                      <a:pt x="1208" y="991"/>
                      <a:pt x="1208" y="991"/>
                      <a:pt x="1208" y="991"/>
                    </a:cubicBezTo>
                    <a:cubicBezTo>
                      <a:pt x="1326" y="991"/>
                      <a:pt x="1326" y="991"/>
                      <a:pt x="1326" y="991"/>
                    </a:cubicBezTo>
                    <a:cubicBezTo>
                      <a:pt x="1341" y="991"/>
                      <a:pt x="1341" y="991"/>
                      <a:pt x="1341" y="991"/>
                    </a:cubicBezTo>
                    <a:cubicBezTo>
                      <a:pt x="1344" y="991"/>
                      <a:pt x="1348" y="991"/>
                      <a:pt x="1352" y="990"/>
                    </a:cubicBezTo>
                    <a:cubicBezTo>
                      <a:pt x="1359" y="989"/>
                      <a:pt x="1366" y="987"/>
                      <a:pt x="1372" y="984"/>
                    </a:cubicBezTo>
                    <a:cubicBezTo>
                      <a:pt x="1386" y="977"/>
                      <a:pt x="1397" y="967"/>
                      <a:pt x="1405" y="955"/>
                    </a:cubicBezTo>
                    <a:cubicBezTo>
                      <a:pt x="1409" y="949"/>
                      <a:pt x="1412" y="942"/>
                      <a:pt x="1414" y="935"/>
                    </a:cubicBezTo>
                    <a:cubicBezTo>
                      <a:pt x="1415" y="931"/>
                      <a:pt x="1415" y="928"/>
                      <a:pt x="1416" y="924"/>
                    </a:cubicBezTo>
                    <a:cubicBezTo>
                      <a:pt x="1416" y="922"/>
                      <a:pt x="1416" y="920"/>
                      <a:pt x="1416" y="919"/>
                    </a:cubicBezTo>
                    <a:cubicBezTo>
                      <a:pt x="1416" y="916"/>
                      <a:pt x="1416" y="916"/>
                      <a:pt x="1416" y="916"/>
                    </a:cubicBezTo>
                    <a:cubicBezTo>
                      <a:pt x="1416" y="913"/>
                      <a:pt x="1416" y="913"/>
                      <a:pt x="1416" y="913"/>
                    </a:cubicBezTo>
                    <a:cubicBezTo>
                      <a:pt x="1416" y="854"/>
                      <a:pt x="1416" y="854"/>
                      <a:pt x="1416" y="854"/>
                    </a:cubicBezTo>
                    <a:cubicBezTo>
                      <a:pt x="1416" y="735"/>
                      <a:pt x="1416" y="735"/>
                      <a:pt x="1416" y="735"/>
                    </a:cubicBezTo>
                    <a:cubicBezTo>
                      <a:pt x="1416" y="261"/>
                      <a:pt x="1416" y="261"/>
                      <a:pt x="1416" y="261"/>
                    </a:cubicBezTo>
                    <a:cubicBezTo>
                      <a:pt x="1416" y="202"/>
                      <a:pt x="1416" y="202"/>
                      <a:pt x="1416" y="202"/>
                    </a:cubicBezTo>
                    <a:cubicBezTo>
                      <a:pt x="1416" y="172"/>
                      <a:pt x="1416" y="172"/>
                      <a:pt x="1416" y="172"/>
                    </a:cubicBezTo>
                    <a:cubicBezTo>
                      <a:pt x="1416" y="158"/>
                      <a:pt x="1416" y="158"/>
                      <a:pt x="1416" y="158"/>
                    </a:cubicBezTo>
                    <a:cubicBezTo>
                      <a:pt x="1416" y="154"/>
                      <a:pt x="1416" y="154"/>
                      <a:pt x="1416" y="154"/>
                    </a:cubicBezTo>
                    <a:cubicBezTo>
                      <a:pt x="1416" y="152"/>
                      <a:pt x="1416" y="152"/>
                      <a:pt x="1416" y="152"/>
                    </a:cubicBezTo>
                    <a:cubicBezTo>
                      <a:pt x="1416" y="150"/>
                      <a:pt x="1416" y="148"/>
                      <a:pt x="1416" y="146"/>
                    </a:cubicBezTo>
                    <a:cubicBezTo>
                      <a:pt x="1414" y="132"/>
                      <a:pt x="1408" y="118"/>
                      <a:pt x="1399" y="106"/>
                    </a:cubicBezTo>
                    <a:cubicBezTo>
                      <a:pt x="1389" y="95"/>
                      <a:pt x="1377" y="87"/>
                      <a:pt x="1363" y="82"/>
                    </a:cubicBezTo>
                    <a:cubicBezTo>
                      <a:pt x="1356" y="80"/>
                      <a:pt x="1349" y="79"/>
                      <a:pt x="1341" y="78"/>
                    </a:cubicBezTo>
                    <a:cubicBezTo>
                      <a:pt x="1313" y="78"/>
                      <a:pt x="1313" y="78"/>
                      <a:pt x="1313" y="78"/>
                    </a:cubicBezTo>
                    <a:cubicBezTo>
                      <a:pt x="1253" y="78"/>
                      <a:pt x="1253" y="78"/>
                      <a:pt x="1253" y="78"/>
                    </a:cubicBezTo>
                    <a:cubicBezTo>
                      <a:pt x="1135" y="78"/>
                      <a:pt x="1135" y="78"/>
                      <a:pt x="1135" y="78"/>
                    </a:cubicBezTo>
                    <a:cubicBezTo>
                      <a:pt x="1124" y="78"/>
                      <a:pt x="1114" y="78"/>
                      <a:pt x="1104" y="76"/>
                    </a:cubicBezTo>
                    <a:cubicBezTo>
                      <a:pt x="1104" y="99"/>
                      <a:pt x="1104" y="99"/>
                      <a:pt x="1104" y="99"/>
                    </a:cubicBezTo>
                    <a:cubicBezTo>
                      <a:pt x="1050" y="99"/>
                      <a:pt x="1050" y="99"/>
                      <a:pt x="1050" y="99"/>
                    </a:cubicBezTo>
                    <a:cubicBezTo>
                      <a:pt x="1050" y="0"/>
                      <a:pt x="1050" y="0"/>
                      <a:pt x="1050" y="0"/>
                    </a:cubicBezTo>
                    <a:cubicBezTo>
                      <a:pt x="1104" y="0"/>
                      <a:pt x="1104" y="0"/>
                      <a:pt x="1104" y="0"/>
                    </a:cubicBezTo>
                    <a:cubicBezTo>
                      <a:pt x="1104" y="26"/>
                      <a:pt x="1104" y="26"/>
                      <a:pt x="1104" y="26"/>
                    </a:cubicBezTo>
                    <a:cubicBezTo>
                      <a:pt x="1114" y="25"/>
                      <a:pt x="1124" y="24"/>
                      <a:pt x="1135" y="24"/>
                    </a:cubicBezTo>
                    <a:cubicBezTo>
                      <a:pt x="1253" y="24"/>
                      <a:pt x="1253" y="24"/>
                      <a:pt x="1253" y="24"/>
                    </a:cubicBezTo>
                    <a:cubicBezTo>
                      <a:pt x="1313" y="24"/>
                      <a:pt x="1313" y="24"/>
                      <a:pt x="1313" y="24"/>
                    </a:cubicBezTo>
                    <a:cubicBezTo>
                      <a:pt x="1343" y="24"/>
                      <a:pt x="1343" y="24"/>
                      <a:pt x="1343" y="24"/>
                    </a:cubicBezTo>
                    <a:cubicBezTo>
                      <a:pt x="1355" y="25"/>
                      <a:pt x="1368" y="27"/>
                      <a:pt x="1380" y="31"/>
                    </a:cubicBezTo>
                    <a:cubicBezTo>
                      <a:pt x="1403" y="38"/>
                      <a:pt x="1425" y="53"/>
                      <a:pt x="1440" y="72"/>
                    </a:cubicBezTo>
                    <a:cubicBezTo>
                      <a:pt x="1456" y="91"/>
                      <a:pt x="1467" y="115"/>
                      <a:pt x="1470" y="140"/>
                    </a:cubicBezTo>
                    <a:cubicBezTo>
                      <a:pt x="1470" y="143"/>
                      <a:pt x="1470" y="146"/>
                      <a:pt x="1470" y="149"/>
                    </a:cubicBezTo>
                    <a:cubicBezTo>
                      <a:pt x="1470" y="150"/>
                      <a:pt x="1470" y="152"/>
                      <a:pt x="1470" y="154"/>
                    </a:cubicBezTo>
                    <a:cubicBezTo>
                      <a:pt x="1470" y="158"/>
                      <a:pt x="1470" y="158"/>
                      <a:pt x="1470" y="158"/>
                    </a:cubicBezTo>
                    <a:cubicBezTo>
                      <a:pt x="1470" y="172"/>
                      <a:pt x="1470" y="172"/>
                      <a:pt x="1470" y="172"/>
                    </a:cubicBezTo>
                    <a:cubicBezTo>
                      <a:pt x="1470" y="202"/>
                      <a:pt x="1470" y="202"/>
                      <a:pt x="1470" y="202"/>
                    </a:cubicBezTo>
                    <a:cubicBezTo>
                      <a:pt x="1470" y="261"/>
                      <a:pt x="1470" y="261"/>
                      <a:pt x="1470" y="261"/>
                    </a:cubicBezTo>
                    <a:cubicBezTo>
                      <a:pt x="1470" y="735"/>
                      <a:pt x="1470" y="735"/>
                      <a:pt x="1470" y="735"/>
                    </a:cubicBezTo>
                    <a:lnTo>
                      <a:pt x="1470" y="854"/>
                    </a:ln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16" name="Freeform 57"/>
              <p:cNvSpPr>
                <a:spLocks/>
              </p:cNvSpPr>
              <p:nvPr/>
            </p:nvSpPr>
            <p:spPr bwMode="auto">
              <a:xfrm>
                <a:off x="7275513" y="3222625"/>
                <a:ext cx="925513" cy="134938"/>
              </a:xfrm>
              <a:custGeom>
                <a:avLst/>
                <a:gdLst>
                  <a:gd name="T0" fmla="*/ 241 w 246"/>
                  <a:gd name="T1" fmla="*/ 0 h 36"/>
                  <a:gd name="T2" fmla="*/ 246 w 246"/>
                  <a:gd name="T3" fmla="*/ 18 h 36"/>
                  <a:gd name="T4" fmla="*/ 241 w 246"/>
                  <a:gd name="T5" fmla="*/ 36 h 36"/>
                  <a:gd name="T6" fmla="*/ 5 w 246"/>
                  <a:gd name="T7" fmla="*/ 36 h 36"/>
                  <a:gd name="T8" fmla="*/ 0 w 246"/>
                  <a:gd name="T9" fmla="*/ 18 h 36"/>
                  <a:gd name="T10" fmla="*/ 5 w 246"/>
                  <a:gd name="T11" fmla="*/ 0 h 36"/>
                  <a:gd name="T12" fmla="*/ 241 w 246"/>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246" h="36">
                    <a:moveTo>
                      <a:pt x="241" y="0"/>
                    </a:moveTo>
                    <a:cubicBezTo>
                      <a:pt x="244" y="0"/>
                      <a:pt x="246" y="8"/>
                      <a:pt x="246" y="18"/>
                    </a:cubicBezTo>
                    <a:cubicBezTo>
                      <a:pt x="246" y="28"/>
                      <a:pt x="244" y="36"/>
                      <a:pt x="241" y="36"/>
                    </a:cubicBezTo>
                    <a:cubicBezTo>
                      <a:pt x="5" y="36"/>
                      <a:pt x="5" y="36"/>
                      <a:pt x="5" y="36"/>
                    </a:cubicBezTo>
                    <a:cubicBezTo>
                      <a:pt x="2" y="36"/>
                      <a:pt x="0" y="28"/>
                      <a:pt x="0" y="18"/>
                    </a:cubicBezTo>
                    <a:cubicBezTo>
                      <a:pt x="0" y="8"/>
                      <a:pt x="2" y="0"/>
                      <a:pt x="5" y="0"/>
                    </a:cubicBezTo>
                    <a:lnTo>
                      <a:pt x="241" y="0"/>
                    </a:ln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17" name="Freeform 58"/>
              <p:cNvSpPr>
                <a:spLocks/>
              </p:cNvSpPr>
              <p:nvPr/>
            </p:nvSpPr>
            <p:spPr bwMode="auto">
              <a:xfrm>
                <a:off x="7275513" y="3673475"/>
                <a:ext cx="925513" cy="134938"/>
              </a:xfrm>
              <a:custGeom>
                <a:avLst/>
                <a:gdLst>
                  <a:gd name="T0" fmla="*/ 241 w 246"/>
                  <a:gd name="T1" fmla="*/ 0 h 36"/>
                  <a:gd name="T2" fmla="*/ 246 w 246"/>
                  <a:gd name="T3" fmla="*/ 18 h 36"/>
                  <a:gd name="T4" fmla="*/ 241 w 246"/>
                  <a:gd name="T5" fmla="*/ 36 h 36"/>
                  <a:gd name="T6" fmla="*/ 5 w 246"/>
                  <a:gd name="T7" fmla="*/ 36 h 36"/>
                  <a:gd name="T8" fmla="*/ 0 w 246"/>
                  <a:gd name="T9" fmla="*/ 18 h 36"/>
                  <a:gd name="T10" fmla="*/ 5 w 246"/>
                  <a:gd name="T11" fmla="*/ 0 h 36"/>
                  <a:gd name="T12" fmla="*/ 241 w 246"/>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246" h="36">
                    <a:moveTo>
                      <a:pt x="241" y="0"/>
                    </a:moveTo>
                    <a:cubicBezTo>
                      <a:pt x="244" y="0"/>
                      <a:pt x="246" y="8"/>
                      <a:pt x="246" y="18"/>
                    </a:cubicBezTo>
                    <a:cubicBezTo>
                      <a:pt x="246" y="28"/>
                      <a:pt x="244" y="36"/>
                      <a:pt x="241" y="36"/>
                    </a:cubicBezTo>
                    <a:cubicBezTo>
                      <a:pt x="5" y="36"/>
                      <a:pt x="5" y="36"/>
                      <a:pt x="5" y="36"/>
                    </a:cubicBezTo>
                    <a:cubicBezTo>
                      <a:pt x="2" y="36"/>
                      <a:pt x="0" y="28"/>
                      <a:pt x="0" y="18"/>
                    </a:cubicBezTo>
                    <a:cubicBezTo>
                      <a:pt x="0" y="8"/>
                      <a:pt x="2" y="0"/>
                      <a:pt x="5" y="0"/>
                    </a:cubicBezTo>
                    <a:lnTo>
                      <a:pt x="241" y="0"/>
                    </a:ln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18" name="Freeform 59"/>
              <p:cNvSpPr>
                <a:spLocks/>
              </p:cNvSpPr>
              <p:nvPr/>
            </p:nvSpPr>
            <p:spPr bwMode="auto">
              <a:xfrm>
                <a:off x="7275513" y="4140200"/>
                <a:ext cx="925513" cy="134938"/>
              </a:xfrm>
              <a:custGeom>
                <a:avLst/>
                <a:gdLst>
                  <a:gd name="T0" fmla="*/ 241 w 246"/>
                  <a:gd name="T1" fmla="*/ 0 h 36"/>
                  <a:gd name="T2" fmla="*/ 246 w 246"/>
                  <a:gd name="T3" fmla="*/ 18 h 36"/>
                  <a:gd name="T4" fmla="*/ 241 w 246"/>
                  <a:gd name="T5" fmla="*/ 36 h 36"/>
                  <a:gd name="T6" fmla="*/ 5 w 246"/>
                  <a:gd name="T7" fmla="*/ 36 h 36"/>
                  <a:gd name="T8" fmla="*/ 0 w 246"/>
                  <a:gd name="T9" fmla="*/ 18 h 36"/>
                  <a:gd name="T10" fmla="*/ 5 w 246"/>
                  <a:gd name="T11" fmla="*/ 0 h 36"/>
                  <a:gd name="T12" fmla="*/ 241 w 246"/>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246" h="36">
                    <a:moveTo>
                      <a:pt x="241" y="0"/>
                    </a:moveTo>
                    <a:cubicBezTo>
                      <a:pt x="244" y="0"/>
                      <a:pt x="246" y="8"/>
                      <a:pt x="246" y="18"/>
                    </a:cubicBezTo>
                    <a:cubicBezTo>
                      <a:pt x="246" y="28"/>
                      <a:pt x="244" y="36"/>
                      <a:pt x="241" y="36"/>
                    </a:cubicBezTo>
                    <a:cubicBezTo>
                      <a:pt x="5" y="36"/>
                      <a:pt x="5" y="36"/>
                      <a:pt x="5" y="36"/>
                    </a:cubicBezTo>
                    <a:cubicBezTo>
                      <a:pt x="2" y="36"/>
                      <a:pt x="0" y="28"/>
                      <a:pt x="0" y="18"/>
                    </a:cubicBezTo>
                    <a:cubicBezTo>
                      <a:pt x="0" y="8"/>
                      <a:pt x="2" y="0"/>
                      <a:pt x="5" y="0"/>
                    </a:cubicBezTo>
                    <a:lnTo>
                      <a:pt x="241" y="0"/>
                    </a:ln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19" name="Freeform 60"/>
              <p:cNvSpPr>
                <a:spLocks/>
              </p:cNvSpPr>
              <p:nvPr/>
            </p:nvSpPr>
            <p:spPr bwMode="auto">
              <a:xfrm>
                <a:off x="7275513" y="4587875"/>
                <a:ext cx="925513" cy="134938"/>
              </a:xfrm>
              <a:custGeom>
                <a:avLst/>
                <a:gdLst>
                  <a:gd name="T0" fmla="*/ 241 w 246"/>
                  <a:gd name="T1" fmla="*/ 0 h 36"/>
                  <a:gd name="T2" fmla="*/ 246 w 246"/>
                  <a:gd name="T3" fmla="*/ 18 h 36"/>
                  <a:gd name="T4" fmla="*/ 241 w 246"/>
                  <a:gd name="T5" fmla="*/ 36 h 36"/>
                  <a:gd name="T6" fmla="*/ 5 w 246"/>
                  <a:gd name="T7" fmla="*/ 36 h 36"/>
                  <a:gd name="T8" fmla="*/ 0 w 246"/>
                  <a:gd name="T9" fmla="*/ 18 h 36"/>
                  <a:gd name="T10" fmla="*/ 5 w 246"/>
                  <a:gd name="T11" fmla="*/ 0 h 36"/>
                  <a:gd name="T12" fmla="*/ 241 w 246"/>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246" h="36">
                    <a:moveTo>
                      <a:pt x="241" y="0"/>
                    </a:moveTo>
                    <a:cubicBezTo>
                      <a:pt x="244" y="0"/>
                      <a:pt x="246" y="8"/>
                      <a:pt x="246" y="18"/>
                    </a:cubicBezTo>
                    <a:cubicBezTo>
                      <a:pt x="246" y="28"/>
                      <a:pt x="244" y="36"/>
                      <a:pt x="241" y="36"/>
                    </a:cubicBezTo>
                    <a:cubicBezTo>
                      <a:pt x="5" y="36"/>
                      <a:pt x="5" y="36"/>
                      <a:pt x="5" y="36"/>
                    </a:cubicBezTo>
                    <a:cubicBezTo>
                      <a:pt x="2" y="36"/>
                      <a:pt x="0" y="28"/>
                      <a:pt x="0" y="18"/>
                    </a:cubicBezTo>
                    <a:cubicBezTo>
                      <a:pt x="0" y="8"/>
                      <a:pt x="2" y="0"/>
                      <a:pt x="5" y="0"/>
                    </a:cubicBezTo>
                    <a:lnTo>
                      <a:pt x="241" y="0"/>
                    </a:ln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20" name="Freeform 61"/>
              <p:cNvSpPr>
                <a:spLocks noEditPoints="1"/>
              </p:cNvSpPr>
              <p:nvPr/>
            </p:nvSpPr>
            <p:spPr bwMode="auto">
              <a:xfrm>
                <a:off x="5149850" y="1203325"/>
                <a:ext cx="1885950" cy="1401763"/>
              </a:xfrm>
              <a:custGeom>
                <a:avLst/>
                <a:gdLst>
                  <a:gd name="T0" fmla="*/ 502 w 502"/>
                  <a:gd name="T1" fmla="*/ 48 h 373"/>
                  <a:gd name="T2" fmla="*/ 502 w 502"/>
                  <a:gd name="T3" fmla="*/ 325 h 373"/>
                  <a:gd name="T4" fmla="*/ 455 w 502"/>
                  <a:gd name="T5" fmla="*/ 373 h 373"/>
                  <a:gd name="T6" fmla="*/ 48 w 502"/>
                  <a:gd name="T7" fmla="*/ 373 h 373"/>
                  <a:gd name="T8" fmla="*/ 0 w 502"/>
                  <a:gd name="T9" fmla="*/ 325 h 373"/>
                  <a:gd name="T10" fmla="*/ 0 w 502"/>
                  <a:gd name="T11" fmla="*/ 48 h 373"/>
                  <a:gd name="T12" fmla="*/ 48 w 502"/>
                  <a:gd name="T13" fmla="*/ 0 h 373"/>
                  <a:gd name="T14" fmla="*/ 455 w 502"/>
                  <a:gd name="T15" fmla="*/ 0 h 373"/>
                  <a:gd name="T16" fmla="*/ 502 w 502"/>
                  <a:gd name="T17" fmla="*/ 48 h 373"/>
                  <a:gd name="T18" fmla="*/ 404 w 502"/>
                  <a:gd name="T19" fmla="*/ 127 h 373"/>
                  <a:gd name="T20" fmla="*/ 404 w 502"/>
                  <a:gd name="T21" fmla="*/ 92 h 373"/>
                  <a:gd name="T22" fmla="*/ 357 w 502"/>
                  <a:gd name="T23" fmla="*/ 45 h 373"/>
                  <a:gd name="T24" fmla="*/ 145 w 502"/>
                  <a:gd name="T25" fmla="*/ 45 h 373"/>
                  <a:gd name="T26" fmla="*/ 98 w 502"/>
                  <a:gd name="T27" fmla="*/ 92 h 373"/>
                  <a:gd name="T28" fmla="*/ 98 w 502"/>
                  <a:gd name="T29" fmla="*/ 127 h 373"/>
                  <a:gd name="T30" fmla="*/ 145 w 502"/>
                  <a:gd name="T31" fmla="*/ 175 h 373"/>
                  <a:gd name="T32" fmla="*/ 357 w 502"/>
                  <a:gd name="T33" fmla="*/ 175 h 373"/>
                  <a:gd name="T34" fmla="*/ 404 w 502"/>
                  <a:gd name="T35" fmla="*/ 127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02" h="373">
                    <a:moveTo>
                      <a:pt x="502" y="48"/>
                    </a:moveTo>
                    <a:cubicBezTo>
                      <a:pt x="502" y="325"/>
                      <a:pt x="502" y="325"/>
                      <a:pt x="502" y="325"/>
                    </a:cubicBezTo>
                    <a:cubicBezTo>
                      <a:pt x="502" y="352"/>
                      <a:pt x="481" y="373"/>
                      <a:pt x="455" y="373"/>
                    </a:cubicBezTo>
                    <a:cubicBezTo>
                      <a:pt x="48" y="373"/>
                      <a:pt x="48" y="373"/>
                      <a:pt x="48" y="373"/>
                    </a:cubicBezTo>
                    <a:cubicBezTo>
                      <a:pt x="21" y="373"/>
                      <a:pt x="0" y="352"/>
                      <a:pt x="0" y="325"/>
                    </a:cubicBezTo>
                    <a:cubicBezTo>
                      <a:pt x="0" y="48"/>
                      <a:pt x="0" y="48"/>
                      <a:pt x="0" y="48"/>
                    </a:cubicBezTo>
                    <a:cubicBezTo>
                      <a:pt x="0" y="22"/>
                      <a:pt x="21" y="0"/>
                      <a:pt x="48" y="0"/>
                    </a:cubicBezTo>
                    <a:cubicBezTo>
                      <a:pt x="455" y="0"/>
                      <a:pt x="455" y="0"/>
                      <a:pt x="455" y="0"/>
                    </a:cubicBezTo>
                    <a:cubicBezTo>
                      <a:pt x="481" y="0"/>
                      <a:pt x="502" y="22"/>
                      <a:pt x="502" y="48"/>
                    </a:cubicBezTo>
                    <a:close/>
                    <a:moveTo>
                      <a:pt x="404" y="127"/>
                    </a:moveTo>
                    <a:cubicBezTo>
                      <a:pt x="404" y="92"/>
                      <a:pt x="404" y="92"/>
                      <a:pt x="404" y="92"/>
                    </a:cubicBezTo>
                    <a:cubicBezTo>
                      <a:pt x="404" y="66"/>
                      <a:pt x="383" y="45"/>
                      <a:pt x="357" y="45"/>
                    </a:cubicBezTo>
                    <a:cubicBezTo>
                      <a:pt x="145" y="45"/>
                      <a:pt x="145" y="45"/>
                      <a:pt x="145" y="45"/>
                    </a:cubicBezTo>
                    <a:cubicBezTo>
                      <a:pt x="119" y="45"/>
                      <a:pt x="98" y="66"/>
                      <a:pt x="98" y="92"/>
                    </a:cubicBezTo>
                    <a:cubicBezTo>
                      <a:pt x="98" y="127"/>
                      <a:pt x="98" y="127"/>
                      <a:pt x="98" y="127"/>
                    </a:cubicBezTo>
                    <a:cubicBezTo>
                      <a:pt x="98" y="154"/>
                      <a:pt x="119" y="175"/>
                      <a:pt x="145" y="175"/>
                    </a:cubicBezTo>
                    <a:cubicBezTo>
                      <a:pt x="357" y="175"/>
                      <a:pt x="357" y="175"/>
                      <a:pt x="357" y="175"/>
                    </a:cubicBezTo>
                    <a:cubicBezTo>
                      <a:pt x="383" y="175"/>
                      <a:pt x="404" y="154"/>
                      <a:pt x="404" y="127"/>
                    </a:cubicBez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21" name="Freeform 62"/>
              <p:cNvSpPr>
                <a:spLocks/>
              </p:cNvSpPr>
              <p:nvPr/>
            </p:nvSpPr>
            <p:spPr bwMode="auto">
              <a:xfrm>
                <a:off x="6122988" y="3940175"/>
                <a:ext cx="860425" cy="969963"/>
              </a:xfrm>
              <a:custGeom>
                <a:avLst/>
                <a:gdLst>
                  <a:gd name="T0" fmla="*/ 229 w 229"/>
                  <a:gd name="T1" fmla="*/ 103 h 258"/>
                  <a:gd name="T2" fmla="*/ 229 w 229"/>
                  <a:gd name="T3" fmla="*/ 258 h 258"/>
                  <a:gd name="T4" fmla="*/ 17 w 229"/>
                  <a:gd name="T5" fmla="*/ 258 h 258"/>
                  <a:gd name="T6" fmla="*/ 42 w 229"/>
                  <a:gd name="T7" fmla="*/ 219 h 258"/>
                  <a:gd name="T8" fmla="*/ 0 w 229"/>
                  <a:gd name="T9" fmla="*/ 68 h 258"/>
                  <a:gd name="T10" fmla="*/ 100 w 229"/>
                  <a:gd name="T11" fmla="*/ 0 h 258"/>
                  <a:gd name="T12" fmla="*/ 229 w 229"/>
                  <a:gd name="T13" fmla="*/ 103 h 258"/>
                </a:gdLst>
                <a:ahLst/>
                <a:cxnLst>
                  <a:cxn ang="0">
                    <a:pos x="T0" y="T1"/>
                  </a:cxn>
                  <a:cxn ang="0">
                    <a:pos x="T2" y="T3"/>
                  </a:cxn>
                  <a:cxn ang="0">
                    <a:pos x="T4" y="T5"/>
                  </a:cxn>
                  <a:cxn ang="0">
                    <a:pos x="T6" y="T7"/>
                  </a:cxn>
                  <a:cxn ang="0">
                    <a:pos x="T8" y="T9"/>
                  </a:cxn>
                  <a:cxn ang="0">
                    <a:pos x="T10" y="T11"/>
                  </a:cxn>
                  <a:cxn ang="0">
                    <a:pos x="T12" y="T13"/>
                  </a:cxn>
                </a:cxnLst>
                <a:rect l="0" t="0" r="r" b="b"/>
                <a:pathLst>
                  <a:path w="229" h="258">
                    <a:moveTo>
                      <a:pt x="229" y="103"/>
                    </a:moveTo>
                    <a:cubicBezTo>
                      <a:pt x="229" y="207"/>
                      <a:pt x="229" y="258"/>
                      <a:pt x="229" y="258"/>
                    </a:cubicBezTo>
                    <a:cubicBezTo>
                      <a:pt x="17" y="258"/>
                      <a:pt x="17" y="258"/>
                      <a:pt x="17" y="258"/>
                    </a:cubicBezTo>
                    <a:cubicBezTo>
                      <a:pt x="42" y="219"/>
                      <a:pt x="42" y="219"/>
                      <a:pt x="42" y="219"/>
                    </a:cubicBezTo>
                    <a:cubicBezTo>
                      <a:pt x="0" y="68"/>
                      <a:pt x="0" y="68"/>
                      <a:pt x="0" y="68"/>
                    </a:cubicBezTo>
                    <a:cubicBezTo>
                      <a:pt x="45" y="65"/>
                      <a:pt x="82" y="38"/>
                      <a:pt x="100" y="0"/>
                    </a:cubicBezTo>
                    <a:cubicBezTo>
                      <a:pt x="163" y="17"/>
                      <a:pt x="229" y="48"/>
                      <a:pt x="229" y="103"/>
                    </a:cubicBez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22" name="Freeform 63"/>
              <p:cNvSpPr>
                <a:spLocks noEditPoints="1"/>
              </p:cNvSpPr>
              <p:nvPr/>
            </p:nvSpPr>
            <p:spPr bwMode="auto">
              <a:xfrm>
                <a:off x="5581650" y="3003550"/>
                <a:ext cx="998538" cy="996950"/>
              </a:xfrm>
              <a:custGeom>
                <a:avLst/>
                <a:gdLst>
                  <a:gd name="T0" fmla="*/ 133 w 266"/>
                  <a:gd name="T1" fmla="*/ 0 h 265"/>
                  <a:gd name="T2" fmla="*/ 266 w 266"/>
                  <a:gd name="T3" fmla="*/ 133 h 265"/>
                  <a:gd name="T4" fmla="*/ 133 w 266"/>
                  <a:gd name="T5" fmla="*/ 265 h 265"/>
                  <a:gd name="T6" fmla="*/ 0 w 266"/>
                  <a:gd name="T7" fmla="*/ 133 h 265"/>
                  <a:gd name="T8" fmla="*/ 133 w 266"/>
                  <a:gd name="T9" fmla="*/ 0 h 265"/>
                  <a:gd name="T10" fmla="*/ 243 w 266"/>
                  <a:gd name="T11" fmla="*/ 128 h 265"/>
                  <a:gd name="T12" fmla="*/ 207 w 266"/>
                  <a:gd name="T13" fmla="*/ 53 h 265"/>
                  <a:gd name="T14" fmla="*/ 217 w 266"/>
                  <a:gd name="T15" fmla="*/ 105 h 265"/>
                  <a:gd name="T16" fmla="*/ 159 w 266"/>
                  <a:gd name="T17" fmla="*/ 223 h 265"/>
                  <a:gd name="T18" fmla="*/ 243 w 266"/>
                  <a:gd name="T19" fmla="*/ 128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6" h="265">
                    <a:moveTo>
                      <a:pt x="133" y="0"/>
                    </a:moveTo>
                    <a:cubicBezTo>
                      <a:pt x="207" y="0"/>
                      <a:pt x="266" y="59"/>
                      <a:pt x="266" y="133"/>
                    </a:cubicBezTo>
                    <a:cubicBezTo>
                      <a:pt x="266" y="206"/>
                      <a:pt x="207" y="265"/>
                      <a:pt x="133" y="265"/>
                    </a:cubicBezTo>
                    <a:cubicBezTo>
                      <a:pt x="60" y="265"/>
                      <a:pt x="0" y="206"/>
                      <a:pt x="0" y="133"/>
                    </a:cubicBezTo>
                    <a:cubicBezTo>
                      <a:pt x="0" y="59"/>
                      <a:pt x="60" y="0"/>
                      <a:pt x="133" y="0"/>
                    </a:cubicBezTo>
                    <a:close/>
                    <a:moveTo>
                      <a:pt x="243" y="128"/>
                    </a:moveTo>
                    <a:cubicBezTo>
                      <a:pt x="243" y="98"/>
                      <a:pt x="229" y="71"/>
                      <a:pt x="207" y="53"/>
                    </a:cubicBezTo>
                    <a:cubicBezTo>
                      <a:pt x="213" y="69"/>
                      <a:pt x="217" y="87"/>
                      <a:pt x="217" y="105"/>
                    </a:cubicBezTo>
                    <a:cubicBezTo>
                      <a:pt x="217" y="153"/>
                      <a:pt x="194" y="196"/>
                      <a:pt x="159" y="223"/>
                    </a:cubicBezTo>
                    <a:cubicBezTo>
                      <a:pt x="206" y="217"/>
                      <a:pt x="243" y="177"/>
                      <a:pt x="243" y="128"/>
                    </a:cubicBez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23" name="Freeform 64"/>
              <p:cNvSpPr>
                <a:spLocks/>
              </p:cNvSpPr>
              <p:nvPr/>
            </p:nvSpPr>
            <p:spPr bwMode="auto">
              <a:xfrm>
                <a:off x="5202238" y="3940175"/>
                <a:ext cx="860425" cy="969963"/>
              </a:xfrm>
              <a:custGeom>
                <a:avLst/>
                <a:gdLst>
                  <a:gd name="T0" fmla="*/ 229 w 229"/>
                  <a:gd name="T1" fmla="*/ 68 h 258"/>
                  <a:gd name="T2" fmla="*/ 187 w 229"/>
                  <a:gd name="T3" fmla="*/ 219 h 258"/>
                  <a:gd name="T4" fmla="*/ 212 w 229"/>
                  <a:gd name="T5" fmla="*/ 258 h 258"/>
                  <a:gd name="T6" fmla="*/ 0 w 229"/>
                  <a:gd name="T7" fmla="*/ 258 h 258"/>
                  <a:gd name="T8" fmla="*/ 0 w 229"/>
                  <a:gd name="T9" fmla="*/ 103 h 258"/>
                  <a:gd name="T10" fmla="*/ 129 w 229"/>
                  <a:gd name="T11" fmla="*/ 0 h 258"/>
                  <a:gd name="T12" fmla="*/ 229 w 229"/>
                  <a:gd name="T13" fmla="*/ 68 h 258"/>
                </a:gdLst>
                <a:ahLst/>
                <a:cxnLst>
                  <a:cxn ang="0">
                    <a:pos x="T0" y="T1"/>
                  </a:cxn>
                  <a:cxn ang="0">
                    <a:pos x="T2" y="T3"/>
                  </a:cxn>
                  <a:cxn ang="0">
                    <a:pos x="T4" y="T5"/>
                  </a:cxn>
                  <a:cxn ang="0">
                    <a:pos x="T6" y="T7"/>
                  </a:cxn>
                  <a:cxn ang="0">
                    <a:pos x="T8" y="T9"/>
                  </a:cxn>
                  <a:cxn ang="0">
                    <a:pos x="T10" y="T11"/>
                  </a:cxn>
                  <a:cxn ang="0">
                    <a:pos x="T12" y="T13"/>
                  </a:cxn>
                </a:cxnLst>
                <a:rect l="0" t="0" r="r" b="b"/>
                <a:pathLst>
                  <a:path w="229" h="258">
                    <a:moveTo>
                      <a:pt x="229" y="68"/>
                    </a:moveTo>
                    <a:cubicBezTo>
                      <a:pt x="187" y="219"/>
                      <a:pt x="187" y="219"/>
                      <a:pt x="187" y="219"/>
                    </a:cubicBezTo>
                    <a:cubicBezTo>
                      <a:pt x="212" y="258"/>
                      <a:pt x="212" y="258"/>
                      <a:pt x="212" y="258"/>
                    </a:cubicBezTo>
                    <a:cubicBezTo>
                      <a:pt x="0" y="258"/>
                      <a:pt x="0" y="258"/>
                      <a:pt x="0" y="258"/>
                    </a:cubicBezTo>
                    <a:cubicBezTo>
                      <a:pt x="0" y="258"/>
                      <a:pt x="0" y="207"/>
                      <a:pt x="0" y="103"/>
                    </a:cubicBezTo>
                    <a:cubicBezTo>
                      <a:pt x="0" y="48"/>
                      <a:pt x="66" y="17"/>
                      <a:pt x="129" y="0"/>
                    </a:cubicBezTo>
                    <a:cubicBezTo>
                      <a:pt x="147" y="38"/>
                      <a:pt x="185" y="65"/>
                      <a:pt x="229" y="68"/>
                    </a:cubicBez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24" name="Freeform 65"/>
              <p:cNvSpPr>
                <a:spLocks/>
              </p:cNvSpPr>
              <p:nvPr/>
            </p:nvSpPr>
            <p:spPr bwMode="auto">
              <a:xfrm>
                <a:off x="3894138" y="3233738"/>
                <a:ext cx="928688" cy="134938"/>
              </a:xfrm>
              <a:custGeom>
                <a:avLst/>
                <a:gdLst>
                  <a:gd name="T0" fmla="*/ 241 w 247"/>
                  <a:gd name="T1" fmla="*/ 0 h 36"/>
                  <a:gd name="T2" fmla="*/ 247 w 247"/>
                  <a:gd name="T3" fmla="*/ 18 h 36"/>
                  <a:gd name="T4" fmla="*/ 241 w 247"/>
                  <a:gd name="T5" fmla="*/ 36 h 36"/>
                  <a:gd name="T6" fmla="*/ 6 w 247"/>
                  <a:gd name="T7" fmla="*/ 36 h 36"/>
                  <a:gd name="T8" fmla="*/ 0 w 247"/>
                  <a:gd name="T9" fmla="*/ 18 h 36"/>
                  <a:gd name="T10" fmla="*/ 6 w 247"/>
                  <a:gd name="T11" fmla="*/ 0 h 36"/>
                  <a:gd name="T12" fmla="*/ 241 w 247"/>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247" h="36">
                    <a:moveTo>
                      <a:pt x="241" y="0"/>
                    </a:moveTo>
                    <a:cubicBezTo>
                      <a:pt x="244" y="0"/>
                      <a:pt x="247" y="8"/>
                      <a:pt x="247" y="18"/>
                    </a:cubicBezTo>
                    <a:cubicBezTo>
                      <a:pt x="247" y="28"/>
                      <a:pt x="244" y="36"/>
                      <a:pt x="241" y="36"/>
                    </a:cubicBezTo>
                    <a:cubicBezTo>
                      <a:pt x="6" y="36"/>
                      <a:pt x="6" y="36"/>
                      <a:pt x="6" y="36"/>
                    </a:cubicBezTo>
                    <a:cubicBezTo>
                      <a:pt x="3" y="36"/>
                      <a:pt x="0" y="28"/>
                      <a:pt x="0" y="18"/>
                    </a:cubicBezTo>
                    <a:cubicBezTo>
                      <a:pt x="0" y="8"/>
                      <a:pt x="3" y="0"/>
                      <a:pt x="6" y="0"/>
                    </a:cubicBezTo>
                    <a:lnTo>
                      <a:pt x="241" y="0"/>
                    </a:ln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25" name="Freeform 66"/>
              <p:cNvSpPr>
                <a:spLocks/>
              </p:cNvSpPr>
              <p:nvPr/>
            </p:nvSpPr>
            <p:spPr bwMode="auto">
              <a:xfrm>
                <a:off x="3894138" y="3684588"/>
                <a:ext cx="928688" cy="134938"/>
              </a:xfrm>
              <a:custGeom>
                <a:avLst/>
                <a:gdLst>
                  <a:gd name="T0" fmla="*/ 241 w 247"/>
                  <a:gd name="T1" fmla="*/ 0 h 36"/>
                  <a:gd name="T2" fmla="*/ 247 w 247"/>
                  <a:gd name="T3" fmla="*/ 18 h 36"/>
                  <a:gd name="T4" fmla="*/ 241 w 247"/>
                  <a:gd name="T5" fmla="*/ 36 h 36"/>
                  <a:gd name="T6" fmla="*/ 6 w 247"/>
                  <a:gd name="T7" fmla="*/ 36 h 36"/>
                  <a:gd name="T8" fmla="*/ 0 w 247"/>
                  <a:gd name="T9" fmla="*/ 18 h 36"/>
                  <a:gd name="T10" fmla="*/ 6 w 247"/>
                  <a:gd name="T11" fmla="*/ 0 h 36"/>
                  <a:gd name="T12" fmla="*/ 241 w 247"/>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247" h="36">
                    <a:moveTo>
                      <a:pt x="241" y="0"/>
                    </a:moveTo>
                    <a:cubicBezTo>
                      <a:pt x="244" y="0"/>
                      <a:pt x="247" y="8"/>
                      <a:pt x="247" y="18"/>
                    </a:cubicBezTo>
                    <a:cubicBezTo>
                      <a:pt x="247" y="28"/>
                      <a:pt x="244" y="36"/>
                      <a:pt x="241" y="36"/>
                    </a:cubicBezTo>
                    <a:cubicBezTo>
                      <a:pt x="6" y="36"/>
                      <a:pt x="6" y="36"/>
                      <a:pt x="6" y="36"/>
                    </a:cubicBezTo>
                    <a:cubicBezTo>
                      <a:pt x="3" y="36"/>
                      <a:pt x="0" y="28"/>
                      <a:pt x="0" y="18"/>
                    </a:cubicBezTo>
                    <a:cubicBezTo>
                      <a:pt x="0" y="8"/>
                      <a:pt x="3" y="0"/>
                      <a:pt x="6" y="0"/>
                    </a:cubicBezTo>
                    <a:lnTo>
                      <a:pt x="241" y="0"/>
                    </a:ln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26" name="Freeform 67"/>
              <p:cNvSpPr>
                <a:spLocks/>
              </p:cNvSpPr>
              <p:nvPr/>
            </p:nvSpPr>
            <p:spPr bwMode="auto">
              <a:xfrm>
                <a:off x="3894138" y="4151313"/>
                <a:ext cx="928688" cy="134938"/>
              </a:xfrm>
              <a:custGeom>
                <a:avLst/>
                <a:gdLst>
                  <a:gd name="T0" fmla="*/ 241 w 247"/>
                  <a:gd name="T1" fmla="*/ 0 h 36"/>
                  <a:gd name="T2" fmla="*/ 247 w 247"/>
                  <a:gd name="T3" fmla="*/ 18 h 36"/>
                  <a:gd name="T4" fmla="*/ 241 w 247"/>
                  <a:gd name="T5" fmla="*/ 36 h 36"/>
                  <a:gd name="T6" fmla="*/ 6 w 247"/>
                  <a:gd name="T7" fmla="*/ 36 h 36"/>
                  <a:gd name="T8" fmla="*/ 0 w 247"/>
                  <a:gd name="T9" fmla="*/ 18 h 36"/>
                  <a:gd name="T10" fmla="*/ 6 w 247"/>
                  <a:gd name="T11" fmla="*/ 0 h 36"/>
                  <a:gd name="T12" fmla="*/ 241 w 247"/>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247" h="36">
                    <a:moveTo>
                      <a:pt x="241" y="0"/>
                    </a:moveTo>
                    <a:cubicBezTo>
                      <a:pt x="244" y="0"/>
                      <a:pt x="247" y="8"/>
                      <a:pt x="247" y="18"/>
                    </a:cubicBezTo>
                    <a:cubicBezTo>
                      <a:pt x="247" y="28"/>
                      <a:pt x="244" y="36"/>
                      <a:pt x="241" y="36"/>
                    </a:cubicBezTo>
                    <a:cubicBezTo>
                      <a:pt x="6" y="36"/>
                      <a:pt x="6" y="36"/>
                      <a:pt x="6" y="36"/>
                    </a:cubicBezTo>
                    <a:cubicBezTo>
                      <a:pt x="3" y="36"/>
                      <a:pt x="0" y="28"/>
                      <a:pt x="0" y="18"/>
                    </a:cubicBezTo>
                    <a:cubicBezTo>
                      <a:pt x="0" y="8"/>
                      <a:pt x="3" y="0"/>
                      <a:pt x="6" y="0"/>
                    </a:cubicBezTo>
                    <a:lnTo>
                      <a:pt x="241" y="0"/>
                    </a:ln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27" name="Freeform 68"/>
              <p:cNvSpPr>
                <a:spLocks/>
              </p:cNvSpPr>
              <p:nvPr/>
            </p:nvSpPr>
            <p:spPr bwMode="auto">
              <a:xfrm>
                <a:off x="3894138" y="4602163"/>
                <a:ext cx="928688" cy="134938"/>
              </a:xfrm>
              <a:custGeom>
                <a:avLst/>
                <a:gdLst>
                  <a:gd name="T0" fmla="*/ 241 w 247"/>
                  <a:gd name="T1" fmla="*/ 0 h 36"/>
                  <a:gd name="T2" fmla="*/ 247 w 247"/>
                  <a:gd name="T3" fmla="*/ 18 h 36"/>
                  <a:gd name="T4" fmla="*/ 241 w 247"/>
                  <a:gd name="T5" fmla="*/ 36 h 36"/>
                  <a:gd name="T6" fmla="*/ 6 w 247"/>
                  <a:gd name="T7" fmla="*/ 36 h 36"/>
                  <a:gd name="T8" fmla="*/ 0 w 247"/>
                  <a:gd name="T9" fmla="*/ 18 h 36"/>
                  <a:gd name="T10" fmla="*/ 6 w 247"/>
                  <a:gd name="T11" fmla="*/ 0 h 36"/>
                  <a:gd name="T12" fmla="*/ 241 w 247"/>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247" h="36">
                    <a:moveTo>
                      <a:pt x="241" y="0"/>
                    </a:moveTo>
                    <a:cubicBezTo>
                      <a:pt x="244" y="0"/>
                      <a:pt x="247" y="8"/>
                      <a:pt x="247" y="18"/>
                    </a:cubicBezTo>
                    <a:cubicBezTo>
                      <a:pt x="247" y="28"/>
                      <a:pt x="244" y="36"/>
                      <a:pt x="241" y="36"/>
                    </a:cubicBezTo>
                    <a:cubicBezTo>
                      <a:pt x="6" y="36"/>
                      <a:pt x="6" y="36"/>
                      <a:pt x="6" y="36"/>
                    </a:cubicBezTo>
                    <a:cubicBezTo>
                      <a:pt x="3" y="36"/>
                      <a:pt x="0" y="28"/>
                      <a:pt x="0" y="18"/>
                    </a:cubicBezTo>
                    <a:cubicBezTo>
                      <a:pt x="0" y="8"/>
                      <a:pt x="3" y="0"/>
                      <a:pt x="6" y="0"/>
                    </a:cubicBezTo>
                    <a:lnTo>
                      <a:pt x="241" y="0"/>
                    </a:ln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grpSp>
      </p:grpSp>
      <p:grpSp>
        <p:nvGrpSpPr>
          <p:cNvPr id="28" name="组合 27"/>
          <p:cNvGrpSpPr/>
          <p:nvPr/>
        </p:nvGrpSpPr>
        <p:grpSpPr>
          <a:xfrm>
            <a:off x="3599892" y="2987919"/>
            <a:ext cx="455479" cy="455479"/>
            <a:chOff x="4799062" y="3767867"/>
            <a:chExt cx="607305" cy="607305"/>
          </a:xfrm>
        </p:grpSpPr>
        <p:sp>
          <p:nvSpPr>
            <p:cNvPr id="29" name="椭圆 28"/>
            <p:cNvSpPr/>
            <p:nvPr/>
          </p:nvSpPr>
          <p:spPr>
            <a:xfrm>
              <a:off x="4799062" y="3767867"/>
              <a:ext cx="607305" cy="607305"/>
            </a:xfrm>
            <a:prstGeom prst="ellipse">
              <a:avLst/>
            </a:prstGeom>
            <a:noFill/>
            <a:ln w="12700">
              <a:solidFill>
                <a:srgbClr val="DA5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75000"/>
                    <a:lumOff val="25000"/>
                  </a:schemeClr>
                </a:solidFill>
              </a:endParaRPr>
            </a:p>
          </p:txBody>
        </p:sp>
        <p:grpSp>
          <p:nvGrpSpPr>
            <p:cNvPr id="30" name="组合 29"/>
            <p:cNvGrpSpPr/>
            <p:nvPr/>
          </p:nvGrpSpPr>
          <p:grpSpPr>
            <a:xfrm>
              <a:off x="4902534" y="3922008"/>
              <a:ext cx="420925" cy="330343"/>
              <a:chOff x="3232150" y="1184275"/>
              <a:chExt cx="5724525" cy="4492626"/>
            </a:xfrm>
            <a:solidFill>
              <a:schemeClr val="accent2">
                <a:lumMod val="50000"/>
              </a:schemeClr>
            </a:solidFill>
          </p:grpSpPr>
          <p:sp>
            <p:nvSpPr>
              <p:cNvPr id="31" name="Freeform 201"/>
              <p:cNvSpPr>
                <a:spLocks noEditPoints="1"/>
              </p:cNvSpPr>
              <p:nvPr/>
            </p:nvSpPr>
            <p:spPr bwMode="auto">
              <a:xfrm>
                <a:off x="3232150" y="4884738"/>
                <a:ext cx="5724525" cy="792163"/>
              </a:xfrm>
              <a:custGeom>
                <a:avLst/>
                <a:gdLst>
                  <a:gd name="T0" fmla="*/ 3606 w 3606"/>
                  <a:gd name="T1" fmla="*/ 293 h 499"/>
                  <a:gd name="T2" fmla="*/ 3606 w 3606"/>
                  <a:gd name="T3" fmla="*/ 499 h 499"/>
                  <a:gd name="T4" fmla="*/ 2334 w 3606"/>
                  <a:gd name="T5" fmla="*/ 499 h 499"/>
                  <a:gd name="T6" fmla="*/ 1269 w 3606"/>
                  <a:gd name="T7" fmla="*/ 499 h 499"/>
                  <a:gd name="T8" fmla="*/ 0 w 3606"/>
                  <a:gd name="T9" fmla="*/ 499 h 499"/>
                  <a:gd name="T10" fmla="*/ 0 w 3606"/>
                  <a:gd name="T11" fmla="*/ 293 h 499"/>
                  <a:gd name="T12" fmla="*/ 244 w 3606"/>
                  <a:gd name="T13" fmla="*/ 0 h 499"/>
                  <a:gd name="T14" fmla="*/ 1799 w 3606"/>
                  <a:gd name="T15" fmla="*/ 0 h 499"/>
                  <a:gd name="T16" fmla="*/ 1804 w 3606"/>
                  <a:gd name="T17" fmla="*/ 0 h 499"/>
                  <a:gd name="T18" fmla="*/ 3359 w 3606"/>
                  <a:gd name="T19" fmla="*/ 0 h 499"/>
                  <a:gd name="T20" fmla="*/ 3606 w 3606"/>
                  <a:gd name="T21" fmla="*/ 293 h 499"/>
                  <a:gd name="T22" fmla="*/ 2083 w 3606"/>
                  <a:gd name="T23" fmla="*/ 360 h 499"/>
                  <a:gd name="T24" fmla="*/ 2083 w 3606"/>
                  <a:gd name="T25" fmla="*/ 229 h 499"/>
                  <a:gd name="T26" fmla="*/ 1527 w 3606"/>
                  <a:gd name="T27" fmla="*/ 229 h 499"/>
                  <a:gd name="T28" fmla="*/ 1527 w 3606"/>
                  <a:gd name="T29" fmla="*/ 360 h 499"/>
                  <a:gd name="T30" fmla="*/ 2083 w 3606"/>
                  <a:gd name="T31" fmla="*/ 36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06" h="499">
                    <a:moveTo>
                      <a:pt x="3606" y="293"/>
                    </a:moveTo>
                    <a:lnTo>
                      <a:pt x="3606" y="499"/>
                    </a:lnTo>
                    <a:lnTo>
                      <a:pt x="2334" y="499"/>
                    </a:lnTo>
                    <a:lnTo>
                      <a:pt x="1269" y="499"/>
                    </a:lnTo>
                    <a:lnTo>
                      <a:pt x="0" y="499"/>
                    </a:lnTo>
                    <a:lnTo>
                      <a:pt x="0" y="293"/>
                    </a:lnTo>
                    <a:lnTo>
                      <a:pt x="244" y="0"/>
                    </a:lnTo>
                    <a:lnTo>
                      <a:pt x="1799" y="0"/>
                    </a:lnTo>
                    <a:lnTo>
                      <a:pt x="1804" y="0"/>
                    </a:lnTo>
                    <a:lnTo>
                      <a:pt x="3359" y="0"/>
                    </a:lnTo>
                    <a:lnTo>
                      <a:pt x="3606" y="293"/>
                    </a:lnTo>
                    <a:close/>
                    <a:moveTo>
                      <a:pt x="2083" y="360"/>
                    </a:moveTo>
                    <a:lnTo>
                      <a:pt x="2083" y="229"/>
                    </a:lnTo>
                    <a:lnTo>
                      <a:pt x="1527" y="229"/>
                    </a:lnTo>
                    <a:lnTo>
                      <a:pt x="1527" y="360"/>
                    </a:lnTo>
                    <a:lnTo>
                      <a:pt x="2083" y="360"/>
                    </a:ln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2" name="Freeform 202"/>
              <p:cNvSpPr>
                <a:spLocks noEditPoints="1"/>
              </p:cNvSpPr>
              <p:nvPr/>
            </p:nvSpPr>
            <p:spPr bwMode="auto">
              <a:xfrm>
                <a:off x="3630613" y="1184275"/>
                <a:ext cx="4933950" cy="3546475"/>
              </a:xfrm>
              <a:custGeom>
                <a:avLst/>
                <a:gdLst>
                  <a:gd name="T0" fmla="*/ 3108 w 3108"/>
                  <a:gd name="T1" fmla="*/ 0 h 2234"/>
                  <a:gd name="T2" fmla="*/ 3108 w 3108"/>
                  <a:gd name="T3" fmla="*/ 2234 h 2234"/>
                  <a:gd name="T4" fmla="*/ 0 w 3108"/>
                  <a:gd name="T5" fmla="*/ 2234 h 2234"/>
                  <a:gd name="T6" fmla="*/ 0 w 3108"/>
                  <a:gd name="T7" fmla="*/ 0 h 2234"/>
                  <a:gd name="T8" fmla="*/ 3108 w 3108"/>
                  <a:gd name="T9" fmla="*/ 0 h 2234"/>
                  <a:gd name="T10" fmla="*/ 2966 w 3108"/>
                  <a:gd name="T11" fmla="*/ 1928 h 2234"/>
                  <a:gd name="T12" fmla="*/ 2966 w 3108"/>
                  <a:gd name="T13" fmla="*/ 135 h 2234"/>
                  <a:gd name="T14" fmla="*/ 142 w 3108"/>
                  <a:gd name="T15" fmla="*/ 135 h 2234"/>
                  <a:gd name="T16" fmla="*/ 142 w 3108"/>
                  <a:gd name="T17" fmla="*/ 1928 h 2234"/>
                  <a:gd name="T18" fmla="*/ 2966 w 3108"/>
                  <a:gd name="T19" fmla="*/ 1928 h 2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08" h="2234">
                    <a:moveTo>
                      <a:pt x="3108" y="0"/>
                    </a:moveTo>
                    <a:lnTo>
                      <a:pt x="3108" y="2234"/>
                    </a:lnTo>
                    <a:lnTo>
                      <a:pt x="0" y="2234"/>
                    </a:lnTo>
                    <a:lnTo>
                      <a:pt x="0" y="0"/>
                    </a:lnTo>
                    <a:lnTo>
                      <a:pt x="3108" y="0"/>
                    </a:lnTo>
                    <a:close/>
                    <a:moveTo>
                      <a:pt x="2966" y="1928"/>
                    </a:moveTo>
                    <a:lnTo>
                      <a:pt x="2966" y="135"/>
                    </a:lnTo>
                    <a:lnTo>
                      <a:pt x="142" y="135"/>
                    </a:lnTo>
                    <a:lnTo>
                      <a:pt x="142" y="1928"/>
                    </a:lnTo>
                    <a:lnTo>
                      <a:pt x="2966" y="1928"/>
                    </a:lnTo>
                    <a:close/>
                  </a:path>
                </a:pathLst>
              </a:custGeom>
              <a:solidFill>
                <a:srgbClr val="DA5F66"/>
              </a:solid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3" name="Freeform 203"/>
              <p:cNvSpPr>
                <a:spLocks/>
              </p:cNvSpPr>
              <p:nvPr/>
            </p:nvSpPr>
            <p:spPr bwMode="auto">
              <a:xfrm>
                <a:off x="7442200" y="3527425"/>
                <a:ext cx="461963" cy="442913"/>
              </a:xfrm>
              <a:custGeom>
                <a:avLst/>
                <a:gdLst>
                  <a:gd name="T0" fmla="*/ 119 w 123"/>
                  <a:gd name="T1" fmla="*/ 57 h 118"/>
                  <a:gd name="T2" fmla="*/ 113 w 123"/>
                  <a:gd name="T3" fmla="*/ 79 h 118"/>
                  <a:gd name="T4" fmla="*/ 59 w 123"/>
                  <a:gd name="T5" fmla="*/ 113 h 118"/>
                  <a:gd name="T6" fmla="*/ 36 w 123"/>
                  <a:gd name="T7" fmla="*/ 109 h 118"/>
                  <a:gd name="T8" fmla="*/ 0 w 123"/>
                  <a:gd name="T9" fmla="*/ 52 h 118"/>
                  <a:gd name="T10" fmla="*/ 83 w 123"/>
                  <a:gd name="T11" fmla="*/ 0 h 118"/>
                  <a:gd name="T12" fmla="*/ 119 w 123"/>
                  <a:gd name="T13" fmla="*/ 57 h 118"/>
                </a:gdLst>
                <a:ahLst/>
                <a:cxnLst>
                  <a:cxn ang="0">
                    <a:pos x="T0" y="T1"/>
                  </a:cxn>
                  <a:cxn ang="0">
                    <a:pos x="T2" y="T3"/>
                  </a:cxn>
                  <a:cxn ang="0">
                    <a:pos x="T4" y="T5"/>
                  </a:cxn>
                  <a:cxn ang="0">
                    <a:pos x="T6" y="T7"/>
                  </a:cxn>
                  <a:cxn ang="0">
                    <a:pos x="T8" y="T9"/>
                  </a:cxn>
                  <a:cxn ang="0">
                    <a:pos x="T10" y="T11"/>
                  </a:cxn>
                  <a:cxn ang="0">
                    <a:pos x="T12" y="T13"/>
                  </a:cxn>
                </a:cxnLst>
                <a:rect l="0" t="0" r="r" b="b"/>
                <a:pathLst>
                  <a:path w="123" h="118">
                    <a:moveTo>
                      <a:pt x="119" y="57"/>
                    </a:moveTo>
                    <a:cubicBezTo>
                      <a:pt x="123" y="64"/>
                      <a:pt x="121" y="74"/>
                      <a:pt x="113" y="79"/>
                    </a:cubicBezTo>
                    <a:cubicBezTo>
                      <a:pt x="59" y="113"/>
                      <a:pt x="59" y="113"/>
                      <a:pt x="59" y="113"/>
                    </a:cubicBezTo>
                    <a:cubicBezTo>
                      <a:pt x="51" y="118"/>
                      <a:pt x="41" y="116"/>
                      <a:pt x="36" y="109"/>
                    </a:cubicBezTo>
                    <a:cubicBezTo>
                      <a:pt x="0" y="52"/>
                      <a:pt x="0" y="52"/>
                      <a:pt x="0" y="52"/>
                    </a:cubicBezTo>
                    <a:cubicBezTo>
                      <a:pt x="83" y="0"/>
                      <a:pt x="83" y="0"/>
                      <a:pt x="83" y="0"/>
                    </a:cubicBezTo>
                    <a:lnTo>
                      <a:pt x="119"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4" name="Freeform 204"/>
              <p:cNvSpPr>
                <a:spLocks/>
              </p:cNvSpPr>
              <p:nvPr/>
            </p:nvSpPr>
            <p:spPr bwMode="auto">
              <a:xfrm>
                <a:off x="7689850" y="3860800"/>
                <a:ext cx="192088" cy="139700"/>
              </a:xfrm>
              <a:custGeom>
                <a:avLst/>
                <a:gdLst>
                  <a:gd name="T0" fmla="*/ 0 w 51"/>
                  <a:gd name="T1" fmla="*/ 32 h 37"/>
                  <a:gd name="T2" fmla="*/ 50 w 51"/>
                  <a:gd name="T3" fmla="*/ 0 h 37"/>
                  <a:gd name="T4" fmla="*/ 34 w 51"/>
                  <a:gd name="T5" fmla="*/ 30 h 37"/>
                  <a:gd name="T6" fmla="*/ 0 w 51"/>
                  <a:gd name="T7" fmla="*/ 32 h 37"/>
                </a:gdLst>
                <a:ahLst/>
                <a:cxnLst>
                  <a:cxn ang="0">
                    <a:pos x="T0" y="T1"/>
                  </a:cxn>
                  <a:cxn ang="0">
                    <a:pos x="T2" y="T3"/>
                  </a:cxn>
                  <a:cxn ang="0">
                    <a:pos x="T4" y="T5"/>
                  </a:cxn>
                  <a:cxn ang="0">
                    <a:pos x="T6" y="T7"/>
                  </a:cxn>
                </a:cxnLst>
                <a:rect l="0" t="0" r="r" b="b"/>
                <a:pathLst>
                  <a:path w="51" h="37">
                    <a:moveTo>
                      <a:pt x="0" y="32"/>
                    </a:moveTo>
                    <a:cubicBezTo>
                      <a:pt x="50" y="0"/>
                      <a:pt x="50" y="0"/>
                      <a:pt x="50" y="0"/>
                    </a:cubicBezTo>
                    <a:cubicBezTo>
                      <a:pt x="51" y="11"/>
                      <a:pt x="45" y="23"/>
                      <a:pt x="34" y="30"/>
                    </a:cubicBezTo>
                    <a:cubicBezTo>
                      <a:pt x="24" y="37"/>
                      <a:pt x="11" y="37"/>
                      <a:pt x="0" y="32"/>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5" name="Freeform 205"/>
              <p:cNvSpPr>
                <a:spLocks noEditPoints="1"/>
              </p:cNvSpPr>
              <p:nvPr/>
            </p:nvSpPr>
            <p:spPr bwMode="auto">
              <a:xfrm>
                <a:off x="5908675" y="1563688"/>
                <a:ext cx="1901825" cy="2098675"/>
              </a:xfrm>
              <a:custGeom>
                <a:avLst/>
                <a:gdLst>
                  <a:gd name="T0" fmla="*/ 404 w 506"/>
                  <a:gd name="T1" fmla="*/ 425 h 558"/>
                  <a:gd name="T2" fmla="*/ 472 w 506"/>
                  <a:gd name="T3" fmla="*/ 523 h 558"/>
                  <a:gd name="T4" fmla="*/ 417 w 506"/>
                  <a:gd name="T5" fmla="*/ 558 h 558"/>
                  <a:gd name="T6" fmla="*/ 357 w 506"/>
                  <a:gd name="T7" fmla="*/ 456 h 558"/>
                  <a:gd name="T8" fmla="*/ 67 w 506"/>
                  <a:gd name="T9" fmla="*/ 376 h 558"/>
                  <a:gd name="T10" fmla="*/ 136 w 506"/>
                  <a:gd name="T11" fmla="*/ 66 h 558"/>
                  <a:gd name="T12" fmla="*/ 446 w 506"/>
                  <a:gd name="T13" fmla="*/ 136 h 558"/>
                  <a:gd name="T14" fmla="*/ 404 w 506"/>
                  <a:gd name="T15" fmla="*/ 425 h 558"/>
                  <a:gd name="T16" fmla="*/ 359 w 506"/>
                  <a:gd name="T17" fmla="*/ 418 h 558"/>
                  <a:gd name="T18" fmla="*/ 419 w 506"/>
                  <a:gd name="T19" fmla="*/ 153 h 558"/>
                  <a:gd name="T20" fmla="*/ 153 w 506"/>
                  <a:gd name="T21" fmla="*/ 94 h 558"/>
                  <a:gd name="T22" fmla="*/ 94 w 506"/>
                  <a:gd name="T23" fmla="*/ 359 h 558"/>
                  <a:gd name="T24" fmla="*/ 359 w 506"/>
                  <a:gd name="T25" fmla="*/ 418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6" h="558">
                    <a:moveTo>
                      <a:pt x="404" y="425"/>
                    </a:moveTo>
                    <a:cubicBezTo>
                      <a:pt x="472" y="523"/>
                      <a:pt x="472" y="523"/>
                      <a:pt x="472" y="523"/>
                    </a:cubicBezTo>
                    <a:cubicBezTo>
                      <a:pt x="417" y="558"/>
                      <a:pt x="417" y="558"/>
                      <a:pt x="417" y="558"/>
                    </a:cubicBezTo>
                    <a:cubicBezTo>
                      <a:pt x="357" y="456"/>
                      <a:pt x="357" y="456"/>
                      <a:pt x="357" y="456"/>
                    </a:cubicBezTo>
                    <a:cubicBezTo>
                      <a:pt x="256" y="508"/>
                      <a:pt x="129" y="475"/>
                      <a:pt x="67" y="376"/>
                    </a:cubicBezTo>
                    <a:cubicBezTo>
                      <a:pt x="0" y="272"/>
                      <a:pt x="31" y="133"/>
                      <a:pt x="136" y="66"/>
                    </a:cubicBezTo>
                    <a:cubicBezTo>
                      <a:pt x="240" y="0"/>
                      <a:pt x="379" y="31"/>
                      <a:pt x="446" y="136"/>
                    </a:cubicBezTo>
                    <a:cubicBezTo>
                      <a:pt x="506" y="230"/>
                      <a:pt x="486" y="353"/>
                      <a:pt x="404" y="425"/>
                    </a:cubicBezTo>
                    <a:close/>
                    <a:moveTo>
                      <a:pt x="359" y="418"/>
                    </a:moveTo>
                    <a:cubicBezTo>
                      <a:pt x="449" y="361"/>
                      <a:pt x="476" y="242"/>
                      <a:pt x="419" y="153"/>
                    </a:cubicBezTo>
                    <a:cubicBezTo>
                      <a:pt x="362" y="63"/>
                      <a:pt x="243" y="37"/>
                      <a:pt x="153" y="94"/>
                    </a:cubicBezTo>
                    <a:cubicBezTo>
                      <a:pt x="63" y="151"/>
                      <a:pt x="37" y="269"/>
                      <a:pt x="94" y="359"/>
                    </a:cubicBezTo>
                    <a:cubicBezTo>
                      <a:pt x="151" y="449"/>
                      <a:pt x="270" y="475"/>
                      <a:pt x="359" y="418"/>
                    </a:cubicBez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6" name="Freeform 206"/>
              <p:cNvSpPr>
                <a:spLocks/>
              </p:cNvSpPr>
              <p:nvPr/>
            </p:nvSpPr>
            <p:spPr bwMode="auto">
              <a:xfrm>
                <a:off x="5118100" y="2854325"/>
                <a:ext cx="838200" cy="942975"/>
              </a:xfrm>
              <a:custGeom>
                <a:avLst/>
                <a:gdLst>
                  <a:gd name="T0" fmla="*/ 223 w 223"/>
                  <a:gd name="T1" fmla="*/ 101 h 251"/>
                  <a:gd name="T2" fmla="*/ 223 w 223"/>
                  <a:gd name="T3" fmla="*/ 251 h 251"/>
                  <a:gd name="T4" fmla="*/ 16 w 223"/>
                  <a:gd name="T5" fmla="*/ 251 h 251"/>
                  <a:gd name="T6" fmla="*/ 41 w 223"/>
                  <a:gd name="T7" fmla="*/ 213 h 251"/>
                  <a:gd name="T8" fmla="*/ 0 w 223"/>
                  <a:gd name="T9" fmla="*/ 67 h 251"/>
                  <a:gd name="T10" fmla="*/ 97 w 223"/>
                  <a:gd name="T11" fmla="*/ 0 h 251"/>
                  <a:gd name="T12" fmla="*/ 223 w 223"/>
                  <a:gd name="T13" fmla="*/ 101 h 251"/>
                </a:gdLst>
                <a:ahLst/>
                <a:cxnLst>
                  <a:cxn ang="0">
                    <a:pos x="T0" y="T1"/>
                  </a:cxn>
                  <a:cxn ang="0">
                    <a:pos x="T2" y="T3"/>
                  </a:cxn>
                  <a:cxn ang="0">
                    <a:pos x="T4" y="T5"/>
                  </a:cxn>
                  <a:cxn ang="0">
                    <a:pos x="T6" y="T7"/>
                  </a:cxn>
                  <a:cxn ang="0">
                    <a:pos x="T8" y="T9"/>
                  </a:cxn>
                  <a:cxn ang="0">
                    <a:pos x="T10" y="T11"/>
                  </a:cxn>
                  <a:cxn ang="0">
                    <a:pos x="T12" y="T13"/>
                  </a:cxn>
                </a:cxnLst>
                <a:rect l="0" t="0" r="r" b="b"/>
                <a:pathLst>
                  <a:path w="223" h="251">
                    <a:moveTo>
                      <a:pt x="223" y="101"/>
                    </a:moveTo>
                    <a:cubicBezTo>
                      <a:pt x="223" y="202"/>
                      <a:pt x="223" y="251"/>
                      <a:pt x="223" y="251"/>
                    </a:cubicBezTo>
                    <a:cubicBezTo>
                      <a:pt x="16" y="251"/>
                      <a:pt x="16" y="251"/>
                      <a:pt x="16" y="251"/>
                    </a:cubicBezTo>
                    <a:cubicBezTo>
                      <a:pt x="41" y="213"/>
                      <a:pt x="41" y="213"/>
                      <a:pt x="41" y="213"/>
                    </a:cubicBezTo>
                    <a:cubicBezTo>
                      <a:pt x="0" y="67"/>
                      <a:pt x="0" y="67"/>
                      <a:pt x="0" y="67"/>
                    </a:cubicBezTo>
                    <a:cubicBezTo>
                      <a:pt x="43" y="64"/>
                      <a:pt x="80" y="37"/>
                      <a:pt x="97" y="0"/>
                    </a:cubicBezTo>
                    <a:cubicBezTo>
                      <a:pt x="158" y="17"/>
                      <a:pt x="223" y="47"/>
                      <a:pt x="223" y="101"/>
                    </a:cubicBez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7" name="Freeform 207"/>
              <p:cNvSpPr>
                <a:spLocks noEditPoints="1"/>
              </p:cNvSpPr>
              <p:nvPr/>
            </p:nvSpPr>
            <p:spPr bwMode="auto">
              <a:xfrm>
                <a:off x="4592638" y="1939925"/>
                <a:ext cx="973138" cy="974725"/>
              </a:xfrm>
              <a:custGeom>
                <a:avLst/>
                <a:gdLst>
                  <a:gd name="T0" fmla="*/ 129 w 259"/>
                  <a:gd name="T1" fmla="*/ 0 h 259"/>
                  <a:gd name="T2" fmla="*/ 259 w 259"/>
                  <a:gd name="T3" fmla="*/ 130 h 259"/>
                  <a:gd name="T4" fmla="*/ 129 w 259"/>
                  <a:gd name="T5" fmla="*/ 259 h 259"/>
                  <a:gd name="T6" fmla="*/ 0 w 259"/>
                  <a:gd name="T7" fmla="*/ 130 h 259"/>
                  <a:gd name="T8" fmla="*/ 129 w 259"/>
                  <a:gd name="T9" fmla="*/ 0 h 259"/>
                  <a:gd name="T10" fmla="*/ 236 w 259"/>
                  <a:gd name="T11" fmla="*/ 125 h 259"/>
                  <a:gd name="T12" fmla="*/ 201 w 259"/>
                  <a:gd name="T13" fmla="*/ 52 h 259"/>
                  <a:gd name="T14" fmla="*/ 211 w 259"/>
                  <a:gd name="T15" fmla="*/ 103 h 259"/>
                  <a:gd name="T16" fmla="*/ 154 w 259"/>
                  <a:gd name="T17" fmla="*/ 218 h 259"/>
                  <a:gd name="T18" fmla="*/ 236 w 259"/>
                  <a:gd name="T19" fmla="*/ 125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9" h="259">
                    <a:moveTo>
                      <a:pt x="129" y="0"/>
                    </a:moveTo>
                    <a:cubicBezTo>
                      <a:pt x="201" y="0"/>
                      <a:pt x="259" y="58"/>
                      <a:pt x="259" y="130"/>
                    </a:cubicBezTo>
                    <a:cubicBezTo>
                      <a:pt x="259" y="201"/>
                      <a:pt x="201" y="259"/>
                      <a:pt x="129" y="259"/>
                    </a:cubicBezTo>
                    <a:cubicBezTo>
                      <a:pt x="58" y="259"/>
                      <a:pt x="0" y="201"/>
                      <a:pt x="0" y="130"/>
                    </a:cubicBezTo>
                    <a:cubicBezTo>
                      <a:pt x="0" y="58"/>
                      <a:pt x="58" y="0"/>
                      <a:pt x="129" y="0"/>
                    </a:cubicBezTo>
                    <a:close/>
                    <a:moveTo>
                      <a:pt x="236" y="125"/>
                    </a:moveTo>
                    <a:cubicBezTo>
                      <a:pt x="236" y="95"/>
                      <a:pt x="222" y="69"/>
                      <a:pt x="201" y="52"/>
                    </a:cubicBezTo>
                    <a:cubicBezTo>
                      <a:pt x="207" y="68"/>
                      <a:pt x="211" y="85"/>
                      <a:pt x="211" y="103"/>
                    </a:cubicBezTo>
                    <a:cubicBezTo>
                      <a:pt x="211" y="150"/>
                      <a:pt x="188" y="192"/>
                      <a:pt x="154" y="218"/>
                    </a:cubicBezTo>
                    <a:cubicBezTo>
                      <a:pt x="200" y="212"/>
                      <a:pt x="236" y="173"/>
                      <a:pt x="236" y="125"/>
                    </a:cubicBez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8" name="Freeform 208"/>
              <p:cNvSpPr>
                <a:spLocks/>
              </p:cNvSpPr>
              <p:nvPr/>
            </p:nvSpPr>
            <p:spPr bwMode="auto">
              <a:xfrm>
                <a:off x="4221163" y="2854325"/>
                <a:ext cx="838200" cy="942975"/>
              </a:xfrm>
              <a:custGeom>
                <a:avLst/>
                <a:gdLst>
                  <a:gd name="T0" fmla="*/ 223 w 223"/>
                  <a:gd name="T1" fmla="*/ 67 h 251"/>
                  <a:gd name="T2" fmla="*/ 182 w 223"/>
                  <a:gd name="T3" fmla="*/ 213 h 251"/>
                  <a:gd name="T4" fmla="*/ 206 w 223"/>
                  <a:gd name="T5" fmla="*/ 251 h 251"/>
                  <a:gd name="T6" fmla="*/ 0 w 223"/>
                  <a:gd name="T7" fmla="*/ 251 h 251"/>
                  <a:gd name="T8" fmla="*/ 0 w 223"/>
                  <a:gd name="T9" fmla="*/ 101 h 251"/>
                  <a:gd name="T10" fmla="*/ 126 w 223"/>
                  <a:gd name="T11" fmla="*/ 0 h 251"/>
                  <a:gd name="T12" fmla="*/ 223 w 223"/>
                  <a:gd name="T13" fmla="*/ 67 h 251"/>
                </a:gdLst>
                <a:ahLst/>
                <a:cxnLst>
                  <a:cxn ang="0">
                    <a:pos x="T0" y="T1"/>
                  </a:cxn>
                  <a:cxn ang="0">
                    <a:pos x="T2" y="T3"/>
                  </a:cxn>
                  <a:cxn ang="0">
                    <a:pos x="T4" y="T5"/>
                  </a:cxn>
                  <a:cxn ang="0">
                    <a:pos x="T6" y="T7"/>
                  </a:cxn>
                  <a:cxn ang="0">
                    <a:pos x="T8" y="T9"/>
                  </a:cxn>
                  <a:cxn ang="0">
                    <a:pos x="T10" y="T11"/>
                  </a:cxn>
                  <a:cxn ang="0">
                    <a:pos x="T12" y="T13"/>
                  </a:cxn>
                </a:cxnLst>
                <a:rect l="0" t="0" r="r" b="b"/>
                <a:pathLst>
                  <a:path w="223" h="251">
                    <a:moveTo>
                      <a:pt x="223" y="67"/>
                    </a:moveTo>
                    <a:cubicBezTo>
                      <a:pt x="182" y="213"/>
                      <a:pt x="182" y="213"/>
                      <a:pt x="182" y="213"/>
                    </a:cubicBezTo>
                    <a:cubicBezTo>
                      <a:pt x="206" y="251"/>
                      <a:pt x="206" y="251"/>
                      <a:pt x="206" y="251"/>
                    </a:cubicBezTo>
                    <a:cubicBezTo>
                      <a:pt x="0" y="251"/>
                      <a:pt x="0" y="251"/>
                      <a:pt x="0" y="251"/>
                    </a:cubicBezTo>
                    <a:cubicBezTo>
                      <a:pt x="0" y="251"/>
                      <a:pt x="0" y="202"/>
                      <a:pt x="0" y="101"/>
                    </a:cubicBezTo>
                    <a:cubicBezTo>
                      <a:pt x="0" y="47"/>
                      <a:pt x="65" y="17"/>
                      <a:pt x="126" y="0"/>
                    </a:cubicBezTo>
                    <a:cubicBezTo>
                      <a:pt x="143" y="37"/>
                      <a:pt x="180" y="64"/>
                      <a:pt x="223" y="67"/>
                    </a:cubicBez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grpSp>
      </p:grpSp>
      <p:grpSp>
        <p:nvGrpSpPr>
          <p:cNvPr id="39" name="组合 38"/>
          <p:cNvGrpSpPr/>
          <p:nvPr/>
        </p:nvGrpSpPr>
        <p:grpSpPr>
          <a:xfrm>
            <a:off x="1074279" y="3009504"/>
            <a:ext cx="455479" cy="455479"/>
            <a:chOff x="1431578" y="3796648"/>
            <a:chExt cx="607305" cy="607305"/>
          </a:xfrm>
        </p:grpSpPr>
        <p:sp>
          <p:nvSpPr>
            <p:cNvPr id="40" name="椭圆 39"/>
            <p:cNvSpPr/>
            <p:nvPr/>
          </p:nvSpPr>
          <p:spPr>
            <a:xfrm>
              <a:off x="1431578" y="3796648"/>
              <a:ext cx="607305" cy="607305"/>
            </a:xfrm>
            <a:prstGeom prst="ellipse">
              <a:avLst/>
            </a:prstGeom>
            <a:noFill/>
            <a:ln w="12700">
              <a:solidFill>
                <a:srgbClr val="DA5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75000"/>
                    <a:lumOff val="25000"/>
                  </a:schemeClr>
                </a:solidFill>
              </a:endParaRPr>
            </a:p>
          </p:txBody>
        </p:sp>
        <p:grpSp>
          <p:nvGrpSpPr>
            <p:cNvPr id="41" name="组合 40"/>
            <p:cNvGrpSpPr/>
            <p:nvPr/>
          </p:nvGrpSpPr>
          <p:grpSpPr>
            <a:xfrm>
              <a:off x="1589896" y="3901991"/>
              <a:ext cx="307367" cy="378586"/>
              <a:chOff x="3946525" y="784226"/>
              <a:chExt cx="4295775" cy="5291138"/>
            </a:xfrm>
            <a:solidFill>
              <a:schemeClr val="accent2">
                <a:lumMod val="50000"/>
              </a:schemeClr>
            </a:solidFill>
          </p:grpSpPr>
          <p:sp>
            <p:nvSpPr>
              <p:cNvPr id="42" name="Freeform 138"/>
              <p:cNvSpPr>
                <a:spLocks/>
              </p:cNvSpPr>
              <p:nvPr/>
            </p:nvSpPr>
            <p:spPr bwMode="auto">
              <a:xfrm>
                <a:off x="7734300" y="2598738"/>
                <a:ext cx="508000" cy="233363"/>
              </a:xfrm>
              <a:custGeom>
                <a:avLst/>
                <a:gdLst>
                  <a:gd name="T0" fmla="*/ 103 w 135"/>
                  <a:gd name="T1" fmla="*/ 0 h 62"/>
                  <a:gd name="T2" fmla="*/ 135 w 135"/>
                  <a:gd name="T3" fmla="*/ 31 h 62"/>
                  <a:gd name="T4" fmla="*/ 103 w 135"/>
                  <a:gd name="T5" fmla="*/ 62 h 62"/>
                  <a:gd name="T6" fmla="*/ 32 w 135"/>
                  <a:gd name="T7" fmla="*/ 62 h 62"/>
                  <a:gd name="T8" fmla="*/ 0 w 135"/>
                  <a:gd name="T9" fmla="*/ 31 h 62"/>
                  <a:gd name="T10" fmla="*/ 10 w 135"/>
                  <a:gd name="T11" fmla="*/ 9 h 62"/>
                  <a:gd name="T12" fmla="*/ 32 w 135"/>
                  <a:gd name="T13" fmla="*/ 0 h 62"/>
                  <a:gd name="T14" fmla="*/ 103 w 135"/>
                  <a:gd name="T15" fmla="*/ 0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62">
                    <a:moveTo>
                      <a:pt x="103" y="0"/>
                    </a:moveTo>
                    <a:cubicBezTo>
                      <a:pt x="121" y="0"/>
                      <a:pt x="135" y="14"/>
                      <a:pt x="135" y="31"/>
                    </a:cubicBezTo>
                    <a:cubicBezTo>
                      <a:pt x="135" y="48"/>
                      <a:pt x="121" y="62"/>
                      <a:pt x="103" y="62"/>
                    </a:cubicBezTo>
                    <a:cubicBezTo>
                      <a:pt x="32" y="62"/>
                      <a:pt x="32" y="62"/>
                      <a:pt x="32" y="62"/>
                    </a:cubicBezTo>
                    <a:cubicBezTo>
                      <a:pt x="14" y="62"/>
                      <a:pt x="0" y="48"/>
                      <a:pt x="0" y="31"/>
                    </a:cubicBezTo>
                    <a:cubicBezTo>
                      <a:pt x="0" y="23"/>
                      <a:pt x="4" y="15"/>
                      <a:pt x="10" y="9"/>
                    </a:cubicBezTo>
                    <a:cubicBezTo>
                      <a:pt x="15" y="3"/>
                      <a:pt x="23" y="0"/>
                      <a:pt x="32" y="0"/>
                    </a:cubicBezTo>
                    <a:lnTo>
                      <a:pt x="103" y="0"/>
                    </a:ln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43" name="Freeform 139"/>
              <p:cNvSpPr>
                <a:spLocks/>
              </p:cNvSpPr>
              <p:nvPr/>
            </p:nvSpPr>
            <p:spPr bwMode="auto">
              <a:xfrm>
                <a:off x="7281863" y="1384301"/>
                <a:ext cx="436563" cy="447675"/>
              </a:xfrm>
              <a:custGeom>
                <a:avLst/>
                <a:gdLst>
                  <a:gd name="T0" fmla="*/ 104 w 116"/>
                  <a:gd name="T1" fmla="*/ 12 h 119"/>
                  <a:gd name="T2" fmla="*/ 104 w 116"/>
                  <a:gd name="T3" fmla="*/ 57 h 119"/>
                  <a:gd name="T4" fmla="*/ 53 w 116"/>
                  <a:gd name="T5" fmla="*/ 107 h 119"/>
                  <a:gd name="T6" fmla="*/ 9 w 116"/>
                  <a:gd name="T7" fmla="*/ 107 h 119"/>
                  <a:gd name="T8" fmla="*/ 0 w 116"/>
                  <a:gd name="T9" fmla="*/ 85 h 119"/>
                  <a:gd name="T10" fmla="*/ 9 w 116"/>
                  <a:gd name="T11" fmla="*/ 63 h 119"/>
                  <a:gd name="T12" fmla="*/ 60 w 116"/>
                  <a:gd name="T13" fmla="*/ 12 h 119"/>
                  <a:gd name="T14" fmla="*/ 104 w 116"/>
                  <a:gd name="T15" fmla="*/ 12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119">
                    <a:moveTo>
                      <a:pt x="104" y="12"/>
                    </a:moveTo>
                    <a:cubicBezTo>
                      <a:pt x="116" y="25"/>
                      <a:pt x="116" y="44"/>
                      <a:pt x="104" y="57"/>
                    </a:cubicBezTo>
                    <a:cubicBezTo>
                      <a:pt x="53" y="107"/>
                      <a:pt x="53" y="107"/>
                      <a:pt x="53" y="107"/>
                    </a:cubicBezTo>
                    <a:cubicBezTo>
                      <a:pt x="41" y="119"/>
                      <a:pt x="21" y="119"/>
                      <a:pt x="9" y="107"/>
                    </a:cubicBezTo>
                    <a:cubicBezTo>
                      <a:pt x="3" y="101"/>
                      <a:pt x="0" y="93"/>
                      <a:pt x="0" y="85"/>
                    </a:cubicBezTo>
                    <a:cubicBezTo>
                      <a:pt x="0" y="77"/>
                      <a:pt x="3" y="69"/>
                      <a:pt x="9" y="63"/>
                    </a:cubicBezTo>
                    <a:cubicBezTo>
                      <a:pt x="60" y="12"/>
                      <a:pt x="60" y="12"/>
                      <a:pt x="60" y="12"/>
                    </a:cubicBezTo>
                    <a:cubicBezTo>
                      <a:pt x="72" y="0"/>
                      <a:pt x="92" y="0"/>
                      <a:pt x="104" y="12"/>
                    </a:cubicBez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44" name="Freeform 140"/>
              <p:cNvSpPr>
                <a:spLocks/>
              </p:cNvSpPr>
              <p:nvPr/>
            </p:nvSpPr>
            <p:spPr bwMode="auto">
              <a:xfrm>
                <a:off x="7281863" y="4044951"/>
                <a:ext cx="436563" cy="450850"/>
              </a:xfrm>
              <a:custGeom>
                <a:avLst/>
                <a:gdLst>
                  <a:gd name="T0" fmla="*/ 104 w 116"/>
                  <a:gd name="T1" fmla="*/ 63 h 120"/>
                  <a:gd name="T2" fmla="*/ 104 w 116"/>
                  <a:gd name="T3" fmla="*/ 107 h 120"/>
                  <a:gd name="T4" fmla="*/ 60 w 116"/>
                  <a:gd name="T5" fmla="*/ 107 h 120"/>
                  <a:gd name="T6" fmla="*/ 9 w 116"/>
                  <a:gd name="T7" fmla="*/ 57 h 120"/>
                  <a:gd name="T8" fmla="*/ 0 w 116"/>
                  <a:gd name="T9" fmla="*/ 35 h 120"/>
                  <a:gd name="T10" fmla="*/ 9 w 116"/>
                  <a:gd name="T11" fmla="*/ 13 h 120"/>
                  <a:gd name="T12" fmla="*/ 53 w 116"/>
                  <a:gd name="T13" fmla="*/ 13 h 120"/>
                  <a:gd name="T14" fmla="*/ 104 w 116"/>
                  <a:gd name="T15" fmla="*/ 63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120">
                    <a:moveTo>
                      <a:pt x="104" y="63"/>
                    </a:moveTo>
                    <a:cubicBezTo>
                      <a:pt x="116" y="75"/>
                      <a:pt x="116" y="95"/>
                      <a:pt x="104" y="107"/>
                    </a:cubicBezTo>
                    <a:cubicBezTo>
                      <a:pt x="92" y="120"/>
                      <a:pt x="72" y="120"/>
                      <a:pt x="60" y="107"/>
                    </a:cubicBezTo>
                    <a:cubicBezTo>
                      <a:pt x="9" y="57"/>
                      <a:pt x="9" y="57"/>
                      <a:pt x="9" y="57"/>
                    </a:cubicBezTo>
                    <a:cubicBezTo>
                      <a:pt x="3" y="51"/>
                      <a:pt x="0" y="43"/>
                      <a:pt x="0" y="35"/>
                    </a:cubicBezTo>
                    <a:cubicBezTo>
                      <a:pt x="0" y="27"/>
                      <a:pt x="3" y="19"/>
                      <a:pt x="9" y="13"/>
                    </a:cubicBezTo>
                    <a:cubicBezTo>
                      <a:pt x="21" y="0"/>
                      <a:pt x="41" y="0"/>
                      <a:pt x="53" y="13"/>
                    </a:cubicBezTo>
                    <a:lnTo>
                      <a:pt x="104" y="63"/>
                    </a:ln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45" name="Freeform 141"/>
              <p:cNvSpPr>
                <a:spLocks/>
              </p:cNvSpPr>
              <p:nvPr/>
            </p:nvSpPr>
            <p:spPr bwMode="auto">
              <a:xfrm>
                <a:off x="4646613" y="1508126"/>
                <a:ext cx="2892425" cy="3649663"/>
              </a:xfrm>
              <a:custGeom>
                <a:avLst/>
                <a:gdLst>
                  <a:gd name="T0" fmla="*/ 385 w 769"/>
                  <a:gd name="T1" fmla="*/ 0 h 971"/>
                  <a:gd name="T2" fmla="*/ 769 w 769"/>
                  <a:gd name="T3" fmla="*/ 385 h 971"/>
                  <a:gd name="T4" fmla="*/ 385 w 769"/>
                  <a:gd name="T5" fmla="*/ 769 h 971"/>
                  <a:gd name="T6" fmla="*/ 385 w 769"/>
                  <a:gd name="T7" fmla="*/ 971 h 971"/>
                  <a:gd name="T8" fmla="*/ 246 w 769"/>
                  <a:gd name="T9" fmla="*/ 971 h 971"/>
                  <a:gd name="T10" fmla="*/ 246 w 769"/>
                  <a:gd name="T11" fmla="*/ 627 h 971"/>
                  <a:gd name="T12" fmla="*/ 385 w 769"/>
                  <a:gd name="T13" fmla="*/ 627 h 971"/>
                  <a:gd name="T14" fmla="*/ 627 w 769"/>
                  <a:gd name="T15" fmla="*/ 385 h 971"/>
                  <a:gd name="T16" fmla="*/ 385 w 769"/>
                  <a:gd name="T17" fmla="*/ 143 h 971"/>
                  <a:gd name="T18" fmla="*/ 143 w 769"/>
                  <a:gd name="T19" fmla="*/ 385 h 971"/>
                  <a:gd name="T20" fmla="*/ 0 w 769"/>
                  <a:gd name="T21" fmla="*/ 385 h 971"/>
                  <a:gd name="T22" fmla="*/ 385 w 769"/>
                  <a:gd name="T23" fmla="*/ 0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9" h="971">
                    <a:moveTo>
                      <a:pt x="385" y="0"/>
                    </a:moveTo>
                    <a:cubicBezTo>
                      <a:pt x="597" y="0"/>
                      <a:pt x="769" y="172"/>
                      <a:pt x="769" y="385"/>
                    </a:cubicBezTo>
                    <a:cubicBezTo>
                      <a:pt x="769" y="597"/>
                      <a:pt x="597" y="769"/>
                      <a:pt x="385" y="769"/>
                    </a:cubicBezTo>
                    <a:cubicBezTo>
                      <a:pt x="385" y="971"/>
                      <a:pt x="385" y="971"/>
                      <a:pt x="385" y="971"/>
                    </a:cubicBezTo>
                    <a:cubicBezTo>
                      <a:pt x="246" y="971"/>
                      <a:pt x="246" y="971"/>
                      <a:pt x="246" y="971"/>
                    </a:cubicBezTo>
                    <a:cubicBezTo>
                      <a:pt x="246" y="627"/>
                      <a:pt x="246" y="627"/>
                      <a:pt x="246" y="627"/>
                    </a:cubicBezTo>
                    <a:cubicBezTo>
                      <a:pt x="385" y="627"/>
                      <a:pt x="385" y="627"/>
                      <a:pt x="385" y="627"/>
                    </a:cubicBezTo>
                    <a:cubicBezTo>
                      <a:pt x="518" y="627"/>
                      <a:pt x="627" y="518"/>
                      <a:pt x="627" y="385"/>
                    </a:cubicBezTo>
                    <a:cubicBezTo>
                      <a:pt x="627" y="251"/>
                      <a:pt x="518" y="143"/>
                      <a:pt x="385" y="143"/>
                    </a:cubicBezTo>
                    <a:cubicBezTo>
                      <a:pt x="251" y="143"/>
                      <a:pt x="143" y="251"/>
                      <a:pt x="143" y="385"/>
                    </a:cubicBezTo>
                    <a:cubicBezTo>
                      <a:pt x="0" y="385"/>
                      <a:pt x="0" y="385"/>
                      <a:pt x="0" y="385"/>
                    </a:cubicBezTo>
                    <a:cubicBezTo>
                      <a:pt x="0" y="172"/>
                      <a:pt x="172" y="0"/>
                      <a:pt x="385" y="0"/>
                    </a:cubicBez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46" name="Freeform 142"/>
              <p:cNvSpPr>
                <a:spLocks/>
              </p:cNvSpPr>
              <p:nvPr/>
            </p:nvSpPr>
            <p:spPr bwMode="auto">
              <a:xfrm>
                <a:off x="5668963" y="2516188"/>
                <a:ext cx="846138" cy="969963"/>
              </a:xfrm>
              <a:custGeom>
                <a:avLst/>
                <a:gdLst>
                  <a:gd name="T0" fmla="*/ 225 w 225"/>
                  <a:gd name="T1" fmla="*/ 0 h 258"/>
                  <a:gd name="T2" fmla="*/ 225 w 225"/>
                  <a:gd name="T3" fmla="*/ 250 h 258"/>
                  <a:gd name="T4" fmla="*/ 208 w 225"/>
                  <a:gd name="T5" fmla="*/ 258 h 258"/>
                  <a:gd name="T6" fmla="*/ 190 w 225"/>
                  <a:gd name="T7" fmla="*/ 250 h 258"/>
                  <a:gd name="T8" fmla="*/ 190 w 225"/>
                  <a:gd name="T9" fmla="*/ 34 h 258"/>
                  <a:gd name="T10" fmla="*/ 162 w 225"/>
                  <a:gd name="T11" fmla="*/ 34 h 258"/>
                  <a:gd name="T12" fmla="*/ 162 w 225"/>
                  <a:gd name="T13" fmla="*/ 148 h 258"/>
                  <a:gd name="T14" fmla="*/ 62 w 225"/>
                  <a:gd name="T15" fmla="*/ 148 h 258"/>
                  <a:gd name="T16" fmla="*/ 62 w 225"/>
                  <a:gd name="T17" fmla="*/ 34 h 258"/>
                  <a:gd name="T18" fmla="*/ 35 w 225"/>
                  <a:gd name="T19" fmla="*/ 34 h 258"/>
                  <a:gd name="T20" fmla="*/ 35 w 225"/>
                  <a:gd name="T21" fmla="*/ 250 h 258"/>
                  <a:gd name="T22" fmla="*/ 18 w 225"/>
                  <a:gd name="T23" fmla="*/ 258 h 258"/>
                  <a:gd name="T24" fmla="*/ 0 w 225"/>
                  <a:gd name="T25" fmla="*/ 250 h 258"/>
                  <a:gd name="T26" fmla="*/ 0 w 225"/>
                  <a:gd name="T27" fmla="*/ 0 h 258"/>
                  <a:gd name="T28" fmla="*/ 96 w 225"/>
                  <a:gd name="T29" fmla="*/ 0 h 258"/>
                  <a:gd name="T30" fmla="*/ 96 w 225"/>
                  <a:gd name="T31" fmla="*/ 113 h 258"/>
                  <a:gd name="T32" fmla="*/ 127 w 225"/>
                  <a:gd name="T33" fmla="*/ 113 h 258"/>
                  <a:gd name="T34" fmla="*/ 127 w 225"/>
                  <a:gd name="T35" fmla="*/ 0 h 258"/>
                  <a:gd name="T36" fmla="*/ 225 w 225"/>
                  <a:gd name="T37"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5" h="258">
                    <a:moveTo>
                      <a:pt x="225" y="0"/>
                    </a:moveTo>
                    <a:cubicBezTo>
                      <a:pt x="225" y="250"/>
                      <a:pt x="225" y="250"/>
                      <a:pt x="225" y="250"/>
                    </a:cubicBezTo>
                    <a:cubicBezTo>
                      <a:pt x="225" y="255"/>
                      <a:pt x="217" y="258"/>
                      <a:pt x="208" y="258"/>
                    </a:cubicBezTo>
                    <a:cubicBezTo>
                      <a:pt x="198" y="258"/>
                      <a:pt x="190" y="255"/>
                      <a:pt x="190" y="250"/>
                    </a:cubicBezTo>
                    <a:cubicBezTo>
                      <a:pt x="190" y="34"/>
                      <a:pt x="190" y="34"/>
                      <a:pt x="190" y="34"/>
                    </a:cubicBezTo>
                    <a:cubicBezTo>
                      <a:pt x="162" y="34"/>
                      <a:pt x="162" y="34"/>
                      <a:pt x="162" y="34"/>
                    </a:cubicBezTo>
                    <a:cubicBezTo>
                      <a:pt x="162" y="148"/>
                      <a:pt x="162" y="148"/>
                      <a:pt x="162" y="148"/>
                    </a:cubicBezTo>
                    <a:cubicBezTo>
                      <a:pt x="62" y="148"/>
                      <a:pt x="62" y="148"/>
                      <a:pt x="62" y="148"/>
                    </a:cubicBezTo>
                    <a:cubicBezTo>
                      <a:pt x="62" y="34"/>
                      <a:pt x="62" y="34"/>
                      <a:pt x="62" y="34"/>
                    </a:cubicBezTo>
                    <a:cubicBezTo>
                      <a:pt x="35" y="34"/>
                      <a:pt x="35" y="34"/>
                      <a:pt x="35" y="34"/>
                    </a:cubicBezTo>
                    <a:cubicBezTo>
                      <a:pt x="35" y="250"/>
                      <a:pt x="35" y="250"/>
                      <a:pt x="35" y="250"/>
                    </a:cubicBezTo>
                    <a:cubicBezTo>
                      <a:pt x="35" y="255"/>
                      <a:pt x="27" y="258"/>
                      <a:pt x="18" y="258"/>
                    </a:cubicBezTo>
                    <a:cubicBezTo>
                      <a:pt x="8" y="258"/>
                      <a:pt x="0" y="255"/>
                      <a:pt x="0" y="250"/>
                    </a:cubicBezTo>
                    <a:cubicBezTo>
                      <a:pt x="0" y="0"/>
                      <a:pt x="0" y="0"/>
                      <a:pt x="0" y="0"/>
                    </a:cubicBezTo>
                    <a:cubicBezTo>
                      <a:pt x="96" y="0"/>
                      <a:pt x="96" y="0"/>
                      <a:pt x="96" y="0"/>
                    </a:cubicBezTo>
                    <a:cubicBezTo>
                      <a:pt x="96" y="113"/>
                      <a:pt x="96" y="113"/>
                      <a:pt x="96" y="113"/>
                    </a:cubicBezTo>
                    <a:cubicBezTo>
                      <a:pt x="127" y="113"/>
                      <a:pt x="127" y="113"/>
                      <a:pt x="127" y="113"/>
                    </a:cubicBezTo>
                    <a:cubicBezTo>
                      <a:pt x="127" y="0"/>
                      <a:pt x="127" y="0"/>
                      <a:pt x="127" y="0"/>
                    </a:cubicBezTo>
                    <a:lnTo>
                      <a:pt x="225" y="0"/>
                    </a:ln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47" name="Freeform 143"/>
              <p:cNvSpPr>
                <a:spLocks/>
              </p:cNvSpPr>
              <p:nvPr/>
            </p:nvSpPr>
            <p:spPr bwMode="auto">
              <a:xfrm>
                <a:off x="5981700" y="784226"/>
                <a:ext cx="236538" cy="503238"/>
              </a:xfrm>
              <a:custGeom>
                <a:avLst/>
                <a:gdLst>
                  <a:gd name="T0" fmla="*/ 63 w 63"/>
                  <a:gd name="T1" fmla="*/ 32 h 134"/>
                  <a:gd name="T2" fmla="*/ 63 w 63"/>
                  <a:gd name="T3" fmla="*/ 103 h 134"/>
                  <a:gd name="T4" fmla="*/ 31 w 63"/>
                  <a:gd name="T5" fmla="*/ 134 h 134"/>
                  <a:gd name="T6" fmla="*/ 9 w 63"/>
                  <a:gd name="T7" fmla="*/ 125 h 134"/>
                  <a:gd name="T8" fmla="*/ 0 w 63"/>
                  <a:gd name="T9" fmla="*/ 103 h 134"/>
                  <a:gd name="T10" fmla="*/ 0 w 63"/>
                  <a:gd name="T11" fmla="*/ 32 h 134"/>
                  <a:gd name="T12" fmla="*/ 31 w 63"/>
                  <a:gd name="T13" fmla="*/ 0 h 134"/>
                  <a:gd name="T14" fmla="*/ 63 w 63"/>
                  <a:gd name="T15" fmla="*/ 32 h 1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4">
                    <a:moveTo>
                      <a:pt x="63" y="32"/>
                    </a:moveTo>
                    <a:cubicBezTo>
                      <a:pt x="63" y="103"/>
                      <a:pt x="63" y="103"/>
                      <a:pt x="63" y="103"/>
                    </a:cubicBezTo>
                    <a:cubicBezTo>
                      <a:pt x="63" y="120"/>
                      <a:pt x="49" y="134"/>
                      <a:pt x="31" y="134"/>
                    </a:cubicBezTo>
                    <a:cubicBezTo>
                      <a:pt x="23" y="134"/>
                      <a:pt x="15" y="131"/>
                      <a:pt x="9" y="125"/>
                    </a:cubicBezTo>
                    <a:cubicBezTo>
                      <a:pt x="4" y="120"/>
                      <a:pt x="0" y="112"/>
                      <a:pt x="0" y="103"/>
                    </a:cubicBezTo>
                    <a:cubicBezTo>
                      <a:pt x="0" y="32"/>
                      <a:pt x="0" y="32"/>
                      <a:pt x="0" y="32"/>
                    </a:cubicBezTo>
                    <a:cubicBezTo>
                      <a:pt x="0" y="14"/>
                      <a:pt x="14" y="0"/>
                      <a:pt x="31" y="0"/>
                    </a:cubicBezTo>
                    <a:cubicBezTo>
                      <a:pt x="49" y="0"/>
                      <a:pt x="63" y="14"/>
                      <a:pt x="63" y="32"/>
                    </a:cubicBez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48" name="Freeform 144"/>
              <p:cNvSpPr>
                <a:spLocks noEditPoints="1"/>
              </p:cNvSpPr>
              <p:nvPr/>
            </p:nvSpPr>
            <p:spPr bwMode="auto">
              <a:xfrm>
                <a:off x="5462588" y="5308601"/>
                <a:ext cx="763588" cy="766763"/>
              </a:xfrm>
              <a:custGeom>
                <a:avLst/>
                <a:gdLst>
                  <a:gd name="T0" fmla="*/ 102 w 203"/>
                  <a:gd name="T1" fmla="*/ 0 h 204"/>
                  <a:gd name="T2" fmla="*/ 203 w 203"/>
                  <a:gd name="T3" fmla="*/ 102 h 204"/>
                  <a:gd name="T4" fmla="*/ 102 w 203"/>
                  <a:gd name="T5" fmla="*/ 204 h 204"/>
                  <a:gd name="T6" fmla="*/ 0 w 203"/>
                  <a:gd name="T7" fmla="*/ 102 h 204"/>
                  <a:gd name="T8" fmla="*/ 102 w 203"/>
                  <a:gd name="T9" fmla="*/ 0 h 204"/>
                  <a:gd name="T10" fmla="*/ 183 w 203"/>
                  <a:gd name="T11" fmla="*/ 101 h 204"/>
                  <a:gd name="T12" fmla="*/ 136 w 203"/>
                  <a:gd name="T13" fmla="*/ 36 h 204"/>
                  <a:gd name="T14" fmla="*/ 158 w 203"/>
                  <a:gd name="T15" fmla="*/ 98 h 204"/>
                  <a:gd name="T16" fmla="*/ 130 w 203"/>
                  <a:gd name="T17" fmla="*/ 168 h 204"/>
                  <a:gd name="T18" fmla="*/ 183 w 203"/>
                  <a:gd name="T19" fmla="*/ 10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04">
                    <a:moveTo>
                      <a:pt x="102" y="0"/>
                    </a:moveTo>
                    <a:cubicBezTo>
                      <a:pt x="158" y="0"/>
                      <a:pt x="203" y="46"/>
                      <a:pt x="203" y="102"/>
                    </a:cubicBezTo>
                    <a:cubicBezTo>
                      <a:pt x="203" y="158"/>
                      <a:pt x="158" y="204"/>
                      <a:pt x="102" y="204"/>
                    </a:cubicBezTo>
                    <a:cubicBezTo>
                      <a:pt x="46" y="204"/>
                      <a:pt x="0" y="158"/>
                      <a:pt x="0" y="102"/>
                    </a:cubicBezTo>
                    <a:cubicBezTo>
                      <a:pt x="0" y="46"/>
                      <a:pt x="46" y="0"/>
                      <a:pt x="102" y="0"/>
                    </a:cubicBezTo>
                    <a:close/>
                    <a:moveTo>
                      <a:pt x="183" y="101"/>
                    </a:moveTo>
                    <a:cubicBezTo>
                      <a:pt x="183" y="71"/>
                      <a:pt x="163" y="45"/>
                      <a:pt x="136" y="36"/>
                    </a:cubicBezTo>
                    <a:cubicBezTo>
                      <a:pt x="150" y="53"/>
                      <a:pt x="158" y="75"/>
                      <a:pt x="158" y="98"/>
                    </a:cubicBezTo>
                    <a:cubicBezTo>
                      <a:pt x="158" y="125"/>
                      <a:pt x="147" y="150"/>
                      <a:pt x="130" y="168"/>
                    </a:cubicBezTo>
                    <a:cubicBezTo>
                      <a:pt x="160" y="161"/>
                      <a:pt x="183" y="133"/>
                      <a:pt x="183" y="101"/>
                    </a:cubicBez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49" name="Freeform 145"/>
              <p:cNvSpPr>
                <a:spLocks/>
              </p:cNvSpPr>
              <p:nvPr/>
            </p:nvSpPr>
            <p:spPr bwMode="auto">
              <a:xfrm>
                <a:off x="4451350" y="1384301"/>
                <a:ext cx="434975" cy="447675"/>
              </a:xfrm>
              <a:custGeom>
                <a:avLst/>
                <a:gdLst>
                  <a:gd name="T0" fmla="*/ 107 w 116"/>
                  <a:gd name="T1" fmla="*/ 63 h 119"/>
                  <a:gd name="T2" fmla="*/ 116 w 116"/>
                  <a:gd name="T3" fmla="*/ 85 h 119"/>
                  <a:gd name="T4" fmla="*/ 107 w 116"/>
                  <a:gd name="T5" fmla="*/ 107 h 119"/>
                  <a:gd name="T6" fmla="*/ 63 w 116"/>
                  <a:gd name="T7" fmla="*/ 107 h 119"/>
                  <a:gd name="T8" fmla="*/ 12 w 116"/>
                  <a:gd name="T9" fmla="*/ 57 h 119"/>
                  <a:gd name="T10" fmla="*/ 12 w 116"/>
                  <a:gd name="T11" fmla="*/ 12 h 119"/>
                  <a:gd name="T12" fmla="*/ 57 w 116"/>
                  <a:gd name="T13" fmla="*/ 12 h 119"/>
                  <a:gd name="T14" fmla="*/ 107 w 116"/>
                  <a:gd name="T15" fmla="*/ 63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119">
                    <a:moveTo>
                      <a:pt x="107" y="63"/>
                    </a:moveTo>
                    <a:cubicBezTo>
                      <a:pt x="113" y="69"/>
                      <a:pt x="116" y="77"/>
                      <a:pt x="116" y="85"/>
                    </a:cubicBezTo>
                    <a:cubicBezTo>
                      <a:pt x="116" y="93"/>
                      <a:pt x="113" y="101"/>
                      <a:pt x="107" y="107"/>
                    </a:cubicBezTo>
                    <a:cubicBezTo>
                      <a:pt x="95" y="119"/>
                      <a:pt x="75" y="119"/>
                      <a:pt x="63" y="107"/>
                    </a:cubicBezTo>
                    <a:cubicBezTo>
                      <a:pt x="12" y="57"/>
                      <a:pt x="12" y="57"/>
                      <a:pt x="12" y="57"/>
                    </a:cubicBezTo>
                    <a:cubicBezTo>
                      <a:pt x="0" y="44"/>
                      <a:pt x="0" y="25"/>
                      <a:pt x="12" y="12"/>
                    </a:cubicBezTo>
                    <a:cubicBezTo>
                      <a:pt x="25" y="0"/>
                      <a:pt x="44" y="0"/>
                      <a:pt x="57" y="12"/>
                    </a:cubicBezTo>
                    <a:lnTo>
                      <a:pt x="107" y="63"/>
                    </a:ln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50" name="Freeform 146"/>
              <p:cNvSpPr>
                <a:spLocks/>
              </p:cNvSpPr>
              <p:nvPr/>
            </p:nvSpPr>
            <p:spPr bwMode="auto">
              <a:xfrm>
                <a:off x="4451350" y="4044951"/>
                <a:ext cx="434975" cy="450850"/>
              </a:xfrm>
              <a:custGeom>
                <a:avLst/>
                <a:gdLst>
                  <a:gd name="T0" fmla="*/ 107 w 116"/>
                  <a:gd name="T1" fmla="*/ 13 h 120"/>
                  <a:gd name="T2" fmla="*/ 116 w 116"/>
                  <a:gd name="T3" fmla="*/ 35 h 120"/>
                  <a:gd name="T4" fmla="*/ 107 w 116"/>
                  <a:gd name="T5" fmla="*/ 57 h 120"/>
                  <a:gd name="T6" fmla="*/ 57 w 116"/>
                  <a:gd name="T7" fmla="*/ 107 h 120"/>
                  <a:gd name="T8" fmla="*/ 12 w 116"/>
                  <a:gd name="T9" fmla="*/ 107 h 120"/>
                  <a:gd name="T10" fmla="*/ 12 w 116"/>
                  <a:gd name="T11" fmla="*/ 63 h 120"/>
                  <a:gd name="T12" fmla="*/ 63 w 116"/>
                  <a:gd name="T13" fmla="*/ 13 h 120"/>
                  <a:gd name="T14" fmla="*/ 107 w 116"/>
                  <a:gd name="T15" fmla="*/ 13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120">
                    <a:moveTo>
                      <a:pt x="107" y="13"/>
                    </a:moveTo>
                    <a:cubicBezTo>
                      <a:pt x="113" y="19"/>
                      <a:pt x="116" y="27"/>
                      <a:pt x="116" y="35"/>
                    </a:cubicBezTo>
                    <a:cubicBezTo>
                      <a:pt x="116" y="43"/>
                      <a:pt x="113" y="51"/>
                      <a:pt x="107" y="57"/>
                    </a:cubicBezTo>
                    <a:cubicBezTo>
                      <a:pt x="57" y="107"/>
                      <a:pt x="57" y="107"/>
                      <a:pt x="57" y="107"/>
                    </a:cubicBezTo>
                    <a:cubicBezTo>
                      <a:pt x="44" y="120"/>
                      <a:pt x="25" y="120"/>
                      <a:pt x="12" y="107"/>
                    </a:cubicBezTo>
                    <a:cubicBezTo>
                      <a:pt x="0" y="95"/>
                      <a:pt x="0" y="75"/>
                      <a:pt x="12" y="63"/>
                    </a:cubicBezTo>
                    <a:cubicBezTo>
                      <a:pt x="63" y="13"/>
                      <a:pt x="63" y="13"/>
                      <a:pt x="63" y="13"/>
                    </a:cubicBezTo>
                    <a:cubicBezTo>
                      <a:pt x="75" y="0"/>
                      <a:pt x="95" y="0"/>
                      <a:pt x="107" y="13"/>
                    </a:cubicBez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51" name="Freeform 147"/>
              <p:cNvSpPr>
                <a:spLocks/>
              </p:cNvSpPr>
              <p:nvPr/>
            </p:nvSpPr>
            <p:spPr bwMode="auto">
              <a:xfrm>
                <a:off x="3946525" y="2598738"/>
                <a:ext cx="504825" cy="233363"/>
              </a:xfrm>
              <a:custGeom>
                <a:avLst/>
                <a:gdLst>
                  <a:gd name="T0" fmla="*/ 103 w 134"/>
                  <a:gd name="T1" fmla="*/ 0 h 62"/>
                  <a:gd name="T2" fmla="*/ 134 w 134"/>
                  <a:gd name="T3" fmla="*/ 31 h 62"/>
                  <a:gd name="T4" fmla="*/ 103 w 134"/>
                  <a:gd name="T5" fmla="*/ 62 h 62"/>
                  <a:gd name="T6" fmla="*/ 31 w 134"/>
                  <a:gd name="T7" fmla="*/ 62 h 62"/>
                  <a:gd name="T8" fmla="*/ 0 w 134"/>
                  <a:gd name="T9" fmla="*/ 31 h 62"/>
                  <a:gd name="T10" fmla="*/ 9 w 134"/>
                  <a:gd name="T11" fmla="*/ 9 h 62"/>
                  <a:gd name="T12" fmla="*/ 31 w 134"/>
                  <a:gd name="T13" fmla="*/ 0 h 62"/>
                  <a:gd name="T14" fmla="*/ 103 w 134"/>
                  <a:gd name="T15" fmla="*/ 0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62">
                    <a:moveTo>
                      <a:pt x="103" y="0"/>
                    </a:moveTo>
                    <a:cubicBezTo>
                      <a:pt x="120" y="0"/>
                      <a:pt x="134" y="14"/>
                      <a:pt x="134" y="31"/>
                    </a:cubicBezTo>
                    <a:cubicBezTo>
                      <a:pt x="134" y="48"/>
                      <a:pt x="120" y="62"/>
                      <a:pt x="103" y="62"/>
                    </a:cubicBezTo>
                    <a:cubicBezTo>
                      <a:pt x="31" y="62"/>
                      <a:pt x="31" y="62"/>
                      <a:pt x="31" y="62"/>
                    </a:cubicBezTo>
                    <a:cubicBezTo>
                      <a:pt x="14" y="62"/>
                      <a:pt x="0" y="48"/>
                      <a:pt x="0" y="31"/>
                    </a:cubicBezTo>
                    <a:cubicBezTo>
                      <a:pt x="0" y="23"/>
                      <a:pt x="3" y="15"/>
                      <a:pt x="9" y="9"/>
                    </a:cubicBezTo>
                    <a:cubicBezTo>
                      <a:pt x="15" y="3"/>
                      <a:pt x="22" y="0"/>
                      <a:pt x="31" y="0"/>
                    </a:cubicBezTo>
                    <a:lnTo>
                      <a:pt x="103" y="0"/>
                    </a:lnTo>
                    <a:close/>
                  </a:path>
                </a:pathLst>
              </a:custGeom>
              <a:solidFill>
                <a:srgbClr val="DA5F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grpSp>
      </p:grpSp>
      <p:sp>
        <p:nvSpPr>
          <p:cNvPr id="52" name="矩形 51"/>
          <p:cNvSpPr/>
          <p:nvPr/>
        </p:nvSpPr>
        <p:spPr>
          <a:xfrm>
            <a:off x="5166066" y="0"/>
            <a:ext cx="3510390" cy="4299942"/>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Tree>
    <p:extLst>
      <p:ext uri="{BB962C8B-B14F-4D97-AF65-F5344CB8AC3E}">
        <p14:creationId xmlns:p14="http://schemas.microsoft.com/office/powerpoint/2010/main" val="52032663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5"/>
                                        </p:tgtEl>
                                      </p:cBhvr>
                                    </p:animEffect>
                                  </p:childTnLst>
                                </p:cTn>
                              </p:par>
                            </p:childTnLst>
                          </p:cTn>
                        </p:par>
                        <p:par>
                          <p:cTn id="19" fill="hold">
                            <p:stCondLst>
                              <p:cond delay="1500"/>
                            </p:stCondLst>
                            <p:childTnLst>
                              <p:par>
                                <p:cTn id="20" presetID="14" presetClass="entr" presetSubtype="10" fill="hold" grpId="0" nodeType="after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randombar(horizontal)">
                                      <p:cBhvr>
                                        <p:cTn id="22" dur="500"/>
                                        <p:tgtEl>
                                          <p:spTgt spid="52"/>
                                        </p:tgtEl>
                                      </p:cBhvr>
                                    </p:animEffect>
                                  </p:childTnLst>
                                </p:cTn>
                              </p:par>
                            </p:childTnLst>
                          </p:cTn>
                        </p:par>
                        <p:par>
                          <p:cTn id="23" fill="hold">
                            <p:stCondLst>
                              <p:cond delay="2000"/>
                            </p:stCondLst>
                            <p:childTnLst>
                              <p:par>
                                <p:cTn id="24" presetID="49" presetClass="entr" presetSubtype="0" decel="100000" fill="hold" grpId="0" nodeType="afterEffect">
                                  <p:stCondLst>
                                    <p:cond delay="0"/>
                                  </p:stCondLst>
                                  <p:iterate type="lt">
                                    <p:tmPct val="10000"/>
                                  </p:iterate>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anim calcmode="lin" valueType="num">
                                      <p:cBhvr>
                                        <p:cTn id="28" dur="500" fill="hold"/>
                                        <p:tgtEl>
                                          <p:spTgt spid="9"/>
                                        </p:tgtEl>
                                        <p:attrNameLst>
                                          <p:attrName>style.rotation</p:attrName>
                                        </p:attrNameLst>
                                      </p:cBhvr>
                                      <p:tavLst>
                                        <p:tav tm="0">
                                          <p:val>
                                            <p:fltVal val="360"/>
                                          </p:val>
                                        </p:tav>
                                        <p:tav tm="100000">
                                          <p:val>
                                            <p:fltVal val="0"/>
                                          </p:val>
                                        </p:tav>
                                      </p:tavLst>
                                    </p:anim>
                                    <p:animEffect transition="in" filter="fade">
                                      <p:cBhvr>
                                        <p:cTn id="29" dur="500"/>
                                        <p:tgtEl>
                                          <p:spTgt spid="9"/>
                                        </p:tgtEl>
                                      </p:cBhvr>
                                    </p:animEffect>
                                  </p:childTnLst>
                                </p:cTn>
                              </p:par>
                            </p:childTnLst>
                          </p:cTn>
                        </p:par>
                        <p:par>
                          <p:cTn id="30" fill="hold">
                            <p:stCondLst>
                              <p:cond delay="2700"/>
                            </p:stCondLst>
                            <p:childTnLst>
                              <p:par>
                                <p:cTn id="31" presetID="10" presetClass="entr" presetSubtype="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childTnLst>
                          </p:cTn>
                        </p:par>
                        <p:par>
                          <p:cTn id="37" fill="hold">
                            <p:stCondLst>
                              <p:cond delay="3200"/>
                            </p:stCondLst>
                            <p:childTnLst>
                              <p:par>
                                <p:cTn id="38" presetID="53" presetClass="entr" presetSubtype="16" fill="hold" nodeType="after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Effect transition="in" filter="fade">
                                      <p:cBhvr>
                                        <p:cTn id="42" dur="500"/>
                                        <p:tgtEl>
                                          <p:spTgt spid="39"/>
                                        </p:tgtEl>
                                      </p:cBhvr>
                                    </p:animEffect>
                                  </p:childTnLst>
                                </p:cTn>
                              </p:par>
                            </p:childTnLst>
                          </p:cTn>
                        </p:par>
                        <p:par>
                          <p:cTn id="43" fill="hold">
                            <p:stCondLst>
                              <p:cond delay="3700"/>
                            </p:stCondLst>
                            <p:childTnLst>
                              <p:par>
                                <p:cTn id="44" presetID="22" presetClass="entr" presetSubtype="8"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left)">
                                      <p:cBhvr>
                                        <p:cTn id="46" dur="500"/>
                                        <p:tgtEl>
                                          <p:spTgt spid="8"/>
                                        </p:tgtEl>
                                      </p:cBhvr>
                                    </p:animEffect>
                                  </p:childTnLst>
                                </p:cTn>
                              </p:par>
                            </p:childTnLst>
                          </p:cTn>
                        </p:par>
                        <p:par>
                          <p:cTn id="47" fill="hold">
                            <p:stCondLst>
                              <p:cond delay="4200"/>
                            </p:stCondLst>
                            <p:childTnLst>
                              <p:par>
                                <p:cTn id="48" presetID="53" presetClass="entr" presetSubtype="16" fill="hold" nodeType="after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p:cTn id="50" dur="500" fill="hold"/>
                                        <p:tgtEl>
                                          <p:spTgt spid="12"/>
                                        </p:tgtEl>
                                        <p:attrNameLst>
                                          <p:attrName>ppt_w</p:attrName>
                                        </p:attrNameLst>
                                      </p:cBhvr>
                                      <p:tavLst>
                                        <p:tav tm="0">
                                          <p:val>
                                            <p:fltVal val="0"/>
                                          </p:val>
                                        </p:tav>
                                        <p:tav tm="100000">
                                          <p:val>
                                            <p:strVal val="#ppt_w"/>
                                          </p:val>
                                        </p:tav>
                                      </p:tavLst>
                                    </p:anim>
                                    <p:anim calcmode="lin" valueType="num">
                                      <p:cBhvr>
                                        <p:cTn id="51" dur="500" fill="hold"/>
                                        <p:tgtEl>
                                          <p:spTgt spid="12"/>
                                        </p:tgtEl>
                                        <p:attrNameLst>
                                          <p:attrName>ppt_h</p:attrName>
                                        </p:attrNameLst>
                                      </p:cBhvr>
                                      <p:tavLst>
                                        <p:tav tm="0">
                                          <p:val>
                                            <p:fltVal val="0"/>
                                          </p:val>
                                        </p:tav>
                                        <p:tav tm="100000">
                                          <p:val>
                                            <p:strVal val="#ppt_h"/>
                                          </p:val>
                                        </p:tav>
                                      </p:tavLst>
                                    </p:anim>
                                    <p:animEffect transition="in" filter="fade">
                                      <p:cBhvr>
                                        <p:cTn id="52" dur="500"/>
                                        <p:tgtEl>
                                          <p:spTgt spid="12"/>
                                        </p:tgtEl>
                                      </p:cBhvr>
                                    </p:animEffect>
                                  </p:childTnLst>
                                </p:cTn>
                              </p:par>
                            </p:childTnLst>
                          </p:cTn>
                        </p:par>
                        <p:par>
                          <p:cTn id="53" fill="hold">
                            <p:stCondLst>
                              <p:cond delay="4700"/>
                            </p:stCondLst>
                            <p:childTnLst>
                              <p:par>
                                <p:cTn id="54" presetID="22" presetClass="entr" presetSubtype="8"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ipe(left)">
                                      <p:cBhvr>
                                        <p:cTn id="56" dur="500"/>
                                        <p:tgtEl>
                                          <p:spTgt spid="10"/>
                                        </p:tgtEl>
                                      </p:cBhvr>
                                    </p:animEffect>
                                  </p:childTnLst>
                                </p:cTn>
                              </p:par>
                            </p:childTnLst>
                          </p:cTn>
                        </p:par>
                        <p:par>
                          <p:cTn id="57" fill="hold">
                            <p:stCondLst>
                              <p:cond delay="5200"/>
                            </p:stCondLst>
                            <p:childTnLst>
                              <p:par>
                                <p:cTn id="58" presetID="53" presetClass="entr" presetSubtype="16" fill="hold" nodeType="afterEffect">
                                  <p:stCondLst>
                                    <p:cond delay="0"/>
                                  </p:stCondLst>
                                  <p:childTnLst>
                                    <p:set>
                                      <p:cBhvr>
                                        <p:cTn id="59" dur="1" fill="hold">
                                          <p:stCondLst>
                                            <p:cond delay="0"/>
                                          </p:stCondLst>
                                        </p:cTn>
                                        <p:tgtEl>
                                          <p:spTgt spid="28"/>
                                        </p:tgtEl>
                                        <p:attrNameLst>
                                          <p:attrName>style.visibility</p:attrName>
                                        </p:attrNameLst>
                                      </p:cBhvr>
                                      <p:to>
                                        <p:strVal val="visible"/>
                                      </p:to>
                                    </p:set>
                                    <p:anim calcmode="lin" valueType="num">
                                      <p:cBhvr>
                                        <p:cTn id="60" dur="500" fill="hold"/>
                                        <p:tgtEl>
                                          <p:spTgt spid="28"/>
                                        </p:tgtEl>
                                        <p:attrNameLst>
                                          <p:attrName>ppt_w</p:attrName>
                                        </p:attrNameLst>
                                      </p:cBhvr>
                                      <p:tavLst>
                                        <p:tav tm="0">
                                          <p:val>
                                            <p:fltVal val="0"/>
                                          </p:val>
                                        </p:tav>
                                        <p:tav tm="100000">
                                          <p:val>
                                            <p:strVal val="#ppt_w"/>
                                          </p:val>
                                        </p:tav>
                                      </p:tavLst>
                                    </p:anim>
                                    <p:anim calcmode="lin" valueType="num">
                                      <p:cBhvr>
                                        <p:cTn id="61" dur="500" fill="hold"/>
                                        <p:tgtEl>
                                          <p:spTgt spid="28"/>
                                        </p:tgtEl>
                                        <p:attrNameLst>
                                          <p:attrName>ppt_h</p:attrName>
                                        </p:attrNameLst>
                                      </p:cBhvr>
                                      <p:tavLst>
                                        <p:tav tm="0">
                                          <p:val>
                                            <p:fltVal val="0"/>
                                          </p:val>
                                        </p:tav>
                                        <p:tav tm="100000">
                                          <p:val>
                                            <p:strVal val="#ppt_h"/>
                                          </p:val>
                                        </p:tav>
                                      </p:tavLst>
                                    </p:anim>
                                    <p:animEffect transition="in" filter="fade">
                                      <p:cBhvr>
                                        <p:cTn id="62" dur="500"/>
                                        <p:tgtEl>
                                          <p:spTgt spid="28"/>
                                        </p:tgtEl>
                                      </p:cBhvr>
                                    </p:animEffect>
                                  </p:childTnLst>
                                </p:cTn>
                              </p:par>
                            </p:childTnLst>
                          </p:cTn>
                        </p:par>
                        <p:par>
                          <p:cTn id="63" fill="hold">
                            <p:stCondLst>
                              <p:cond delay="5700"/>
                            </p:stCondLst>
                            <p:childTnLst>
                              <p:par>
                                <p:cTn id="64" presetID="22" presetClass="entr" presetSubtype="8" fill="hold" grpId="0" nodeType="after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wipe(left)">
                                      <p:cBhvr>
                                        <p:cTn id="6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8" grpId="0"/>
      <p:bldP spid="9" grpId="0"/>
      <p:bldP spid="10" grpId="0"/>
      <p:bldP spid="11" grpId="0"/>
      <p:bldP spid="5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1521" y="123478"/>
            <a:ext cx="179512" cy="432048"/>
          </a:xfrm>
          <a:prstGeom prst="rect">
            <a:avLst/>
          </a:prstGeom>
          <a:solidFill>
            <a:srgbClr val="D83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9"/>
          <p:cNvSpPr txBox="1"/>
          <p:nvPr/>
        </p:nvSpPr>
        <p:spPr>
          <a:xfrm>
            <a:off x="460380" y="155415"/>
            <a:ext cx="1210588" cy="400110"/>
          </a:xfrm>
          <a:prstGeom prst="rect">
            <a:avLst/>
          </a:prstGeom>
          <a:noFill/>
        </p:spPr>
        <p:txBody>
          <a:bodyPr wrap="none" rtlCol="0">
            <a:spAutoFit/>
          </a:bodyPr>
          <a:lstStyle/>
          <a:p>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4618593" y="2830324"/>
            <a:ext cx="2221084" cy="1558460"/>
            <a:chOff x="5801464" y="3773764"/>
            <a:chExt cx="2961445" cy="2077947"/>
          </a:xfrm>
        </p:grpSpPr>
        <p:sp>
          <p:nvSpPr>
            <p:cNvPr id="7" name="KSO_Shape"/>
            <p:cNvSpPr/>
            <p:nvPr/>
          </p:nvSpPr>
          <p:spPr>
            <a:xfrm rot="16200000">
              <a:off x="6243213" y="3332015"/>
              <a:ext cx="2077947" cy="2961445"/>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noFill/>
            <a:ln>
              <a:solidFill>
                <a:srgbClr val="DA5F66"/>
              </a:solidFill>
            </a:ln>
          </p:spPr>
          <p:style>
            <a:lnRef idx="2">
              <a:schemeClr val="accent1">
                <a:shade val="50000"/>
              </a:schemeClr>
            </a:lnRef>
            <a:fillRef idx="1">
              <a:schemeClr val="accent1"/>
            </a:fillRef>
            <a:effectRef idx="0">
              <a:schemeClr val="accent1"/>
            </a:effectRef>
            <a:fontRef idx="minor">
              <a:schemeClr val="lt1"/>
            </a:fontRef>
          </p:style>
          <p:txBody>
            <a:bodyPr bIns="432000" anchor="ctr"/>
            <a:lstStyle/>
            <a:p>
              <a:pPr algn="ctr">
                <a:defRPr/>
              </a:pPr>
              <a:endParaRPr lang="zh-CN" altLang="en-US" sz="1013" dirty="0">
                <a:solidFill>
                  <a:schemeClr val="tx1">
                    <a:lumMod val="75000"/>
                    <a:lumOff val="25000"/>
                  </a:schemeClr>
                </a:solidFill>
              </a:endParaRPr>
            </a:p>
          </p:txBody>
        </p:sp>
        <p:grpSp>
          <p:nvGrpSpPr>
            <p:cNvPr id="8" name="组合 7"/>
            <p:cNvGrpSpPr/>
            <p:nvPr/>
          </p:nvGrpSpPr>
          <p:grpSpPr>
            <a:xfrm>
              <a:off x="6312124" y="4352995"/>
              <a:ext cx="1191531" cy="892552"/>
              <a:chOff x="6312124" y="4352995"/>
              <a:chExt cx="1191531" cy="892552"/>
            </a:xfrm>
          </p:grpSpPr>
          <p:sp>
            <p:nvSpPr>
              <p:cNvPr id="9" name="TextBox 7"/>
              <p:cNvSpPr txBox="1"/>
              <p:nvPr/>
            </p:nvSpPr>
            <p:spPr>
              <a:xfrm>
                <a:off x="6312124" y="4876215"/>
                <a:ext cx="1155763" cy="369332"/>
              </a:xfrm>
              <a:prstGeom prst="rect">
                <a:avLst/>
              </a:prstGeom>
              <a:noFill/>
            </p:spPr>
            <p:txBody>
              <a:bodyPr wrap="square" rtlCol="0">
                <a:spAutoFit/>
              </a:bodyPr>
              <a:lstStyle/>
              <a:p>
                <a:r>
                  <a:rPr lang="zh-CN" altLang="en-US" sz="1200" b="1" dirty="0">
                    <a:solidFill>
                      <a:schemeClr val="tx1">
                        <a:lumMod val="75000"/>
                        <a:lumOff val="25000"/>
                      </a:schemeClr>
                    </a:solidFill>
                    <a:latin typeface="微软雅黑" pitchFamily="34" charset="-122"/>
                    <a:ea typeface="微软雅黑" pitchFamily="34" charset="-122"/>
                  </a:rPr>
                  <a:t>您的内容</a:t>
                </a:r>
              </a:p>
            </p:txBody>
          </p:sp>
          <p:sp>
            <p:nvSpPr>
              <p:cNvPr id="10" name="TextBox 8"/>
              <p:cNvSpPr txBox="1"/>
              <p:nvPr/>
            </p:nvSpPr>
            <p:spPr>
              <a:xfrm>
                <a:off x="6347892" y="4352995"/>
                <a:ext cx="1155763" cy="553997"/>
              </a:xfrm>
              <a:prstGeom prst="rect">
                <a:avLst/>
              </a:prstGeom>
              <a:noFill/>
            </p:spPr>
            <p:txBody>
              <a:bodyPr wrap="square" rtlCol="0">
                <a:spAutoFit/>
              </a:bodyPr>
              <a:lstStyle/>
              <a:p>
                <a:r>
                  <a:rPr lang="en-US" altLang="zh-CN" sz="2100" b="1" dirty="0">
                    <a:solidFill>
                      <a:schemeClr val="tx1">
                        <a:lumMod val="75000"/>
                        <a:lumOff val="25000"/>
                      </a:schemeClr>
                    </a:solidFill>
                    <a:latin typeface="微软雅黑" pitchFamily="34" charset="-122"/>
                    <a:ea typeface="微软雅黑" pitchFamily="34" charset="-122"/>
                  </a:rPr>
                  <a:t>60%</a:t>
                </a:r>
                <a:endParaRPr lang="zh-CN" altLang="en-US" sz="2100" b="1" dirty="0">
                  <a:solidFill>
                    <a:schemeClr val="tx1">
                      <a:lumMod val="75000"/>
                      <a:lumOff val="25000"/>
                    </a:schemeClr>
                  </a:solidFill>
                  <a:latin typeface="微软雅黑" pitchFamily="34" charset="-122"/>
                  <a:ea typeface="微软雅黑" pitchFamily="34" charset="-122"/>
                </a:endParaRPr>
              </a:p>
            </p:txBody>
          </p:sp>
        </p:grpSp>
      </p:grpSp>
      <p:grpSp>
        <p:nvGrpSpPr>
          <p:cNvPr id="11" name="组合 10"/>
          <p:cNvGrpSpPr/>
          <p:nvPr/>
        </p:nvGrpSpPr>
        <p:grpSpPr>
          <a:xfrm>
            <a:off x="5953814" y="1834548"/>
            <a:ext cx="1263137" cy="1800194"/>
            <a:chOff x="7581759" y="2446063"/>
            <a:chExt cx="1684182" cy="2400259"/>
          </a:xfrm>
        </p:grpSpPr>
        <p:sp>
          <p:nvSpPr>
            <p:cNvPr id="12" name="KSO_Shape"/>
            <p:cNvSpPr/>
            <p:nvPr/>
          </p:nvSpPr>
          <p:spPr>
            <a:xfrm rot="20538324">
              <a:off x="7581759" y="2446063"/>
              <a:ext cx="1684182" cy="2400259"/>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bIns="432000" anchor="ctr"/>
            <a:lstStyle/>
            <a:p>
              <a:pPr algn="ctr">
                <a:defRPr/>
              </a:pPr>
              <a:endParaRPr lang="zh-CN" altLang="en-US" sz="1013" dirty="0">
                <a:solidFill>
                  <a:schemeClr val="bg1">
                    <a:lumMod val="95000"/>
                  </a:schemeClr>
                </a:solidFill>
              </a:endParaRPr>
            </a:p>
          </p:txBody>
        </p:sp>
        <p:grpSp>
          <p:nvGrpSpPr>
            <p:cNvPr id="13" name="组合 12"/>
            <p:cNvGrpSpPr/>
            <p:nvPr/>
          </p:nvGrpSpPr>
          <p:grpSpPr>
            <a:xfrm>
              <a:off x="7793785" y="2911989"/>
              <a:ext cx="1191531" cy="892552"/>
              <a:chOff x="6312124" y="4352995"/>
              <a:chExt cx="1191531" cy="892552"/>
            </a:xfrm>
          </p:grpSpPr>
          <p:sp>
            <p:nvSpPr>
              <p:cNvPr id="14" name="TextBox 11"/>
              <p:cNvSpPr txBox="1"/>
              <p:nvPr/>
            </p:nvSpPr>
            <p:spPr>
              <a:xfrm>
                <a:off x="6312124" y="4876215"/>
                <a:ext cx="1155763" cy="369332"/>
              </a:xfrm>
              <a:prstGeom prst="rect">
                <a:avLst/>
              </a:prstGeom>
              <a:noFill/>
            </p:spPr>
            <p:txBody>
              <a:bodyPr wrap="square" rtlCol="0">
                <a:spAutoFit/>
              </a:bodyPr>
              <a:lstStyle/>
              <a:p>
                <a:r>
                  <a:rPr lang="zh-CN" altLang="en-US" sz="1200" b="1" dirty="0">
                    <a:solidFill>
                      <a:schemeClr val="bg1">
                        <a:lumMod val="95000"/>
                      </a:schemeClr>
                    </a:solidFill>
                    <a:latin typeface="微软雅黑" pitchFamily="34" charset="-122"/>
                    <a:ea typeface="微软雅黑" pitchFamily="34" charset="-122"/>
                  </a:rPr>
                  <a:t>您的内容</a:t>
                </a:r>
              </a:p>
            </p:txBody>
          </p:sp>
          <p:sp>
            <p:nvSpPr>
              <p:cNvPr id="15" name="TextBox 12"/>
              <p:cNvSpPr txBox="1"/>
              <p:nvPr/>
            </p:nvSpPr>
            <p:spPr>
              <a:xfrm>
                <a:off x="6347892" y="4352995"/>
                <a:ext cx="1155763" cy="553997"/>
              </a:xfrm>
              <a:prstGeom prst="rect">
                <a:avLst/>
              </a:prstGeom>
              <a:noFill/>
            </p:spPr>
            <p:txBody>
              <a:bodyPr wrap="square" rtlCol="0">
                <a:spAutoFit/>
              </a:bodyPr>
              <a:lstStyle/>
              <a:p>
                <a:r>
                  <a:rPr lang="en-US" altLang="zh-CN" sz="2100" b="1" dirty="0">
                    <a:solidFill>
                      <a:schemeClr val="bg1">
                        <a:lumMod val="95000"/>
                      </a:schemeClr>
                    </a:solidFill>
                    <a:latin typeface="微软雅黑" pitchFamily="34" charset="-122"/>
                    <a:ea typeface="微软雅黑" pitchFamily="34" charset="-122"/>
                  </a:rPr>
                  <a:t>20%</a:t>
                </a:r>
                <a:endParaRPr lang="zh-CN" altLang="en-US" sz="2100" b="1" dirty="0">
                  <a:solidFill>
                    <a:schemeClr val="bg1">
                      <a:lumMod val="95000"/>
                    </a:schemeClr>
                  </a:solidFill>
                  <a:latin typeface="微软雅黑" pitchFamily="34" charset="-122"/>
                  <a:ea typeface="微软雅黑" pitchFamily="34" charset="-122"/>
                </a:endParaRPr>
              </a:p>
            </p:txBody>
          </p:sp>
        </p:grpSp>
      </p:grpSp>
      <p:grpSp>
        <p:nvGrpSpPr>
          <p:cNvPr id="16" name="组合 15"/>
          <p:cNvGrpSpPr/>
          <p:nvPr/>
        </p:nvGrpSpPr>
        <p:grpSpPr>
          <a:xfrm>
            <a:off x="6725432" y="2597697"/>
            <a:ext cx="1524335" cy="1069575"/>
            <a:chOff x="8610583" y="3463596"/>
            <a:chExt cx="2032446" cy="1426100"/>
          </a:xfrm>
        </p:grpSpPr>
        <p:sp>
          <p:nvSpPr>
            <p:cNvPr id="17" name="KSO_Shape"/>
            <p:cNvSpPr/>
            <p:nvPr/>
          </p:nvSpPr>
          <p:spPr>
            <a:xfrm rot="3014597">
              <a:off x="8913756" y="3160423"/>
              <a:ext cx="1426100" cy="2032446"/>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bIns="432000" anchor="ctr"/>
            <a:lstStyle/>
            <a:p>
              <a:pPr algn="ctr">
                <a:defRPr/>
              </a:pPr>
              <a:endParaRPr lang="zh-CN" altLang="en-US" sz="1013" dirty="0">
                <a:solidFill>
                  <a:schemeClr val="bg1">
                    <a:lumMod val="95000"/>
                  </a:schemeClr>
                </a:solidFill>
              </a:endParaRPr>
            </a:p>
          </p:txBody>
        </p:sp>
        <p:grpSp>
          <p:nvGrpSpPr>
            <p:cNvPr id="18" name="组合 17"/>
            <p:cNvGrpSpPr/>
            <p:nvPr/>
          </p:nvGrpSpPr>
          <p:grpSpPr>
            <a:xfrm>
              <a:off x="9407574" y="3593311"/>
              <a:ext cx="1191531" cy="730563"/>
              <a:chOff x="6312124" y="4352995"/>
              <a:chExt cx="1191531" cy="730563"/>
            </a:xfrm>
          </p:grpSpPr>
          <p:sp>
            <p:nvSpPr>
              <p:cNvPr id="19" name="TextBox 14"/>
              <p:cNvSpPr txBox="1"/>
              <p:nvPr/>
            </p:nvSpPr>
            <p:spPr>
              <a:xfrm>
                <a:off x="6312124" y="4745003"/>
                <a:ext cx="1155763" cy="338555"/>
              </a:xfrm>
              <a:prstGeom prst="rect">
                <a:avLst/>
              </a:prstGeom>
              <a:noFill/>
            </p:spPr>
            <p:txBody>
              <a:bodyPr wrap="square" rtlCol="0">
                <a:spAutoFit/>
              </a:bodyPr>
              <a:lstStyle/>
              <a:p>
                <a:r>
                  <a:rPr lang="zh-CN" altLang="en-US" sz="1050" b="1" dirty="0">
                    <a:solidFill>
                      <a:schemeClr val="bg1">
                        <a:lumMod val="95000"/>
                      </a:schemeClr>
                    </a:solidFill>
                    <a:latin typeface="微软雅黑" pitchFamily="34" charset="-122"/>
                    <a:ea typeface="微软雅黑" pitchFamily="34" charset="-122"/>
                  </a:rPr>
                  <a:t>您的内容</a:t>
                </a:r>
              </a:p>
            </p:txBody>
          </p:sp>
          <p:sp>
            <p:nvSpPr>
              <p:cNvPr id="20" name="TextBox 15"/>
              <p:cNvSpPr txBox="1"/>
              <p:nvPr/>
            </p:nvSpPr>
            <p:spPr>
              <a:xfrm>
                <a:off x="6347892" y="4352995"/>
                <a:ext cx="1155763" cy="492443"/>
              </a:xfrm>
              <a:prstGeom prst="rect">
                <a:avLst/>
              </a:prstGeom>
              <a:noFill/>
            </p:spPr>
            <p:txBody>
              <a:bodyPr wrap="square" rtlCol="0">
                <a:spAutoFit/>
              </a:bodyPr>
              <a:lstStyle/>
              <a:p>
                <a:r>
                  <a:rPr lang="en-US" altLang="zh-CN" sz="1800" b="1" dirty="0">
                    <a:solidFill>
                      <a:schemeClr val="bg1">
                        <a:lumMod val="95000"/>
                      </a:schemeClr>
                    </a:solidFill>
                    <a:latin typeface="微软雅黑" pitchFamily="34" charset="-122"/>
                    <a:ea typeface="微软雅黑" pitchFamily="34" charset="-122"/>
                  </a:rPr>
                  <a:t>10%</a:t>
                </a:r>
                <a:endParaRPr lang="zh-CN" altLang="en-US" sz="1800" b="1" dirty="0">
                  <a:solidFill>
                    <a:schemeClr val="bg1">
                      <a:lumMod val="95000"/>
                    </a:schemeClr>
                  </a:solidFill>
                  <a:latin typeface="微软雅黑" pitchFamily="34" charset="-122"/>
                  <a:ea typeface="微软雅黑" pitchFamily="34" charset="-122"/>
                </a:endParaRPr>
              </a:p>
            </p:txBody>
          </p:sp>
        </p:grpSp>
      </p:grpSp>
      <p:grpSp>
        <p:nvGrpSpPr>
          <p:cNvPr id="21" name="组合 20"/>
          <p:cNvGrpSpPr/>
          <p:nvPr/>
        </p:nvGrpSpPr>
        <p:grpSpPr>
          <a:xfrm>
            <a:off x="6774079" y="3506678"/>
            <a:ext cx="1524335" cy="1069575"/>
            <a:chOff x="8675446" y="4675571"/>
            <a:chExt cx="2032446" cy="1426100"/>
          </a:xfrm>
        </p:grpSpPr>
        <p:sp>
          <p:nvSpPr>
            <p:cNvPr id="22" name="KSO_Shape"/>
            <p:cNvSpPr/>
            <p:nvPr/>
          </p:nvSpPr>
          <p:spPr>
            <a:xfrm rot="7321151">
              <a:off x="8978619" y="4372398"/>
              <a:ext cx="1426100" cy="2032446"/>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bIns="432000" anchor="ctr"/>
            <a:lstStyle/>
            <a:p>
              <a:pPr algn="ctr">
                <a:defRPr/>
              </a:pPr>
              <a:endParaRPr lang="zh-CN" altLang="en-US" sz="1013" dirty="0">
                <a:solidFill>
                  <a:schemeClr val="bg1">
                    <a:lumMod val="95000"/>
                  </a:schemeClr>
                </a:solidFill>
              </a:endParaRPr>
            </a:p>
          </p:txBody>
        </p:sp>
        <p:grpSp>
          <p:nvGrpSpPr>
            <p:cNvPr id="23" name="组合 22"/>
            <p:cNvGrpSpPr/>
            <p:nvPr/>
          </p:nvGrpSpPr>
          <p:grpSpPr>
            <a:xfrm>
              <a:off x="9443342" y="5201928"/>
              <a:ext cx="1191531" cy="730563"/>
              <a:chOff x="6312124" y="4352995"/>
              <a:chExt cx="1191531" cy="730563"/>
            </a:xfrm>
          </p:grpSpPr>
          <p:sp>
            <p:nvSpPr>
              <p:cNvPr id="24" name="TextBox 17"/>
              <p:cNvSpPr txBox="1"/>
              <p:nvPr/>
            </p:nvSpPr>
            <p:spPr>
              <a:xfrm>
                <a:off x="6312124" y="4745003"/>
                <a:ext cx="1155763" cy="338555"/>
              </a:xfrm>
              <a:prstGeom prst="rect">
                <a:avLst/>
              </a:prstGeom>
              <a:noFill/>
            </p:spPr>
            <p:txBody>
              <a:bodyPr wrap="square" rtlCol="0">
                <a:spAutoFit/>
              </a:bodyPr>
              <a:lstStyle/>
              <a:p>
                <a:r>
                  <a:rPr lang="zh-CN" altLang="en-US" sz="1050" b="1" dirty="0">
                    <a:solidFill>
                      <a:schemeClr val="bg1">
                        <a:lumMod val="95000"/>
                      </a:schemeClr>
                    </a:solidFill>
                    <a:latin typeface="微软雅黑" pitchFamily="34" charset="-122"/>
                    <a:ea typeface="微软雅黑" pitchFamily="34" charset="-122"/>
                  </a:rPr>
                  <a:t>您的内容</a:t>
                </a:r>
              </a:p>
            </p:txBody>
          </p:sp>
          <p:sp>
            <p:nvSpPr>
              <p:cNvPr id="25" name="TextBox 18"/>
              <p:cNvSpPr txBox="1"/>
              <p:nvPr/>
            </p:nvSpPr>
            <p:spPr>
              <a:xfrm>
                <a:off x="6347892" y="4352995"/>
                <a:ext cx="1155763" cy="492443"/>
              </a:xfrm>
              <a:prstGeom prst="rect">
                <a:avLst/>
              </a:prstGeom>
              <a:noFill/>
            </p:spPr>
            <p:txBody>
              <a:bodyPr wrap="square" rtlCol="0">
                <a:spAutoFit/>
              </a:bodyPr>
              <a:lstStyle/>
              <a:p>
                <a:r>
                  <a:rPr lang="en-US" altLang="zh-CN" sz="1800" b="1" dirty="0">
                    <a:solidFill>
                      <a:schemeClr val="bg1">
                        <a:lumMod val="95000"/>
                      </a:schemeClr>
                    </a:solidFill>
                    <a:latin typeface="微软雅黑" pitchFamily="34" charset="-122"/>
                    <a:ea typeface="微软雅黑" pitchFamily="34" charset="-122"/>
                  </a:rPr>
                  <a:t>10%</a:t>
                </a:r>
                <a:endParaRPr lang="zh-CN" altLang="en-US" sz="1800" b="1" dirty="0">
                  <a:solidFill>
                    <a:schemeClr val="bg1">
                      <a:lumMod val="95000"/>
                    </a:schemeClr>
                  </a:solidFill>
                  <a:latin typeface="微软雅黑" pitchFamily="34" charset="-122"/>
                  <a:ea typeface="微软雅黑" pitchFamily="34" charset="-122"/>
                </a:endParaRPr>
              </a:p>
            </p:txBody>
          </p:sp>
        </p:grpSp>
      </p:grpSp>
      <p:sp>
        <p:nvSpPr>
          <p:cNvPr id="26" name="TextBox 19"/>
          <p:cNvSpPr txBox="1"/>
          <p:nvPr/>
        </p:nvSpPr>
        <p:spPr>
          <a:xfrm>
            <a:off x="979043" y="2338042"/>
            <a:ext cx="3301485" cy="674031"/>
          </a:xfrm>
          <a:prstGeom prst="rect">
            <a:avLst/>
          </a:prstGeom>
          <a:noFill/>
        </p:spPr>
        <p:txBody>
          <a:bodyPr wrap="square" rtlCol="0">
            <a:spAutoFit/>
          </a:bodyPr>
          <a:lstStyle/>
          <a:p>
            <a:pPr>
              <a:lnSpc>
                <a:spcPct val="120000"/>
              </a:lnSpc>
            </a:pPr>
            <a:r>
              <a:rPr lang="zh-CN" altLang="en-US" sz="1050" dirty="0">
                <a:solidFill>
                  <a:schemeClr val="tx1">
                    <a:lumMod val="75000"/>
                    <a:lumOff val="25000"/>
                  </a:schemeClr>
                </a:solidFill>
                <a:latin typeface="微软雅黑" pitchFamily="34" charset="-122"/>
                <a:ea typeface="微软雅黑" pitchFamily="34" charset="-122"/>
              </a:rPr>
              <a:t>输入内容，或复制内容后右键选择“只保留文本”粘贴内容。输入内容，或复制内容后右键选择“只保留文本”粘贴内容。</a:t>
            </a:r>
          </a:p>
        </p:txBody>
      </p:sp>
      <p:sp>
        <p:nvSpPr>
          <p:cNvPr id="27" name="TextBox 20"/>
          <p:cNvSpPr txBox="1"/>
          <p:nvPr/>
        </p:nvSpPr>
        <p:spPr>
          <a:xfrm>
            <a:off x="979042" y="3094136"/>
            <a:ext cx="3106904" cy="424732"/>
          </a:xfrm>
          <a:prstGeom prst="rect">
            <a:avLst/>
          </a:prstGeom>
          <a:noFill/>
        </p:spPr>
        <p:txBody>
          <a:bodyPr wrap="square" rtlCol="0">
            <a:spAutoFit/>
          </a:bodyPr>
          <a:lstStyle/>
          <a:p>
            <a:pPr marL="214313" indent="-214313">
              <a:lnSpc>
                <a:spcPct val="120000"/>
              </a:lnSpc>
              <a:buFont typeface="Wingdings" pitchFamily="2" charset="2"/>
              <a:buChar char="ü"/>
            </a:pPr>
            <a:r>
              <a:rPr lang="zh-CN" altLang="en-US" sz="900" dirty="0">
                <a:solidFill>
                  <a:schemeClr val="tx1">
                    <a:lumMod val="75000"/>
                    <a:lumOff val="25000"/>
                  </a:schemeClr>
                </a:solidFill>
                <a:latin typeface="微软雅黑" pitchFamily="34" charset="-122"/>
                <a:ea typeface="微软雅黑" pitchFamily="34" charset="-122"/>
              </a:rPr>
              <a:t>输入内容，或复制内容后右键选择“只保留文本”粘贴内容。</a:t>
            </a:r>
          </a:p>
        </p:txBody>
      </p:sp>
      <p:sp>
        <p:nvSpPr>
          <p:cNvPr id="28" name="TextBox 27"/>
          <p:cNvSpPr txBox="1"/>
          <p:nvPr/>
        </p:nvSpPr>
        <p:spPr>
          <a:xfrm>
            <a:off x="1857146" y="1816517"/>
            <a:ext cx="1215135" cy="248209"/>
          </a:xfrm>
          <a:prstGeom prst="rect">
            <a:avLst/>
          </a:prstGeom>
          <a:noFill/>
        </p:spPr>
        <p:txBody>
          <a:bodyPr wrap="square" rtlCol="0">
            <a:spAutoFit/>
          </a:bodyPr>
          <a:lstStyle/>
          <a:p>
            <a:r>
              <a:rPr lang="zh-CN" altLang="en-US" sz="1013" dirty="0">
                <a:solidFill>
                  <a:schemeClr val="tx1">
                    <a:lumMod val="75000"/>
                    <a:lumOff val="25000"/>
                  </a:schemeClr>
                </a:solidFill>
                <a:latin typeface="微软雅黑" pitchFamily="34" charset="-122"/>
                <a:ea typeface="微软雅黑" pitchFamily="34" charset="-122"/>
              </a:rPr>
              <a:t>输入小标题</a:t>
            </a:r>
          </a:p>
        </p:txBody>
      </p:sp>
      <p:grpSp>
        <p:nvGrpSpPr>
          <p:cNvPr id="29" name="组合 28"/>
          <p:cNvGrpSpPr/>
          <p:nvPr/>
        </p:nvGrpSpPr>
        <p:grpSpPr>
          <a:xfrm>
            <a:off x="1233296" y="1628394"/>
            <a:ext cx="592070" cy="465122"/>
            <a:chOff x="3444875" y="1344613"/>
            <a:chExt cx="5308600" cy="4170363"/>
          </a:xfrm>
          <a:solidFill>
            <a:schemeClr val="tx1">
              <a:lumMod val="75000"/>
              <a:lumOff val="25000"/>
            </a:schemeClr>
          </a:solidFill>
        </p:grpSpPr>
        <p:sp>
          <p:nvSpPr>
            <p:cNvPr id="30" name="Freeform 86"/>
            <p:cNvSpPr>
              <a:spLocks noEditPoints="1"/>
            </p:cNvSpPr>
            <p:nvPr/>
          </p:nvSpPr>
          <p:spPr bwMode="auto">
            <a:xfrm>
              <a:off x="3813175" y="1344613"/>
              <a:ext cx="4579938" cy="3289300"/>
            </a:xfrm>
            <a:custGeom>
              <a:avLst/>
              <a:gdLst>
                <a:gd name="T0" fmla="*/ 2885 w 2885"/>
                <a:gd name="T1" fmla="*/ 0 h 2072"/>
                <a:gd name="T2" fmla="*/ 2885 w 2885"/>
                <a:gd name="T3" fmla="*/ 2072 h 2072"/>
                <a:gd name="T4" fmla="*/ 0 w 2885"/>
                <a:gd name="T5" fmla="*/ 2072 h 2072"/>
                <a:gd name="T6" fmla="*/ 0 w 2885"/>
                <a:gd name="T7" fmla="*/ 0 h 2072"/>
                <a:gd name="T8" fmla="*/ 2885 w 2885"/>
                <a:gd name="T9" fmla="*/ 0 h 2072"/>
                <a:gd name="T10" fmla="*/ 2753 w 2885"/>
                <a:gd name="T11" fmla="*/ 1788 h 2072"/>
                <a:gd name="T12" fmla="*/ 2753 w 2885"/>
                <a:gd name="T13" fmla="*/ 125 h 2072"/>
                <a:gd name="T14" fmla="*/ 133 w 2885"/>
                <a:gd name="T15" fmla="*/ 125 h 2072"/>
                <a:gd name="T16" fmla="*/ 133 w 2885"/>
                <a:gd name="T17" fmla="*/ 1788 h 2072"/>
                <a:gd name="T18" fmla="*/ 2753 w 2885"/>
                <a:gd name="T19" fmla="*/ 1788 h 2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5" h="2072">
                  <a:moveTo>
                    <a:pt x="2885" y="0"/>
                  </a:moveTo>
                  <a:lnTo>
                    <a:pt x="2885" y="2072"/>
                  </a:lnTo>
                  <a:lnTo>
                    <a:pt x="0" y="2072"/>
                  </a:lnTo>
                  <a:lnTo>
                    <a:pt x="0" y="0"/>
                  </a:lnTo>
                  <a:lnTo>
                    <a:pt x="2885" y="0"/>
                  </a:lnTo>
                  <a:close/>
                  <a:moveTo>
                    <a:pt x="2753" y="1788"/>
                  </a:moveTo>
                  <a:lnTo>
                    <a:pt x="2753" y="125"/>
                  </a:lnTo>
                  <a:lnTo>
                    <a:pt x="133" y="125"/>
                  </a:lnTo>
                  <a:lnTo>
                    <a:pt x="133" y="1788"/>
                  </a:lnTo>
                  <a:lnTo>
                    <a:pt x="2753" y="17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1" name="Freeform 87"/>
            <p:cNvSpPr>
              <a:spLocks noEditPoints="1"/>
            </p:cNvSpPr>
            <p:nvPr/>
          </p:nvSpPr>
          <p:spPr bwMode="auto">
            <a:xfrm>
              <a:off x="5703888" y="1787526"/>
              <a:ext cx="1573213" cy="892175"/>
            </a:xfrm>
            <a:custGeom>
              <a:avLst/>
              <a:gdLst>
                <a:gd name="T0" fmla="*/ 419 w 419"/>
                <a:gd name="T1" fmla="*/ 112 h 237"/>
                <a:gd name="T2" fmla="*/ 307 w 419"/>
                <a:gd name="T3" fmla="*/ 224 h 237"/>
                <a:gd name="T4" fmla="*/ 198 w 419"/>
                <a:gd name="T5" fmla="*/ 140 h 237"/>
                <a:gd name="T6" fmla="*/ 14 w 419"/>
                <a:gd name="T7" fmla="*/ 237 h 237"/>
                <a:gd name="T8" fmla="*/ 0 w 419"/>
                <a:gd name="T9" fmla="*/ 212 h 237"/>
                <a:gd name="T10" fmla="*/ 195 w 419"/>
                <a:gd name="T11" fmla="*/ 109 h 237"/>
                <a:gd name="T12" fmla="*/ 307 w 419"/>
                <a:gd name="T13" fmla="*/ 0 h 237"/>
                <a:gd name="T14" fmla="*/ 419 w 419"/>
                <a:gd name="T15" fmla="*/ 112 h 237"/>
                <a:gd name="T16" fmla="*/ 388 w 419"/>
                <a:gd name="T17" fmla="*/ 112 h 237"/>
                <a:gd name="T18" fmla="*/ 307 w 419"/>
                <a:gd name="T19" fmla="*/ 30 h 237"/>
                <a:gd name="T20" fmla="*/ 225 w 419"/>
                <a:gd name="T21" fmla="*/ 112 h 237"/>
                <a:gd name="T22" fmla="*/ 307 w 419"/>
                <a:gd name="T23" fmla="*/ 194 h 237"/>
                <a:gd name="T24" fmla="*/ 388 w 419"/>
                <a:gd name="T25" fmla="*/ 112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9" h="237">
                  <a:moveTo>
                    <a:pt x="419" y="112"/>
                  </a:moveTo>
                  <a:cubicBezTo>
                    <a:pt x="419" y="174"/>
                    <a:pt x="369" y="224"/>
                    <a:pt x="307" y="224"/>
                  </a:cubicBezTo>
                  <a:cubicBezTo>
                    <a:pt x="254" y="224"/>
                    <a:pt x="211" y="188"/>
                    <a:pt x="198" y="140"/>
                  </a:cubicBezTo>
                  <a:cubicBezTo>
                    <a:pt x="14" y="237"/>
                    <a:pt x="14" y="237"/>
                    <a:pt x="14" y="237"/>
                  </a:cubicBezTo>
                  <a:cubicBezTo>
                    <a:pt x="0" y="212"/>
                    <a:pt x="0" y="212"/>
                    <a:pt x="0" y="212"/>
                  </a:cubicBezTo>
                  <a:cubicBezTo>
                    <a:pt x="195" y="109"/>
                    <a:pt x="195" y="109"/>
                    <a:pt x="195" y="109"/>
                  </a:cubicBezTo>
                  <a:cubicBezTo>
                    <a:pt x="196" y="49"/>
                    <a:pt x="246" y="0"/>
                    <a:pt x="307" y="0"/>
                  </a:cubicBezTo>
                  <a:cubicBezTo>
                    <a:pt x="369" y="0"/>
                    <a:pt x="419" y="50"/>
                    <a:pt x="419" y="112"/>
                  </a:cubicBezTo>
                  <a:close/>
                  <a:moveTo>
                    <a:pt x="388" y="112"/>
                  </a:moveTo>
                  <a:cubicBezTo>
                    <a:pt x="388" y="67"/>
                    <a:pt x="352" y="30"/>
                    <a:pt x="307" y="30"/>
                  </a:cubicBezTo>
                  <a:cubicBezTo>
                    <a:pt x="262" y="30"/>
                    <a:pt x="225" y="67"/>
                    <a:pt x="225" y="112"/>
                  </a:cubicBezTo>
                  <a:cubicBezTo>
                    <a:pt x="225" y="157"/>
                    <a:pt x="262" y="194"/>
                    <a:pt x="307" y="194"/>
                  </a:cubicBezTo>
                  <a:cubicBezTo>
                    <a:pt x="352" y="194"/>
                    <a:pt x="388" y="157"/>
                    <a:pt x="388"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2" name="Freeform 88"/>
            <p:cNvSpPr>
              <a:spLocks noEditPoints="1"/>
            </p:cNvSpPr>
            <p:nvPr/>
          </p:nvSpPr>
          <p:spPr bwMode="auto">
            <a:xfrm>
              <a:off x="6303963" y="3240088"/>
              <a:ext cx="755650" cy="698500"/>
            </a:xfrm>
            <a:custGeom>
              <a:avLst/>
              <a:gdLst>
                <a:gd name="T0" fmla="*/ 166 w 201"/>
                <a:gd name="T1" fmla="*/ 93 h 186"/>
                <a:gd name="T2" fmla="*/ 108 w 201"/>
                <a:gd name="T3" fmla="*/ 36 h 186"/>
                <a:gd name="T4" fmla="*/ 51 w 201"/>
                <a:gd name="T5" fmla="*/ 93 h 186"/>
                <a:gd name="T6" fmla="*/ 108 w 201"/>
                <a:gd name="T7" fmla="*/ 150 h 186"/>
                <a:gd name="T8" fmla="*/ 166 w 201"/>
                <a:gd name="T9" fmla="*/ 93 h 186"/>
                <a:gd name="T10" fmla="*/ 201 w 201"/>
                <a:gd name="T11" fmla="*/ 93 h 186"/>
                <a:gd name="T12" fmla="*/ 108 w 201"/>
                <a:gd name="T13" fmla="*/ 186 h 186"/>
                <a:gd name="T14" fmla="*/ 18 w 201"/>
                <a:gd name="T15" fmla="*/ 114 h 186"/>
                <a:gd name="T16" fmla="*/ 0 w 201"/>
                <a:gd name="T17" fmla="*/ 101 h 186"/>
                <a:gd name="T18" fmla="*/ 17 w 201"/>
                <a:gd name="T19" fmla="*/ 78 h 186"/>
                <a:gd name="T20" fmla="*/ 108 w 201"/>
                <a:gd name="T21" fmla="*/ 0 h 186"/>
                <a:gd name="T22" fmla="*/ 201 w 201"/>
                <a:gd name="T23" fmla="*/ 93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1" h="186">
                  <a:moveTo>
                    <a:pt x="166" y="93"/>
                  </a:moveTo>
                  <a:cubicBezTo>
                    <a:pt x="166" y="61"/>
                    <a:pt x="140" y="36"/>
                    <a:pt x="108" y="36"/>
                  </a:cubicBezTo>
                  <a:cubicBezTo>
                    <a:pt x="77" y="36"/>
                    <a:pt x="51" y="61"/>
                    <a:pt x="51" y="93"/>
                  </a:cubicBezTo>
                  <a:cubicBezTo>
                    <a:pt x="51" y="124"/>
                    <a:pt x="77" y="150"/>
                    <a:pt x="108" y="150"/>
                  </a:cubicBezTo>
                  <a:cubicBezTo>
                    <a:pt x="140" y="150"/>
                    <a:pt x="166" y="124"/>
                    <a:pt x="166" y="93"/>
                  </a:cubicBezTo>
                  <a:close/>
                  <a:moveTo>
                    <a:pt x="201" y="93"/>
                  </a:moveTo>
                  <a:cubicBezTo>
                    <a:pt x="201" y="144"/>
                    <a:pt x="160" y="186"/>
                    <a:pt x="108" y="186"/>
                  </a:cubicBezTo>
                  <a:cubicBezTo>
                    <a:pt x="64" y="186"/>
                    <a:pt x="27" y="155"/>
                    <a:pt x="18" y="114"/>
                  </a:cubicBezTo>
                  <a:cubicBezTo>
                    <a:pt x="0" y="101"/>
                    <a:pt x="0" y="101"/>
                    <a:pt x="0" y="101"/>
                  </a:cubicBezTo>
                  <a:cubicBezTo>
                    <a:pt x="17" y="78"/>
                    <a:pt x="17" y="78"/>
                    <a:pt x="17" y="78"/>
                  </a:cubicBezTo>
                  <a:cubicBezTo>
                    <a:pt x="24" y="34"/>
                    <a:pt x="62" y="0"/>
                    <a:pt x="108" y="0"/>
                  </a:cubicBezTo>
                  <a:cubicBezTo>
                    <a:pt x="160" y="0"/>
                    <a:pt x="201" y="41"/>
                    <a:pt x="201"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3" name="Freeform 89"/>
            <p:cNvSpPr>
              <a:spLocks/>
            </p:cNvSpPr>
            <p:nvPr/>
          </p:nvSpPr>
          <p:spPr bwMode="auto">
            <a:xfrm>
              <a:off x="5195888" y="2536826"/>
              <a:ext cx="1171575" cy="1082675"/>
            </a:xfrm>
            <a:custGeom>
              <a:avLst/>
              <a:gdLst>
                <a:gd name="T0" fmla="*/ 161 w 312"/>
                <a:gd name="T1" fmla="*/ 81 h 288"/>
                <a:gd name="T2" fmla="*/ 137 w 312"/>
                <a:gd name="T3" fmla="*/ 138 h 288"/>
                <a:gd name="T4" fmla="*/ 312 w 312"/>
                <a:gd name="T5" fmla="*/ 265 h 288"/>
                <a:gd name="T6" fmla="*/ 295 w 312"/>
                <a:gd name="T7" fmla="*/ 288 h 288"/>
                <a:gd name="T8" fmla="*/ 112 w 312"/>
                <a:gd name="T9" fmla="*/ 155 h 288"/>
                <a:gd name="T10" fmla="*/ 80 w 312"/>
                <a:gd name="T11" fmla="*/ 161 h 288"/>
                <a:gd name="T12" fmla="*/ 0 w 312"/>
                <a:gd name="T13" fmla="*/ 81 h 288"/>
                <a:gd name="T14" fmla="*/ 80 w 312"/>
                <a:gd name="T15" fmla="*/ 0 h 288"/>
                <a:gd name="T16" fmla="*/ 129 w 312"/>
                <a:gd name="T17" fmla="*/ 17 h 288"/>
                <a:gd name="T18" fmla="*/ 135 w 312"/>
                <a:gd name="T19" fmla="*/ 13 h 288"/>
                <a:gd name="T20" fmla="*/ 149 w 312"/>
                <a:gd name="T21" fmla="*/ 38 h 288"/>
                <a:gd name="T22" fmla="*/ 161 w 312"/>
                <a:gd name="T23" fmla="*/ 81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2" h="288">
                  <a:moveTo>
                    <a:pt x="161" y="81"/>
                  </a:moveTo>
                  <a:cubicBezTo>
                    <a:pt x="161" y="103"/>
                    <a:pt x="152" y="123"/>
                    <a:pt x="137" y="138"/>
                  </a:cubicBezTo>
                  <a:cubicBezTo>
                    <a:pt x="312" y="265"/>
                    <a:pt x="312" y="265"/>
                    <a:pt x="312" y="265"/>
                  </a:cubicBezTo>
                  <a:cubicBezTo>
                    <a:pt x="295" y="288"/>
                    <a:pt x="295" y="288"/>
                    <a:pt x="295" y="288"/>
                  </a:cubicBezTo>
                  <a:cubicBezTo>
                    <a:pt x="112" y="155"/>
                    <a:pt x="112" y="155"/>
                    <a:pt x="112" y="155"/>
                  </a:cubicBezTo>
                  <a:cubicBezTo>
                    <a:pt x="102" y="159"/>
                    <a:pt x="92" y="161"/>
                    <a:pt x="80" y="161"/>
                  </a:cubicBezTo>
                  <a:cubicBezTo>
                    <a:pt x="36" y="161"/>
                    <a:pt x="0" y="125"/>
                    <a:pt x="0" y="81"/>
                  </a:cubicBezTo>
                  <a:cubicBezTo>
                    <a:pt x="0" y="36"/>
                    <a:pt x="36" y="0"/>
                    <a:pt x="80" y="0"/>
                  </a:cubicBezTo>
                  <a:cubicBezTo>
                    <a:pt x="99" y="0"/>
                    <a:pt x="115" y="6"/>
                    <a:pt x="129" y="17"/>
                  </a:cubicBezTo>
                  <a:cubicBezTo>
                    <a:pt x="135" y="13"/>
                    <a:pt x="135" y="13"/>
                    <a:pt x="135" y="13"/>
                  </a:cubicBezTo>
                  <a:cubicBezTo>
                    <a:pt x="149" y="38"/>
                    <a:pt x="149" y="38"/>
                    <a:pt x="149" y="38"/>
                  </a:cubicBezTo>
                  <a:cubicBezTo>
                    <a:pt x="156" y="51"/>
                    <a:pt x="161" y="65"/>
                    <a:pt x="16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4" name="Freeform 90"/>
            <p:cNvSpPr>
              <a:spLocks noEditPoints="1"/>
            </p:cNvSpPr>
            <p:nvPr/>
          </p:nvSpPr>
          <p:spPr bwMode="auto">
            <a:xfrm>
              <a:off x="3444875" y="4776788"/>
              <a:ext cx="5308600" cy="738188"/>
            </a:xfrm>
            <a:custGeom>
              <a:avLst/>
              <a:gdLst>
                <a:gd name="T0" fmla="*/ 0 w 3344"/>
                <a:gd name="T1" fmla="*/ 273 h 465"/>
                <a:gd name="T2" fmla="*/ 227 w 3344"/>
                <a:gd name="T3" fmla="*/ 0 h 465"/>
                <a:gd name="T4" fmla="*/ 1669 w 3344"/>
                <a:gd name="T5" fmla="*/ 0 h 465"/>
                <a:gd name="T6" fmla="*/ 1673 w 3344"/>
                <a:gd name="T7" fmla="*/ 0 h 465"/>
                <a:gd name="T8" fmla="*/ 3117 w 3344"/>
                <a:gd name="T9" fmla="*/ 0 h 465"/>
                <a:gd name="T10" fmla="*/ 3344 w 3344"/>
                <a:gd name="T11" fmla="*/ 273 h 465"/>
                <a:gd name="T12" fmla="*/ 3344 w 3344"/>
                <a:gd name="T13" fmla="*/ 465 h 465"/>
                <a:gd name="T14" fmla="*/ 2166 w 3344"/>
                <a:gd name="T15" fmla="*/ 465 h 465"/>
                <a:gd name="T16" fmla="*/ 1179 w 3344"/>
                <a:gd name="T17" fmla="*/ 465 h 465"/>
                <a:gd name="T18" fmla="*/ 0 w 3344"/>
                <a:gd name="T19" fmla="*/ 465 h 465"/>
                <a:gd name="T20" fmla="*/ 0 w 3344"/>
                <a:gd name="T21" fmla="*/ 273 h 465"/>
                <a:gd name="T22" fmla="*/ 1934 w 3344"/>
                <a:gd name="T23" fmla="*/ 332 h 465"/>
                <a:gd name="T24" fmla="*/ 1934 w 3344"/>
                <a:gd name="T25" fmla="*/ 211 h 465"/>
                <a:gd name="T26" fmla="*/ 1415 w 3344"/>
                <a:gd name="T27" fmla="*/ 211 h 465"/>
                <a:gd name="T28" fmla="*/ 1415 w 3344"/>
                <a:gd name="T29" fmla="*/ 332 h 465"/>
                <a:gd name="T30" fmla="*/ 1934 w 3344"/>
                <a:gd name="T31" fmla="*/ 332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44" h="465">
                  <a:moveTo>
                    <a:pt x="0" y="273"/>
                  </a:moveTo>
                  <a:lnTo>
                    <a:pt x="227" y="0"/>
                  </a:lnTo>
                  <a:lnTo>
                    <a:pt x="1669" y="0"/>
                  </a:lnTo>
                  <a:lnTo>
                    <a:pt x="1673" y="0"/>
                  </a:lnTo>
                  <a:lnTo>
                    <a:pt x="3117" y="0"/>
                  </a:lnTo>
                  <a:lnTo>
                    <a:pt x="3344" y="273"/>
                  </a:lnTo>
                  <a:lnTo>
                    <a:pt x="3344" y="465"/>
                  </a:lnTo>
                  <a:lnTo>
                    <a:pt x="2166" y="465"/>
                  </a:lnTo>
                  <a:lnTo>
                    <a:pt x="1179" y="465"/>
                  </a:lnTo>
                  <a:lnTo>
                    <a:pt x="0" y="465"/>
                  </a:lnTo>
                  <a:lnTo>
                    <a:pt x="0" y="273"/>
                  </a:lnTo>
                  <a:close/>
                  <a:moveTo>
                    <a:pt x="1934" y="332"/>
                  </a:moveTo>
                  <a:lnTo>
                    <a:pt x="1934" y="211"/>
                  </a:lnTo>
                  <a:lnTo>
                    <a:pt x="1415" y="211"/>
                  </a:lnTo>
                  <a:lnTo>
                    <a:pt x="1415" y="332"/>
                  </a:lnTo>
                  <a:lnTo>
                    <a:pt x="1934"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grpSp>
      <p:sp>
        <p:nvSpPr>
          <p:cNvPr id="35" name="TextBox 38"/>
          <p:cNvSpPr txBox="1"/>
          <p:nvPr/>
        </p:nvSpPr>
        <p:spPr>
          <a:xfrm>
            <a:off x="979042" y="3551184"/>
            <a:ext cx="3106904" cy="424732"/>
          </a:xfrm>
          <a:prstGeom prst="rect">
            <a:avLst/>
          </a:prstGeom>
          <a:noFill/>
        </p:spPr>
        <p:txBody>
          <a:bodyPr wrap="square" rtlCol="0">
            <a:spAutoFit/>
          </a:bodyPr>
          <a:lstStyle/>
          <a:p>
            <a:pPr marL="214313" indent="-214313">
              <a:lnSpc>
                <a:spcPct val="120000"/>
              </a:lnSpc>
              <a:buFont typeface="Wingdings" pitchFamily="2" charset="2"/>
              <a:buChar char="ü"/>
            </a:pPr>
            <a:r>
              <a:rPr lang="zh-CN" altLang="en-US" sz="900" dirty="0">
                <a:solidFill>
                  <a:schemeClr val="tx1">
                    <a:lumMod val="75000"/>
                    <a:lumOff val="25000"/>
                  </a:schemeClr>
                </a:solidFill>
                <a:latin typeface="微软雅黑" pitchFamily="34" charset="-122"/>
                <a:ea typeface="微软雅黑" pitchFamily="34" charset="-122"/>
              </a:rPr>
              <a:t>输入内容，或复制内容后右键选择“只保留文本”粘贴内容。</a:t>
            </a:r>
          </a:p>
        </p:txBody>
      </p:sp>
      <p:sp>
        <p:nvSpPr>
          <p:cNvPr id="36" name="TextBox 39"/>
          <p:cNvSpPr txBox="1"/>
          <p:nvPr/>
        </p:nvSpPr>
        <p:spPr>
          <a:xfrm>
            <a:off x="990186" y="3995503"/>
            <a:ext cx="3106904" cy="424732"/>
          </a:xfrm>
          <a:prstGeom prst="rect">
            <a:avLst/>
          </a:prstGeom>
          <a:noFill/>
        </p:spPr>
        <p:txBody>
          <a:bodyPr wrap="square" rtlCol="0">
            <a:spAutoFit/>
          </a:bodyPr>
          <a:lstStyle/>
          <a:p>
            <a:pPr marL="214313" indent="-214313">
              <a:lnSpc>
                <a:spcPct val="120000"/>
              </a:lnSpc>
              <a:buFont typeface="Wingdings" pitchFamily="2" charset="2"/>
              <a:buChar char="ü"/>
            </a:pPr>
            <a:r>
              <a:rPr lang="zh-CN" altLang="en-US" sz="900" dirty="0">
                <a:solidFill>
                  <a:schemeClr val="tx1">
                    <a:lumMod val="75000"/>
                    <a:lumOff val="25000"/>
                  </a:schemeClr>
                </a:solidFill>
                <a:latin typeface="微软雅黑" pitchFamily="34" charset="-122"/>
                <a:ea typeface="微软雅黑" pitchFamily="34" charset="-122"/>
              </a:rPr>
              <a:t>输入内容，或复制内容后右键选择“只保留文本”粘贴内容。</a:t>
            </a:r>
          </a:p>
        </p:txBody>
      </p:sp>
    </p:spTree>
    <p:extLst>
      <p:ext uri="{BB962C8B-B14F-4D97-AF65-F5344CB8AC3E}">
        <p14:creationId xmlns:p14="http://schemas.microsoft.com/office/powerpoint/2010/main" val="27720800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5"/>
                                        </p:tgtEl>
                                      </p:cBhvr>
                                    </p:animEffect>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0-#ppt_w/2"/>
                                          </p:val>
                                        </p:tav>
                                        <p:tav tm="100000">
                                          <p:val>
                                            <p:strVal val="#ppt_x"/>
                                          </p:val>
                                        </p:tav>
                                      </p:tavLst>
                                    </p:anim>
                                    <p:anim calcmode="lin" valueType="num">
                                      <p:cBhvr additive="base">
                                        <p:cTn id="23" dur="500" fill="hold"/>
                                        <p:tgtEl>
                                          <p:spTgt spid="2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9" presetClass="entr" presetSubtype="0" decel="100000" fill="hold" grpId="0" nodeType="afterEffect">
                                  <p:stCondLst>
                                    <p:cond delay="0"/>
                                  </p:stCondLst>
                                  <p:iterate type="lt">
                                    <p:tmPct val="10000"/>
                                  </p:iterate>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 calcmode="lin" valueType="num">
                                      <p:cBhvr>
                                        <p:cTn id="29" dur="500" fill="hold"/>
                                        <p:tgtEl>
                                          <p:spTgt spid="28"/>
                                        </p:tgtEl>
                                        <p:attrNameLst>
                                          <p:attrName>style.rotation</p:attrName>
                                        </p:attrNameLst>
                                      </p:cBhvr>
                                      <p:tavLst>
                                        <p:tav tm="0">
                                          <p:val>
                                            <p:fltVal val="360"/>
                                          </p:val>
                                        </p:tav>
                                        <p:tav tm="100000">
                                          <p:val>
                                            <p:fltVal val="0"/>
                                          </p:val>
                                        </p:tav>
                                      </p:tavLst>
                                    </p:anim>
                                    <p:animEffect transition="in" filter="fade">
                                      <p:cBhvr>
                                        <p:cTn id="30" dur="500"/>
                                        <p:tgtEl>
                                          <p:spTgt spid="28"/>
                                        </p:tgtEl>
                                      </p:cBhvr>
                                    </p:animEffect>
                                  </p:childTnLst>
                                </p:cTn>
                              </p:par>
                            </p:childTnLst>
                          </p:cTn>
                        </p:par>
                        <p:par>
                          <p:cTn id="31" fill="hold">
                            <p:stCondLst>
                              <p:cond delay="2700"/>
                            </p:stCondLst>
                            <p:childTnLst>
                              <p:par>
                                <p:cTn id="32" presetID="22" presetClass="entr" presetSubtype="8"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left)">
                                      <p:cBhvr>
                                        <p:cTn id="34" dur="500"/>
                                        <p:tgtEl>
                                          <p:spTgt spid="26"/>
                                        </p:tgtEl>
                                      </p:cBhvr>
                                    </p:animEffect>
                                  </p:childTnLst>
                                </p:cTn>
                              </p:par>
                            </p:childTnLst>
                          </p:cTn>
                        </p:par>
                        <p:par>
                          <p:cTn id="35" fill="hold">
                            <p:stCondLst>
                              <p:cond delay="3200"/>
                            </p:stCondLst>
                            <p:childTnLst>
                              <p:par>
                                <p:cTn id="36" presetID="22" presetClass="entr" presetSubtype="8"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left)">
                                      <p:cBhvr>
                                        <p:cTn id="38" dur="500"/>
                                        <p:tgtEl>
                                          <p:spTgt spid="27"/>
                                        </p:tgtEl>
                                      </p:cBhvr>
                                    </p:animEffect>
                                  </p:childTnLst>
                                </p:cTn>
                              </p:par>
                            </p:childTnLst>
                          </p:cTn>
                        </p:par>
                        <p:par>
                          <p:cTn id="39" fill="hold">
                            <p:stCondLst>
                              <p:cond delay="3700"/>
                            </p:stCondLst>
                            <p:childTnLst>
                              <p:par>
                                <p:cTn id="40" presetID="22" presetClass="entr" presetSubtype="8"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wipe(left)">
                                      <p:cBhvr>
                                        <p:cTn id="42" dur="500"/>
                                        <p:tgtEl>
                                          <p:spTgt spid="35"/>
                                        </p:tgtEl>
                                      </p:cBhvr>
                                    </p:animEffect>
                                  </p:childTnLst>
                                </p:cTn>
                              </p:par>
                            </p:childTnLst>
                          </p:cTn>
                        </p:par>
                        <p:par>
                          <p:cTn id="43" fill="hold">
                            <p:stCondLst>
                              <p:cond delay="4200"/>
                            </p:stCondLst>
                            <p:childTnLst>
                              <p:par>
                                <p:cTn id="44" presetID="22" presetClass="entr" presetSubtype="8" fill="hold" grpId="0" nodeType="after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wipe(left)">
                                      <p:cBhvr>
                                        <p:cTn id="46" dur="500"/>
                                        <p:tgtEl>
                                          <p:spTgt spid="36"/>
                                        </p:tgtEl>
                                      </p:cBhvr>
                                    </p:animEffect>
                                  </p:childTnLst>
                                </p:cTn>
                              </p:par>
                            </p:childTnLst>
                          </p:cTn>
                        </p:par>
                        <p:par>
                          <p:cTn id="47" fill="hold">
                            <p:stCondLst>
                              <p:cond delay="4700"/>
                            </p:stCondLst>
                            <p:childTnLst>
                              <p:par>
                                <p:cTn id="48" presetID="55" presetClass="entr" presetSubtype="0" fill="hold" nodeType="after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strVal val="#ppt_w*0.70"/>
                                          </p:val>
                                        </p:tav>
                                        <p:tav tm="100000">
                                          <p:val>
                                            <p:strVal val="#ppt_w"/>
                                          </p:val>
                                        </p:tav>
                                      </p:tavLst>
                                    </p:anim>
                                    <p:anim calcmode="lin" valueType="num">
                                      <p:cBhvr>
                                        <p:cTn id="51" dur="500" fill="hold"/>
                                        <p:tgtEl>
                                          <p:spTgt spid="6"/>
                                        </p:tgtEl>
                                        <p:attrNameLst>
                                          <p:attrName>ppt_h</p:attrName>
                                        </p:attrNameLst>
                                      </p:cBhvr>
                                      <p:tavLst>
                                        <p:tav tm="0">
                                          <p:val>
                                            <p:strVal val="#ppt_h"/>
                                          </p:val>
                                        </p:tav>
                                        <p:tav tm="100000">
                                          <p:val>
                                            <p:strVal val="#ppt_h"/>
                                          </p:val>
                                        </p:tav>
                                      </p:tavLst>
                                    </p:anim>
                                    <p:animEffect transition="in" filter="fade">
                                      <p:cBhvr>
                                        <p:cTn id="52" dur="500"/>
                                        <p:tgtEl>
                                          <p:spTgt spid="6"/>
                                        </p:tgtEl>
                                      </p:cBhvr>
                                    </p:animEffect>
                                  </p:childTnLst>
                                </p:cTn>
                              </p:par>
                            </p:childTnLst>
                          </p:cTn>
                        </p:par>
                        <p:par>
                          <p:cTn id="53" fill="hold">
                            <p:stCondLst>
                              <p:cond delay="5200"/>
                            </p:stCondLst>
                            <p:childTnLst>
                              <p:par>
                                <p:cTn id="54" presetID="55" presetClass="entr" presetSubtype="0" fill="hold" nodeType="after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p:cTn id="56" dur="500" fill="hold"/>
                                        <p:tgtEl>
                                          <p:spTgt spid="11"/>
                                        </p:tgtEl>
                                        <p:attrNameLst>
                                          <p:attrName>ppt_w</p:attrName>
                                        </p:attrNameLst>
                                      </p:cBhvr>
                                      <p:tavLst>
                                        <p:tav tm="0">
                                          <p:val>
                                            <p:strVal val="#ppt_w*0.70"/>
                                          </p:val>
                                        </p:tav>
                                        <p:tav tm="100000">
                                          <p:val>
                                            <p:strVal val="#ppt_w"/>
                                          </p:val>
                                        </p:tav>
                                      </p:tavLst>
                                    </p:anim>
                                    <p:anim calcmode="lin" valueType="num">
                                      <p:cBhvr>
                                        <p:cTn id="57" dur="500" fill="hold"/>
                                        <p:tgtEl>
                                          <p:spTgt spid="11"/>
                                        </p:tgtEl>
                                        <p:attrNameLst>
                                          <p:attrName>ppt_h</p:attrName>
                                        </p:attrNameLst>
                                      </p:cBhvr>
                                      <p:tavLst>
                                        <p:tav tm="0">
                                          <p:val>
                                            <p:strVal val="#ppt_h"/>
                                          </p:val>
                                        </p:tav>
                                        <p:tav tm="100000">
                                          <p:val>
                                            <p:strVal val="#ppt_h"/>
                                          </p:val>
                                        </p:tav>
                                      </p:tavLst>
                                    </p:anim>
                                    <p:animEffect transition="in" filter="fade">
                                      <p:cBhvr>
                                        <p:cTn id="58" dur="500"/>
                                        <p:tgtEl>
                                          <p:spTgt spid="11"/>
                                        </p:tgtEl>
                                      </p:cBhvr>
                                    </p:animEffect>
                                  </p:childTnLst>
                                </p:cTn>
                              </p:par>
                            </p:childTnLst>
                          </p:cTn>
                        </p:par>
                        <p:par>
                          <p:cTn id="59" fill="hold">
                            <p:stCondLst>
                              <p:cond delay="5700"/>
                            </p:stCondLst>
                            <p:childTnLst>
                              <p:par>
                                <p:cTn id="60" presetID="55" presetClass="entr" presetSubtype="0" fill="hold"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strVal val="#ppt_w*0.70"/>
                                          </p:val>
                                        </p:tav>
                                        <p:tav tm="100000">
                                          <p:val>
                                            <p:strVal val="#ppt_w"/>
                                          </p:val>
                                        </p:tav>
                                      </p:tavLst>
                                    </p:anim>
                                    <p:anim calcmode="lin" valueType="num">
                                      <p:cBhvr>
                                        <p:cTn id="63" dur="500" fill="hold"/>
                                        <p:tgtEl>
                                          <p:spTgt spid="16"/>
                                        </p:tgtEl>
                                        <p:attrNameLst>
                                          <p:attrName>ppt_h</p:attrName>
                                        </p:attrNameLst>
                                      </p:cBhvr>
                                      <p:tavLst>
                                        <p:tav tm="0">
                                          <p:val>
                                            <p:strVal val="#ppt_h"/>
                                          </p:val>
                                        </p:tav>
                                        <p:tav tm="100000">
                                          <p:val>
                                            <p:strVal val="#ppt_h"/>
                                          </p:val>
                                        </p:tav>
                                      </p:tavLst>
                                    </p:anim>
                                    <p:animEffect transition="in" filter="fade">
                                      <p:cBhvr>
                                        <p:cTn id="64" dur="500"/>
                                        <p:tgtEl>
                                          <p:spTgt spid="16"/>
                                        </p:tgtEl>
                                      </p:cBhvr>
                                    </p:animEffect>
                                  </p:childTnLst>
                                </p:cTn>
                              </p:par>
                            </p:childTnLst>
                          </p:cTn>
                        </p:par>
                        <p:par>
                          <p:cTn id="65" fill="hold">
                            <p:stCondLst>
                              <p:cond delay="6200"/>
                            </p:stCondLst>
                            <p:childTnLst>
                              <p:par>
                                <p:cTn id="66" presetID="55" presetClass="entr" presetSubtype="0" fill="hold" nodeType="afterEffect">
                                  <p:stCondLst>
                                    <p:cond delay="0"/>
                                  </p:stCondLst>
                                  <p:childTnLst>
                                    <p:set>
                                      <p:cBhvr>
                                        <p:cTn id="67" dur="1" fill="hold">
                                          <p:stCondLst>
                                            <p:cond delay="0"/>
                                          </p:stCondLst>
                                        </p:cTn>
                                        <p:tgtEl>
                                          <p:spTgt spid="21"/>
                                        </p:tgtEl>
                                        <p:attrNameLst>
                                          <p:attrName>style.visibility</p:attrName>
                                        </p:attrNameLst>
                                      </p:cBhvr>
                                      <p:to>
                                        <p:strVal val="visible"/>
                                      </p:to>
                                    </p:set>
                                    <p:anim calcmode="lin" valueType="num">
                                      <p:cBhvr>
                                        <p:cTn id="68" dur="500" fill="hold"/>
                                        <p:tgtEl>
                                          <p:spTgt spid="21"/>
                                        </p:tgtEl>
                                        <p:attrNameLst>
                                          <p:attrName>ppt_w</p:attrName>
                                        </p:attrNameLst>
                                      </p:cBhvr>
                                      <p:tavLst>
                                        <p:tav tm="0">
                                          <p:val>
                                            <p:strVal val="#ppt_w*0.70"/>
                                          </p:val>
                                        </p:tav>
                                        <p:tav tm="100000">
                                          <p:val>
                                            <p:strVal val="#ppt_w"/>
                                          </p:val>
                                        </p:tav>
                                      </p:tavLst>
                                    </p:anim>
                                    <p:anim calcmode="lin" valueType="num">
                                      <p:cBhvr>
                                        <p:cTn id="69" dur="500" fill="hold"/>
                                        <p:tgtEl>
                                          <p:spTgt spid="21"/>
                                        </p:tgtEl>
                                        <p:attrNameLst>
                                          <p:attrName>ppt_h</p:attrName>
                                        </p:attrNameLst>
                                      </p:cBhvr>
                                      <p:tavLst>
                                        <p:tav tm="0">
                                          <p:val>
                                            <p:strVal val="#ppt_h"/>
                                          </p:val>
                                        </p:tav>
                                        <p:tav tm="100000">
                                          <p:val>
                                            <p:strVal val="#ppt_h"/>
                                          </p:val>
                                        </p:tav>
                                      </p:tavLst>
                                    </p:anim>
                                    <p:animEffect transition="in" filter="fade">
                                      <p:cBhvr>
                                        <p:cTn id="7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26" grpId="0"/>
      <p:bldP spid="27" grpId="0"/>
      <p:bldP spid="28" grpId="0"/>
      <p:bldP spid="35" grpId="0"/>
      <p:bldP spid="3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1521" y="123478"/>
            <a:ext cx="179512" cy="432048"/>
          </a:xfrm>
          <a:prstGeom prst="rect">
            <a:avLst/>
          </a:prstGeom>
          <a:solidFill>
            <a:srgbClr val="D83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9"/>
          <p:cNvSpPr txBox="1"/>
          <p:nvPr/>
        </p:nvSpPr>
        <p:spPr>
          <a:xfrm>
            <a:off x="460380" y="155415"/>
            <a:ext cx="1210588" cy="400110"/>
          </a:xfrm>
          <a:prstGeom prst="rect">
            <a:avLst/>
          </a:prstGeom>
          <a:noFill/>
        </p:spPr>
        <p:txBody>
          <a:bodyPr wrap="none" rtlCol="0">
            <a:spAutoFit/>
          </a:bodyPr>
          <a:lstStyle/>
          <a:p>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6" name="Group 66"/>
          <p:cNvGrpSpPr>
            <a:grpSpLocks/>
          </p:cNvGrpSpPr>
          <p:nvPr/>
        </p:nvGrpSpPr>
        <p:grpSpPr bwMode="auto">
          <a:xfrm>
            <a:off x="395641" y="986284"/>
            <a:ext cx="4453517" cy="3745706"/>
            <a:chOff x="720" y="839"/>
            <a:chExt cx="3740" cy="3146"/>
          </a:xfrm>
          <a:solidFill>
            <a:srgbClr val="DA5F66"/>
          </a:solidFill>
        </p:grpSpPr>
        <p:sp>
          <p:nvSpPr>
            <p:cNvPr id="7"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endParaRPr lang="zh-CN" altLang="en-US"/>
            </a:p>
          </p:txBody>
        </p:sp>
        <p:sp>
          <p:nvSpPr>
            <p:cNvPr id="8"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endParaRPr lang="zh-CN" altLang="en-US"/>
            </a:p>
          </p:txBody>
        </p:sp>
        <p:sp>
          <p:nvSpPr>
            <p:cNvPr id="9"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endParaRPr lang="zh-CN" altLang="en-US"/>
            </a:p>
          </p:txBody>
        </p:sp>
        <p:sp>
          <p:nvSpPr>
            <p:cNvPr id="10"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endParaRPr lang="zh-CN" altLang="en-US"/>
            </a:p>
          </p:txBody>
        </p:sp>
        <p:sp>
          <p:nvSpPr>
            <p:cNvPr id="11"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endParaRPr lang="zh-CN" altLang="en-US"/>
            </a:p>
          </p:txBody>
        </p:sp>
        <p:sp>
          <p:nvSpPr>
            <p:cNvPr id="1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endParaRPr lang="zh-CN" altLang="en-US"/>
            </a:p>
          </p:txBody>
        </p:sp>
        <p:sp>
          <p:nvSpPr>
            <p:cNvPr id="1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endParaRPr lang="zh-CN" altLang="en-US"/>
            </a:p>
          </p:txBody>
        </p:sp>
        <p:sp>
          <p:nvSpPr>
            <p:cNvPr id="1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endParaRPr lang="zh-CN" altLang="en-US"/>
            </a:p>
          </p:txBody>
        </p:sp>
        <p:sp>
          <p:nvSpPr>
            <p:cNvPr id="1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endParaRPr lang="zh-CN" altLang="en-US"/>
            </a:p>
          </p:txBody>
        </p:sp>
        <p:sp>
          <p:nvSpPr>
            <p:cNvPr id="1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endParaRPr lang="zh-CN" altLang="en-US"/>
            </a:p>
          </p:txBody>
        </p:sp>
        <p:sp>
          <p:nvSpPr>
            <p:cNvPr id="1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endParaRPr lang="zh-CN" altLang="en-US"/>
            </a:p>
          </p:txBody>
        </p:sp>
        <p:sp>
          <p:nvSpPr>
            <p:cNvPr id="1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endParaRPr lang="zh-CN" altLang="en-US"/>
            </a:p>
          </p:txBody>
        </p:sp>
        <p:sp>
          <p:nvSpPr>
            <p:cNvPr id="1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endParaRPr lang="zh-CN" altLang="en-US"/>
            </a:p>
          </p:txBody>
        </p:sp>
        <p:sp>
          <p:nvSpPr>
            <p:cNvPr id="2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endParaRPr lang="zh-CN" altLang="en-US"/>
            </a:p>
          </p:txBody>
        </p:sp>
        <p:sp>
          <p:nvSpPr>
            <p:cNvPr id="2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endParaRPr lang="zh-CN" altLang="en-US"/>
            </a:p>
          </p:txBody>
        </p:sp>
        <p:sp>
          <p:nvSpPr>
            <p:cNvPr id="2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endParaRPr lang="zh-CN" altLang="en-US"/>
            </a:p>
          </p:txBody>
        </p:sp>
        <p:sp>
          <p:nvSpPr>
            <p:cNvPr id="2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endParaRPr lang="zh-CN" altLang="en-US"/>
            </a:p>
          </p:txBody>
        </p:sp>
        <p:sp>
          <p:nvSpPr>
            <p:cNvPr id="2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endParaRPr lang="zh-CN" altLang="en-US"/>
            </a:p>
          </p:txBody>
        </p:sp>
        <p:sp>
          <p:nvSpPr>
            <p:cNvPr id="2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endParaRPr lang="zh-CN" altLang="en-US"/>
            </a:p>
          </p:txBody>
        </p:sp>
        <p:sp>
          <p:nvSpPr>
            <p:cNvPr id="2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endParaRPr lang="zh-CN" altLang="en-US"/>
            </a:p>
          </p:txBody>
        </p:sp>
        <p:sp>
          <p:nvSpPr>
            <p:cNvPr id="2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endParaRPr lang="zh-CN" altLang="en-US"/>
            </a:p>
          </p:txBody>
        </p:sp>
        <p:sp>
          <p:nvSpPr>
            <p:cNvPr id="2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endParaRPr lang="zh-CN" altLang="en-US"/>
            </a:p>
          </p:txBody>
        </p:sp>
        <p:sp>
          <p:nvSpPr>
            <p:cNvPr id="2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endParaRPr lang="zh-CN" altLang="en-US"/>
            </a:p>
          </p:txBody>
        </p:sp>
        <p:sp>
          <p:nvSpPr>
            <p:cNvPr id="3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endParaRPr lang="zh-CN" altLang="en-US"/>
            </a:p>
          </p:txBody>
        </p:sp>
        <p:sp>
          <p:nvSpPr>
            <p:cNvPr id="3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endParaRPr lang="zh-CN" altLang="en-US"/>
            </a:p>
          </p:txBody>
        </p:sp>
        <p:sp>
          <p:nvSpPr>
            <p:cNvPr id="3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endParaRPr lang="zh-CN" altLang="en-US"/>
            </a:p>
          </p:txBody>
        </p:sp>
        <p:sp>
          <p:nvSpPr>
            <p:cNvPr id="3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endParaRPr lang="zh-CN" altLang="en-US"/>
            </a:p>
          </p:txBody>
        </p:sp>
        <p:sp>
          <p:nvSpPr>
            <p:cNvPr id="3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endParaRPr lang="zh-CN" altLang="en-US"/>
            </a:p>
          </p:txBody>
        </p:sp>
        <p:sp>
          <p:nvSpPr>
            <p:cNvPr id="3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3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endParaRPr lang="zh-CN" altLang="en-US"/>
            </a:p>
          </p:txBody>
        </p:sp>
        <p:sp>
          <p:nvSpPr>
            <p:cNvPr id="3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endParaRPr lang="zh-CN" altLang="en-US"/>
            </a:p>
          </p:txBody>
        </p:sp>
        <p:sp>
          <p:nvSpPr>
            <p:cNvPr id="3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endParaRPr lang="zh-CN" altLang="en-US"/>
            </a:p>
          </p:txBody>
        </p:sp>
        <p:sp>
          <p:nvSpPr>
            <p:cNvPr id="3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endParaRPr lang="zh-CN" altLang="en-US"/>
            </a:p>
          </p:txBody>
        </p:sp>
        <p:sp>
          <p:nvSpPr>
            <p:cNvPr id="4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endParaRPr lang="zh-CN" altLang="en-US"/>
            </a:p>
          </p:txBody>
        </p:sp>
        <p:sp>
          <p:nvSpPr>
            <p:cNvPr id="4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4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endParaRPr lang="zh-CN" altLang="en-US"/>
            </a:p>
          </p:txBody>
        </p:sp>
        <p:sp>
          <p:nvSpPr>
            <p:cNvPr id="4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endParaRPr lang="zh-CN" altLang="en-US"/>
            </a:p>
          </p:txBody>
        </p:sp>
        <p:sp>
          <p:nvSpPr>
            <p:cNvPr id="4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endParaRPr lang="zh-CN" altLang="en-US"/>
            </a:p>
          </p:txBody>
        </p:sp>
        <p:sp>
          <p:nvSpPr>
            <p:cNvPr id="4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endParaRPr lang="zh-CN" altLang="en-US"/>
            </a:p>
          </p:txBody>
        </p:sp>
        <p:sp>
          <p:nvSpPr>
            <p:cNvPr id="4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endParaRPr lang="zh-CN" altLang="en-US"/>
            </a:p>
          </p:txBody>
        </p:sp>
        <p:sp>
          <p:nvSpPr>
            <p:cNvPr id="4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endParaRPr lang="zh-CN" altLang="en-US"/>
            </a:p>
          </p:txBody>
        </p:sp>
        <p:sp>
          <p:nvSpPr>
            <p:cNvPr id="4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endParaRPr lang="zh-CN" altLang="en-US"/>
            </a:p>
          </p:txBody>
        </p:sp>
        <p:sp>
          <p:nvSpPr>
            <p:cNvPr id="4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endParaRPr lang="zh-CN" altLang="en-US"/>
            </a:p>
          </p:txBody>
        </p:sp>
        <p:sp>
          <p:nvSpPr>
            <p:cNvPr id="5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endParaRPr lang="zh-CN" altLang="en-US"/>
            </a:p>
          </p:txBody>
        </p:sp>
        <p:sp>
          <p:nvSpPr>
            <p:cNvPr id="5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endParaRPr lang="zh-CN" altLang="en-US"/>
            </a:p>
          </p:txBody>
        </p:sp>
        <p:sp>
          <p:nvSpPr>
            <p:cNvPr id="5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endParaRPr lang="zh-CN" altLang="en-US"/>
            </a:p>
          </p:txBody>
        </p:sp>
        <p:sp>
          <p:nvSpPr>
            <p:cNvPr id="5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endParaRPr lang="zh-CN" altLang="en-US"/>
            </a:p>
          </p:txBody>
        </p:sp>
        <p:sp>
          <p:nvSpPr>
            <p:cNvPr id="5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endParaRPr lang="zh-CN" altLang="en-US"/>
            </a:p>
          </p:txBody>
        </p:sp>
        <p:sp>
          <p:nvSpPr>
            <p:cNvPr id="5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endParaRPr lang="zh-CN" altLang="en-US"/>
            </a:p>
          </p:txBody>
        </p:sp>
        <p:sp>
          <p:nvSpPr>
            <p:cNvPr id="5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endParaRPr lang="zh-CN" altLang="en-US"/>
            </a:p>
          </p:txBody>
        </p:sp>
        <p:sp>
          <p:nvSpPr>
            <p:cNvPr id="5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endParaRPr lang="zh-CN" altLang="en-US"/>
            </a:p>
          </p:txBody>
        </p:sp>
        <p:sp>
          <p:nvSpPr>
            <p:cNvPr id="5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endParaRPr lang="zh-CN" altLang="en-US"/>
            </a:p>
          </p:txBody>
        </p:sp>
        <p:sp>
          <p:nvSpPr>
            <p:cNvPr id="5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endParaRPr lang="zh-CN" altLang="en-US"/>
            </a:p>
          </p:txBody>
        </p:sp>
        <p:sp>
          <p:nvSpPr>
            <p:cNvPr id="6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endParaRPr lang="zh-CN" altLang="en-US"/>
            </a:p>
          </p:txBody>
        </p:sp>
        <p:sp>
          <p:nvSpPr>
            <p:cNvPr id="6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endParaRPr lang="zh-CN" altLang="en-US"/>
            </a:p>
          </p:txBody>
        </p:sp>
        <p:sp>
          <p:nvSpPr>
            <p:cNvPr id="6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endParaRPr lang="zh-CN" altLang="en-US"/>
            </a:p>
          </p:txBody>
        </p:sp>
        <p:sp>
          <p:nvSpPr>
            <p:cNvPr id="6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endParaRPr lang="zh-CN" altLang="en-US"/>
            </a:p>
          </p:txBody>
        </p:sp>
        <p:sp>
          <p:nvSpPr>
            <p:cNvPr id="6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endParaRPr lang="zh-CN" altLang="en-US"/>
            </a:p>
          </p:txBody>
        </p:sp>
        <p:sp>
          <p:nvSpPr>
            <p:cNvPr id="6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endParaRPr lang="zh-CN" altLang="en-US"/>
            </a:p>
          </p:txBody>
        </p:sp>
        <p:sp>
          <p:nvSpPr>
            <p:cNvPr id="6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endParaRPr lang="zh-CN" altLang="en-US"/>
            </a:p>
          </p:txBody>
        </p:sp>
        <p:sp>
          <p:nvSpPr>
            <p:cNvPr id="6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endParaRPr lang="zh-CN" altLang="en-US"/>
            </a:p>
          </p:txBody>
        </p:sp>
        <p:sp>
          <p:nvSpPr>
            <p:cNvPr id="6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endParaRPr lang="zh-CN" altLang="en-US"/>
            </a:p>
          </p:txBody>
        </p:sp>
      </p:grpSp>
      <p:sp>
        <p:nvSpPr>
          <p:cNvPr id="69"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C4C7CB"/>
          </a:solidFill>
          <a:ln w="6350">
            <a:solidFill>
              <a:srgbClr val="FFFFFF"/>
            </a:solidFill>
            <a:prstDash val="solid"/>
            <a:round/>
            <a:headEnd/>
            <a:tailEnd/>
          </a:ln>
        </p:spPr>
        <p:txBody>
          <a:bodyPr lIns="68567" tIns="34284" rIns="68567" bIns="34284"/>
          <a:lstStyle/>
          <a:p>
            <a:endParaRPr lang="zh-CN" altLang="en-US"/>
          </a:p>
        </p:txBody>
      </p:sp>
      <p:sp>
        <p:nvSpPr>
          <p:cNvPr id="70"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C4C7CB"/>
          </a:solidFill>
          <a:ln w="6350">
            <a:solidFill>
              <a:srgbClr val="FFFFFF"/>
            </a:solidFill>
            <a:prstDash val="solid"/>
            <a:round/>
            <a:headEnd/>
            <a:tailEnd/>
          </a:ln>
        </p:spPr>
        <p:txBody>
          <a:bodyPr lIns="68567" tIns="34284" rIns="68567" bIns="34284"/>
          <a:lstStyle/>
          <a:p>
            <a:endParaRPr lang="zh-CN" altLang="en-US"/>
          </a:p>
        </p:txBody>
      </p:sp>
      <p:sp>
        <p:nvSpPr>
          <p:cNvPr id="71"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C4C7CB"/>
          </a:solidFill>
          <a:ln w="6350">
            <a:solidFill>
              <a:srgbClr val="FFFFFF"/>
            </a:solidFill>
            <a:prstDash val="solid"/>
            <a:round/>
            <a:headEnd/>
            <a:tailEnd/>
          </a:ln>
        </p:spPr>
        <p:txBody>
          <a:bodyPr lIns="68567" tIns="34284" rIns="68567" bIns="34284"/>
          <a:lstStyle/>
          <a:p>
            <a:endParaRPr lang="zh-CN" altLang="en-US"/>
          </a:p>
        </p:txBody>
      </p:sp>
      <p:sp>
        <p:nvSpPr>
          <p:cNvPr id="72"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C4C7CB"/>
          </a:solidFill>
          <a:ln w="6350">
            <a:solidFill>
              <a:srgbClr val="FFFFFF"/>
            </a:solidFill>
            <a:prstDash val="solid"/>
            <a:round/>
            <a:headEnd/>
            <a:tailEnd/>
          </a:ln>
        </p:spPr>
        <p:txBody>
          <a:bodyPr lIns="68567" tIns="34284" rIns="68567" bIns="34284"/>
          <a:lstStyle/>
          <a:p>
            <a:endParaRPr lang="zh-CN" altLang="en-US"/>
          </a:p>
        </p:txBody>
      </p:sp>
      <p:cxnSp>
        <p:nvCxnSpPr>
          <p:cNvPr id="73" name="直接连接符 72"/>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1" name="矩形 80"/>
          <p:cNvSpPr/>
          <p:nvPr/>
        </p:nvSpPr>
        <p:spPr>
          <a:xfrm>
            <a:off x="5027553" y="2211710"/>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82" name="矩形 81"/>
          <p:cNvSpPr/>
          <p:nvPr/>
        </p:nvSpPr>
        <p:spPr>
          <a:xfrm>
            <a:off x="5027553" y="2643491"/>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83" name="矩形 82"/>
          <p:cNvSpPr/>
          <p:nvPr/>
        </p:nvSpPr>
        <p:spPr>
          <a:xfrm>
            <a:off x="5027553" y="3142570"/>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84" name="矩形 83"/>
          <p:cNvSpPr/>
          <p:nvPr/>
        </p:nvSpPr>
        <p:spPr>
          <a:xfrm>
            <a:off x="4993600" y="4140047"/>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85" name="矩形标注 84"/>
          <p:cNvSpPr/>
          <p:nvPr/>
        </p:nvSpPr>
        <p:spPr>
          <a:xfrm>
            <a:off x="6607141" y="1836028"/>
            <a:ext cx="1957258" cy="2630982"/>
          </a:xfrm>
          <a:prstGeom prst="wedgeRectCallout">
            <a:avLst>
              <a:gd name="adj1" fmla="val -72333"/>
              <a:gd name="adj2" fmla="val 19715"/>
            </a:avLst>
          </a:pr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86" name="TextBox 86"/>
          <p:cNvSpPr txBox="1"/>
          <p:nvPr/>
        </p:nvSpPr>
        <p:spPr>
          <a:xfrm>
            <a:off x="6781196" y="2014550"/>
            <a:ext cx="1656184" cy="2269840"/>
          </a:xfrm>
          <a:prstGeom prst="rect">
            <a:avLst/>
          </a:prstGeom>
          <a:noFill/>
        </p:spPr>
        <p:txBody>
          <a:bodyPr wrap="square" lIns="68567" tIns="34284" rIns="68567" bIns="34284" rtlCol="0">
            <a:spAutoFit/>
          </a:bodyPr>
          <a:lstStyle/>
          <a:p>
            <a:pPr algn="just">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000" dirty="0">
              <a:solidFill>
                <a:schemeClr val="tx1">
                  <a:lumMod val="75000"/>
                  <a:lumOff val="25000"/>
                </a:schemeClr>
              </a:solidFill>
              <a:latin typeface="微软雅黑" pitchFamily="34" charset="-122"/>
              <a:ea typeface="微软雅黑" pitchFamily="34" charset="-122"/>
            </a:endParaRPr>
          </a:p>
          <a:p>
            <a:pPr algn="just">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186447733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5"/>
                                            </p:tgtEl>
                                          </p:cBhvr>
                                        </p:animEffect>
                                      </p:childTnLst>
                                    </p:cTn>
                                  </p:par>
                                </p:childTnLst>
                              </p:cTn>
                            </p:par>
                            <p:par>
                              <p:cTn id="19" fill="hold">
                                <p:stCondLst>
                                  <p:cond delay="1500"/>
                                </p:stCondLst>
                                <p:childTnLst>
                                  <p:par>
                                    <p:cTn id="20" presetID="2" presetClass="entr" presetSubtype="8" accel="58000" fill="hold" nodeType="afterEffect" p14:presetBounceEnd="58000">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14:bounceEnd="58000">
                                          <p:cBhvr additive="base">
                                            <p:cTn id="22" dur="1000" fill="hold"/>
                                            <p:tgtEl>
                                              <p:spTgt spid="6"/>
                                            </p:tgtEl>
                                            <p:attrNameLst>
                                              <p:attrName>ppt_x</p:attrName>
                                            </p:attrNameLst>
                                          </p:cBhvr>
                                          <p:tavLst>
                                            <p:tav tm="0">
                                              <p:val>
                                                <p:strVal val="0-#ppt_w/2"/>
                                              </p:val>
                                            </p:tav>
                                            <p:tav tm="100000">
                                              <p:val>
                                                <p:strVal val="#ppt_x"/>
                                              </p:val>
                                            </p:tav>
                                          </p:tavLst>
                                        </p:anim>
                                        <p:anim calcmode="lin" valueType="num" p14:bounceEnd="58000">
                                          <p:cBhvr additive="base">
                                            <p:cTn id="23" dur="1000" fill="hold"/>
                                            <p:tgtEl>
                                              <p:spTgt spid="6"/>
                                            </p:tgtEl>
                                            <p:attrNameLst>
                                              <p:attrName>ppt_y</p:attrName>
                                            </p:attrNameLst>
                                          </p:cBhvr>
                                          <p:tavLst>
                                            <p:tav tm="0">
                                              <p:val>
                                                <p:strVal val="#ppt_y"/>
                                              </p:val>
                                            </p:tav>
                                            <p:tav tm="100000">
                                              <p:val>
                                                <p:strVal val="#ppt_y"/>
                                              </p:val>
                                            </p:tav>
                                          </p:tavLst>
                                        </p:anim>
                                      </p:childTnLst>
                                    </p:cTn>
                                  </p:par>
                                  <p:par>
                                    <p:cTn id="24" presetID="10" presetClass="entr" presetSubtype="0" fill="hold" grpId="0" nodeType="withEffect">
                                      <p:stCondLst>
                                        <p:cond delay="1000"/>
                                      </p:stCondLst>
                                      <p:childTnLst>
                                        <p:set>
                                          <p:cBhvr>
                                            <p:cTn id="25" dur="1" fill="hold">
                                              <p:stCondLst>
                                                <p:cond delay="0"/>
                                              </p:stCondLst>
                                            </p:cTn>
                                            <p:tgtEl>
                                              <p:spTgt spid="70"/>
                                            </p:tgtEl>
                                            <p:attrNameLst>
                                              <p:attrName>style.visibility</p:attrName>
                                            </p:attrNameLst>
                                          </p:cBhvr>
                                          <p:to>
                                            <p:strVal val="visible"/>
                                          </p:to>
                                        </p:set>
                                        <p:animEffect transition="in" filter="fade">
                                          <p:cBhvr>
                                            <p:cTn id="26" dur="500"/>
                                            <p:tgtEl>
                                              <p:spTgt spid="70"/>
                                            </p:tgtEl>
                                          </p:cBhvr>
                                        </p:animEffect>
                                      </p:childTnLst>
                                    </p:cTn>
                                  </p:par>
                                  <p:par>
                                    <p:cTn id="27" presetID="10" presetClass="entr" presetSubtype="0" fill="hold" grpId="0" nodeType="withEffect">
                                      <p:stCondLst>
                                        <p:cond delay="1300"/>
                                      </p:stCondLst>
                                      <p:childTnLst>
                                        <p:set>
                                          <p:cBhvr>
                                            <p:cTn id="28" dur="1" fill="hold">
                                              <p:stCondLst>
                                                <p:cond delay="0"/>
                                              </p:stCondLst>
                                            </p:cTn>
                                            <p:tgtEl>
                                              <p:spTgt spid="71"/>
                                            </p:tgtEl>
                                            <p:attrNameLst>
                                              <p:attrName>style.visibility</p:attrName>
                                            </p:attrNameLst>
                                          </p:cBhvr>
                                          <p:to>
                                            <p:strVal val="visible"/>
                                          </p:to>
                                        </p:set>
                                        <p:animEffect transition="in" filter="fade">
                                          <p:cBhvr>
                                            <p:cTn id="29" dur="500"/>
                                            <p:tgtEl>
                                              <p:spTgt spid="71"/>
                                            </p:tgtEl>
                                          </p:cBhvr>
                                        </p:animEffect>
                                      </p:childTnLst>
                                    </p:cTn>
                                  </p:par>
                                  <p:par>
                                    <p:cTn id="30" presetID="10" presetClass="entr" presetSubtype="0" fill="hold" grpId="0" nodeType="withEffect">
                                      <p:stCondLst>
                                        <p:cond delay="1800"/>
                                      </p:stCondLst>
                                      <p:childTnLst>
                                        <p:set>
                                          <p:cBhvr>
                                            <p:cTn id="31" dur="1" fill="hold">
                                              <p:stCondLst>
                                                <p:cond delay="0"/>
                                              </p:stCondLst>
                                            </p:cTn>
                                            <p:tgtEl>
                                              <p:spTgt spid="72"/>
                                            </p:tgtEl>
                                            <p:attrNameLst>
                                              <p:attrName>style.visibility</p:attrName>
                                            </p:attrNameLst>
                                          </p:cBhvr>
                                          <p:to>
                                            <p:strVal val="visible"/>
                                          </p:to>
                                        </p:set>
                                        <p:animEffect transition="in" filter="fade">
                                          <p:cBhvr>
                                            <p:cTn id="32" dur="500"/>
                                            <p:tgtEl>
                                              <p:spTgt spid="72"/>
                                            </p:tgtEl>
                                          </p:cBhvr>
                                        </p:animEffect>
                                      </p:childTnLst>
                                    </p:cTn>
                                  </p:par>
                                  <p:par>
                                    <p:cTn id="33" presetID="10" presetClass="entr" presetSubtype="0" fill="hold" grpId="0" nodeType="withEffect">
                                      <p:stCondLst>
                                        <p:cond delay="1500"/>
                                      </p:stCondLst>
                                      <p:childTnLst>
                                        <p:set>
                                          <p:cBhvr>
                                            <p:cTn id="34" dur="1" fill="hold">
                                              <p:stCondLst>
                                                <p:cond delay="0"/>
                                              </p:stCondLst>
                                            </p:cTn>
                                            <p:tgtEl>
                                              <p:spTgt spid="69"/>
                                            </p:tgtEl>
                                            <p:attrNameLst>
                                              <p:attrName>style.visibility</p:attrName>
                                            </p:attrNameLst>
                                          </p:cBhvr>
                                          <p:to>
                                            <p:strVal val="visible"/>
                                          </p:to>
                                        </p:set>
                                        <p:animEffect transition="in" filter="fade">
                                          <p:cBhvr>
                                            <p:cTn id="35" dur="500"/>
                                            <p:tgtEl>
                                              <p:spTgt spid="69"/>
                                            </p:tgtEl>
                                          </p:cBhvr>
                                        </p:animEffect>
                                      </p:childTnLst>
                                    </p:cTn>
                                  </p:par>
                                </p:childTnLst>
                              </p:cTn>
                            </p:par>
                            <p:par>
                              <p:cTn id="36" fill="hold">
                                <p:stCondLst>
                                  <p:cond delay="3800"/>
                                </p:stCondLst>
                                <p:childTnLst>
                                  <p:par>
                                    <p:cTn id="37" presetID="10" presetClass="entr" presetSubtype="0" fill="hold" nodeType="afterEffect">
                                      <p:stCondLst>
                                        <p:cond delay="0"/>
                                      </p:stCondLst>
                                      <p:childTnLst>
                                        <p:set>
                                          <p:cBhvr>
                                            <p:cTn id="38" dur="1" fill="hold">
                                              <p:stCondLst>
                                                <p:cond delay="0"/>
                                              </p:stCondLst>
                                            </p:cTn>
                                            <p:tgtEl>
                                              <p:spTgt spid="73"/>
                                            </p:tgtEl>
                                            <p:attrNameLst>
                                              <p:attrName>style.visibility</p:attrName>
                                            </p:attrNameLst>
                                          </p:cBhvr>
                                          <p:to>
                                            <p:strVal val="visible"/>
                                          </p:to>
                                        </p:set>
                                        <p:animEffect transition="in" filter="fade">
                                          <p:cBhvr>
                                            <p:cTn id="39" dur="500"/>
                                            <p:tgtEl>
                                              <p:spTgt spid="73"/>
                                            </p:tgtEl>
                                          </p:cBhvr>
                                        </p:animEffect>
                                      </p:childTnLst>
                                    </p:cTn>
                                  </p:par>
                                  <p:par>
                                    <p:cTn id="40" presetID="10" presetClass="entr" presetSubtype="0" fill="hold" nodeType="withEffect">
                                      <p:stCondLst>
                                        <p:cond delay="0"/>
                                      </p:stCondLst>
                                      <p:childTnLst>
                                        <p:set>
                                          <p:cBhvr>
                                            <p:cTn id="41" dur="1" fill="hold">
                                              <p:stCondLst>
                                                <p:cond delay="0"/>
                                              </p:stCondLst>
                                            </p:cTn>
                                            <p:tgtEl>
                                              <p:spTgt spid="74"/>
                                            </p:tgtEl>
                                            <p:attrNameLst>
                                              <p:attrName>style.visibility</p:attrName>
                                            </p:attrNameLst>
                                          </p:cBhvr>
                                          <p:to>
                                            <p:strVal val="visible"/>
                                          </p:to>
                                        </p:set>
                                        <p:animEffect transition="in" filter="fade">
                                          <p:cBhvr>
                                            <p:cTn id="42" dur="500"/>
                                            <p:tgtEl>
                                              <p:spTgt spid="74"/>
                                            </p:tgtEl>
                                          </p:cBhvr>
                                        </p:animEffect>
                                      </p:childTnLst>
                                    </p:cTn>
                                  </p:par>
                                  <p:par>
                                    <p:cTn id="43" presetID="10" presetClass="entr" presetSubtype="0" fill="hold" nodeType="withEffect">
                                      <p:stCondLst>
                                        <p:cond delay="0"/>
                                      </p:stCondLst>
                                      <p:childTnLst>
                                        <p:set>
                                          <p:cBhvr>
                                            <p:cTn id="44" dur="1" fill="hold">
                                              <p:stCondLst>
                                                <p:cond delay="0"/>
                                              </p:stCondLst>
                                            </p:cTn>
                                            <p:tgtEl>
                                              <p:spTgt spid="75"/>
                                            </p:tgtEl>
                                            <p:attrNameLst>
                                              <p:attrName>style.visibility</p:attrName>
                                            </p:attrNameLst>
                                          </p:cBhvr>
                                          <p:to>
                                            <p:strVal val="visible"/>
                                          </p:to>
                                        </p:set>
                                        <p:animEffect transition="in" filter="fade">
                                          <p:cBhvr>
                                            <p:cTn id="45" dur="500"/>
                                            <p:tgtEl>
                                              <p:spTgt spid="75"/>
                                            </p:tgtEl>
                                          </p:cBhvr>
                                        </p:animEffect>
                                      </p:childTnLst>
                                    </p:cTn>
                                  </p:par>
                                  <p:par>
                                    <p:cTn id="46" presetID="10" presetClass="entr" presetSubtype="0" fill="hold" nodeType="withEffect">
                                      <p:stCondLst>
                                        <p:cond delay="0"/>
                                      </p:stCondLst>
                                      <p:childTnLst>
                                        <p:set>
                                          <p:cBhvr>
                                            <p:cTn id="47" dur="1" fill="hold">
                                              <p:stCondLst>
                                                <p:cond delay="0"/>
                                              </p:stCondLst>
                                            </p:cTn>
                                            <p:tgtEl>
                                              <p:spTgt spid="76"/>
                                            </p:tgtEl>
                                            <p:attrNameLst>
                                              <p:attrName>style.visibility</p:attrName>
                                            </p:attrNameLst>
                                          </p:cBhvr>
                                          <p:to>
                                            <p:strVal val="visible"/>
                                          </p:to>
                                        </p:set>
                                        <p:animEffect transition="in" filter="fade">
                                          <p:cBhvr>
                                            <p:cTn id="48" dur="500"/>
                                            <p:tgtEl>
                                              <p:spTgt spid="76"/>
                                            </p:tgtEl>
                                          </p:cBhvr>
                                        </p:animEffect>
                                      </p:childTnLst>
                                    </p:cTn>
                                  </p:par>
                                  <p:par>
                                    <p:cTn id="49" presetID="10" presetClass="entr" presetSubtype="0" fill="hold" nodeType="withEffect">
                                      <p:stCondLst>
                                        <p:cond delay="0"/>
                                      </p:stCondLst>
                                      <p:childTnLst>
                                        <p:set>
                                          <p:cBhvr>
                                            <p:cTn id="50" dur="1" fill="hold">
                                              <p:stCondLst>
                                                <p:cond delay="0"/>
                                              </p:stCondLst>
                                            </p:cTn>
                                            <p:tgtEl>
                                              <p:spTgt spid="77"/>
                                            </p:tgtEl>
                                            <p:attrNameLst>
                                              <p:attrName>style.visibility</p:attrName>
                                            </p:attrNameLst>
                                          </p:cBhvr>
                                          <p:to>
                                            <p:strVal val="visible"/>
                                          </p:to>
                                        </p:set>
                                        <p:animEffect transition="in" filter="fade">
                                          <p:cBhvr>
                                            <p:cTn id="51" dur="500"/>
                                            <p:tgtEl>
                                              <p:spTgt spid="77"/>
                                            </p:tgtEl>
                                          </p:cBhvr>
                                        </p:animEffect>
                                      </p:childTnLst>
                                    </p:cTn>
                                  </p:par>
                                  <p:par>
                                    <p:cTn id="52" presetID="10" presetClass="entr" presetSubtype="0" fill="hold" nodeType="withEffect">
                                      <p:stCondLst>
                                        <p:cond delay="0"/>
                                      </p:stCondLst>
                                      <p:childTnLst>
                                        <p:set>
                                          <p:cBhvr>
                                            <p:cTn id="53" dur="1" fill="hold">
                                              <p:stCondLst>
                                                <p:cond delay="0"/>
                                              </p:stCondLst>
                                            </p:cTn>
                                            <p:tgtEl>
                                              <p:spTgt spid="78"/>
                                            </p:tgtEl>
                                            <p:attrNameLst>
                                              <p:attrName>style.visibility</p:attrName>
                                            </p:attrNameLst>
                                          </p:cBhvr>
                                          <p:to>
                                            <p:strVal val="visible"/>
                                          </p:to>
                                        </p:set>
                                        <p:animEffect transition="in" filter="fade">
                                          <p:cBhvr>
                                            <p:cTn id="54" dur="500"/>
                                            <p:tgtEl>
                                              <p:spTgt spid="78"/>
                                            </p:tgtEl>
                                          </p:cBhvr>
                                        </p:animEffect>
                                      </p:childTnLst>
                                    </p:cTn>
                                  </p:par>
                                  <p:par>
                                    <p:cTn id="55" presetID="10" presetClass="entr" presetSubtype="0" fill="hold" nodeType="withEffect">
                                      <p:stCondLst>
                                        <p:cond delay="0"/>
                                      </p:stCondLst>
                                      <p:childTnLst>
                                        <p:set>
                                          <p:cBhvr>
                                            <p:cTn id="56" dur="1" fill="hold">
                                              <p:stCondLst>
                                                <p:cond delay="0"/>
                                              </p:stCondLst>
                                            </p:cTn>
                                            <p:tgtEl>
                                              <p:spTgt spid="79"/>
                                            </p:tgtEl>
                                            <p:attrNameLst>
                                              <p:attrName>style.visibility</p:attrName>
                                            </p:attrNameLst>
                                          </p:cBhvr>
                                          <p:to>
                                            <p:strVal val="visible"/>
                                          </p:to>
                                        </p:set>
                                        <p:animEffect transition="in" filter="fade">
                                          <p:cBhvr>
                                            <p:cTn id="57" dur="500"/>
                                            <p:tgtEl>
                                              <p:spTgt spid="79"/>
                                            </p:tgtEl>
                                          </p:cBhvr>
                                        </p:animEffect>
                                      </p:childTnLst>
                                    </p:cTn>
                                  </p:par>
                                  <p:par>
                                    <p:cTn id="58" presetID="10" presetClass="entr" presetSubtype="0" fill="hold" nodeType="withEffect">
                                      <p:stCondLst>
                                        <p:cond delay="0"/>
                                      </p:stCondLst>
                                      <p:childTnLst>
                                        <p:set>
                                          <p:cBhvr>
                                            <p:cTn id="59" dur="1" fill="hold">
                                              <p:stCondLst>
                                                <p:cond delay="0"/>
                                              </p:stCondLst>
                                            </p:cTn>
                                            <p:tgtEl>
                                              <p:spTgt spid="80"/>
                                            </p:tgtEl>
                                            <p:attrNameLst>
                                              <p:attrName>style.visibility</p:attrName>
                                            </p:attrNameLst>
                                          </p:cBhvr>
                                          <p:to>
                                            <p:strVal val="visible"/>
                                          </p:to>
                                        </p:set>
                                        <p:animEffect transition="in" filter="fade">
                                          <p:cBhvr>
                                            <p:cTn id="60" dur="500"/>
                                            <p:tgtEl>
                                              <p:spTgt spid="8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84"/>
                                            </p:tgtEl>
                                            <p:attrNameLst>
                                              <p:attrName>style.visibility</p:attrName>
                                            </p:attrNameLst>
                                          </p:cBhvr>
                                          <p:to>
                                            <p:strVal val="visible"/>
                                          </p:to>
                                        </p:set>
                                        <p:animEffect transition="in" filter="fade">
                                          <p:cBhvr>
                                            <p:cTn id="63" dur="500"/>
                                            <p:tgtEl>
                                              <p:spTgt spid="8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83"/>
                                            </p:tgtEl>
                                            <p:attrNameLst>
                                              <p:attrName>style.visibility</p:attrName>
                                            </p:attrNameLst>
                                          </p:cBhvr>
                                          <p:to>
                                            <p:strVal val="visible"/>
                                          </p:to>
                                        </p:set>
                                        <p:animEffect transition="in" filter="fade">
                                          <p:cBhvr>
                                            <p:cTn id="66" dur="500"/>
                                            <p:tgtEl>
                                              <p:spTgt spid="83"/>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82"/>
                                            </p:tgtEl>
                                            <p:attrNameLst>
                                              <p:attrName>style.visibility</p:attrName>
                                            </p:attrNameLst>
                                          </p:cBhvr>
                                          <p:to>
                                            <p:strVal val="visible"/>
                                          </p:to>
                                        </p:set>
                                        <p:animEffect transition="in" filter="fade">
                                          <p:cBhvr>
                                            <p:cTn id="69" dur="500"/>
                                            <p:tgtEl>
                                              <p:spTgt spid="8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fade">
                                          <p:cBhvr>
                                            <p:cTn id="72" dur="500"/>
                                            <p:tgtEl>
                                              <p:spTgt spid="81"/>
                                            </p:tgtEl>
                                          </p:cBhvr>
                                        </p:animEffect>
                                      </p:childTnLst>
                                    </p:cTn>
                                  </p:par>
                                </p:childTnLst>
                              </p:cTn>
                            </p:par>
                            <p:par>
                              <p:cTn id="73" fill="hold">
                                <p:stCondLst>
                                  <p:cond delay="4300"/>
                                </p:stCondLst>
                                <p:childTnLst>
                                  <p:par>
                                    <p:cTn id="74" presetID="22" presetClass="entr" presetSubtype="8" fill="hold" grpId="0" nodeType="afterEffect">
                                      <p:stCondLst>
                                        <p:cond delay="0"/>
                                      </p:stCondLst>
                                      <p:childTnLst>
                                        <p:set>
                                          <p:cBhvr>
                                            <p:cTn id="75" dur="1" fill="hold">
                                              <p:stCondLst>
                                                <p:cond delay="0"/>
                                              </p:stCondLst>
                                            </p:cTn>
                                            <p:tgtEl>
                                              <p:spTgt spid="85"/>
                                            </p:tgtEl>
                                            <p:attrNameLst>
                                              <p:attrName>style.visibility</p:attrName>
                                            </p:attrNameLst>
                                          </p:cBhvr>
                                          <p:to>
                                            <p:strVal val="visible"/>
                                          </p:to>
                                        </p:set>
                                        <p:animEffect transition="in" filter="wipe(left)">
                                          <p:cBhvr>
                                            <p:cTn id="76" dur="500"/>
                                            <p:tgtEl>
                                              <p:spTgt spid="85"/>
                                            </p:tgtEl>
                                          </p:cBhvr>
                                        </p:animEffect>
                                      </p:childTnLst>
                                    </p:cTn>
                                  </p:par>
                                </p:childTnLst>
                              </p:cTn>
                            </p:par>
                            <p:par>
                              <p:cTn id="77" fill="hold">
                                <p:stCondLst>
                                  <p:cond delay="4800"/>
                                </p:stCondLst>
                                <p:childTnLst>
                                  <p:par>
                                    <p:cTn id="78" presetID="22" presetClass="entr" presetSubtype="8" fill="hold" grpId="0" nodeType="afterEffect">
                                      <p:stCondLst>
                                        <p:cond delay="0"/>
                                      </p:stCondLst>
                                      <p:iterate type="lt">
                                        <p:tmPct val="30000"/>
                                      </p:iterate>
                                      <p:childTnLst>
                                        <p:set>
                                          <p:cBhvr>
                                            <p:cTn id="79" dur="1" fill="hold">
                                              <p:stCondLst>
                                                <p:cond delay="0"/>
                                              </p:stCondLst>
                                            </p:cTn>
                                            <p:tgtEl>
                                              <p:spTgt spid="86"/>
                                            </p:tgtEl>
                                            <p:attrNameLst>
                                              <p:attrName>style.visibility</p:attrName>
                                            </p:attrNameLst>
                                          </p:cBhvr>
                                          <p:to>
                                            <p:strVal val="visible"/>
                                          </p:to>
                                        </p:set>
                                        <p:animEffect transition="in" filter="wipe(left)">
                                          <p:cBhvr>
                                            <p:cTn id="80" dur="100"/>
                                            <p:tgtEl>
                                              <p:spTgt spid="86"/>
                                            </p:tgtEl>
                                          </p:cBhvr>
                                        </p:animEffect>
                                      </p:childTnLst>
                                    </p:cTn>
                                  </p:par>
                                  <p:par>
                                    <p:cTn id="81" presetID="36" presetClass="emph" presetSubtype="0" fill="hold" grpId="1" nodeType="withEffect">
                                      <p:stCondLst>
                                        <p:cond delay="0"/>
                                      </p:stCondLst>
                                      <p:iterate type="lt">
                                        <p:tmPct val="30000"/>
                                      </p:iterate>
                                      <p:childTnLst>
                                        <p:animScale>
                                          <p:cBhvr>
                                            <p:cTn id="82" dur="50" autoRev="1" fill="hold">
                                              <p:stCondLst>
                                                <p:cond delay="0"/>
                                              </p:stCondLst>
                                            </p:cTn>
                                            <p:tgtEl>
                                              <p:spTgt spid="86"/>
                                            </p:tgtEl>
                                          </p:cBhvr>
                                          <p:to x="80000" y="100000"/>
                                        </p:animScale>
                                        <p:anim by="(#ppt_w*0.10)" calcmode="lin" valueType="num">
                                          <p:cBhvr>
                                            <p:cTn id="83" dur="50" autoRev="1" fill="hold">
                                              <p:stCondLst>
                                                <p:cond delay="0"/>
                                              </p:stCondLst>
                                            </p:cTn>
                                            <p:tgtEl>
                                              <p:spTgt spid="86"/>
                                            </p:tgtEl>
                                            <p:attrNameLst>
                                              <p:attrName>ppt_x</p:attrName>
                                            </p:attrNameLst>
                                          </p:cBhvr>
                                        </p:anim>
                                        <p:anim by="(-#ppt_w*0.10)" calcmode="lin" valueType="num">
                                          <p:cBhvr>
                                            <p:cTn id="84" dur="50" autoRev="1" fill="hold">
                                              <p:stCondLst>
                                                <p:cond delay="0"/>
                                              </p:stCondLst>
                                            </p:cTn>
                                            <p:tgtEl>
                                              <p:spTgt spid="86"/>
                                            </p:tgtEl>
                                            <p:attrNameLst>
                                              <p:attrName>ppt_y</p:attrName>
                                            </p:attrNameLst>
                                          </p:cBhvr>
                                        </p:anim>
                                        <p:animRot by="-480000">
                                          <p:cBhvr>
                                            <p:cTn id="85" dur="50" autoRev="1" fill="hold">
                                              <p:stCondLst>
                                                <p:cond delay="0"/>
                                              </p:stCondLst>
                                            </p:cTn>
                                            <p:tgtEl>
                                              <p:spTgt spid="8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9" grpId="0" animBg="1"/>
          <p:bldP spid="70" grpId="0" animBg="1"/>
          <p:bldP spid="71" grpId="0" animBg="1"/>
          <p:bldP spid="72" grpId="0" animBg="1"/>
          <p:bldP spid="81" grpId="0"/>
          <p:bldP spid="82" grpId="0"/>
          <p:bldP spid="83" grpId="0"/>
          <p:bldP spid="84" grpId="0"/>
          <p:bldP spid="85" grpId="0" animBg="1"/>
          <p:bldP spid="86" grpId="0"/>
          <p:bldP spid="8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5"/>
                                            </p:tgtEl>
                                          </p:cBhvr>
                                        </p:animEffect>
                                      </p:childTnLst>
                                    </p:cTn>
                                  </p:par>
                                </p:childTnLst>
                              </p:cTn>
                            </p:par>
                            <p:par>
                              <p:cTn id="19" fill="hold">
                                <p:stCondLst>
                                  <p:cond delay="1500"/>
                                </p:stCondLst>
                                <p:childTnLst>
                                  <p:par>
                                    <p:cTn id="20" presetID="2" presetClass="entr" presetSubtype="8" accel="5800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1000" fill="hold"/>
                                            <p:tgtEl>
                                              <p:spTgt spid="6"/>
                                            </p:tgtEl>
                                            <p:attrNameLst>
                                              <p:attrName>ppt_x</p:attrName>
                                            </p:attrNameLst>
                                          </p:cBhvr>
                                          <p:tavLst>
                                            <p:tav tm="0">
                                              <p:val>
                                                <p:strVal val="0-#ppt_w/2"/>
                                              </p:val>
                                            </p:tav>
                                            <p:tav tm="100000">
                                              <p:val>
                                                <p:strVal val="#ppt_x"/>
                                              </p:val>
                                            </p:tav>
                                          </p:tavLst>
                                        </p:anim>
                                        <p:anim calcmode="lin" valueType="num">
                                          <p:cBhvr additive="base">
                                            <p:cTn id="23" dur="1000" fill="hold"/>
                                            <p:tgtEl>
                                              <p:spTgt spid="6"/>
                                            </p:tgtEl>
                                            <p:attrNameLst>
                                              <p:attrName>ppt_y</p:attrName>
                                            </p:attrNameLst>
                                          </p:cBhvr>
                                          <p:tavLst>
                                            <p:tav tm="0">
                                              <p:val>
                                                <p:strVal val="#ppt_y"/>
                                              </p:val>
                                            </p:tav>
                                            <p:tav tm="100000">
                                              <p:val>
                                                <p:strVal val="#ppt_y"/>
                                              </p:val>
                                            </p:tav>
                                          </p:tavLst>
                                        </p:anim>
                                      </p:childTnLst>
                                    </p:cTn>
                                  </p:par>
                                  <p:par>
                                    <p:cTn id="24" presetID="10" presetClass="entr" presetSubtype="0" fill="hold" grpId="0" nodeType="withEffect">
                                      <p:stCondLst>
                                        <p:cond delay="1000"/>
                                      </p:stCondLst>
                                      <p:childTnLst>
                                        <p:set>
                                          <p:cBhvr>
                                            <p:cTn id="25" dur="1" fill="hold">
                                              <p:stCondLst>
                                                <p:cond delay="0"/>
                                              </p:stCondLst>
                                            </p:cTn>
                                            <p:tgtEl>
                                              <p:spTgt spid="70"/>
                                            </p:tgtEl>
                                            <p:attrNameLst>
                                              <p:attrName>style.visibility</p:attrName>
                                            </p:attrNameLst>
                                          </p:cBhvr>
                                          <p:to>
                                            <p:strVal val="visible"/>
                                          </p:to>
                                        </p:set>
                                        <p:animEffect transition="in" filter="fade">
                                          <p:cBhvr>
                                            <p:cTn id="26" dur="500"/>
                                            <p:tgtEl>
                                              <p:spTgt spid="70"/>
                                            </p:tgtEl>
                                          </p:cBhvr>
                                        </p:animEffect>
                                      </p:childTnLst>
                                    </p:cTn>
                                  </p:par>
                                  <p:par>
                                    <p:cTn id="27" presetID="10" presetClass="entr" presetSubtype="0" fill="hold" grpId="0" nodeType="withEffect">
                                      <p:stCondLst>
                                        <p:cond delay="1300"/>
                                      </p:stCondLst>
                                      <p:childTnLst>
                                        <p:set>
                                          <p:cBhvr>
                                            <p:cTn id="28" dur="1" fill="hold">
                                              <p:stCondLst>
                                                <p:cond delay="0"/>
                                              </p:stCondLst>
                                            </p:cTn>
                                            <p:tgtEl>
                                              <p:spTgt spid="71"/>
                                            </p:tgtEl>
                                            <p:attrNameLst>
                                              <p:attrName>style.visibility</p:attrName>
                                            </p:attrNameLst>
                                          </p:cBhvr>
                                          <p:to>
                                            <p:strVal val="visible"/>
                                          </p:to>
                                        </p:set>
                                        <p:animEffect transition="in" filter="fade">
                                          <p:cBhvr>
                                            <p:cTn id="29" dur="500"/>
                                            <p:tgtEl>
                                              <p:spTgt spid="71"/>
                                            </p:tgtEl>
                                          </p:cBhvr>
                                        </p:animEffect>
                                      </p:childTnLst>
                                    </p:cTn>
                                  </p:par>
                                  <p:par>
                                    <p:cTn id="30" presetID="10" presetClass="entr" presetSubtype="0" fill="hold" grpId="0" nodeType="withEffect">
                                      <p:stCondLst>
                                        <p:cond delay="1800"/>
                                      </p:stCondLst>
                                      <p:childTnLst>
                                        <p:set>
                                          <p:cBhvr>
                                            <p:cTn id="31" dur="1" fill="hold">
                                              <p:stCondLst>
                                                <p:cond delay="0"/>
                                              </p:stCondLst>
                                            </p:cTn>
                                            <p:tgtEl>
                                              <p:spTgt spid="72"/>
                                            </p:tgtEl>
                                            <p:attrNameLst>
                                              <p:attrName>style.visibility</p:attrName>
                                            </p:attrNameLst>
                                          </p:cBhvr>
                                          <p:to>
                                            <p:strVal val="visible"/>
                                          </p:to>
                                        </p:set>
                                        <p:animEffect transition="in" filter="fade">
                                          <p:cBhvr>
                                            <p:cTn id="32" dur="500"/>
                                            <p:tgtEl>
                                              <p:spTgt spid="72"/>
                                            </p:tgtEl>
                                          </p:cBhvr>
                                        </p:animEffect>
                                      </p:childTnLst>
                                    </p:cTn>
                                  </p:par>
                                  <p:par>
                                    <p:cTn id="33" presetID="10" presetClass="entr" presetSubtype="0" fill="hold" grpId="0" nodeType="withEffect">
                                      <p:stCondLst>
                                        <p:cond delay="1500"/>
                                      </p:stCondLst>
                                      <p:childTnLst>
                                        <p:set>
                                          <p:cBhvr>
                                            <p:cTn id="34" dur="1" fill="hold">
                                              <p:stCondLst>
                                                <p:cond delay="0"/>
                                              </p:stCondLst>
                                            </p:cTn>
                                            <p:tgtEl>
                                              <p:spTgt spid="69"/>
                                            </p:tgtEl>
                                            <p:attrNameLst>
                                              <p:attrName>style.visibility</p:attrName>
                                            </p:attrNameLst>
                                          </p:cBhvr>
                                          <p:to>
                                            <p:strVal val="visible"/>
                                          </p:to>
                                        </p:set>
                                        <p:animEffect transition="in" filter="fade">
                                          <p:cBhvr>
                                            <p:cTn id="35" dur="500"/>
                                            <p:tgtEl>
                                              <p:spTgt spid="69"/>
                                            </p:tgtEl>
                                          </p:cBhvr>
                                        </p:animEffect>
                                      </p:childTnLst>
                                    </p:cTn>
                                  </p:par>
                                </p:childTnLst>
                              </p:cTn>
                            </p:par>
                            <p:par>
                              <p:cTn id="36" fill="hold">
                                <p:stCondLst>
                                  <p:cond delay="3800"/>
                                </p:stCondLst>
                                <p:childTnLst>
                                  <p:par>
                                    <p:cTn id="37" presetID="10" presetClass="entr" presetSubtype="0" fill="hold" nodeType="afterEffect">
                                      <p:stCondLst>
                                        <p:cond delay="0"/>
                                      </p:stCondLst>
                                      <p:childTnLst>
                                        <p:set>
                                          <p:cBhvr>
                                            <p:cTn id="38" dur="1" fill="hold">
                                              <p:stCondLst>
                                                <p:cond delay="0"/>
                                              </p:stCondLst>
                                            </p:cTn>
                                            <p:tgtEl>
                                              <p:spTgt spid="73"/>
                                            </p:tgtEl>
                                            <p:attrNameLst>
                                              <p:attrName>style.visibility</p:attrName>
                                            </p:attrNameLst>
                                          </p:cBhvr>
                                          <p:to>
                                            <p:strVal val="visible"/>
                                          </p:to>
                                        </p:set>
                                        <p:animEffect transition="in" filter="fade">
                                          <p:cBhvr>
                                            <p:cTn id="39" dur="500"/>
                                            <p:tgtEl>
                                              <p:spTgt spid="73"/>
                                            </p:tgtEl>
                                          </p:cBhvr>
                                        </p:animEffect>
                                      </p:childTnLst>
                                    </p:cTn>
                                  </p:par>
                                  <p:par>
                                    <p:cTn id="40" presetID="10" presetClass="entr" presetSubtype="0" fill="hold" nodeType="withEffect">
                                      <p:stCondLst>
                                        <p:cond delay="0"/>
                                      </p:stCondLst>
                                      <p:childTnLst>
                                        <p:set>
                                          <p:cBhvr>
                                            <p:cTn id="41" dur="1" fill="hold">
                                              <p:stCondLst>
                                                <p:cond delay="0"/>
                                              </p:stCondLst>
                                            </p:cTn>
                                            <p:tgtEl>
                                              <p:spTgt spid="74"/>
                                            </p:tgtEl>
                                            <p:attrNameLst>
                                              <p:attrName>style.visibility</p:attrName>
                                            </p:attrNameLst>
                                          </p:cBhvr>
                                          <p:to>
                                            <p:strVal val="visible"/>
                                          </p:to>
                                        </p:set>
                                        <p:animEffect transition="in" filter="fade">
                                          <p:cBhvr>
                                            <p:cTn id="42" dur="500"/>
                                            <p:tgtEl>
                                              <p:spTgt spid="74"/>
                                            </p:tgtEl>
                                          </p:cBhvr>
                                        </p:animEffect>
                                      </p:childTnLst>
                                    </p:cTn>
                                  </p:par>
                                  <p:par>
                                    <p:cTn id="43" presetID="10" presetClass="entr" presetSubtype="0" fill="hold" nodeType="withEffect">
                                      <p:stCondLst>
                                        <p:cond delay="0"/>
                                      </p:stCondLst>
                                      <p:childTnLst>
                                        <p:set>
                                          <p:cBhvr>
                                            <p:cTn id="44" dur="1" fill="hold">
                                              <p:stCondLst>
                                                <p:cond delay="0"/>
                                              </p:stCondLst>
                                            </p:cTn>
                                            <p:tgtEl>
                                              <p:spTgt spid="75"/>
                                            </p:tgtEl>
                                            <p:attrNameLst>
                                              <p:attrName>style.visibility</p:attrName>
                                            </p:attrNameLst>
                                          </p:cBhvr>
                                          <p:to>
                                            <p:strVal val="visible"/>
                                          </p:to>
                                        </p:set>
                                        <p:animEffect transition="in" filter="fade">
                                          <p:cBhvr>
                                            <p:cTn id="45" dur="500"/>
                                            <p:tgtEl>
                                              <p:spTgt spid="75"/>
                                            </p:tgtEl>
                                          </p:cBhvr>
                                        </p:animEffect>
                                      </p:childTnLst>
                                    </p:cTn>
                                  </p:par>
                                  <p:par>
                                    <p:cTn id="46" presetID="10" presetClass="entr" presetSubtype="0" fill="hold" nodeType="withEffect">
                                      <p:stCondLst>
                                        <p:cond delay="0"/>
                                      </p:stCondLst>
                                      <p:childTnLst>
                                        <p:set>
                                          <p:cBhvr>
                                            <p:cTn id="47" dur="1" fill="hold">
                                              <p:stCondLst>
                                                <p:cond delay="0"/>
                                              </p:stCondLst>
                                            </p:cTn>
                                            <p:tgtEl>
                                              <p:spTgt spid="76"/>
                                            </p:tgtEl>
                                            <p:attrNameLst>
                                              <p:attrName>style.visibility</p:attrName>
                                            </p:attrNameLst>
                                          </p:cBhvr>
                                          <p:to>
                                            <p:strVal val="visible"/>
                                          </p:to>
                                        </p:set>
                                        <p:animEffect transition="in" filter="fade">
                                          <p:cBhvr>
                                            <p:cTn id="48" dur="500"/>
                                            <p:tgtEl>
                                              <p:spTgt spid="76"/>
                                            </p:tgtEl>
                                          </p:cBhvr>
                                        </p:animEffect>
                                      </p:childTnLst>
                                    </p:cTn>
                                  </p:par>
                                  <p:par>
                                    <p:cTn id="49" presetID="10" presetClass="entr" presetSubtype="0" fill="hold" nodeType="withEffect">
                                      <p:stCondLst>
                                        <p:cond delay="0"/>
                                      </p:stCondLst>
                                      <p:childTnLst>
                                        <p:set>
                                          <p:cBhvr>
                                            <p:cTn id="50" dur="1" fill="hold">
                                              <p:stCondLst>
                                                <p:cond delay="0"/>
                                              </p:stCondLst>
                                            </p:cTn>
                                            <p:tgtEl>
                                              <p:spTgt spid="77"/>
                                            </p:tgtEl>
                                            <p:attrNameLst>
                                              <p:attrName>style.visibility</p:attrName>
                                            </p:attrNameLst>
                                          </p:cBhvr>
                                          <p:to>
                                            <p:strVal val="visible"/>
                                          </p:to>
                                        </p:set>
                                        <p:animEffect transition="in" filter="fade">
                                          <p:cBhvr>
                                            <p:cTn id="51" dur="500"/>
                                            <p:tgtEl>
                                              <p:spTgt spid="77"/>
                                            </p:tgtEl>
                                          </p:cBhvr>
                                        </p:animEffect>
                                      </p:childTnLst>
                                    </p:cTn>
                                  </p:par>
                                  <p:par>
                                    <p:cTn id="52" presetID="10" presetClass="entr" presetSubtype="0" fill="hold" nodeType="withEffect">
                                      <p:stCondLst>
                                        <p:cond delay="0"/>
                                      </p:stCondLst>
                                      <p:childTnLst>
                                        <p:set>
                                          <p:cBhvr>
                                            <p:cTn id="53" dur="1" fill="hold">
                                              <p:stCondLst>
                                                <p:cond delay="0"/>
                                              </p:stCondLst>
                                            </p:cTn>
                                            <p:tgtEl>
                                              <p:spTgt spid="78"/>
                                            </p:tgtEl>
                                            <p:attrNameLst>
                                              <p:attrName>style.visibility</p:attrName>
                                            </p:attrNameLst>
                                          </p:cBhvr>
                                          <p:to>
                                            <p:strVal val="visible"/>
                                          </p:to>
                                        </p:set>
                                        <p:animEffect transition="in" filter="fade">
                                          <p:cBhvr>
                                            <p:cTn id="54" dur="500"/>
                                            <p:tgtEl>
                                              <p:spTgt spid="78"/>
                                            </p:tgtEl>
                                          </p:cBhvr>
                                        </p:animEffect>
                                      </p:childTnLst>
                                    </p:cTn>
                                  </p:par>
                                  <p:par>
                                    <p:cTn id="55" presetID="10" presetClass="entr" presetSubtype="0" fill="hold" nodeType="withEffect">
                                      <p:stCondLst>
                                        <p:cond delay="0"/>
                                      </p:stCondLst>
                                      <p:childTnLst>
                                        <p:set>
                                          <p:cBhvr>
                                            <p:cTn id="56" dur="1" fill="hold">
                                              <p:stCondLst>
                                                <p:cond delay="0"/>
                                              </p:stCondLst>
                                            </p:cTn>
                                            <p:tgtEl>
                                              <p:spTgt spid="79"/>
                                            </p:tgtEl>
                                            <p:attrNameLst>
                                              <p:attrName>style.visibility</p:attrName>
                                            </p:attrNameLst>
                                          </p:cBhvr>
                                          <p:to>
                                            <p:strVal val="visible"/>
                                          </p:to>
                                        </p:set>
                                        <p:animEffect transition="in" filter="fade">
                                          <p:cBhvr>
                                            <p:cTn id="57" dur="500"/>
                                            <p:tgtEl>
                                              <p:spTgt spid="79"/>
                                            </p:tgtEl>
                                          </p:cBhvr>
                                        </p:animEffect>
                                      </p:childTnLst>
                                    </p:cTn>
                                  </p:par>
                                  <p:par>
                                    <p:cTn id="58" presetID="10" presetClass="entr" presetSubtype="0" fill="hold" nodeType="withEffect">
                                      <p:stCondLst>
                                        <p:cond delay="0"/>
                                      </p:stCondLst>
                                      <p:childTnLst>
                                        <p:set>
                                          <p:cBhvr>
                                            <p:cTn id="59" dur="1" fill="hold">
                                              <p:stCondLst>
                                                <p:cond delay="0"/>
                                              </p:stCondLst>
                                            </p:cTn>
                                            <p:tgtEl>
                                              <p:spTgt spid="80"/>
                                            </p:tgtEl>
                                            <p:attrNameLst>
                                              <p:attrName>style.visibility</p:attrName>
                                            </p:attrNameLst>
                                          </p:cBhvr>
                                          <p:to>
                                            <p:strVal val="visible"/>
                                          </p:to>
                                        </p:set>
                                        <p:animEffect transition="in" filter="fade">
                                          <p:cBhvr>
                                            <p:cTn id="60" dur="500"/>
                                            <p:tgtEl>
                                              <p:spTgt spid="8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84"/>
                                            </p:tgtEl>
                                            <p:attrNameLst>
                                              <p:attrName>style.visibility</p:attrName>
                                            </p:attrNameLst>
                                          </p:cBhvr>
                                          <p:to>
                                            <p:strVal val="visible"/>
                                          </p:to>
                                        </p:set>
                                        <p:animEffect transition="in" filter="fade">
                                          <p:cBhvr>
                                            <p:cTn id="63" dur="500"/>
                                            <p:tgtEl>
                                              <p:spTgt spid="8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83"/>
                                            </p:tgtEl>
                                            <p:attrNameLst>
                                              <p:attrName>style.visibility</p:attrName>
                                            </p:attrNameLst>
                                          </p:cBhvr>
                                          <p:to>
                                            <p:strVal val="visible"/>
                                          </p:to>
                                        </p:set>
                                        <p:animEffect transition="in" filter="fade">
                                          <p:cBhvr>
                                            <p:cTn id="66" dur="500"/>
                                            <p:tgtEl>
                                              <p:spTgt spid="83"/>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82"/>
                                            </p:tgtEl>
                                            <p:attrNameLst>
                                              <p:attrName>style.visibility</p:attrName>
                                            </p:attrNameLst>
                                          </p:cBhvr>
                                          <p:to>
                                            <p:strVal val="visible"/>
                                          </p:to>
                                        </p:set>
                                        <p:animEffect transition="in" filter="fade">
                                          <p:cBhvr>
                                            <p:cTn id="69" dur="500"/>
                                            <p:tgtEl>
                                              <p:spTgt spid="8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fade">
                                          <p:cBhvr>
                                            <p:cTn id="72" dur="500"/>
                                            <p:tgtEl>
                                              <p:spTgt spid="81"/>
                                            </p:tgtEl>
                                          </p:cBhvr>
                                        </p:animEffect>
                                      </p:childTnLst>
                                    </p:cTn>
                                  </p:par>
                                </p:childTnLst>
                              </p:cTn>
                            </p:par>
                            <p:par>
                              <p:cTn id="73" fill="hold">
                                <p:stCondLst>
                                  <p:cond delay="4300"/>
                                </p:stCondLst>
                                <p:childTnLst>
                                  <p:par>
                                    <p:cTn id="74" presetID="22" presetClass="entr" presetSubtype="8" fill="hold" grpId="0" nodeType="afterEffect">
                                      <p:stCondLst>
                                        <p:cond delay="0"/>
                                      </p:stCondLst>
                                      <p:childTnLst>
                                        <p:set>
                                          <p:cBhvr>
                                            <p:cTn id="75" dur="1" fill="hold">
                                              <p:stCondLst>
                                                <p:cond delay="0"/>
                                              </p:stCondLst>
                                            </p:cTn>
                                            <p:tgtEl>
                                              <p:spTgt spid="85"/>
                                            </p:tgtEl>
                                            <p:attrNameLst>
                                              <p:attrName>style.visibility</p:attrName>
                                            </p:attrNameLst>
                                          </p:cBhvr>
                                          <p:to>
                                            <p:strVal val="visible"/>
                                          </p:to>
                                        </p:set>
                                        <p:animEffect transition="in" filter="wipe(left)">
                                          <p:cBhvr>
                                            <p:cTn id="76" dur="500"/>
                                            <p:tgtEl>
                                              <p:spTgt spid="85"/>
                                            </p:tgtEl>
                                          </p:cBhvr>
                                        </p:animEffect>
                                      </p:childTnLst>
                                    </p:cTn>
                                  </p:par>
                                </p:childTnLst>
                              </p:cTn>
                            </p:par>
                            <p:par>
                              <p:cTn id="77" fill="hold">
                                <p:stCondLst>
                                  <p:cond delay="4800"/>
                                </p:stCondLst>
                                <p:childTnLst>
                                  <p:par>
                                    <p:cTn id="78" presetID="22" presetClass="entr" presetSubtype="8" fill="hold" grpId="0" nodeType="afterEffect">
                                      <p:stCondLst>
                                        <p:cond delay="0"/>
                                      </p:stCondLst>
                                      <p:iterate type="lt">
                                        <p:tmPct val="30000"/>
                                      </p:iterate>
                                      <p:childTnLst>
                                        <p:set>
                                          <p:cBhvr>
                                            <p:cTn id="79" dur="1" fill="hold">
                                              <p:stCondLst>
                                                <p:cond delay="0"/>
                                              </p:stCondLst>
                                            </p:cTn>
                                            <p:tgtEl>
                                              <p:spTgt spid="86"/>
                                            </p:tgtEl>
                                            <p:attrNameLst>
                                              <p:attrName>style.visibility</p:attrName>
                                            </p:attrNameLst>
                                          </p:cBhvr>
                                          <p:to>
                                            <p:strVal val="visible"/>
                                          </p:to>
                                        </p:set>
                                        <p:animEffect transition="in" filter="wipe(left)">
                                          <p:cBhvr>
                                            <p:cTn id="80" dur="100"/>
                                            <p:tgtEl>
                                              <p:spTgt spid="86"/>
                                            </p:tgtEl>
                                          </p:cBhvr>
                                        </p:animEffect>
                                      </p:childTnLst>
                                    </p:cTn>
                                  </p:par>
                                  <p:par>
                                    <p:cTn id="81" presetID="36" presetClass="emph" presetSubtype="0" fill="hold" grpId="1" nodeType="withEffect">
                                      <p:stCondLst>
                                        <p:cond delay="0"/>
                                      </p:stCondLst>
                                      <p:iterate type="lt">
                                        <p:tmPct val="30000"/>
                                      </p:iterate>
                                      <p:childTnLst>
                                        <p:animScale>
                                          <p:cBhvr>
                                            <p:cTn id="82" dur="50" autoRev="1" fill="hold">
                                              <p:stCondLst>
                                                <p:cond delay="0"/>
                                              </p:stCondLst>
                                            </p:cTn>
                                            <p:tgtEl>
                                              <p:spTgt spid="86"/>
                                            </p:tgtEl>
                                          </p:cBhvr>
                                          <p:to x="80000" y="100000"/>
                                        </p:animScale>
                                        <p:anim by="(#ppt_w*0.10)" calcmode="lin" valueType="num">
                                          <p:cBhvr>
                                            <p:cTn id="83" dur="50" autoRev="1" fill="hold">
                                              <p:stCondLst>
                                                <p:cond delay="0"/>
                                              </p:stCondLst>
                                            </p:cTn>
                                            <p:tgtEl>
                                              <p:spTgt spid="86"/>
                                            </p:tgtEl>
                                            <p:attrNameLst>
                                              <p:attrName>ppt_x</p:attrName>
                                            </p:attrNameLst>
                                          </p:cBhvr>
                                        </p:anim>
                                        <p:anim by="(-#ppt_w*0.10)" calcmode="lin" valueType="num">
                                          <p:cBhvr>
                                            <p:cTn id="84" dur="50" autoRev="1" fill="hold">
                                              <p:stCondLst>
                                                <p:cond delay="0"/>
                                              </p:stCondLst>
                                            </p:cTn>
                                            <p:tgtEl>
                                              <p:spTgt spid="86"/>
                                            </p:tgtEl>
                                            <p:attrNameLst>
                                              <p:attrName>ppt_y</p:attrName>
                                            </p:attrNameLst>
                                          </p:cBhvr>
                                        </p:anim>
                                        <p:animRot by="-480000">
                                          <p:cBhvr>
                                            <p:cTn id="85" dur="50" autoRev="1" fill="hold">
                                              <p:stCondLst>
                                                <p:cond delay="0"/>
                                              </p:stCondLst>
                                            </p:cTn>
                                            <p:tgtEl>
                                              <p:spTgt spid="8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9" grpId="0" animBg="1"/>
          <p:bldP spid="70" grpId="0" animBg="1"/>
          <p:bldP spid="71" grpId="0" animBg="1"/>
          <p:bldP spid="72" grpId="0" animBg="1"/>
          <p:bldP spid="81" grpId="0"/>
          <p:bldP spid="82" grpId="0"/>
          <p:bldP spid="83" grpId="0"/>
          <p:bldP spid="84" grpId="0"/>
          <p:bldP spid="85" grpId="0" animBg="1"/>
          <p:bldP spid="86" grpId="0"/>
          <p:bldP spid="86" grpId="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a:extLst>
              <a:ext uri="{28A0092B-C50C-407E-A947-70E740481C1C}">
                <a14:useLocalDpi xmlns:a14="http://schemas.microsoft.com/office/drawing/2010/main"/>
              </a:ext>
            </a:extLst>
          </a:blip>
          <a:stretch>
            <a:fillRect/>
          </a:stretch>
        </p:blipFill>
        <p:spPr>
          <a:xfrm flipH="1">
            <a:off x="0" y="-285750"/>
            <a:ext cx="9144000" cy="5715000"/>
          </a:xfrm>
          <a:prstGeom prst="rect">
            <a:avLst/>
          </a:prstGeom>
        </p:spPr>
      </p:pic>
      <p:pic>
        <p:nvPicPr>
          <p:cNvPr id="12" name="图片 11"/>
          <p:cNvPicPr>
            <a:picLocks noChangeAspect="1"/>
          </p:cNvPicPr>
          <p:nvPr/>
        </p:nvPicPr>
        <p:blipFill>
          <a:blip r:embed="rId2">
            <a:grayscl/>
            <a:extLst>
              <a:ext uri="{28A0092B-C50C-407E-A947-70E740481C1C}">
                <a14:useLocalDpi xmlns:a14="http://schemas.microsoft.com/office/drawing/2010/main"/>
              </a:ext>
            </a:extLst>
          </a:blip>
          <a:stretch>
            <a:fillRect/>
          </a:stretch>
        </p:blipFill>
        <p:spPr>
          <a:xfrm flipH="1">
            <a:off x="0" y="-285750"/>
            <a:ext cx="9144000" cy="5715000"/>
          </a:xfrm>
          <a:prstGeom prst="rect">
            <a:avLst/>
          </a:prstGeom>
        </p:spPr>
      </p:pic>
      <p:sp>
        <p:nvSpPr>
          <p:cNvPr id="13" name="五边形 12"/>
          <p:cNvSpPr/>
          <p:nvPr/>
        </p:nvSpPr>
        <p:spPr>
          <a:xfrm>
            <a:off x="0" y="-292196"/>
            <a:ext cx="5507088" cy="5721446"/>
          </a:xfrm>
          <a:prstGeom prst="homePlate">
            <a:avLst>
              <a:gd name="adj" fmla="val 54213"/>
            </a:avLst>
          </a:prstGeom>
          <a:solidFill>
            <a:srgbClr val="D8343E">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4"/>
          <p:cNvSpPr txBox="1"/>
          <p:nvPr/>
        </p:nvSpPr>
        <p:spPr>
          <a:xfrm>
            <a:off x="404235" y="61144"/>
            <a:ext cx="1534394" cy="861774"/>
          </a:xfrm>
          <a:prstGeom prst="rect">
            <a:avLst/>
          </a:prstGeom>
          <a:noFill/>
        </p:spPr>
        <p:txBody>
          <a:bodyPr wrap="none" rtlCol="0">
            <a:spAutoFit/>
          </a:bodyPr>
          <a:lstStyle/>
          <a:p>
            <a:pPr algn="ctr"/>
            <a:r>
              <a:rPr lang="en-US" altLang="zh-CN" sz="3600" b="1" dirty="0">
                <a:solidFill>
                  <a:schemeClr val="bg1"/>
                </a:solidFill>
                <a:latin typeface="微软雅黑" panose="020B0503020204020204" pitchFamily="34" charset="-122"/>
                <a:ea typeface="微软雅黑" panose="020B0503020204020204" pitchFamily="34" charset="-122"/>
              </a:rPr>
              <a:t>LOGO</a:t>
            </a:r>
          </a:p>
          <a:p>
            <a:pPr algn="ctr"/>
            <a:r>
              <a:rPr lang="en-US" altLang="zh-CN" sz="1400" b="1" dirty="0">
                <a:solidFill>
                  <a:schemeClr val="bg1"/>
                </a:solidFill>
              </a:rPr>
              <a:t>COMPANY LOGO</a:t>
            </a:r>
            <a:endParaRPr lang="zh-CN" altLang="en-US" sz="1400" b="1" dirty="0">
              <a:solidFill>
                <a:schemeClr val="bg1"/>
              </a:solidFill>
            </a:endParaRPr>
          </a:p>
        </p:txBody>
      </p:sp>
      <p:sp>
        <p:nvSpPr>
          <p:cNvPr id="15" name="TextBox 8"/>
          <p:cNvSpPr txBox="1"/>
          <p:nvPr/>
        </p:nvSpPr>
        <p:spPr>
          <a:xfrm>
            <a:off x="-36512" y="1995688"/>
            <a:ext cx="4895528" cy="584775"/>
          </a:xfrm>
          <a:prstGeom prst="rect">
            <a:avLst/>
          </a:prstGeom>
          <a:noFill/>
        </p:spPr>
        <p:txBody>
          <a:bodyPr wrap="square" rtlCol="0">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rPr>
              <a:t>演示完毕，谢谢观看</a:t>
            </a:r>
            <a:endParaRPr lang="zh-CN" altLang="en-US" sz="3200" b="1" dirty="0">
              <a:solidFill>
                <a:schemeClr val="bg1"/>
              </a:solidFill>
              <a:latin typeface="微软雅黑" panose="020B0503020204020204" pitchFamily="34" charset="-122"/>
              <a:ea typeface="微软雅黑" panose="020B0503020204020204" pitchFamily="34" charset="-122"/>
              <a:cs typeface="经典特宋简" panose="02010609010101010101" pitchFamily="49" charset="-122"/>
            </a:endParaRPr>
          </a:p>
        </p:txBody>
      </p:sp>
      <p:sp>
        <p:nvSpPr>
          <p:cNvPr id="16" name="矩形 15"/>
          <p:cNvSpPr/>
          <p:nvPr/>
        </p:nvSpPr>
        <p:spPr>
          <a:xfrm>
            <a:off x="328024" y="2665245"/>
            <a:ext cx="3954929" cy="338554"/>
          </a:xfrm>
          <a:prstGeom prst="rect">
            <a:avLst/>
          </a:prstGeom>
          <a:effectLst/>
        </p:spPr>
        <p:txBody>
          <a:bodyPr wrap="none">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室内设计   案例展示   品牌宣传  公司介绍</a:t>
            </a:r>
          </a:p>
        </p:txBody>
      </p:sp>
      <p:sp>
        <p:nvSpPr>
          <p:cNvPr id="17" name="TextBox 13"/>
          <p:cNvSpPr txBox="1"/>
          <p:nvPr/>
        </p:nvSpPr>
        <p:spPr>
          <a:xfrm>
            <a:off x="411775" y="4853067"/>
            <a:ext cx="1585690" cy="307777"/>
          </a:xfrm>
          <a:prstGeom prst="rect">
            <a:avLst/>
          </a:prstGeom>
          <a:noFill/>
        </p:spPr>
        <p:txBody>
          <a:bodyPr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汇报人</a:t>
            </a:r>
            <a:r>
              <a:rPr lang="zh-CN" altLang="en-US" sz="1400" dirty="0" smtClean="0">
                <a:solidFill>
                  <a:schemeClr val="bg1"/>
                </a:solidFill>
                <a:latin typeface="微软雅黑" panose="020B0503020204020204" pitchFamily="34" charset="-122"/>
                <a:ea typeface="微软雅黑" panose="020B0503020204020204" pitchFamily="34" charset="-122"/>
              </a:rPr>
              <a:t>：第一</a:t>
            </a:r>
            <a:r>
              <a:rPr lang="en-US" altLang="zh-CN" sz="1400" dirty="0" smtClean="0">
                <a:solidFill>
                  <a:schemeClr val="bg1"/>
                </a:solidFill>
                <a:latin typeface="微软雅黑" panose="020B0503020204020204" pitchFamily="34" charset="-122"/>
                <a:ea typeface="微软雅黑" panose="020B0503020204020204" pitchFamily="34" charset="-122"/>
              </a:rPr>
              <a:t>PPT</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52103075"/>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anim calcmode="lin" valueType="num">
                                      <p:cBhvr>
                                        <p:cTn id="8" dur="2000" fill="hold"/>
                                        <p:tgtEl>
                                          <p:spTgt spid="12"/>
                                        </p:tgtEl>
                                        <p:attrNameLst>
                                          <p:attrName>ppt_w</p:attrName>
                                        </p:attrNameLst>
                                      </p:cBhvr>
                                      <p:tavLst>
                                        <p:tav tm="0" fmla="#ppt_w*sin(2.5*pi*$)">
                                          <p:val>
                                            <p:fltVal val="0"/>
                                          </p:val>
                                        </p:tav>
                                        <p:tav tm="100000">
                                          <p:val>
                                            <p:fltVal val="1"/>
                                          </p:val>
                                        </p:tav>
                                      </p:tavLst>
                                    </p:anim>
                                    <p:anim calcmode="lin" valueType="num">
                                      <p:cBhvr>
                                        <p:cTn id="9" dur="2000" fill="hold"/>
                                        <p:tgtEl>
                                          <p:spTgt spid="12"/>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2" presetClass="entr" presetSubtype="8"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0-#ppt_w/2"/>
                                          </p:val>
                                        </p:tav>
                                        <p:tav tm="100000">
                                          <p:val>
                                            <p:strVal val="#ppt_x"/>
                                          </p:val>
                                        </p:tav>
                                      </p:tavLst>
                                    </p:anim>
                                    <p:anim calcmode="lin" valueType="num">
                                      <p:cBhvr additive="base">
                                        <p:cTn id="14" dur="500" fill="hold"/>
                                        <p:tgtEl>
                                          <p:spTgt spid="13"/>
                                        </p:tgtEl>
                                        <p:attrNameLst>
                                          <p:attrName>ppt_y</p:attrName>
                                        </p:attrNameLst>
                                      </p:cBhvr>
                                      <p:tavLst>
                                        <p:tav tm="0">
                                          <p:val>
                                            <p:strVal val="#ppt_y"/>
                                          </p:val>
                                        </p:tav>
                                        <p:tav tm="100000">
                                          <p:val>
                                            <p:strVal val="#ppt_y"/>
                                          </p:val>
                                        </p:tav>
                                      </p:tavLst>
                                    </p:anim>
                                  </p:childTnLst>
                                </p:cTn>
                              </p:par>
                            </p:childTnLst>
                          </p:cTn>
                        </p:par>
                        <p:par>
                          <p:cTn id="15" fill="hold">
                            <p:stCondLst>
                              <p:cond delay="2500"/>
                            </p:stCondLst>
                            <p:childTnLst>
                              <p:par>
                                <p:cTn id="16" presetID="2" presetClass="entr" presetSubtype="8"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0-#ppt_w/2"/>
                                          </p:val>
                                        </p:tav>
                                        <p:tav tm="100000">
                                          <p:val>
                                            <p:strVal val="#ppt_x"/>
                                          </p:val>
                                        </p:tav>
                                      </p:tavLst>
                                    </p:anim>
                                    <p:anim calcmode="lin" valueType="num">
                                      <p:cBhvr additive="base">
                                        <p:cTn id="19" dur="500" fill="hold"/>
                                        <p:tgtEl>
                                          <p:spTgt spid="14"/>
                                        </p:tgtEl>
                                        <p:attrNameLst>
                                          <p:attrName>ppt_y</p:attrName>
                                        </p:attrNameLst>
                                      </p:cBhvr>
                                      <p:tavLst>
                                        <p:tav tm="0">
                                          <p:val>
                                            <p:strVal val="#ppt_y"/>
                                          </p:val>
                                        </p:tav>
                                        <p:tav tm="100000">
                                          <p:val>
                                            <p:strVal val="#ppt_y"/>
                                          </p:val>
                                        </p:tav>
                                      </p:tavLst>
                                    </p:anim>
                                  </p:childTnLst>
                                </p:cTn>
                              </p:par>
                            </p:childTnLst>
                          </p:cTn>
                        </p:par>
                        <p:par>
                          <p:cTn id="20" fill="hold">
                            <p:stCondLst>
                              <p:cond delay="3000"/>
                            </p:stCondLst>
                            <p:childTnLst>
                              <p:par>
                                <p:cTn id="21" presetID="42"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anim calcmode="lin" valueType="num">
                                      <p:cBhvr>
                                        <p:cTn id="29" dur="1000" fill="hold"/>
                                        <p:tgtEl>
                                          <p:spTgt spid="16"/>
                                        </p:tgtEl>
                                        <p:attrNameLst>
                                          <p:attrName>ppt_x</p:attrName>
                                        </p:attrNameLst>
                                      </p:cBhvr>
                                      <p:tavLst>
                                        <p:tav tm="0">
                                          <p:val>
                                            <p:strVal val="#ppt_x"/>
                                          </p:val>
                                        </p:tav>
                                        <p:tav tm="100000">
                                          <p:val>
                                            <p:strVal val="#ppt_x"/>
                                          </p:val>
                                        </p:tav>
                                      </p:tavLst>
                                    </p:anim>
                                    <p:anim calcmode="lin" valueType="num">
                                      <p:cBhvr>
                                        <p:cTn id="30" dur="1000" fill="hold"/>
                                        <p:tgtEl>
                                          <p:spTgt spid="16"/>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2" presetClass="entr" presetSubtype="8"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fill="hold"/>
                                        <p:tgtEl>
                                          <p:spTgt spid="17"/>
                                        </p:tgtEl>
                                        <p:attrNameLst>
                                          <p:attrName>ppt_x</p:attrName>
                                        </p:attrNameLst>
                                      </p:cBhvr>
                                      <p:tavLst>
                                        <p:tav tm="0">
                                          <p:val>
                                            <p:strVal val="0-#ppt_w/2"/>
                                          </p:val>
                                        </p:tav>
                                        <p:tav tm="100000">
                                          <p:val>
                                            <p:strVal val="#ppt_x"/>
                                          </p:val>
                                        </p:tav>
                                      </p:tavLst>
                                    </p:anim>
                                    <p:anim calcmode="lin" valueType="num">
                                      <p:cBhvr additive="base">
                                        <p:cTn id="35"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6"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9"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7"/>
            <a:ext cx="7711638" cy="2011329"/>
          </a:xfrm>
          <a:prstGeom prst="rect">
            <a:avLst/>
          </a:prstGeom>
          <a:noFill/>
          <a:ln>
            <a:noFill/>
          </a:ln>
        </p:spPr>
      </p:pic>
      <p:sp>
        <p:nvSpPr>
          <p:cNvPr id="15" name="Rectangle 3"/>
          <p:cNvSpPr>
            <a:spLocks noChangeArrowheads="1"/>
          </p:cNvSpPr>
          <p:nvPr/>
        </p:nvSpPr>
        <p:spPr bwMode="auto">
          <a:xfrm>
            <a:off x="468318" y="2323011"/>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1"/>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6983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室内装修\91b4OOOPICff_1024.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8296" y="-17153"/>
            <a:ext cx="9171701" cy="5160653"/>
          </a:xfrm>
          <a:prstGeom prst="rect">
            <a:avLst/>
          </a:prstGeom>
          <a:noFill/>
          <a:extLst>
            <a:ext uri="{909E8E84-426E-40DD-AFC4-6F175D3DCCD1}">
              <a14:hiddenFill xmlns:a14="http://schemas.microsoft.com/office/drawing/2010/main">
                <a:solidFill>
                  <a:srgbClr val="FFFFFF"/>
                </a:solidFill>
              </a14:hiddenFill>
            </a:ext>
          </a:extLst>
        </p:spPr>
      </p:pic>
      <p:sp>
        <p:nvSpPr>
          <p:cNvPr id="5" name="剪去单角的矩形 4"/>
          <p:cNvSpPr/>
          <p:nvPr/>
        </p:nvSpPr>
        <p:spPr>
          <a:xfrm>
            <a:off x="3225682" y="874998"/>
            <a:ext cx="2663744" cy="968722"/>
          </a:xfrm>
          <a:prstGeom prst="snip1Rect">
            <a:avLst>
              <a:gd name="adj" fmla="val 40888"/>
            </a:avLst>
          </a:pr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950" dirty="0"/>
          </a:p>
        </p:txBody>
      </p:sp>
      <p:sp>
        <p:nvSpPr>
          <p:cNvPr id="6" name="剪去单角的矩形 5"/>
          <p:cNvSpPr/>
          <p:nvPr/>
        </p:nvSpPr>
        <p:spPr>
          <a:xfrm flipH="1" flipV="1">
            <a:off x="3225681" y="1845432"/>
            <a:ext cx="2663744" cy="510295"/>
          </a:xfrm>
          <a:prstGeom prst="snip1Rect">
            <a:avLst>
              <a:gd name="adj" fmla="val 50000"/>
            </a:avLst>
          </a:prstGeom>
          <a:solidFill>
            <a:srgbClr val="E0E0E0"/>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1500" b="1" dirty="0">
              <a:solidFill>
                <a:srgbClr val="404040"/>
              </a:solidFill>
              <a:latin typeface="方正铁筋隶书简体" pitchFamily="65" charset="-122"/>
              <a:ea typeface="方正铁筋隶书简体" pitchFamily="65" charset="-122"/>
            </a:endParaRPr>
          </a:p>
        </p:txBody>
      </p:sp>
      <p:sp>
        <p:nvSpPr>
          <p:cNvPr id="7" name="TextBox 4"/>
          <p:cNvSpPr txBox="1"/>
          <p:nvPr/>
        </p:nvSpPr>
        <p:spPr>
          <a:xfrm>
            <a:off x="4072797" y="1267606"/>
            <a:ext cx="1816627" cy="553998"/>
          </a:xfrm>
          <a:prstGeom prst="rect">
            <a:avLst/>
          </a:prstGeom>
          <a:noFill/>
        </p:spPr>
        <p:txBody>
          <a:bodyPr wrap="square" rtlCol="0">
            <a:spAutoFit/>
          </a:bodyPr>
          <a:lstStyle/>
          <a:p>
            <a:r>
              <a:rPr lang="zh-CN" altLang="en-US" sz="3000" b="1" dirty="0" smtClean="0">
                <a:solidFill>
                  <a:schemeClr val="bg1">
                    <a:lumMod val="95000"/>
                  </a:schemeClr>
                </a:solidFill>
                <a:latin typeface="锐字荣光黑简1.0" pitchFamily="2" charset="-122"/>
                <a:ea typeface="锐字荣光黑简1.0" pitchFamily="2" charset="-122"/>
              </a:rPr>
              <a:t>添加标题</a:t>
            </a:r>
            <a:endParaRPr lang="zh-CN" altLang="en-US" sz="3000" b="1" dirty="0">
              <a:solidFill>
                <a:schemeClr val="bg1">
                  <a:lumMod val="95000"/>
                </a:schemeClr>
              </a:solidFill>
              <a:latin typeface="锐字荣光黑简1.0" pitchFamily="2" charset="-122"/>
              <a:ea typeface="锐字荣光黑简1.0" pitchFamily="2" charset="-122"/>
            </a:endParaRPr>
          </a:p>
        </p:txBody>
      </p:sp>
      <p:sp>
        <p:nvSpPr>
          <p:cNvPr id="8" name="KSO_Shape"/>
          <p:cNvSpPr>
            <a:spLocks/>
          </p:cNvSpPr>
          <p:nvPr/>
        </p:nvSpPr>
        <p:spPr bwMode="auto">
          <a:xfrm>
            <a:off x="3312087" y="950467"/>
            <a:ext cx="979420" cy="888007"/>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chemeClr val="bg1">
              <a:lumMod val="9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3">
              <a:solidFill>
                <a:srgbClr val="FFFFFF"/>
              </a:solidFill>
              <a:ea typeface="宋体" panose="02010600030101010101" pitchFamily="2" charset="-122"/>
            </a:endParaRPr>
          </a:p>
        </p:txBody>
      </p:sp>
      <p:sp>
        <p:nvSpPr>
          <p:cNvPr id="9" name="TextBox 9"/>
          <p:cNvSpPr txBox="1"/>
          <p:nvPr/>
        </p:nvSpPr>
        <p:spPr>
          <a:xfrm>
            <a:off x="3319398" y="1901465"/>
            <a:ext cx="2873499" cy="369332"/>
          </a:xfrm>
          <a:prstGeom prst="rect">
            <a:avLst/>
          </a:prstGeom>
          <a:noFill/>
        </p:spPr>
        <p:txBody>
          <a:bodyPr wrap="square" rtlCol="0">
            <a:spAutoFit/>
          </a:bodyPr>
          <a:lstStyle/>
          <a:p>
            <a:r>
              <a:rPr lang="en-US" altLang="zh-CN" sz="1800" b="1" spc="1875" dirty="0">
                <a:solidFill>
                  <a:srgbClr val="404040"/>
                </a:solidFill>
                <a:latin typeface="方正兰亭超细黑简体" pitchFamily="2" charset="-122"/>
                <a:ea typeface="方正兰亭超细黑简体" pitchFamily="2" charset="-122"/>
              </a:rPr>
              <a:t>Part 01</a:t>
            </a:r>
            <a:endParaRPr lang="zh-CN" altLang="en-US" sz="1800" b="1" spc="1875" dirty="0">
              <a:solidFill>
                <a:srgbClr val="404040"/>
              </a:solidFill>
              <a:latin typeface="方正兰亭超细黑简体" pitchFamily="2" charset="-122"/>
              <a:ea typeface="方正兰亭超细黑简体" pitchFamily="2" charset="-122"/>
            </a:endParaRPr>
          </a:p>
        </p:txBody>
      </p:sp>
    </p:spTree>
    <p:extLst>
      <p:ext uri="{BB962C8B-B14F-4D97-AF65-F5344CB8AC3E}">
        <p14:creationId xmlns:p14="http://schemas.microsoft.com/office/powerpoint/2010/main" val="269555720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par>
                                <p:cTn id="8" presetID="27" presetClass="emph" presetSubtype="0" repeatCount="2000" fill="remove" grpId="1" nodeType="withEffect">
                                  <p:stCondLst>
                                    <p:cond delay="0"/>
                                  </p:stCondLst>
                                  <p:childTnLst>
                                    <p:animClr clrSpc="rgb" dir="cw">
                                      <p:cBhvr override="childStyle">
                                        <p:cTn id="9" dur="250" autoRev="1" fill="remove"/>
                                        <p:tgtEl>
                                          <p:spTgt spid="5"/>
                                        </p:tgtEl>
                                        <p:attrNameLst>
                                          <p:attrName>style.color</p:attrName>
                                        </p:attrNameLst>
                                      </p:cBhvr>
                                      <p:to>
                                        <a:schemeClr val="bg1"/>
                                      </p:to>
                                    </p:animClr>
                                    <p:animClr clrSpc="rgb" dir="cw">
                                      <p:cBhvr>
                                        <p:cTn id="10" dur="250" autoRev="1" fill="remove"/>
                                        <p:tgtEl>
                                          <p:spTgt spid="5"/>
                                        </p:tgtEl>
                                        <p:attrNameLst>
                                          <p:attrName>fillcolor</p:attrName>
                                        </p:attrNameLst>
                                      </p:cBhvr>
                                      <p:to>
                                        <a:schemeClr val="bg1"/>
                                      </p:to>
                                    </p:animClr>
                                    <p:set>
                                      <p:cBhvr>
                                        <p:cTn id="11" dur="250" autoRev="1" fill="remove"/>
                                        <p:tgtEl>
                                          <p:spTgt spid="5"/>
                                        </p:tgtEl>
                                        <p:attrNameLst>
                                          <p:attrName>fill.type</p:attrName>
                                        </p:attrNameLst>
                                      </p:cBhvr>
                                      <p:to>
                                        <p:strVal val="solid"/>
                                      </p:to>
                                    </p:set>
                                    <p:set>
                                      <p:cBhvr>
                                        <p:cTn id="12" dur="250" autoRev="1" fill="remove"/>
                                        <p:tgtEl>
                                          <p:spTgt spid="5"/>
                                        </p:tgtEl>
                                        <p:attrNameLst>
                                          <p:attrName>fill.on</p:attrName>
                                        </p:attrNameLst>
                                      </p:cBhvr>
                                      <p:to>
                                        <p:strVal val="true"/>
                                      </p:to>
                                    </p:set>
                                  </p:childTnLst>
                                </p:cTn>
                              </p:par>
                            </p:childTnLst>
                          </p:cTn>
                        </p:par>
                        <p:par>
                          <p:cTn id="13" fill="hold">
                            <p:stCondLst>
                              <p:cond delay="1000"/>
                            </p:stCondLst>
                            <p:childTnLst>
                              <p:par>
                                <p:cTn id="14" presetID="12" presetClass="entr" presetSubtype="2"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p:tgtEl>
                                          <p:spTgt spid="8"/>
                                        </p:tgtEl>
                                        <p:attrNameLst>
                                          <p:attrName>ppt_x</p:attrName>
                                        </p:attrNameLst>
                                      </p:cBhvr>
                                      <p:tavLst>
                                        <p:tav tm="0">
                                          <p:val>
                                            <p:strVal val="#ppt_x+#ppt_w*1.125000"/>
                                          </p:val>
                                        </p:tav>
                                        <p:tav tm="100000">
                                          <p:val>
                                            <p:strVal val="#ppt_x"/>
                                          </p:val>
                                        </p:tav>
                                      </p:tavLst>
                                    </p:anim>
                                    <p:animEffect transition="in" filter="wipe(left)">
                                      <p:cBhvr>
                                        <p:cTn id="17" dur="500"/>
                                        <p:tgtEl>
                                          <p:spTgt spid="8"/>
                                        </p:tgtEl>
                                      </p:cBhvr>
                                    </p:animEffect>
                                  </p:childTnLst>
                                </p:cTn>
                              </p:par>
                            </p:childTnLst>
                          </p:cTn>
                        </p:par>
                        <p:par>
                          <p:cTn id="18" fill="hold">
                            <p:stCondLst>
                              <p:cond delay="1500"/>
                            </p:stCondLst>
                            <p:childTnLst>
                              <p:par>
                                <p:cTn id="19" presetID="49" presetClass="entr" presetSubtype="0" decel="100000" fill="hold" grpId="0" nodeType="afterEffect">
                                  <p:stCondLst>
                                    <p:cond delay="0"/>
                                  </p:stCondLst>
                                  <p:iterate type="lt">
                                    <p:tmPct val="10000"/>
                                  </p:iterate>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 calcmode="lin" valueType="num">
                                      <p:cBhvr>
                                        <p:cTn id="23" dur="500" fill="hold"/>
                                        <p:tgtEl>
                                          <p:spTgt spid="7"/>
                                        </p:tgtEl>
                                        <p:attrNameLst>
                                          <p:attrName>style.rotation</p:attrName>
                                        </p:attrNameLst>
                                      </p:cBhvr>
                                      <p:tavLst>
                                        <p:tav tm="0">
                                          <p:val>
                                            <p:fltVal val="360"/>
                                          </p:val>
                                        </p:tav>
                                        <p:tav tm="100000">
                                          <p:val>
                                            <p:fltVal val="0"/>
                                          </p:val>
                                        </p:tav>
                                      </p:tavLst>
                                    </p:anim>
                                    <p:animEffect transition="in" filter="fade">
                                      <p:cBhvr>
                                        <p:cTn id="24" dur="500"/>
                                        <p:tgtEl>
                                          <p:spTgt spid="7"/>
                                        </p:tgtEl>
                                      </p:cBhvr>
                                    </p:animEffect>
                                  </p:childTnLst>
                                </p:cTn>
                              </p:par>
                            </p:childTnLst>
                          </p:cTn>
                        </p:par>
                        <p:par>
                          <p:cTn id="25" fill="hold">
                            <p:stCondLst>
                              <p:cond delay="2150"/>
                            </p:stCondLst>
                            <p:childTnLst>
                              <p:par>
                                <p:cTn id="26" presetID="16" presetClass="entr" presetSubtype="37"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arn(outVertical)">
                                      <p:cBhvr>
                                        <p:cTn id="28" dur="500"/>
                                        <p:tgtEl>
                                          <p:spTgt spid="6"/>
                                        </p:tgtEl>
                                      </p:cBhvr>
                                    </p:animEffect>
                                  </p:childTnLst>
                                </p:cTn>
                              </p:par>
                            </p:childTnLst>
                          </p:cTn>
                        </p:par>
                        <p:par>
                          <p:cTn id="29" fill="hold">
                            <p:stCondLst>
                              <p:cond delay="2650"/>
                            </p:stCondLst>
                            <p:childTnLst>
                              <p:par>
                                <p:cTn id="30" presetID="27" presetClass="emph" presetSubtype="0" repeatCount="2000" fill="remove" grpId="1" nodeType="afterEffect">
                                  <p:stCondLst>
                                    <p:cond delay="0"/>
                                  </p:stCondLst>
                                  <p:childTnLst>
                                    <p:animClr clrSpc="rgb" dir="cw">
                                      <p:cBhvr override="childStyle">
                                        <p:cTn id="31" dur="250" autoRev="1" fill="remove"/>
                                        <p:tgtEl>
                                          <p:spTgt spid="6"/>
                                        </p:tgtEl>
                                        <p:attrNameLst>
                                          <p:attrName>style.color</p:attrName>
                                        </p:attrNameLst>
                                      </p:cBhvr>
                                      <p:to>
                                        <a:schemeClr val="bg1"/>
                                      </p:to>
                                    </p:animClr>
                                    <p:animClr clrSpc="rgb" dir="cw">
                                      <p:cBhvr>
                                        <p:cTn id="32" dur="250" autoRev="1" fill="remove"/>
                                        <p:tgtEl>
                                          <p:spTgt spid="6"/>
                                        </p:tgtEl>
                                        <p:attrNameLst>
                                          <p:attrName>fillcolor</p:attrName>
                                        </p:attrNameLst>
                                      </p:cBhvr>
                                      <p:to>
                                        <a:schemeClr val="bg1"/>
                                      </p:to>
                                    </p:animClr>
                                    <p:set>
                                      <p:cBhvr>
                                        <p:cTn id="33" dur="250" autoRev="1" fill="remove"/>
                                        <p:tgtEl>
                                          <p:spTgt spid="6"/>
                                        </p:tgtEl>
                                        <p:attrNameLst>
                                          <p:attrName>fill.type</p:attrName>
                                        </p:attrNameLst>
                                      </p:cBhvr>
                                      <p:to>
                                        <p:strVal val="solid"/>
                                      </p:to>
                                    </p:set>
                                    <p:set>
                                      <p:cBhvr>
                                        <p:cTn id="34" dur="250" autoRev="1" fill="remove"/>
                                        <p:tgtEl>
                                          <p:spTgt spid="6"/>
                                        </p:tgtEl>
                                        <p:attrNameLst>
                                          <p:attrName>fill.on</p:attrName>
                                        </p:attrNameLst>
                                      </p:cBhvr>
                                      <p:to>
                                        <p:strVal val="true"/>
                                      </p:to>
                                    </p:set>
                                  </p:childTnLst>
                                </p:cTn>
                              </p:par>
                            </p:childTnLst>
                          </p:cTn>
                        </p:par>
                        <p:par>
                          <p:cTn id="35" fill="hold">
                            <p:stCondLst>
                              <p:cond delay="3650"/>
                            </p:stCondLst>
                            <p:childTnLst>
                              <p:par>
                                <p:cTn id="36" presetID="12" presetClass="entr" presetSubtype="4" fill="hold" grpId="0" nodeType="afterEffect">
                                  <p:stCondLst>
                                    <p:cond delay="0"/>
                                  </p:stCondLst>
                                  <p:iterate type="lt">
                                    <p:tmPct val="10000"/>
                                  </p:iterate>
                                  <p:childTnLst>
                                    <p:set>
                                      <p:cBhvr>
                                        <p:cTn id="37" dur="1" fill="hold">
                                          <p:stCondLst>
                                            <p:cond delay="0"/>
                                          </p:stCondLst>
                                        </p:cTn>
                                        <p:tgtEl>
                                          <p:spTgt spid="9"/>
                                        </p:tgtEl>
                                        <p:attrNameLst>
                                          <p:attrName>style.visibility</p:attrName>
                                        </p:attrNameLst>
                                      </p:cBhvr>
                                      <p:to>
                                        <p:strVal val="visible"/>
                                      </p:to>
                                    </p:set>
                                    <p:anim calcmode="lin" valueType="num">
                                      <p:cBhvr additive="base">
                                        <p:cTn id="38" dur="1000"/>
                                        <p:tgtEl>
                                          <p:spTgt spid="9"/>
                                        </p:tgtEl>
                                        <p:attrNameLst>
                                          <p:attrName>ppt_y</p:attrName>
                                        </p:attrNameLst>
                                      </p:cBhvr>
                                      <p:tavLst>
                                        <p:tav tm="0">
                                          <p:val>
                                            <p:strVal val="#ppt_y+#ppt_h*1.125000"/>
                                          </p:val>
                                        </p:tav>
                                        <p:tav tm="100000">
                                          <p:val>
                                            <p:strVal val="#ppt_y"/>
                                          </p:val>
                                        </p:tav>
                                      </p:tavLst>
                                    </p:anim>
                                    <p:animEffect transition="in" filter="wipe(up)">
                                      <p:cBhvr>
                                        <p:cTn id="3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p:bldP spid="8" grpId="0" animBg="1"/>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1521" y="123478"/>
            <a:ext cx="179512" cy="432048"/>
          </a:xfrm>
          <a:prstGeom prst="rect">
            <a:avLst/>
          </a:prstGeom>
          <a:solidFill>
            <a:srgbClr val="D83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9"/>
          <p:cNvSpPr txBox="1"/>
          <p:nvPr/>
        </p:nvSpPr>
        <p:spPr>
          <a:xfrm>
            <a:off x="460380" y="155415"/>
            <a:ext cx="1210588" cy="400110"/>
          </a:xfrm>
          <a:prstGeom prst="rect">
            <a:avLst/>
          </a:prstGeom>
          <a:noFill/>
        </p:spPr>
        <p:txBody>
          <a:bodyPr wrap="none" rtlCol="0">
            <a:spAutoFit/>
          </a:bodyPr>
          <a:lstStyle/>
          <a:p>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595" y="3867894"/>
            <a:ext cx="9142810" cy="1275606"/>
          </a:xfrm>
          <a:prstGeom prst="rect">
            <a:avLst/>
          </a:pr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TextBox 14"/>
          <p:cNvSpPr txBox="1"/>
          <p:nvPr/>
        </p:nvSpPr>
        <p:spPr>
          <a:xfrm>
            <a:off x="4271517" y="914500"/>
            <a:ext cx="1041516" cy="415498"/>
          </a:xfrm>
          <a:prstGeom prst="rect">
            <a:avLst/>
          </a:prstGeom>
          <a:noFill/>
        </p:spPr>
        <p:txBody>
          <a:bodyPr wrap="square" rtlCol="0">
            <a:spAutoFit/>
          </a:bodyPr>
          <a:lstStyle/>
          <a:p>
            <a:r>
              <a:rPr lang="zh-CN" altLang="en-US" sz="2100" dirty="0">
                <a:solidFill>
                  <a:schemeClr val="tx1">
                    <a:lumMod val="75000"/>
                    <a:lumOff val="25000"/>
                  </a:schemeClr>
                </a:solidFill>
                <a:latin typeface="微软雅黑" pitchFamily="34" charset="-122"/>
                <a:ea typeface="微软雅黑" pitchFamily="34" charset="-122"/>
              </a:rPr>
              <a:t>欢迎页    </a:t>
            </a:r>
          </a:p>
        </p:txBody>
      </p:sp>
      <p:sp>
        <p:nvSpPr>
          <p:cNvPr id="8" name="矩形 7"/>
          <p:cNvSpPr/>
          <p:nvPr/>
        </p:nvSpPr>
        <p:spPr>
          <a:xfrm>
            <a:off x="5398759" y="929346"/>
            <a:ext cx="1325363" cy="323165"/>
          </a:xfrm>
          <a:prstGeom prst="rect">
            <a:avLst/>
          </a:prstGeom>
        </p:spPr>
        <p:txBody>
          <a:bodyPr wrap="none">
            <a:spAutoFit/>
          </a:bodyPr>
          <a:lstStyle/>
          <a:p>
            <a:r>
              <a:rPr lang="en-US" altLang="zh-CN" sz="1500" spc="450" dirty="0">
                <a:solidFill>
                  <a:schemeClr val="tx1">
                    <a:lumMod val="75000"/>
                    <a:lumOff val="25000"/>
                  </a:schemeClr>
                </a:solidFill>
              </a:rPr>
              <a:t>Welcome</a:t>
            </a:r>
            <a:endParaRPr lang="zh-CN" altLang="en-US" sz="1500" spc="450" dirty="0">
              <a:solidFill>
                <a:schemeClr val="tx1">
                  <a:lumMod val="75000"/>
                  <a:lumOff val="25000"/>
                </a:schemeClr>
              </a:solidFill>
            </a:endParaRPr>
          </a:p>
        </p:txBody>
      </p:sp>
      <p:sp>
        <p:nvSpPr>
          <p:cNvPr id="9" name="任意多边形 8"/>
          <p:cNvSpPr/>
          <p:nvPr/>
        </p:nvSpPr>
        <p:spPr>
          <a:xfrm>
            <a:off x="5312167" y="953344"/>
            <a:ext cx="1388054" cy="250372"/>
          </a:xfrm>
          <a:custGeom>
            <a:avLst/>
            <a:gdLst>
              <a:gd name="connsiteX0" fmla="*/ 0 w 4107543"/>
              <a:gd name="connsiteY0" fmla="*/ 0 h 333829"/>
              <a:gd name="connsiteX1" fmla="*/ 0 w 4107543"/>
              <a:gd name="connsiteY1" fmla="*/ 333829 h 333829"/>
              <a:gd name="connsiteX2" fmla="*/ 4107543 w 4107543"/>
              <a:gd name="connsiteY2" fmla="*/ 333829 h 333829"/>
            </a:gdLst>
            <a:ahLst/>
            <a:cxnLst>
              <a:cxn ang="0">
                <a:pos x="connsiteX0" y="connsiteY0"/>
              </a:cxn>
              <a:cxn ang="0">
                <a:pos x="connsiteX1" y="connsiteY1"/>
              </a:cxn>
              <a:cxn ang="0">
                <a:pos x="connsiteX2" y="connsiteY2"/>
              </a:cxn>
            </a:cxnLst>
            <a:rect l="l" t="t" r="r" b="b"/>
            <a:pathLst>
              <a:path w="4107543" h="333829">
                <a:moveTo>
                  <a:pt x="0" y="0"/>
                </a:moveTo>
                <a:lnTo>
                  <a:pt x="0" y="333829"/>
                </a:lnTo>
                <a:lnTo>
                  <a:pt x="4107543" y="333829"/>
                </a:lnTo>
              </a:path>
            </a:pathLst>
          </a:cu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schemeClr val="tx1">
                  <a:lumMod val="75000"/>
                  <a:lumOff val="25000"/>
                </a:schemeClr>
              </a:solidFill>
            </a:endParaRPr>
          </a:p>
        </p:txBody>
      </p:sp>
      <p:cxnSp>
        <p:nvCxnSpPr>
          <p:cNvPr id="10" name="直接连接符 9"/>
          <p:cNvCxnSpPr/>
          <p:nvPr/>
        </p:nvCxnSpPr>
        <p:spPr>
          <a:xfrm>
            <a:off x="3896925" y="4035494"/>
            <a:ext cx="2757617" cy="0"/>
          </a:xfrm>
          <a:prstGeom prst="line">
            <a:avLst/>
          </a:prstGeom>
          <a:ln>
            <a:noFill/>
          </a:ln>
          <a:effectLst/>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67545" y="2276297"/>
            <a:ext cx="4437764" cy="2985589"/>
          </a:xfrm>
          <a:prstGeom prst="rect">
            <a:avLst/>
          </a:prstGeom>
          <a:noFill/>
          <a:ln>
            <a:noFill/>
          </a:ln>
          <a:effectLst>
            <a:outerShdw dist="35921" dir="2700000" algn="ctr" rotWithShape="0">
              <a:schemeClr val="bg2"/>
            </a:outerShdw>
          </a:effectLst>
        </p:spPr>
      </p:pic>
      <p:sp>
        <p:nvSpPr>
          <p:cNvPr id="12" name="TextBox 20"/>
          <p:cNvSpPr txBox="1"/>
          <p:nvPr/>
        </p:nvSpPr>
        <p:spPr>
          <a:xfrm>
            <a:off x="3815916" y="1604954"/>
            <a:ext cx="3564396" cy="1421928"/>
          </a:xfrm>
          <a:prstGeom prst="rect">
            <a:avLst/>
          </a:prstGeom>
          <a:noFill/>
        </p:spPr>
        <p:txBody>
          <a:bodyPr wrap="square" rtlCol="0">
            <a:spAutoFit/>
          </a:bodyPr>
          <a:lstStyle/>
          <a:p>
            <a:pPr>
              <a:lnSpc>
                <a:spcPct val="120000"/>
              </a:lnSpc>
            </a:pPr>
            <a:r>
              <a:rPr lang="zh-CN" altLang="en-US" sz="900" dirty="0">
                <a:solidFill>
                  <a:schemeClr val="tx1">
                    <a:lumMod val="75000"/>
                    <a:lumOff val="25000"/>
                  </a:schemeClr>
                </a:solidFill>
                <a:latin typeface="微软雅黑" pitchFamily="34" charset="-122"/>
                <a:ea typeface="微软雅黑" pitchFamily="34" charset="-122"/>
              </a:rPr>
              <a:t>输入内容，或复制内容后右键选择“只保留文本”粘贴内容。输入内容，或复制内容后右键选择“只保留文本”粘贴内容。输入内容，或复制内容后右键选择“只保留文本”粘贴内容。输入内容，或复制内容后右键选择“只保留文本”粘贴内容。输入内容，或复制内容后右键选择“只保留文本”粘贴内容。</a:t>
            </a:r>
          </a:p>
          <a:p>
            <a:pPr>
              <a:lnSpc>
                <a:spcPct val="120000"/>
              </a:lnSpc>
            </a:pPr>
            <a:endParaRPr lang="zh-CN" altLang="en-US" sz="900" dirty="0">
              <a:solidFill>
                <a:schemeClr val="tx1">
                  <a:lumMod val="75000"/>
                  <a:lumOff val="25000"/>
                </a:schemeClr>
              </a:solidFill>
              <a:latin typeface="微软雅黑" pitchFamily="34" charset="-122"/>
              <a:ea typeface="微软雅黑" pitchFamily="34" charset="-122"/>
            </a:endParaRPr>
          </a:p>
          <a:p>
            <a:pPr>
              <a:lnSpc>
                <a:spcPct val="120000"/>
              </a:lnSpc>
            </a:pPr>
            <a:endParaRPr lang="zh-CN" altLang="en-US" sz="900" dirty="0">
              <a:solidFill>
                <a:schemeClr val="tx1">
                  <a:lumMod val="75000"/>
                  <a:lumOff val="25000"/>
                </a:schemeClr>
              </a:solidFill>
              <a:latin typeface="微软雅黑" pitchFamily="34" charset="-122"/>
              <a:ea typeface="微软雅黑" pitchFamily="34" charset="-122"/>
            </a:endParaRPr>
          </a:p>
          <a:p>
            <a:pPr>
              <a:lnSpc>
                <a:spcPct val="120000"/>
              </a:lnSpc>
            </a:pPr>
            <a:endParaRPr lang="zh-CN" altLang="en-US" sz="900" dirty="0">
              <a:solidFill>
                <a:schemeClr val="tx1">
                  <a:lumMod val="75000"/>
                  <a:lumOff val="25000"/>
                </a:schemeClr>
              </a:solidFill>
              <a:latin typeface="微软雅黑" pitchFamily="34" charset="-122"/>
              <a:ea typeface="微软雅黑" pitchFamily="34" charset="-122"/>
            </a:endParaRPr>
          </a:p>
        </p:txBody>
      </p: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469693">
            <a:off x="7029060" y="928247"/>
            <a:ext cx="1264160" cy="1643637"/>
          </a:xfrm>
          <a:prstGeom prst="rect">
            <a:avLst/>
          </a:prstGeom>
        </p:spPr>
      </p:pic>
    </p:spTree>
    <p:extLst>
      <p:ext uri="{BB962C8B-B14F-4D97-AF65-F5344CB8AC3E}">
        <p14:creationId xmlns:p14="http://schemas.microsoft.com/office/powerpoint/2010/main" val="254836764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5"/>
                                        </p:tgtEl>
                                      </p:cBhvr>
                                    </p:animEffect>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2" presetClass="entr" presetSubtype="2" fill="hold" grpId="0" nodeType="afterEffect">
                                  <p:stCondLst>
                                    <p:cond delay="0"/>
                                  </p:stCondLst>
                                  <p:iterate type="lt">
                                    <p:tmPct val="10000"/>
                                  </p:iterate>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1+#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childTnLst>
                          </p:cTn>
                        </p:par>
                        <p:par>
                          <p:cTn id="30" fill="hold">
                            <p:stCondLst>
                              <p:cond delay="3100"/>
                            </p:stCondLst>
                            <p:childTnLst>
                              <p:par>
                                <p:cTn id="31" presetID="22" presetClass="entr" presetSubtype="8"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par>
                          <p:cTn id="34" fill="hold">
                            <p:stCondLst>
                              <p:cond delay="3600"/>
                            </p:stCondLst>
                            <p:childTnLst>
                              <p:par>
                                <p:cTn id="35" presetID="38" presetClass="entr" presetSubtype="0" accel="50000" fill="hold" grpId="0" nodeType="afterEffect">
                                  <p:stCondLst>
                                    <p:cond delay="0"/>
                                  </p:stCondLst>
                                  <p:iterate type="lt">
                                    <p:tmPct val="50000"/>
                                  </p:iterate>
                                  <p:childTnLst>
                                    <p:set>
                                      <p:cBhvr>
                                        <p:cTn id="36" dur="1" fill="hold">
                                          <p:stCondLst>
                                            <p:cond delay="0"/>
                                          </p:stCondLst>
                                        </p:cTn>
                                        <p:tgtEl>
                                          <p:spTgt spid="8"/>
                                        </p:tgtEl>
                                        <p:attrNameLst>
                                          <p:attrName>style.visibility</p:attrName>
                                        </p:attrNameLst>
                                      </p:cBhvr>
                                      <p:to>
                                        <p:strVal val="visible"/>
                                      </p:to>
                                    </p:set>
                                    <p:set>
                                      <p:cBhvr>
                                        <p:cTn id="37" dur="227" fill="hold">
                                          <p:stCondLst>
                                            <p:cond delay="0"/>
                                          </p:stCondLst>
                                        </p:cTn>
                                        <p:tgtEl>
                                          <p:spTgt spid="8"/>
                                        </p:tgtEl>
                                        <p:attrNameLst>
                                          <p:attrName>style.rotation</p:attrName>
                                        </p:attrNameLst>
                                      </p:cBhvr>
                                      <p:to>
                                        <p:strVal val="-45.0"/>
                                      </p:to>
                                    </p:set>
                                    <p:anim calcmode="lin" valueType="num">
                                      <p:cBhvr>
                                        <p:cTn id="38" dur="227" fill="hold">
                                          <p:stCondLst>
                                            <p:cond delay="227"/>
                                          </p:stCondLst>
                                        </p:cTn>
                                        <p:tgtEl>
                                          <p:spTgt spid="8"/>
                                        </p:tgtEl>
                                        <p:attrNameLst>
                                          <p:attrName>style.rotation</p:attrName>
                                        </p:attrNameLst>
                                      </p:cBhvr>
                                      <p:tavLst>
                                        <p:tav tm="0">
                                          <p:val>
                                            <p:fltVal val="-45"/>
                                          </p:val>
                                        </p:tav>
                                        <p:tav tm="69900">
                                          <p:val>
                                            <p:fltVal val="45"/>
                                          </p:val>
                                        </p:tav>
                                        <p:tav tm="100000">
                                          <p:val>
                                            <p:fltVal val="0"/>
                                          </p:val>
                                        </p:tav>
                                      </p:tavLst>
                                    </p:anim>
                                    <p:anim calcmode="lin" valueType="num">
                                      <p:cBhvr>
                                        <p:cTn id="39" dur="227" fill="hold">
                                          <p:stCondLst>
                                            <p:cond delay="0"/>
                                          </p:stCondLst>
                                        </p:cTn>
                                        <p:tgtEl>
                                          <p:spTgt spid="8"/>
                                        </p:tgtEl>
                                        <p:attrNameLst>
                                          <p:attrName>ppt_y</p:attrName>
                                        </p:attrNameLst>
                                      </p:cBhvr>
                                      <p:tavLst>
                                        <p:tav tm="0">
                                          <p:val>
                                            <p:strVal val="#ppt_y-1"/>
                                          </p:val>
                                        </p:tav>
                                        <p:tav tm="100000">
                                          <p:val>
                                            <p:strVal val="#ppt_y-(0.354*#ppt_w-0.172*#ppt_h)"/>
                                          </p:val>
                                        </p:tav>
                                      </p:tavLst>
                                    </p:anim>
                                    <p:anim calcmode="lin" valueType="num">
                                      <p:cBhvr>
                                        <p:cTn id="40" dur="78" decel="50000" autoRev="1" fill="hold">
                                          <p:stCondLst>
                                            <p:cond delay="227"/>
                                          </p:stCondLst>
                                        </p:cTn>
                                        <p:tgtEl>
                                          <p:spTgt spid="8"/>
                                        </p:tgtEl>
                                        <p:attrNameLst>
                                          <p:attrName>ppt_y</p:attrName>
                                        </p:attrNameLst>
                                      </p:cBhvr>
                                      <p:tavLst>
                                        <p:tav tm="0">
                                          <p:val>
                                            <p:strVal val="#ppt_y-(0.354*#ppt_w-0.172*#ppt_h)"/>
                                          </p:val>
                                        </p:tav>
                                        <p:tav tm="100000">
                                          <p:val>
                                            <p:strVal val="#ppt_y-(0.354*#ppt_w-0.172*#ppt_h)-#ppt_h/2"/>
                                          </p:val>
                                        </p:tav>
                                      </p:tavLst>
                                    </p:anim>
                                    <p:anim calcmode="lin" valueType="num">
                                      <p:cBhvr>
                                        <p:cTn id="41" dur="68" fill="hold">
                                          <p:stCondLst>
                                            <p:cond delay="432"/>
                                          </p:stCondLst>
                                        </p:cTn>
                                        <p:tgtEl>
                                          <p:spTgt spid="8"/>
                                        </p:tgtEl>
                                        <p:attrNameLst>
                                          <p:attrName>ppt_y</p:attrName>
                                        </p:attrNameLst>
                                      </p:cBhvr>
                                      <p:tavLst>
                                        <p:tav tm="0">
                                          <p:val>
                                            <p:strVal val="#ppt_y-(0.354*#ppt_w-0.172*#ppt_h)"/>
                                          </p:val>
                                        </p:tav>
                                        <p:tav tm="100000">
                                          <p:val>
                                            <p:strVal val="#ppt_y"/>
                                          </p:val>
                                        </p:tav>
                                      </p:tavLst>
                                    </p:anim>
                                  </p:childTnLst>
                                </p:cTn>
                              </p:par>
                            </p:childTnLst>
                          </p:cTn>
                        </p:par>
                        <p:par>
                          <p:cTn id="42" fill="hold">
                            <p:stCondLst>
                              <p:cond delay="5600"/>
                            </p:stCondLst>
                            <p:childTnLst>
                              <p:par>
                                <p:cTn id="43" presetID="16" presetClass="entr" presetSubtype="21" fill="hold"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barn(inVertical)">
                                      <p:cBhvr>
                                        <p:cTn id="45" dur="500"/>
                                        <p:tgtEl>
                                          <p:spTgt spid="10"/>
                                        </p:tgtEl>
                                      </p:cBhvr>
                                    </p:animEffect>
                                  </p:childTnLst>
                                </p:cTn>
                              </p:par>
                            </p:childTnLst>
                          </p:cTn>
                        </p:par>
                        <p:par>
                          <p:cTn id="46" fill="hold">
                            <p:stCondLst>
                              <p:cond delay="6100"/>
                            </p:stCondLst>
                            <p:childTnLst>
                              <p:par>
                                <p:cTn id="47" presetID="16" presetClass="entr" presetSubtype="37"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barn(outVertical)">
                                      <p:cBhvr>
                                        <p:cTn id="49" dur="500"/>
                                        <p:tgtEl>
                                          <p:spTgt spid="12"/>
                                        </p:tgtEl>
                                      </p:cBhvr>
                                    </p:animEffect>
                                  </p:childTnLst>
                                </p:cTn>
                              </p:par>
                            </p:childTnLst>
                          </p:cTn>
                        </p:par>
                        <p:par>
                          <p:cTn id="50" fill="hold">
                            <p:stCondLst>
                              <p:cond delay="6600"/>
                            </p:stCondLst>
                            <p:childTnLst>
                              <p:par>
                                <p:cTn id="51" presetID="55" presetClass="entr" presetSubtype="0" fill="hold" nodeType="after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p:cTn id="53" dur="1000" fill="hold"/>
                                        <p:tgtEl>
                                          <p:spTgt spid="13"/>
                                        </p:tgtEl>
                                        <p:attrNameLst>
                                          <p:attrName>ppt_w</p:attrName>
                                        </p:attrNameLst>
                                      </p:cBhvr>
                                      <p:tavLst>
                                        <p:tav tm="0">
                                          <p:val>
                                            <p:strVal val="#ppt_w*0.70"/>
                                          </p:val>
                                        </p:tav>
                                        <p:tav tm="100000">
                                          <p:val>
                                            <p:strVal val="#ppt_w"/>
                                          </p:val>
                                        </p:tav>
                                      </p:tavLst>
                                    </p:anim>
                                    <p:anim calcmode="lin" valueType="num">
                                      <p:cBhvr>
                                        <p:cTn id="54" dur="1000" fill="hold"/>
                                        <p:tgtEl>
                                          <p:spTgt spid="13"/>
                                        </p:tgtEl>
                                        <p:attrNameLst>
                                          <p:attrName>ppt_h</p:attrName>
                                        </p:attrNameLst>
                                      </p:cBhvr>
                                      <p:tavLst>
                                        <p:tav tm="0">
                                          <p:val>
                                            <p:strVal val="#ppt_h"/>
                                          </p:val>
                                        </p:tav>
                                        <p:tav tm="100000">
                                          <p:val>
                                            <p:strVal val="#ppt_h"/>
                                          </p:val>
                                        </p:tav>
                                      </p:tavLst>
                                    </p:anim>
                                    <p:animEffect transition="in" filter="fade">
                                      <p:cBhvr>
                                        <p:cTn id="55" dur="1000"/>
                                        <p:tgtEl>
                                          <p:spTgt spid="13"/>
                                        </p:tgtEl>
                                      </p:cBhvr>
                                    </p:animEffect>
                                  </p:childTnLst>
                                </p:cTn>
                              </p:par>
                            </p:childTnLst>
                          </p:cTn>
                        </p:par>
                        <p:par>
                          <p:cTn id="56" fill="hold">
                            <p:stCondLst>
                              <p:cond delay="7600"/>
                            </p:stCondLst>
                            <p:childTnLst>
                              <p:par>
                                <p:cTn id="57" presetID="26" presetClass="emph" presetSubtype="0" fill="hold" nodeType="afterEffect">
                                  <p:stCondLst>
                                    <p:cond delay="0"/>
                                  </p:stCondLst>
                                  <p:childTnLst>
                                    <p:animEffect transition="out" filter="fade">
                                      <p:cBhvr>
                                        <p:cTn id="58" dur="500" tmFilter="0, 0; .2, .5; .8, .5; 1, 0"/>
                                        <p:tgtEl>
                                          <p:spTgt spid="13"/>
                                        </p:tgtEl>
                                      </p:cBhvr>
                                    </p:animEffect>
                                    <p:animScale>
                                      <p:cBhvr>
                                        <p:cTn id="59" dur="250" autoRev="1" fill="hold"/>
                                        <p:tgtEl>
                                          <p:spTgt spid="1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p:bldP spid="8" grpId="0"/>
      <p:bldP spid="9" grpId="0" animBg="1"/>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1521" y="123478"/>
            <a:ext cx="179512" cy="432048"/>
          </a:xfrm>
          <a:prstGeom prst="rect">
            <a:avLst/>
          </a:prstGeom>
          <a:solidFill>
            <a:srgbClr val="D83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9"/>
          <p:cNvSpPr txBox="1"/>
          <p:nvPr/>
        </p:nvSpPr>
        <p:spPr>
          <a:xfrm>
            <a:off x="460380" y="155415"/>
            <a:ext cx="1210588" cy="400110"/>
          </a:xfrm>
          <a:prstGeom prst="rect">
            <a:avLst/>
          </a:prstGeom>
          <a:noFill/>
        </p:spPr>
        <p:txBody>
          <a:bodyPr wrap="none" rtlCol="0">
            <a:spAutoFit/>
          </a:bodyPr>
          <a:lstStyle/>
          <a:p>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圆角矩形 5"/>
          <p:cNvSpPr/>
          <p:nvPr/>
        </p:nvSpPr>
        <p:spPr>
          <a:xfrm>
            <a:off x="1319710" y="3381840"/>
            <a:ext cx="6708674" cy="324036"/>
          </a:xfrm>
          <a:prstGeom prst="roundRect">
            <a:avLst/>
          </a:pr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7" name="组合 6"/>
          <p:cNvGrpSpPr/>
          <p:nvPr/>
        </p:nvGrpSpPr>
        <p:grpSpPr>
          <a:xfrm>
            <a:off x="1331640" y="1383618"/>
            <a:ext cx="1080120" cy="1196925"/>
            <a:chOff x="1774726" y="1844824"/>
            <a:chExt cx="1440160" cy="1595900"/>
          </a:xfrm>
          <a:solidFill>
            <a:schemeClr val="bg1">
              <a:lumMod val="95000"/>
            </a:schemeClr>
          </a:solidFill>
        </p:grpSpPr>
        <p:sp>
          <p:nvSpPr>
            <p:cNvPr id="8" name="Freeform 5"/>
            <p:cNvSpPr>
              <a:spLocks/>
            </p:cNvSpPr>
            <p:nvPr/>
          </p:nvSpPr>
          <p:spPr bwMode="auto">
            <a:xfrm rot="5400000">
              <a:off x="1696856" y="1922694"/>
              <a:ext cx="1595900" cy="1440160"/>
            </a:xfrm>
            <a:custGeom>
              <a:avLst/>
              <a:gdLst>
                <a:gd name="T0" fmla="*/ 1136760 w 2740"/>
                <a:gd name="T1" fmla="*/ 1235640 h 2446"/>
                <a:gd name="T2" fmla="*/ 1086026 w 2740"/>
                <a:gd name="T3" fmla="*/ 1286347 h 2446"/>
                <a:gd name="T4" fmla="*/ 1013624 w 2740"/>
                <a:gd name="T5" fmla="*/ 1305028 h 2446"/>
                <a:gd name="T6" fmla="*/ 431239 w 2740"/>
                <a:gd name="T7" fmla="*/ 1305028 h 2446"/>
                <a:gd name="T8" fmla="*/ 362009 w 2740"/>
                <a:gd name="T9" fmla="*/ 1286347 h 2446"/>
                <a:gd name="T10" fmla="*/ 311274 w 2740"/>
                <a:gd name="T11" fmla="*/ 1235107 h 2446"/>
                <a:gd name="T12" fmla="*/ 19025 w 2740"/>
                <a:gd name="T13" fmla="*/ 723770 h 2446"/>
                <a:gd name="T14" fmla="*/ 0 w 2740"/>
                <a:gd name="T15" fmla="*/ 652781 h 2446"/>
                <a:gd name="T16" fmla="*/ 19025 w 2740"/>
                <a:gd name="T17" fmla="*/ 581258 h 2446"/>
                <a:gd name="T18" fmla="*/ 310218 w 2740"/>
                <a:gd name="T19" fmla="*/ 72057 h 2446"/>
                <a:gd name="T20" fmla="*/ 362009 w 2740"/>
                <a:gd name="T21" fmla="*/ 19749 h 2446"/>
                <a:gd name="T22" fmla="*/ 428068 w 2740"/>
                <a:gd name="T23" fmla="*/ 534 h 2446"/>
                <a:gd name="T24" fmla="*/ 1012567 w 2740"/>
                <a:gd name="T25" fmla="*/ 534 h 2446"/>
                <a:gd name="T26" fmla="*/ 1086026 w 2740"/>
                <a:gd name="T27" fmla="*/ 19749 h 2446"/>
                <a:gd name="T28" fmla="*/ 1136760 w 2740"/>
                <a:gd name="T29" fmla="*/ 70456 h 2446"/>
                <a:gd name="T30" fmla="*/ 1427952 w 2740"/>
                <a:gd name="T31" fmla="*/ 579657 h 2446"/>
                <a:gd name="T32" fmla="*/ 1448034 w 2740"/>
                <a:gd name="T33" fmla="*/ 652781 h 2446"/>
                <a:gd name="T34" fmla="*/ 1427423 w 2740"/>
                <a:gd name="T35" fmla="*/ 726439 h 2446"/>
                <a:gd name="T36" fmla="*/ 1136760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A5F66"/>
            </a:solidFill>
            <a:ln>
              <a:noFill/>
            </a:ln>
            <a:effectLst>
              <a:outerShdw blurRad="152400" dist="152400" dir="5400000" sx="90000" sy="-19000" rotWithShape="0">
                <a:prstClr val="black">
                  <a:alpha val="15000"/>
                </a:prstClr>
              </a:outerShdw>
            </a:effectLst>
          </p:spPr>
          <p:txBody>
            <a:bodyPr/>
            <a:lstStyle/>
            <a:p>
              <a:endParaRPr lang="zh-CN" altLang="en-US" sz="1500">
                <a:solidFill>
                  <a:schemeClr val="bg1">
                    <a:lumMod val="95000"/>
                  </a:schemeClr>
                </a:solidFill>
              </a:endParaRPr>
            </a:p>
          </p:txBody>
        </p:sp>
        <p:sp>
          <p:nvSpPr>
            <p:cNvPr id="9" name="TextBox 19"/>
            <p:cNvSpPr txBox="1"/>
            <p:nvPr/>
          </p:nvSpPr>
          <p:spPr>
            <a:xfrm>
              <a:off x="1918742" y="2852936"/>
              <a:ext cx="1155763" cy="369332"/>
            </a:xfrm>
            <a:prstGeom prst="rect">
              <a:avLst/>
            </a:prstGeom>
            <a:noFill/>
          </p:spPr>
          <p:txBody>
            <a:bodyPr wrap="square" rtlCol="0">
              <a:spAutoFit/>
            </a:bodyPr>
            <a:lstStyle/>
            <a:p>
              <a:pPr algn="ctr"/>
              <a:r>
                <a:rPr lang="zh-CN" altLang="en-US" sz="1200" b="1" dirty="0">
                  <a:solidFill>
                    <a:schemeClr val="bg1">
                      <a:lumMod val="95000"/>
                    </a:schemeClr>
                  </a:solidFill>
                  <a:latin typeface="微软雅黑" pitchFamily="34" charset="-122"/>
                  <a:ea typeface="微软雅黑" pitchFamily="34" charset="-122"/>
                </a:rPr>
                <a:t>关键词</a:t>
              </a:r>
            </a:p>
          </p:txBody>
        </p:sp>
        <p:grpSp>
          <p:nvGrpSpPr>
            <p:cNvPr id="10" name="组合 9"/>
            <p:cNvGrpSpPr/>
            <p:nvPr/>
          </p:nvGrpSpPr>
          <p:grpSpPr>
            <a:xfrm>
              <a:off x="2176912" y="2211176"/>
              <a:ext cx="556966" cy="469021"/>
              <a:chOff x="5513388" y="2992438"/>
              <a:chExt cx="1158875" cy="885825"/>
            </a:xfrm>
            <a:grpFill/>
          </p:grpSpPr>
          <p:sp>
            <p:nvSpPr>
              <p:cNvPr id="11" name="Freeform 25"/>
              <p:cNvSpPr>
                <a:spLocks noEditPoints="1"/>
              </p:cNvSpPr>
              <p:nvPr/>
            </p:nvSpPr>
            <p:spPr bwMode="auto">
              <a:xfrm>
                <a:off x="5513388" y="2992438"/>
                <a:ext cx="1158875" cy="885825"/>
              </a:xfrm>
              <a:custGeom>
                <a:avLst/>
                <a:gdLst>
                  <a:gd name="T0" fmla="*/ 306 w 306"/>
                  <a:gd name="T1" fmla="*/ 139 h 233"/>
                  <a:gd name="T2" fmla="*/ 306 w 306"/>
                  <a:gd name="T3" fmla="*/ 37 h 233"/>
                  <a:gd name="T4" fmla="*/ 268 w 306"/>
                  <a:gd name="T5" fmla="*/ 0 h 233"/>
                  <a:gd name="T6" fmla="*/ 237 w 306"/>
                  <a:gd name="T7" fmla="*/ 0 h 233"/>
                  <a:gd name="T8" fmla="*/ 139 w 306"/>
                  <a:gd name="T9" fmla="*/ 0 h 233"/>
                  <a:gd name="T10" fmla="*/ 107 w 306"/>
                  <a:gd name="T11" fmla="*/ 0 h 233"/>
                  <a:gd name="T12" fmla="*/ 70 w 306"/>
                  <a:gd name="T13" fmla="*/ 37 h 233"/>
                  <a:gd name="T14" fmla="*/ 70 w 306"/>
                  <a:gd name="T15" fmla="*/ 69 h 233"/>
                  <a:gd name="T16" fmla="*/ 56 w 306"/>
                  <a:gd name="T17" fmla="*/ 69 h 233"/>
                  <a:gd name="T18" fmla="*/ 30 w 306"/>
                  <a:gd name="T19" fmla="*/ 69 h 233"/>
                  <a:gd name="T20" fmla="*/ 0 w 306"/>
                  <a:gd name="T21" fmla="*/ 99 h 233"/>
                  <a:gd name="T22" fmla="*/ 0 w 306"/>
                  <a:gd name="T23" fmla="*/ 181 h 233"/>
                  <a:gd name="T24" fmla="*/ 10 w 306"/>
                  <a:gd name="T25" fmla="*/ 203 h 233"/>
                  <a:gd name="T26" fmla="*/ 3 w 306"/>
                  <a:gd name="T27" fmla="*/ 230 h 233"/>
                  <a:gd name="T28" fmla="*/ 32 w 306"/>
                  <a:gd name="T29" fmla="*/ 211 h 233"/>
                  <a:gd name="T30" fmla="*/ 149 w 306"/>
                  <a:gd name="T31" fmla="*/ 211 h 233"/>
                  <a:gd name="T32" fmla="*/ 160 w 306"/>
                  <a:gd name="T33" fmla="*/ 211 h 233"/>
                  <a:gd name="T34" fmla="*/ 190 w 306"/>
                  <a:gd name="T35" fmla="*/ 181 h 233"/>
                  <a:gd name="T36" fmla="*/ 190 w 306"/>
                  <a:gd name="T37" fmla="*/ 177 h 233"/>
                  <a:gd name="T38" fmla="*/ 267 w 306"/>
                  <a:gd name="T39" fmla="*/ 177 h 233"/>
                  <a:gd name="T40" fmla="*/ 300 w 306"/>
                  <a:gd name="T41" fmla="*/ 198 h 233"/>
                  <a:gd name="T42" fmla="*/ 294 w 306"/>
                  <a:gd name="T43" fmla="*/ 167 h 233"/>
                  <a:gd name="T44" fmla="*/ 306 w 306"/>
                  <a:gd name="T45" fmla="*/ 139 h 233"/>
                  <a:gd name="T46" fmla="*/ 291 w 306"/>
                  <a:gd name="T47" fmla="*/ 137 h 233"/>
                  <a:gd name="T48" fmla="*/ 283 w 306"/>
                  <a:gd name="T49" fmla="*/ 155 h 233"/>
                  <a:gd name="T50" fmla="*/ 279 w 306"/>
                  <a:gd name="T51" fmla="*/ 163 h 233"/>
                  <a:gd name="T52" fmla="*/ 280 w 306"/>
                  <a:gd name="T53" fmla="*/ 171 h 233"/>
                  <a:gd name="T54" fmla="*/ 273 w 306"/>
                  <a:gd name="T55" fmla="*/ 165 h 233"/>
                  <a:gd name="T56" fmla="*/ 265 w 306"/>
                  <a:gd name="T57" fmla="*/ 161 h 233"/>
                  <a:gd name="T58" fmla="*/ 110 w 306"/>
                  <a:gd name="T59" fmla="*/ 161 h 233"/>
                  <a:gd name="T60" fmla="*/ 85 w 306"/>
                  <a:gd name="T61" fmla="*/ 137 h 233"/>
                  <a:gd name="T62" fmla="*/ 85 w 306"/>
                  <a:gd name="T63" fmla="*/ 39 h 233"/>
                  <a:gd name="T64" fmla="*/ 110 w 306"/>
                  <a:gd name="T65" fmla="*/ 15 h 233"/>
                  <a:gd name="T66" fmla="*/ 266 w 306"/>
                  <a:gd name="T67" fmla="*/ 15 h 233"/>
                  <a:gd name="T68" fmla="*/ 291 w 306"/>
                  <a:gd name="T69" fmla="*/ 39 h 233"/>
                  <a:gd name="T70" fmla="*/ 291 w 306"/>
                  <a:gd name="T71" fmla="*/ 137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6" h="233">
                    <a:moveTo>
                      <a:pt x="306" y="139"/>
                    </a:moveTo>
                    <a:cubicBezTo>
                      <a:pt x="306" y="37"/>
                      <a:pt x="306" y="37"/>
                      <a:pt x="306" y="37"/>
                    </a:cubicBezTo>
                    <a:cubicBezTo>
                      <a:pt x="306" y="16"/>
                      <a:pt x="289" y="0"/>
                      <a:pt x="268" y="0"/>
                    </a:cubicBezTo>
                    <a:cubicBezTo>
                      <a:pt x="237" y="0"/>
                      <a:pt x="237" y="0"/>
                      <a:pt x="237" y="0"/>
                    </a:cubicBezTo>
                    <a:cubicBezTo>
                      <a:pt x="139" y="0"/>
                      <a:pt x="139" y="0"/>
                      <a:pt x="139" y="0"/>
                    </a:cubicBezTo>
                    <a:cubicBezTo>
                      <a:pt x="107" y="0"/>
                      <a:pt x="107" y="0"/>
                      <a:pt x="107" y="0"/>
                    </a:cubicBezTo>
                    <a:cubicBezTo>
                      <a:pt x="87" y="0"/>
                      <a:pt x="70" y="16"/>
                      <a:pt x="70" y="37"/>
                    </a:cubicBezTo>
                    <a:cubicBezTo>
                      <a:pt x="70" y="69"/>
                      <a:pt x="70" y="69"/>
                      <a:pt x="70" y="69"/>
                    </a:cubicBezTo>
                    <a:cubicBezTo>
                      <a:pt x="56" y="69"/>
                      <a:pt x="56" y="69"/>
                      <a:pt x="56" y="69"/>
                    </a:cubicBezTo>
                    <a:cubicBezTo>
                      <a:pt x="30" y="69"/>
                      <a:pt x="30" y="69"/>
                      <a:pt x="30" y="69"/>
                    </a:cubicBezTo>
                    <a:cubicBezTo>
                      <a:pt x="14" y="69"/>
                      <a:pt x="0" y="82"/>
                      <a:pt x="0" y="99"/>
                    </a:cubicBezTo>
                    <a:cubicBezTo>
                      <a:pt x="0" y="181"/>
                      <a:pt x="0" y="181"/>
                      <a:pt x="0" y="181"/>
                    </a:cubicBezTo>
                    <a:cubicBezTo>
                      <a:pt x="0" y="190"/>
                      <a:pt x="4" y="197"/>
                      <a:pt x="10" y="203"/>
                    </a:cubicBezTo>
                    <a:cubicBezTo>
                      <a:pt x="10" y="212"/>
                      <a:pt x="9" y="218"/>
                      <a:pt x="3" y="230"/>
                    </a:cubicBezTo>
                    <a:cubicBezTo>
                      <a:pt x="8" y="233"/>
                      <a:pt x="32" y="211"/>
                      <a:pt x="32" y="211"/>
                    </a:cubicBezTo>
                    <a:cubicBezTo>
                      <a:pt x="149" y="211"/>
                      <a:pt x="149" y="211"/>
                      <a:pt x="149" y="211"/>
                    </a:cubicBezTo>
                    <a:cubicBezTo>
                      <a:pt x="160" y="211"/>
                      <a:pt x="160" y="211"/>
                      <a:pt x="160" y="211"/>
                    </a:cubicBezTo>
                    <a:cubicBezTo>
                      <a:pt x="177" y="211"/>
                      <a:pt x="190" y="198"/>
                      <a:pt x="190" y="181"/>
                    </a:cubicBezTo>
                    <a:cubicBezTo>
                      <a:pt x="190" y="177"/>
                      <a:pt x="190" y="177"/>
                      <a:pt x="190" y="177"/>
                    </a:cubicBezTo>
                    <a:cubicBezTo>
                      <a:pt x="267" y="177"/>
                      <a:pt x="267" y="177"/>
                      <a:pt x="267" y="177"/>
                    </a:cubicBezTo>
                    <a:cubicBezTo>
                      <a:pt x="267" y="177"/>
                      <a:pt x="294" y="202"/>
                      <a:pt x="300" y="198"/>
                    </a:cubicBezTo>
                    <a:cubicBezTo>
                      <a:pt x="293" y="182"/>
                      <a:pt x="293" y="177"/>
                      <a:pt x="294" y="167"/>
                    </a:cubicBezTo>
                    <a:cubicBezTo>
                      <a:pt x="301" y="160"/>
                      <a:pt x="306" y="150"/>
                      <a:pt x="306" y="139"/>
                    </a:cubicBezTo>
                    <a:close/>
                    <a:moveTo>
                      <a:pt x="291" y="137"/>
                    </a:moveTo>
                    <a:cubicBezTo>
                      <a:pt x="291" y="144"/>
                      <a:pt x="288" y="150"/>
                      <a:pt x="283" y="155"/>
                    </a:cubicBezTo>
                    <a:cubicBezTo>
                      <a:pt x="281" y="157"/>
                      <a:pt x="280" y="160"/>
                      <a:pt x="279" y="163"/>
                    </a:cubicBezTo>
                    <a:cubicBezTo>
                      <a:pt x="279" y="166"/>
                      <a:pt x="279" y="168"/>
                      <a:pt x="280" y="171"/>
                    </a:cubicBezTo>
                    <a:cubicBezTo>
                      <a:pt x="277" y="169"/>
                      <a:pt x="275" y="167"/>
                      <a:pt x="273" y="165"/>
                    </a:cubicBezTo>
                    <a:cubicBezTo>
                      <a:pt x="271" y="163"/>
                      <a:pt x="268" y="161"/>
                      <a:pt x="265" y="161"/>
                    </a:cubicBezTo>
                    <a:cubicBezTo>
                      <a:pt x="110" y="161"/>
                      <a:pt x="110" y="161"/>
                      <a:pt x="110" y="161"/>
                    </a:cubicBezTo>
                    <a:cubicBezTo>
                      <a:pt x="96" y="161"/>
                      <a:pt x="85" y="151"/>
                      <a:pt x="85" y="137"/>
                    </a:cubicBezTo>
                    <a:cubicBezTo>
                      <a:pt x="85" y="39"/>
                      <a:pt x="85" y="39"/>
                      <a:pt x="85" y="39"/>
                    </a:cubicBezTo>
                    <a:cubicBezTo>
                      <a:pt x="85" y="26"/>
                      <a:pt x="96" y="15"/>
                      <a:pt x="110" y="15"/>
                    </a:cubicBezTo>
                    <a:cubicBezTo>
                      <a:pt x="266" y="15"/>
                      <a:pt x="266" y="15"/>
                      <a:pt x="266" y="15"/>
                    </a:cubicBezTo>
                    <a:cubicBezTo>
                      <a:pt x="280" y="15"/>
                      <a:pt x="291" y="26"/>
                      <a:pt x="291" y="39"/>
                    </a:cubicBezTo>
                    <a:lnTo>
                      <a:pt x="291"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12" name="Freeform 26"/>
              <p:cNvSpPr>
                <a:spLocks/>
              </p:cNvSpPr>
              <p:nvPr/>
            </p:nvSpPr>
            <p:spPr bwMode="auto">
              <a:xfrm>
                <a:off x="6084888" y="3082926"/>
                <a:ext cx="292100" cy="476250"/>
              </a:xfrm>
              <a:custGeom>
                <a:avLst/>
                <a:gdLst>
                  <a:gd name="T0" fmla="*/ 44 w 77"/>
                  <a:gd name="T1" fmla="*/ 56 h 125"/>
                  <a:gd name="T2" fmla="*/ 42 w 77"/>
                  <a:gd name="T3" fmla="*/ 55 h 125"/>
                  <a:gd name="T4" fmla="*/ 32 w 77"/>
                  <a:gd name="T5" fmla="*/ 51 h 125"/>
                  <a:gd name="T6" fmla="*/ 31 w 77"/>
                  <a:gd name="T7" fmla="*/ 50 h 125"/>
                  <a:gd name="T8" fmla="*/ 23 w 77"/>
                  <a:gd name="T9" fmla="*/ 44 h 125"/>
                  <a:gd name="T10" fmla="*/ 24 w 77"/>
                  <a:gd name="T11" fmla="*/ 33 h 125"/>
                  <a:gd name="T12" fmla="*/ 37 w 77"/>
                  <a:gd name="T13" fmla="*/ 28 h 125"/>
                  <a:gd name="T14" fmla="*/ 46 w 77"/>
                  <a:gd name="T15" fmla="*/ 30 h 125"/>
                  <a:gd name="T16" fmla="*/ 55 w 77"/>
                  <a:gd name="T17" fmla="*/ 35 h 125"/>
                  <a:gd name="T18" fmla="*/ 56 w 77"/>
                  <a:gd name="T19" fmla="*/ 36 h 125"/>
                  <a:gd name="T20" fmla="*/ 56 w 77"/>
                  <a:gd name="T21" fmla="*/ 36 h 125"/>
                  <a:gd name="T22" fmla="*/ 56 w 77"/>
                  <a:gd name="T23" fmla="*/ 37 h 125"/>
                  <a:gd name="T24" fmla="*/ 62 w 77"/>
                  <a:gd name="T25" fmla="*/ 40 h 125"/>
                  <a:gd name="T26" fmla="*/ 71 w 77"/>
                  <a:gd name="T27" fmla="*/ 34 h 125"/>
                  <a:gd name="T28" fmla="*/ 71 w 77"/>
                  <a:gd name="T29" fmla="*/ 27 h 125"/>
                  <a:gd name="T30" fmla="*/ 51 w 77"/>
                  <a:gd name="T31" fmla="*/ 13 h 125"/>
                  <a:gd name="T32" fmla="*/ 44 w 77"/>
                  <a:gd name="T33" fmla="*/ 12 h 125"/>
                  <a:gd name="T34" fmla="*/ 44 w 77"/>
                  <a:gd name="T35" fmla="*/ 3 h 125"/>
                  <a:gd name="T36" fmla="*/ 41 w 77"/>
                  <a:gd name="T37" fmla="*/ 0 h 125"/>
                  <a:gd name="T38" fmla="*/ 33 w 77"/>
                  <a:gd name="T39" fmla="*/ 0 h 125"/>
                  <a:gd name="T40" fmla="*/ 30 w 77"/>
                  <a:gd name="T41" fmla="*/ 3 h 125"/>
                  <a:gd name="T42" fmla="*/ 30 w 77"/>
                  <a:gd name="T43" fmla="*/ 12 h 125"/>
                  <a:gd name="T44" fmla="*/ 10 w 77"/>
                  <a:gd name="T45" fmla="*/ 21 h 125"/>
                  <a:gd name="T46" fmla="*/ 5 w 77"/>
                  <a:gd name="T47" fmla="*/ 51 h 125"/>
                  <a:gd name="T48" fmla="*/ 15 w 77"/>
                  <a:gd name="T49" fmla="*/ 62 h 125"/>
                  <a:gd name="T50" fmla="*/ 42 w 77"/>
                  <a:gd name="T51" fmla="*/ 75 h 125"/>
                  <a:gd name="T52" fmla="*/ 46 w 77"/>
                  <a:gd name="T53" fmla="*/ 77 h 125"/>
                  <a:gd name="T54" fmla="*/ 53 w 77"/>
                  <a:gd name="T55" fmla="*/ 83 h 125"/>
                  <a:gd name="T56" fmla="*/ 51 w 77"/>
                  <a:gd name="T57" fmla="*/ 95 h 125"/>
                  <a:gd name="T58" fmla="*/ 40 w 77"/>
                  <a:gd name="T59" fmla="*/ 98 h 125"/>
                  <a:gd name="T60" fmla="*/ 27 w 77"/>
                  <a:gd name="T61" fmla="*/ 95 h 125"/>
                  <a:gd name="T62" fmla="*/ 18 w 77"/>
                  <a:gd name="T63" fmla="*/ 90 h 125"/>
                  <a:gd name="T64" fmla="*/ 17 w 77"/>
                  <a:gd name="T65" fmla="*/ 89 h 125"/>
                  <a:gd name="T66" fmla="*/ 17 w 77"/>
                  <a:gd name="T67" fmla="*/ 89 h 125"/>
                  <a:gd name="T68" fmla="*/ 17 w 77"/>
                  <a:gd name="T69" fmla="*/ 89 h 125"/>
                  <a:gd name="T70" fmla="*/ 17 w 77"/>
                  <a:gd name="T71" fmla="*/ 88 h 125"/>
                  <a:gd name="T72" fmla="*/ 11 w 77"/>
                  <a:gd name="T73" fmla="*/ 85 h 125"/>
                  <a:gd name="T74" fmla="*/ 2 w 77"/>
                  <a:gd name="T75" fmla="*/ 91 h 125"/>
                  <a:gd name="T76" fmla="*/ 2 w 77"/>
                  <a:gd name="T77" fmla="*/ 99 h 125"/>
                  <a:gd name="T78" fmla="*/ 30 w 77"/>
                  <a:gd name="T79" fmla="*/ 113 h 125"/>
                  <a:gd name="T80" fmla="*/ 30 w 77"/>
                  <a:gd name="T81" fmla="*/ 123 h 125"/>
                  <a:gd name="T82" fmla="*/ 33 w 77"/>
                  <a:gd name="T83" fmla="*/ 125 h 125"/>
                  <a:gd name="T84" fmla="*/ 41 w 77"/>
                  <a:gd name="T85" fmla="*/ 125 h 125"/>
                  <a:gd name="T86" fmla="*/ 44 w 77"/>
                  <a:gd name="T87" fmla="*/ 123 h 125"/>
                  <a:gd name="T88" fmla="*/ 44 w 77"/>
                  <a:gd name="T89" fmla="*/ 114 h 125"/>
                  <a:gd name="T90" fmla="*/ 65 w 77"/>
                  <a:gd name="T91" fmla="*/ 107 h 125"/>
                  <a:gd name="T92" fmla="*/ 73 w 77"/>
                  <a:gd name="T93" fmla="*/ 78 h 125"/>
                  <a:gd name="T94" fmla="*/ 44 w 77"/>
                  <a:gd name="T95" fmla="*/ 5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7" h="125">
                    <a:moveTo>
                      <a:pt x="44" y="56"/>
                    </a:moveTo>
                    <a:cubicBezTo>
                      <a:pt x="42" y="55"/>
                      <a:pt x="42" y="55"/>
                      <a:pt x="42" y="55"/>
                    </a:cubicBezTo>
                    <a:cubicBezTo>
                      <a:pt x="38" y="54"/>
                      <a:pt x="33" y="51"/>
                      <a:pt x="32" y="51"/>
                    </a:cubicBezTo>
                    <a:cubicBezTo>
                      <a:pt x="32" y="51"/>
                      <a:pt x="31" y="50"/>
                      <a:pt x="31" y="50"/>
                    </a:cubicBezTo>
                    <a:cubicBezTo>
                      <a:pt x="27" y="49"/>
                      <a:pt x="25" y="48"/>
                      <a:pt x="23" y="44"/>
                    </a:cubicBezTo>
                    <a:cubicBezTo>
                      <a:pt x="20" y="41"/>
                      <a:pt x="21" y="35"/>
                      <a:pt x="24" y="33"/>
                    </a:cubicBezTo>
                    <a:cubicBezTo>
                      <a:pt x="28" y="29"/>
                      <a:pt x="34" y="28"/>
                      <a:pt x="37" y="28"/>
                    </a:cubicBezTo>
                    <a:cubicBezTo>
                      <a:pt x="40" y="28"/>
                      <a:pt x="43" y="29"/>
                      <a:pt x="46" y="30"/>
                    </a:cubicBezTo>
                    <a:cubicBezTo>
                      <a:pt x="48" y="30"/>
                      <a:pt x="52" y="33"/>
                      <a:pt x="55" y="35"/>
                    </a:cubicBezTo>
                    <a:cubicBezTo>
                      <a:pt x="55" y="35"/>
                      <a:pt x="55" y="36"/>
                      <a:pt x="56" y="36"/>
                    </a:cubicBezTo>
                    <a:cubicBezTo>
                      <a:pt x="56" y="36"/>
                      <a:pt x="56" y="36"/>
                      <a:pt x="56" y="36"/>
                    </a:cubicBezTo>
                    <a:cubicBezTo>
                      <a:pt x="56" y="37"/>
                      <a:pt x="56" y="37"/>
                      <a:pt x="56" y="37"/>
                    </a:cubicBezTo>
                    <a:cubicBezTo>
                      <a:pt x="58" y="39"/>
                      <a:pt x="59" y="40"/>
                      <a:pt x="62" y="40"/>
                    </a:cubicBezTo>
                    <a:cubicBezTo>
                      <a:pt x="65" y="40"/>
                      <a:pt x="69" y="37"/>
                      <a:pt x="71" y="34"/>
                    </a:cubicBezTo>
                    <a:cubicBezTo>
                      <a:pt x="72" y="32"/>
                      <a:pt x="72" y="29"/>
                      <a:pt x="71" y="27"/>
                    </a:cubicBezTo>
                    <a:cubicBezTo>
                      <a:pt x="67" y="20"/>
                      <a:pt x="58" y="15"/>
                      <a:pt x="51" y="13"/>
                    </a:cubicBezTo>
                    <a:cubicBezTo>
                      <a:pt x="48" y="13"/>
                      <a:pt x="46" y="12"/>
                      <a:pt x="44" y="12"/>
                    </a:cubicBezTo>
                    <a:cubicBezTo>
                      <a:pt x="44" y="3"/>
                      <a:pt x="44" y="3"/>
                      <a:pt x="44" y="3"/>
                    </a:cubicBezTo>
                    <a:cubicBezTo>
                      <a:pt x="44" y="1"/>
                      <a:pt x="43" y="0"/>
                      <a:pt x="41" y="0"/>
                    </a:cubicBezTo>
                    <a:cubicBezTo>
                      <a:pt x="33" y="0"/>
                      <a:pt x="33" y="0"/>
                      <a:pt x="33" y="0"/>
                    </a:cubicBezTo>
                    <a:cubicBezTo>
                      <a:pt x="31" y="0"/>
                      <a:pt x="30" y="1"/>
                      <a:pt x="30" y="3"/>
                    </a:cubicBezTo>
                    <a:cubicBezTo>
                      <a:pt x="30" y="12"/>
                      <a:pt x="30" y="12"/>
                      <a:pt x="30" y="12"/>
                    </a:cubicBezTo>
                    <a:cubicBezTo>
                      <a:pt x="22" y="14"/>
                      <a:pt x="15" y="17"/>
                      <a:pt x="10" y="21"/>
                    </a:cubicBezTo>
                    <a:cubicBezTo>
                      <a:pt x="2" y="29"/>
                      <a:pt x="0" y="41"/>
                      <a:pt x="5" y="51"/>
                    </a:cubicBezTo>
                    <a:cubicBezTo>
                      <a:pt x="7" y="56"/>
                      <a:pt x="11" y="60"/>
                      <a:pt x="15" y="62"/>
                    </a:cubicBezTo>
                    <a:cubicBezTo>
                      <a:pt x="18" y="64"/>
                      <a:pt x="34" y="71"/>
                      <a:pt x="42" y="75"/>
                    </a:cubicBezTo>
                    <a:cubicBezTo>
                      <a:pt x="46" y="77"/>
                      <a:pt x="46" y="77"/>
                      <a:pt x="46" y="77"/>
                    </a:cubicBezTo>
                    <a:cubicBezTo>
                      <a:pt x="49" y="79"/>
                      <a:pt x="52" y="81"/>
                      <a:pt x="53" y="83"/>
                    </a:cubicBezTo>
                    <a:cubicBezTo>
                      <a:pt x="55" y="87"/>
                      <a:pt x="54" y="92"/>
                      <a:pt x="51" y="95"/>
                    </a:cubicBezTo>
                    <a:cubicBezTo>
                      <a:pt x="49" y="97"/>
                      <a:pt x="45" y="98"/>
                      <a:pt x="40" y="98"/>
                    </a:cubicBezTo>
                    <a:cubicBezTo>
                      <a:pt x="36" y="98"/>
                      <a:pt x="31" y="97"/>
                      <a:pt x="27" y="95"/>
                    </a:cubicBezTo>
                    <a:cubicBezTo>
                      <a:pt x="24" y="94"/>
                      <a:pt x="21" y="92"/>
                      <a:pt x="18" y="90"/>
                    </a:cubicBezTo>
                    <a:cubicBezTo>
                      <a:pt x="18" y="90"/>
                      <a:pt x="18" y="90"/>
                      <a:pt x="17" y="89"/>
                    </a:cubicBezTo>
                    <a:cubicBezTo>
                      <a:pt x="17" y="89"/>
                      <a:pt x="17" y="89"/>
                      <a:pt x="17" y="89"/>
                    </a:cubicBezTo>
                    <a:cubicBezTo>
                      <a:pt x="17" y="89"/>
                      <a:pt x="17" y="89"/>
                      <a:pt x="17" y="89"/>
                    </a:cubicBezTo>
                    <a:cubicBezTo>
                      <a:pt x="17" y="89"/>
                      <a:pt x="17" y="88"/>
                      <a:pt x="17" y="88"/>
                    </a:cubicBezTo>
                    <a:cubicBezTo>
                      <a:pt x="15" y="86"/>
                      <a:pt x="14" y="85"/>
                      <a:pt x="11" y="85"/>
                    </a:cubicBezTo>
                    <a:cubicBezTo>
                      <a:pt x="8" y="85"/>
                      <a:pt x="4" y="88"/>
                      <a:pt x="2" y="91"/>
                    </a:cubicBezTo>
                    <a:cubicBezTo>
                      <a:pt x="1" y="94"/>
                      <a:pt x="1" y="96"/>
                      <a:pt x="2" y="99"/>
                    </a:cubicBezTo>
                    <a:cubicBezTo>
                      <a:pt x="7" y="107"/>
                      <a:pt x="19" y="112"/>
                      <a:pt x="30" y="113"/>
                    </a:cubicBezTo>
                    <a:cubicBezTo>
                      <a:pt x="30" y="123"/>
                      <a:pt x="30" y="123"/>
                      <a:pt x="30" y="123"/>
                    </a:cubicBezTo>
                    <a:cubicBezTo>
                      <a:pt x="30" y="124"/>
                      <a:pt x="31" y="125"/>
                      <a:pt x="33" y="125"/>
                    </a:cubicBezTo>
                    <a:cubicBezTo>
                      <a:pt x="41" y="125"/>
                      <a:pt x="41" y="125"/>
                      <a:pt x="41" y="125"/>
                    </a:cubicBezTo>
                    <a:cubicBezTo>
                      <a:pt x="43" y="125"/>
                      <a:pt x="44" y="124"/>
                      <a:pt x="44" y="123"/>
                    </a:cubicBezTo>
                    <a:cubicBezTo>
                      <a:pt x="44" y="114"/>
                      <a:pt x="44" y="114"/>
                      <a:pt x="44" y="114"/>
                    </a:cubicBezTo>
                    <a:cubicBezTo>
                      <a:pt x="53" y="113"/>
                      <a:pt x="60" y="111"/>
                      <a:pt x="65" y="107"/>
                    </a:cubicBezTo>
                    <a:cubicBezTo>
                      <a:pt x="73" y="99"/>
                      <a:pt x="77" y="88"/>
                      <a:pt x="73" y="78"/>
                    </a:cubicBezTo>
                    <a:cubicBezTo>
                      <a:pt x="69" y="67"/>
                      <a:pt x="55" y="61"/>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grpSp>
      </p:grpSp>
      <p:grpSp>
        <p:nvGrpSpPr>
          <p:cNvPr id="13" name="组合 12"/>
          <p:cNvGrpSpPr/>
          <p:nvPr/>
        </p:nvGrpSpPr>
        <p:grpSpPr>
          <a:xfrm>
            <a:off x="2627784" y="1383339"/>
            <a:ext cx="1080120" cy="1196925"/>
            <a:chOff x="3502918" y="1844452"/>
            <a:chExt cx="1440160" cy="1595900"/>
          </a:xfrm>
          <a:solidFill>
            <a:schemeClr val="bg1">
              <a:lumMod val="95000"/>
            </a:schemeClr>
          </a:solidFill>
        </p:grpSpPr>
        <p:sp>
          <p:nvSpPr>
            <p:cNvPr id="14" name="Freeform 5"/>
            <p:cNvSpPr>
              <a:spLocks/>
            </p:cNvSpPr>
            <p:nvPr/>
          </p:nvSpPr>
          <p:spPr bwMode="auto">
            <a:xfrm rot="5400000">
              <a:off x="3425048" y="1922322"/>
              <a:ext cx="1595900" cy="1440160"/>
            </a:xfrm>
            <a:custGeom>
              <a:avLst/>
              <a:gdLst>
                <a:gd name="T0" fmla="*/ 1136760 w 2740"/>
                <a:gd name="T1" fmla="*/ 1235640 h 2446"/>
                <a:gd name="T2" fmla="*/ 1086026 w 2740"/>
                <a:gd name="T3" fmla="*/ 1286347 h 2446"/>
                <a:gd name="T4" fmla="*/ 1013624 w 2740"/>
                <a:gd name="T5" fmla="*/ 1305028 h 2446"/>
                <a:gd name="T6" fmla="*/ 431239 w 2740"/>
                <a:gd name="T7" fmla="*/ 1305028 h 2446"/>
                <a:gd name="T8" fmla="*/ 362009 w 2740"/>
                <a:gd name="T9" fmla="*/ 1286347 h 2446"/>
                <a:gd name="T10" fmla="*/ 311274 w 2740"/>
                <a:gd name="T11" fmla="*/ 1235107 h 2446"/>
                <a:gd name="T12" fmla="*/ 19025 w 2740"/>
                <a:gd name="T13" fmla="*/ 723770 h 2446"/>
                <a:gd name="T14" fmla="*/ 0 w 2740"/>
                <a:gd name="T15" fmla="*/ 652781 h 2446"/>
                <a:gd name="T16" fmla="*/ 19025 w 2740"/>
                <a:gd name="T17" fmla="*/ 581258 h 2446"/>
                <a:gd name="T18" fmla="*/ 310218 w 2740"/>
                <a:gd name="T19" fmla="*/ 72057 h 2446"/>
                <a:gd name="T20" fmla="*/ 362009 w 2740"/>
                <a:gd name="T21" fmla="*/ 19749 h 2446"/>
                <a:gd name="T22" fmla="*/ 428068 w 2740"/>
                <a:gd name="T23" fmla="*/ 534 h 2446"/>
                <a:gd name="T24" fmla="*/ 1012567 w 2740"/>
                <a:gd name="T25" fmla="*/ 534 h 2446"/>
                <a:gd name="T26" fmla="*/ 1086026 w 2740"/>
                <a:gd name="T27" fmla="*/ 19749 h 2446"/>
                <a:gd name="T28" fmla="*/ 1136760 w 2740"/>
                <a:gd name="T29" fmla="*/ 70456 h 2446"/>
                <a:gd name="T30" fmla="*/ 1427952 w 2740"/>
                <a:gd name="T31" fmla="*/ 579657 h 2446"/>
                <a:gd name="T32" fmla="*/ 1448034 w 2740"/>
                <a:gd name="T33" fmla="*/ 652781 h 2446"/>
                <a:gd name="T34" fmla="*/ 1427423 w 2740"/>
                <a:gd name="T35" fmla="*/ 726439 h 2446"/>
                <a:gd name="T36" fmla="*/ 1136760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A5F66"/>
            </a:solidFill>
            <a:ln>
              <a:noFill/>
            </a:ln>
            <a:effectLst>
              <a:outerShdw blurRad="152400" dist="152400" dir="5400000" sx="90000" sy="-19000" rotWithShape="0">
                <a:prstClr val="black">
                  <a:alpha val="15000"/>
                </a:prstClr>
              </a:outerShdw>
            </a:effectLst>
          </p:spPr>
          <p:txBody>
            <a:bodyPr/>
            <a:lstStyle/>
            <a:p>
              <a:endParaRPr lang="zh-CN" altLang="en-US" sz="1500">
                <a:solidFill>
                  <a:schemeClr val="bg1">
                    <a:lumMod val="95000"/>
                  </a:schemeClr>
                </a:solidFill>
              </a:endParaRPr>
            </a:p>
          </p:txBody>
        </p:sp>
        <p:sp>
          <p:nvSpPr>
            <p:cNvPr id="15" name="TextBox 17"/>
            <p:cNvSpPr txBox="1"/>
            <p:nvPr/>
          </p:nvSpPr>
          <p:spPr>
            <a:xfrm>
              <a:off x="3643299" y="2852936"/>
              <a:ext cx="1155763" cy="369332"/>
            </a:xfrm>
            <a:prstGeom prst="rect">
              <a:avLst/>
            </a:prstGeom>
            <a:noFill/>
          </p:spPr>
          <p:txBody>
            <a:bodyPr wrap="square" rtlCol="0">
              <a:spAutoFit/>
            </a:bodyPr>
            <a:lstStyle/>
            <a:p>
              <a:pPr algn="ctr"/>
              <a:r>
                <a:rPr lang="zh-CN" altLang="en-US" sz="1200" b="1" dirty="0">
                  <a:solidFill>
                    <a:schemeClr val="bg1">
                      <a:lumMod val="95000"/>
                    </a:schemeClr>
                  </a:solidFill>
                  <a:latin typeface="微软雅黑" pitchFamily="34" charset="-122"/>
                  <a:ea typeface="微软雅黑" pitchFamily="34" charset="-122"/>
                </a:rPr>
                <a:t>关键词</a:t>
              </a:r>
            </a:p>
          </p:txBody>
        </p:sp>
        <p:grpSp>
          <p:nvGrpSpPr>
            <p:cNvPr id="16" name="组合 15"/>
            <p:cNvGrpSpPr/>
            <p:nvPr/>
          </p:nvGrpSpPr>
          <p:grpSpPr>
            <a:xfrm>
              <a:off x="3990397" y="2151507"/>
              <a:ext cx="448625" cy="567342"/>
              <a:chOff x="5527675" y="2708275"/>
              <a:chExt cx="1139825" cy="1441450"/>
            </a:xfrm>
            <a:grpFill/>
          </p:grpSpPr>
          <p:sp>
            <p:nvSpPr>
              <p:cNvPr id="17" name="Freeform 42"/>
              <p:cNvSpPr>
                <a:spLocks/>
              </p:cNvSpPr>
              <p:nvPr/>
            </p:nvSpPr>
            <p:spPr bwMode="auto">
              <a:xfrm>
                <a:off x="6194425" y="3665538"/>
                <a:ext cx="207963" cy="295275"/>
              </a:xfrm>
              <a:custGeom>
                <a:avLst/>
                <a:gdLst>
                  <a:gd name="T0" fmla="*/ 31 w 55"/>
                  <a:gd name="T1" fmla="*/ 35 h 78"/>
                  <a:gd name="T2" fmla="*/ 30 w 55"/>
                  <a:gd name="T3" fmla="*/ 34 h 78"/>
                  <a:gd name="T4" fmla="*/ 22 w 55"/>
                  <a:gd name="T5" fmla="*/ 32 h 78"/>
                  <a:gd name="T6" fmla="*/ 22 w 55"/>
                  <a:gd name="T7" fmla="*/ 31 h 78"/>
                  <a:gd name="T8" fmla="*/ 16 w 55"/>
                  <a:gd name="T9" fmla="*/ 28 h 78"/>
                  <a:gd name="T10" fmla="*/ 17 w 55"/>
                  <a:gd name="T11" fmla="*/ 20 h 78"/>
                  <a:gd name="T12" fmla="*/ 26 w 55"/>
                  <a:gd name="T13" fmla="*/ 18 h 78"/>
                  <a:gd name="T14" fmla="*/ 33 w 55"/>
                  <a:gd name="T15" fmla="*/ 18 h 78"/>
                  <a:gd name="T16" fmla="*/ 39 w 55"/>
                  <a:gd name="T17" fmla="*/ 22 h 78"/>
                  <a:gd name="T18" fmla="*/ 40 w 55"/>
                  <a:gd name="T19" fmla="*/ 23 h 78"/>
                  <a:gd name="T20" fmla="*/ 40 w 55"/>
                  <a:gd name="T21" fmla="*/ 23 h 78"/>
                  <a:gd name="T22" fmla="*/ 40 w 55"/>
                  <a:gd name="T23" fmla="*/ 23 h 78"/>
                  <a:gd name="T24" fmla="*/ 44 w 55"/>
                  <a:gd name="T25" fmla="*/ 25 h 78"/>
                  <a:gd name="T26" fmla="*/ 50 w 55"/>
                  <a:gd name="T27" fmla="*/ 21 h 78"/>
                  <a:gd name="T28" fmla="*/ 50 w 55"/>
                  <a:gd name="T29" fmla="*/ 17 h 78"/>
                  <a:gd name="T30" fmla="*/ 36 w 55"/>
                  <a:gd name="T31" fmla="*/ 8 h 78"/>
                  <a:gd name="T32" fmla="*/ 31 w 55"/>
                  <a:gd name="T33" fmla="*/ 8 h 78"/>
                  <a:gd name="T34" fmla="*/ 31 w 55"/>
                  <a:gd name="T35" fmla="*/ 2 h 78"/>
                  <a:gd name="T36" fmla="*/ 29 w 55"/>
                  <a:gd name="T37" fmla="*/ 0 h 78"/>
                  <a:gd name="T38" fmla="*/ 23 w 55"/>
                  <a:gd name="T39" fmla="*/ 0 h 78"/>
                  <a:gd name="T40" fmla="*/ 21 w 55"/>
                  <a:gd name="T41" fmla="*/ 2 h 78"/>
                  <a:gd name="T42" fmla="*/ 21 w 55"/>
                  <a:gd name="T43" fmla="*/ 8 h 78"/>
                  <a:gd name="T44" fmla="*/ 7 w 55"/>
                  <a:gd name="T45" fmla="*/ 13 h 78"/>
                  <a:gd name="T46" fmla="*/ 3 w 55"/>
                  <a:gd name="T47" fmla="*/ 32 h 78"/>
                  <a:gd name="T48" fmla="*/ 10 w 55"/>
                  <a:gd name="T49" fmla="*/ 38 h 78"/>
                  <a:gd name="T50" fmla="*/ 30 w 55"/>
                  <a:gd name="T51" fmla="*/ 47 h 78"/>
                  <a:gd name="T52" fmla="*/ 33 w 55"/>
                  <a:gd name="T53" fmla="*/ 48 h 78"/>
                  <a:gd name="T54" fmla="*/ 38 w 55"/>
                  <a:gd name="T55" fmla="*/ 51 h 78"/>
                  <a:gd name="T56" fmla="*/ 36 w 55"/>
                  <a:gd name="T57" fmla="*/ 59 h 78"/>
                  <a:gd name="T58" fmla="*/ 29 w 55"/>
                  <a:gd name="T59" fmla="*/ 61 h 78"/>
                  <a:gd name="T60" fmla="*/ 19 w 55"/>
                  <a:gd name="T61" fmla="*/ 59 h 78"/>
                  <a:gd name="T62" fmla="*/ 13 w 55"/>
                  <a:gd name="T63" fmla="*/ 56 h 78"/>
                  <a:gd name="T64" fmla="*/ 12 w 55"/>
                  <a:gd name="T65" fmla="*/ 55 h 78"/>
                  <a:gd name="T66" fmla="*/ 12 w 55"/>
                  <a:gd name="T67" fmla="*/ 55 h 78"/>
                  <a:gd name="T68" fmla="*/ 12 w 55"/>
                  <a:gd name="T69" fmla="*/ 55 h 78"/>
                  <a:gd name="T70" fmla="*/ 12 w 55"/>
                  <a:gd name="T71" fmla="*/ 55 h 78"/>
                  <a:gd name="T72" fmla="*/ 8 w 55"/>
                  <a:gd name="T73" fmla="*/ 53 h 78"/>
                  <a:gd name="T74" fmla="*/ 1 w 55"/>
                  <a:gd name="T75" fmla="*/ 57 h 78"/>
                  <a:gd name="T76" fmla="*/ 1 w 55"/>
                  <a:gd name="T77" fmla="*/ 61 h 78"/>
                  <a:gd name="T78" fmla="*/ 21 w 55"/>
                  <a:gd name="T79" fmla="*/ 70 h 78"/>
                  <a:gd name="T80" fmla="*/ 21 w 55"/>
                  <a:gd name="T81" fmla="*/ 76 h 78"/>
                  <a:gd name="T82" fmla="*/ 23 w 55"/>
                  <a:gd name="T83" fmla="*/ 78 h 78"/>
                  <a:gd name="T84" fmla="*/ 29 w 55"/>
                  <a:gd name="T85" fmla="*/ 78 h 78"/>
                  <a:gd name="T86" fmla="*/ 31 w 55"/>
                  <a:gd name="T87" fmla="*/ 76 h 78"/>
                  <a:gd name="T88" fmla="*/ 31 w 55"/>
                  <a:gd name="T89" fmla="*/ 71 h 78"/>
                  <a:gd name="T90" fmla="*/ 46 w 55"/>
                  <a:gd name="T91" fmla="*/ 66 h 78"/>
                  <a:gd name="T92" fmla="*/ 52 w 55"/>
                  <a:gd name="T93" fmla="*/ 48 h 78"/>
                  <a:gd name="T94" fmla="*/ 31 w 55"/>
                  <a:gd name="T95" fmla="*/ 3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5" h="78">
                    <a:moveTo>
                      <a:pt x="31" y="35"/>
                    </a:moveTo>
                    <a:cubicBezTo>
                      <a:pt x="30" y="34"/>
                      <a:pt x="30" y="34"/>
                      <a:pt x="30" y="34"/>
                    </a:cubicBezTo>
                    <a:cubicBezTo>
                      <a:pt x="27" y="33"/>
                      <a:pt x="23" y="32"/>
                      <a:pt x="22" y="32"/>
                    </a:cubicBezTo>
                    <a:cubicBezTo>
                      <a:pt x="22" y="32"/>
                      <a:pt x="22" y="31"/>
                      <a:pt x="22" y="31"/>
                    </a:cubicBezTo>
                    <a:cubicBezTo>
                      <a:pt x="19" y="30"/>
                      <a:pt x="17" y="30"/>
                      <a:pt x="16" y="28"/>
                    </a:cubicBezTo>
                    <a:cubicBezTo>
                      <a:pt x="14" y="25"/>
                      <a:pt x="15" y="22"/>
                      <a:pt x="17" y="20"/>
                    </a:cubicBezTo>
                    <a:cubicBezTo>
                      <a:pt x="20" y="18"/>
                      <a:pt x="24" y="18"/>
                      <a:pt x="26" y="18"/>
                    </a:cubicBezTo>
                    <a:cubicBezTo>
                      <a:pt x="28" y="18"/>
                      <a:pt x="30" y="18"/>
                      <a:pt x="33" y="18"/>
                    </a:cubicBezTo>
                    <a:cubicBezTo>
                      <a:pt x="34" y="19"/>
                      <a:pt x="37" y="21"/>
                      <a:pt x="39" y="22"/>
                    </a:cubicBezTo>
                    <a:cubicBezTo>
                      <a:pt x="39" y="22"/>
                      <a:pt x="39" y="22"/>
                      <a:pt x="40" y="23"/>
                    </a:cubicBezTo>
                    <a:cubicBezTo>
                      <a:pt x="40" y="23"/>
                      <a:pt x="40" y="23"/>
                      <a:pt x="40" y="23"/>
                    </a:cubicBezTo>
                    <a:cubicBezTo>
                      <a:pt x="40" y="23"/>
                      <a:pt x="40" y="23"/>
                      <a:pt x="40" y="23"/>
                    </a:cubicBezTo>
                    <a:cubicBezTo>
                      <a:pt x="41" y="24"/>
                      <a:pt x="42" y="25"/>
                      <a:pt x="44" y="25"/>
                    </a:cubicBezTo>
                    <a:cubicBezTo>
                      <a:pt x="47" y="25"/>
                      <a:pt x="49" y="23"/>
                      <a:pt x="50" y="21"/>
                    </a:cubicBezTo>
                    <a:cubicBezTo>
                      <a:pt x="51" y="20"/>
                      <a:pt x="51" y="18"/>
                      <a:pt x="50" y="17"/>
                    </a:cubicBezTo>
                    <a:cubicBezTo>
                      <a:pt x="48" y="13"/>
                      <a:pt x="41" y="10"/>
                      <a:pt x="36" y="8"/>
                    </a:cubicBezTo>
                    <a:cubicBezTo>
                      <a:pt x="35" y="8"/>
                      <a:pt x="33" y="8"/>
                      <a:pt x="31" y="8"/>
                    </a:cubicBezTo>
                    <a:cubicBezTo>
                      <a:pt x="31" y="2"/>
                      <a:pt x="31" y="2"/>
                      <a:pt x="31" y="2"/>
                    </a:cubicBezTo>
                    <a:cubicBezTo>
                      <a:pt x="31" y="1"/>
                      <a:pt x="31" y="0"/>
                      <a:pt x="29" y="0"/>
                    </a:cubicBezTo>
                    <a:cubicBezTo>
                      <a:pt x="23" y="0"/>
                      <a:pt x="23" y="0"/>
                      <a:pt x="23" y="0"/>
                    </a:cubicBezTo>
                    <a:cubicBezTo>
                      <a:pt x="21" y="0"/>
                      <a:pt x="21" y="1"/>
                      <a:pt x="21" y="2"/>
                    </a:cubicBezTo>
                    <a:cubicBezTo>
                      <a:pt x="21" y="8"/>
                      <a:pt x="21" y="8"/>
                      <a:pt x="21" y="8"/>
                    </a:cubicBezTo>
                    <a:cubicBezTo>
                      <a:pt x="15" y="9"/>
                      <a:pt x="11" y="11"/>
                      <a:pt x="7" y="13"/>
                    </a:cubicBezTo>
                    <a:cubicBezTo>
                      <a:pt x="1" y="18"/>
                      <a:pt x="0" y="26"/>
                      <a:pt x="3" y="32"/>
                    </a:cubicBezTo>
                    <a:cubicBezTo>
                      <a:pt x="5" y="35"/>
                      <a:pt x="7" y="37"/>
                      <a:pt x="10" y="38"/>
                    </a:cubicBezTo>
                    <a:cubicBezTo>
                      <a:pt x="13" y="40"/>
                      <a:pt x="24" y="44"/>
                      <a:pt x="30" y="47"/>
                    </a:cubicBezTo>
                    <a:cubicBezTo>
                      <a:pt x="33" y="48"/>
                      <a:pt x="33" y="48"/>
                      <a:pt x="33" y="48"/>
                    </a:cubicBezTo>
                    <a:cubicBezTo>
                      <a:pt x="35" y="49"/>
                      <a:pt x="37" y="50"/>
                      <a:pt x="38" y="51"/>
                    </a:cubicBezTo>
                    <a:cubicBezTo>
                      <a:pt x="39" y="54"/>
                      <a:pt x="39" y="57"/>
                      <a:pt x="36" y="59"/>
                    </a:cubicBezTo>
                    <a:cubicBezTo>
                      <a:pt x="35" y="60"/>
                      <a:pt x="32" y="61"/>
                      <a:pt x="29" y="61"/>
                    </a:cubicBezTo>
                    <a:cubicBezTo>
                      <a:pt x="26" y="61"/>
                      <a:pt x="22" y="60"/>
                      <a:pt x="19" y="59"/>
                    </a:cubicBezTo>
                    <a:cubicBezTo>
                      <a:pt x="17" y="59"/>
                      <a:pt x="14" y="57"/>
                      <a:pt x="13" y="56"/>
                    </a:cubicBezTo>
                    <a:cubicBezTo>
                      <a:pt x="13" y="56"/>
                      <a:pt x="12" y="56"/>
                      <a:pt x="12" y="55"/>
                    </a:cubicBezTo>
                    <a:cubicBezTo>
                      <a:pt x="12" y="55"/>
                      <a:pt x="12" y="55"/>
                      <a:pt x="12" y="55"/>
                    </a:cubicBezTo>
                    <a:cubicBezTo>
                      <a:pt x="12" y="55"/>
                      <a:pt x="12" y="55"/>
                      <a:pt x="12" y="55"/>
                    </a:cubicBezTo>
                    <a:cubicBezTo>
                      <a:pt x="12" y="55"/>
                      <a:pt x="12" y="55"/>
                      <a:pt x="12" y="55"/>
                    </a:cubicBezTo>
                    <a:cubicBezTo>
                      <a:pt x="11" y="54"/>
                      <a:pt x="9" y="53"/>
                      <a:pt x="8" y="53"/>
                    </a:cubicBezTo>
                    <a:cubicBezTo>
                      <a:pt x="5" y="53"/>
                      <a:pt x="2" y="55"/>
                      <a:pt x="1" y="57"/>
                    </a:cubicBezTo>
                    <a:cubicBezTo>
                      <a:pt x="0" y="58"/>
                      <a:pt x="0" y="60"/>
                      <a:pt x="1" y="61"/>
                    </a:cubicBezTo>
                    <a:cubicBezTo>
                      <a:pt x="5" y="66"/>
                      <a:pt x="13" y="69"/>
                      <a:pt x="21" y="70"/>
                    </a:cubicBezTo>
                    <a:cubicBezTo>
                      <a:pt x="21" y="76"/>
                      <a:pt x="21" y="76"/>
                      <a:pt x="21" y="76"/>
                    </a:cubicBezTo>
                    <a:cubicBezTo>
                      <a:pt x="21" y="77"/>
                      <a:pt x="21" y="78"/>
                      <a:pt x="23" y="78"/>
                    </a:cubicBezTo>
                    <a:cubicBezTo>
                      <a:pt x="29" y="78"/>
                      <a:pt x="29" y="78"/>
                      <a:pt x="29" y="78"/>
                    </a:cubicBezTo>
                    <a:cubicBezTo>
                      <a:pt x="31" y="78"/>
                      <a:pt x="31" y="77"/>
                      <a:pt x="31" y="76"/>
                    </a:cubicBezTo>
                    <a:cubicBezTo>
                      <a:pt x="31" y="71"/>
                      <a:pt x="31" y="71"/>
                      <a:pt x="31" y="71"/>
                    </a:cubicBezTo>
                    <a:cubicBezTo>
                      <a:pt x="38" y="70"/>
                      <a:pt x="43" y="69"/>
                      <a:pt x="46" y="66"/>
                    </a:cubicBezTo>
                    <a:cubicBezTo>
                      <a:pt x="52" y="61"/>
                      <a:pt x="55" y="55"/>
                      <a:pt x="52" y="48"/>
                    </a:cubicBezTo>
                    <a:cubicBezTo>
                      <a:pt x="50" y="41"/>
                      <a:pt x="39" y="38"/>
                      <a:pt x="31"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18" name="Freeform 43"/>
              <p:cNvSpPr>
                <a:spLocks/>
              </p:cNvSpPr>
              <p:nvPr/>
            </p:nvSpPr>
            <p:spPr bwMode="auto">
              <a:xfrm>
                <a:off x="5549900" y="3348038"/>
                <a:ext cx="277813" cy="393700"/>
              </a:xfrm>
              <a:custGeom>
                <a:avLst/>
                <a:gdLst>
                  <a:gd name="T0" fmla="*/ 52 w 73"/>
                  <a:gd name="T1" fmla="*/ 0 h 104"/>
                  <a:gd name="T2" fmla="*/ 44 w 73"/>
                  <a:gd name="T3" fmla="*/ 39 h 104"/>
                  <a:gd name="T4" fmla="*/ 5 w 73"/>
                  <a:gd name="T5" fmla="*/ 82 h 104"/>
                  <a:gd name="T6" fmla="*/ 5 w 73"/>
                  <a:gd name="T7" fmla="*/ 100 h 104"/>
                  <a:gd name="T8" fmla="*/ 23 w 73"/>
                  <a:gd name="T9" fmla="*/ 99 h 104"/>
                  <a:gd name="T10" fmla="*/ 64 w 73"/>
                  <a:gd name="T11" fmla="*/ 53 h 104"/>
                  <a:gd name="T12" fmla="*/ 67 w 73"/>
                  <a:gd name="T13" fmla="*/ 47 h 104"/>
                  <a:gd name="T14" fmla="*/ 73 w 73"/>
                  <a:gd name="T15" fmla="*/ 19 h 104"/>
                  <a:gd name="T16" fmla="*/ 65 w 73"/>
                  <a:gd name="T17" fmla="*/ 10 h 104"/>
                  <a:gd name="T18" fmla="*/ 52 w 73"/>
                  <a:gd name="T19"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104">
                    <a:moveTo>
                      <a:pt x="52" y="0"/>
                    </a:moveTo>
                    <a:cubicBezTo>
                      <a:pt x="44" y="39"/>
                      <a:pt x="44" y="39"/>
                      <a:pt x="44" y="39"/>
                    </a:cubicBezTo>
                    <a:cubicBezTo>
                      <a:pt x="5" y="82"/>
                      <a:pt x="5" y="82"/>
                      <a:pt x="5" y="82"/>
                    </a:cubicBezTo>
                    <a:cubicBezTo>
                      <a:pt x="0" y="87"/>
                      <a:pt x="0" y="95"/>
                      <a:pt x="5" y="100"/>
                    </a:cubicBezTo>
                    <a:cubicBezTo>
                      <a:pt x="11" y="104"/>
                      <a:pt x="19" y="104"/>
                      <a:pt x="23" y="99"/>
                    </a:cubicBezTo>
                    <a:cubicBezTo>
                      <a:pt x="64" y="53"/>
                      <a:pt x="64" y="53"/>
                      <a:pt x="64" y="53"/>
                    </a:cubicBezTo>
                    <a:cubicBezTo>
                      <a:pt x="66" y="51"/>
                      <a:pt x="67" y="49"/>
                      <a:pt x="67" y="47"/>
                    </a:cubicBezTo>
                    <a:cubicBezTo>
                      <a:pt x="73" y="19"/>
                      <a:pt x="73" y="19"/>
                      <a:pt x="73" y="19"/>
                    </a:cubicBezTo>
                    <a:cubicBezTo>
                      <a:pt x="71" y="16"/>
                      <a:pt x="68" y="13"/>
                      <a:pt x="65" y="10"/>
                    </a:cubicBezTo>
                    <a:cubicBezTo>
                      <a:pt x="60" y="8"/>
                      <a:pt x="55" y="3"/>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19" name="Freeform 44"/>
              <p:cNvSpPr>
                <a:spLocks/>
              </p:cNvSpPr>
              <p:nvPr/>
            </p:nvSpPr>
            <p:spPr bwMode="auto">
              <a:xfrm>
                <a:off x="5964238" y="2954338"/>
                <a:ext cx="257175" cy="169863"/>
              </a:xfrm>
              <a:custGeom>
                <a:avLst/>
                <a:gdLst>
                  <a:gd name="T0" fmla="*/ 3 w 68"/>
                  <a:gd name="T1" fmla="*/ 26 h 45"/>
                  <a:gd name="T2" fmla="*/ 0 w 68"/>
                  <a:gd name="T3" fmla="*/ 36 h 45"/>
                  <a:gd name="T4" fmla="*/ 23 w 68"/>
                  <a:gd name="T5" fmla="*/ 44 h 45"/>
                  <a:gd name="T6" fmla="*/ 32 w 68"/>
                  <a:gd name="T7" fmla="*/ 42 h 45"/>
                  <a:gd name="T8" fmla="*/ 62 w 68"/>
                  <a:gd name="T9" fmla="*/ 20 h 45"/>
                  <a:gd name="T10" fmla="*/ 65 w 68"/>
                  <a:gd name="T11" fmla="*/ 6 h 45"/>
                  <a:gd name="T12" fmla="*/ 50 w 68"/>
                  <a:gd name="T13" fmla="*/ 4 h 45"/>
                  <a:gd name="T14" fmla="*/ 24 w 68"/>
                  <a:gd name="T15" fmla="*/ 22 h 45"/>
                  <a:gd name="T16" fmla="*/ 1 w 68"/>
                  <a:gd name="T17" fmla="*/ 15 h 45"/>
                  <a:gd name="T18" fmla="*/ 3 w 68"/>
                  <a:gd name="T19"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45">
                    <a:moveTo>
                      <a:pt x="3" y="26"/>
                    </a:moveTo>
                    <a:cubicBezTo>
                      <a:pt x="2" y="30"/>
                      <a:pt x="0" y="36"/>
                      <a:pt x="0" y="36"/>
                    </a:cubicBezTo>
                    <a:cubicBezTo>
                      <a:pt x="23" y="44"/>
                      <a:pt x="23" y="44"/>
                      <a:pt x="23" y="44"/>
                    </a:cubicBezTo>
                    <a:cubicBezTo>
                      <a:pt x="26" y="45"/>
                      <a:pt x="30" y="44"/>
                      <a:pt x="32" y="42"/>
                    </a:cubicBezTo>
                    <a:cubicBezTo>
                      <a:pt x="62" y="20"/>
                      <a:pt x="62" y="20"/>
                      <a:pt x="62" y="20"/>
                    </a:cubicBezTo>
                    <a:cubicBezTo>
                      <a:pt x="67" y="17"/>
                      <a:pt x="68" y="11"/>
                      <a:pt x="65" y="6"/>
                    </a:cubicBezTo>
                    <a:cubicBezTo>
                      <a:pt x="61" y="1"/>
                      <a:pt x="55" y="0"/>
                      <a:pt x="50" y="4"/>
                    </a:cubicBezTo>
                    <a:cubicBezTo>
                      <a:pt x="24" y="22"/>
                      <a:pt x="24" y="22"/>
                      <a:pt x="24" y="22"/>
                    </a:cubicBezTo>
                    <a:cubicBezTo>
                      <a:pt x="1" y="15"/>
                      <a:pt x="1" y="15"/>
                      <a:pt x="1" y="15"/>
                    </a:cubicBezTo>
                    <a:cubicBezTo>
                      <a:pt x="1" y="15"/>
                      <a:pt x="3" y="21"/>
                      <a:pt x="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20" name="Freeform 45"/>
              <p:cNvSpPr>
                <a:spLocks/>
              </p:cNvSpPr>
              <p:nvPr/>
            </p:nvSpPr>
            <p:spPr bwMode="auto">
              <a:xfrm>
                <a:off x="5838825" y="2708275"/>
                <a:ext cx="169863" cy="230188"/>
              </a:xfrm>
              <a:custGeom>
                <a:avLst/>
                <a:gdLst>
                  <a:gd name="T0" fmla="*/ 28 w 45"/>
                  <a:gd name="T1" fmla="*/ 59 h 61"/>
                  <a:gd name="T2" fmla="*/ 45 w 45"/>
                  <a:gd name="T3" fmla="*/ 25 h 61"/>
                  <a:gd name="T4" fmla="*/ 25 w 45"/>
                  <a:gd name="T5" fmla="*/ 0 h 61"/>
                  <a:gd name="T6" fmla="*/ 0 w 45"/>
                  <a:gd name="T7" fmla="*/ 25 h 61"/>
                  <a:gd name="T8" fmla="*/ 28 w 45"/>
                  <a:gd name="T9" fmla="*/ 59 h 61"/>
                </a:gdLst>
                <a:ahLst/>
                <a:cxnLst>
                  <a:cxn ang="0">
                    <a:pos x="T0" y="T1"/>
                  </a:cxn>
                  <a:cxn ang="0">
                    <a:pos x="T2" y="T3"/>
                  </a:cxn>
                  <a:cxn ang="0">
                    <a:pos x="T4" y="T5"/>
                  </a:cxn>
                  <a:cxn ang="0">
                    <a:pos x="T6" y="T7"/>
                  </a:cxn>
                  <a:cxn ang="0">
                    <a:pos x="T8" y="T9"/>
                  </a:cxn>
                </a:cxnLst>
                <a:rect l="0" t="0" r="r" b="b"/>
                <a:pathLst>
                  <a:path w="45" h="61">
                    <a:moveTo>
                      <a:pt x="28" y="59"/>
                    </a:moveTo>
                    <a:cubicBezTo>
                      <a:pt x="41" y="57"/>
                      <a:pt x="44" y="40"/>
                      <a:pt x="45" y="25"/>
                    </a:cubicBezTo>
                    <a:cubicBezTo>
                      <a:pt x="45" y="11"/>
                      <a:pt x="35" y="1"/>
                      <a:pt x="25" y="0"/>
                    </a:cubicBezTo>
                    <a:cubicBezTo>
                      <a:pt x="11" y="0"/>
                      <a:pt x="1" y="11"/>
                      <a:pt x="0" y="25"/>
                    </a:cubicBezTo>
                    <a:cubicBezTo>
                      <a:pt x="2" y="49"/>
                      <a:pt x="18" y="61"/>
                      <a:pt x="2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21" name="Freeform 46"/>
              <p:cNvSpPr>
                <a:spLocks/>
              </p:cNvSpPr>
              <p:nvPr/>
            </p:nvSpPr>
            <p:spPr bwMode="auto">
              <a:xfrm>
                <a:off x="5527675" y="2938463"/>
                <a:ext cx="477838" cy="768350"/>
              </a:xfrm>
              <a:custGeom>
                <a:avLst/>
                <a:gdLst>
                  <a:gd name="T0" fmla="*/ 19 w 126"/>
                  <a:gd name="T1" fmla="*/ 47 h 203"/>
                  <a:gd name="T2" fmla="*/ 19 w 126"/>
                  <a:gd name="T3" fmla="*/ 46 h 203"/>
                  <a:gd name="T4" fmla="*/ 48 w 126"/>
                  <a:gd name="T5" fmla="*/ 24 h 203"/>
                  <a:gd name="T6" fmla="*/ 71 w 126"/>
                  <a:gd name="T7" fmla="*/ 24 h 203"/>
                  <a:gd name="T8" fmla="*/ 64 w 126"/>
                  <a:gd name="T9" fmla="*/ 27 h 203"/>
                  <a:gd name="T10" fmla="*/ 49 w 126"/>
                  <a:gd name="T11" fmla="*/ 87 h 203"/>
                  <a:gd name="T12" fmla="*/ 53 w 126"/>
                  <a:gd name="T13" fmla="*/ 91 h 203"/>
                  <a:gd name="T14" fmla="*/ 73 w 126"/>
                  <a:gd name="T15" fmla="*/ 113 h 203"/>
                  <a:gd name="T16" fmla="*/ 99 w 126"/>
                  <a:gd name="T17" fmla="*/ 140 h 203"/>
                  <a:gd name="T18" fmla="*/ 92 w 126"/>
                  <a:gd name="T19" fmla="*/ 187 h 203"/>
                  <a:gd name="T20" fmla="*/ 102 w 126"/>
                  <a:gd name="T21" fmla="*/ 202 h 203"/>
                  <a:gd name="T22" fmla="*/ 117 w 126"/>
                  <a:gd name="T23" fmla="*/ 190 h 203"/>
                  <a:gd name="T24" fmla="*/ 124 w 126"/>
                  <a:gd name="T25" fmla="*/ 140 h 203"/>
                  <a:gd name="T26" fmla="*/ 121 w 126"/>
                  <a:gd name="T27" fmla="*/ 127 h 203"/>
                  <a:gd name="T28" fmla="*/ 96 w 126"/>
                  <a:gd name="T29" fmla="*/ 96 h 203"/>
                  <a:gd name="T30" fmla="*/ 115 w 126"/>
                  <a:gd name="T31" fmla="*/ 28 h 203"/>
                  <a:gd name="T32" fmla="*/ 110 w 126"/>
                  <a:gd name="T33" fmla="*/ 12 h 203"/>
                  <a:gd name="T34" fmla="*/ 110 w 126"/>
                  <a:gd name="T35" fmla="*/ 15 h 203"/>
                  <a:gd name="T36" fmla="*/ 105 w 126"/>
                  <a:gd name="T37" fmla="*/ 43 h 203"/>
                  <a:gd name="T38" fmla="*/ 105 w 126"/>
                  <a:gd name="T39" fmla="*/ 18 h 203"/>
                  <a:gd name="T40" fmla="*/ 107 w 126"/>
                  <a:gd name="T41" fmla="*/ 14 h 203"/>
                  <a:gd name="T42" fmla="*/ 105 w 126"/>
                  <a:gd name="T43" fmla="*/ 9 h 203"/>
                  <a:gd name="T44" fmla="*/ 103 w 126"/>
                  <a:gd name="T45" fmla="*/ 8 h 203"/>
                  <a:gd name="T46" fmla="*/ 99 w 126"/>
                  <a:gd name="T47" fmla="*/ 12 h 203"/>
                  <a:gd name="T48" fmla="*/ 101 w 126"/>
                  <a:gd name="T49" fmla="*/ 17 h 203"/>
                  <a:gd name="T50" fmla="*/ 96 w 126"/>
                  <a:gd name="T51" fmla="*/ 36 h 203"/>
                  <a:gd name="T52" fmla="*/ 89 w 126"/>
                  <a:gd name="T53" fmla="*/ 1 h 203"/>
                  <a:gd name="T54" fmla="*/ 89 w 126"/>
                  <a:gd name="T55" fmla="*/ 1 h 203"/>
                  <a:gd name="T56" fmla="*/ 89 w 126"/>
                  <a:gd name="T57" fmla="*/ 1 h 203"/>
                  <a:gd name="T58" fmla="*/ 79 w 126"/>
                  <a:gd name="T59" fmla="*/ 0 h 203"/>
                  <a:gd name="T60" fmla="*/ 41 w 126"/>
                  <a:gd name="T61" fmla="*/ 4 h 203"/>
                  <a:gd name="T62" fmla="*/ 5 w 126"/>
                  <a:gd name="T63" fmla="*/ 31 h 203"/>
                  <a:gd name="T64" fmla="*/ 4 w 126"/>
                  <a:gd name="T65" fmla="*/ 46 h 203"/>
                  <a:gd name="T66" fmla="*/ 19 w 126"/>
                  <a:gd name="T67" fmla="*/ 4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6" h="203">
                    <a:moveTo>
                      <a:pt x="19" y="47"/>
                    </a:moveTo>
                    <a:cubicBezTo>
                      <a:pt x="19" y="46"/>
                      <a:pt x="19" y="46"/>
                      <a:pt x="19" y="46"/>
                    </a:cubicBezTo>
                    <a:cubicBezTo>
                      <a:pt x="19" y="46"/>
                      <a:pt x="46" y="24"/>
                      <a:pt x="48" y="24"/>
                    </a:cubicBezTo>
                    <a:cubicBezTo>
                      <a:pt x="49" y="23"/>
                      <a:pt x="71" y="24"/>
                      <a:pt x="71" y="24"/>
                    </a:cubicBezTo>
                    <a:cubicBezTo>
                      <a:pt x="64" y="27"/>
                      <a:pt x="64" y="27"/>
                      <a:pt x="64" y="27"/>
                    </a:cubicBezTo>
                    <a:cubicBezTo>
                      <a:pt x="60" y="42"/>
                      <a:pt x="50" y="73"/>
                      <a:pt x="49" y="87"/>
                    </a:cubicBezTo>
                    <a:cubicBezTo>
                      <a:pt x="49" y="89"/>
                      <a:pt x="53" y="90"/>
                      <a:pt x="53" y="91"/>
                    </a:cubicBezTo>
                    <a:cubicBezTo>
                      <a:pt x="53" y="94"/>
                      <a:pt x="57" y="105"/>
                      <a:pt x="73" y="113"/>
                    </a:cubicBezTo>
                    <a:cubicBezTo>
                      <a:pt x="77" y="118"/>
                      <a:pt x="98" y="139"/>
                      <a:pt x="99" y="140"/>
                    </a:cubicBezTo>
                    <a:cubicBezTo>
                      <a:pt x="99" y="140"/>
                      <a:pt x="92" y="187"/>
                      <a:pt x="92" y="187"/>
                    </a:cubicBezTo>
                    <a:cubicBezTo>
                      <a:pt x="91" y="195"/>
                      <a:pt x="95" y="201"/>
                      <a:pt x="102" y="202"/>
                    </a:cubicBezTo>
                    <a:cubicBezTo>
                      <a:pt x="109" y="203"/>
                      <a:pt x="115" y="198"/>
                      <a:pt x="117" y="190"/>
                    </a:cubicBezTo>
                    <a:cubicBezTo>
                      <a:pt x="117" y="190"/>
                      <a:pt x="123" y="141"/>
                      <a:pt x="124" y="140"/>
                    </a:cubicBezTo>
                    <a:cubicBezTo>
                      <a:pt x="126" y="132"/>
                      <a:pt x="123" y="129"/>
                      <a:pt x="121" y="127"/>
                    </a:cubicBezTo>
                    <a:cubicBezTo>
                      <a:pt x="120" y="124"/>
                      <a:pt x="96" y="97"/>
                      <a:pt x="96" y="96"/>
                    </a:cubicBezTo>
                    <a:cubicBezTo>
                      <a:pt x="100" y="59"/>
                      <a:pt x="115" y="34"/>
                      <a:pt x="115" y="28"/>
                    </a:cubicBezTo>
                    <a:cubicBezTo>
                      <a:pt x="114" y="17"/>
                      <a:pt x="110" y="12"/>
                      <a:pt x="110" y="12"/>
                    </a:cubicBezTo>
                    <a:cubicBezTo>
                      <a:pt x="110" y="15"/>
                      <a:pt x="110" y="15"/>
                      <a:pt x="110" y="15"/>
                    </a:cubicBezTo>
                    <a:cubicBezTo>
                      <a:pt x="110" y="31"/>
                      <a:pt x="105" y="43"/>
                      <a:pt x="105" y="43"/>
                    </a:cubicBezTo>
                    <a:cubicBezTo>
                      <a:pt x="105" y="43"/>
                      <a:pt x="106" y="24"/>
                      <a:pt x="105" y="18"/>
                    </a:cubicBezTo>
                    <a:cubicBezTo>
                      <a:pt x="106" y="16"/>
                      <a:pt x="107" y="14"/>
                      <a:pt x="107" y="14"/>
                    </a:cubicBezTo>
                    <a:cubicBezTo>
                      <a:pt x="105" y="9"/>
                      <a:pt x="105" y="9"/>
                      <a:pt x="105" y="9"/>
                    </a:cubicBezTo>
                    <a:cubicBezTo>
                      <a:pt x="105" y="9"/>
                      <a:pt x="104" y="9"/>
                      <a:pt x="103" y="8"/>
                    </a:cubicBezTo>
                    <a:cubicBezTo>
                      <a:pt x="101" y="9"/>
                      <a:pt x="99" y="12"/>
                      <a:pt x="99" y="12"/>
                    </a:cubicBezTo>
                    <a:cubicBezTo>
                      <a:pt x="99" y="12"/>
                      <a:pt x="99" y="14"/>
                      <a:pt x="101" y="17"/>
                    </a:cubicBezTo>
                    <a:cubicBezTo>
                      <a:pt x="100" y="18"/>
                      <a:pt x="99" y="26"/>
                      <a:pt x="96" y="36"/>
                    </a:cubicBezTo>
                    <a:cubicBezTo>
                      <a:pt x="96" y="9"/>
                      <a:pt x="91" y="3"/>
                      <a:pt x="89" y="1"/>
                    </a:cubicBezTo>
                    <a:cubicBezTo>
                      <a:pt x="89" y="1"/>
                      <a:pt x="89" y="1"/>
                      <a:pt x="89" y="1"/>
                    </a:cubicBezTo>
                    <a:cubicBezTo>
                      <a:pt x="89" y="1"/>
                      <a:pt x="89" y="1"/>
                      <a:pt x="89" y="1"/>
                    </a:cubicBezTo>
                    <a:cubicBezTo>
                      <a:pt x="87" y="0"/>
                      <a:pt x="79" y="0"/>
                      <a:pt x="79" y="0"/>
                    </a:cubicBezTo>
                    <a:cubicBezTo>
                      <a:pt x="72" y="1"/>
                      <a:pt x="58" y="2"/>
                      <a:pt x="41" y="4"/>
                    </a:cubicBezTo>
                    <a:cubicBezTo>
                      <a:pt x="40" y="4"/>
                      <a:pt x="5" y="31"/>
                      <a:pt x="5" y="31"/>
                    </a:cubicBezTo>
                    <a:cubicBezTo>
                      <a:pt x="0" y="35"/>
                      <a:pt x="0" y="41"/>
                      <a:pt x="4" y="46"/>
                    </a:cubicBezTo>
                    <a:cubicBezTo>
                      <a:pt x="8" y="50"/>
                      <a:pt x="14" y="50"/>
                      <a:pt x="19"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22" name="Freeform 47"/>
              <p:cNvSpPr>
                <a:spLocks noEditPoints="1"/>
              </p:cNvSpPr>
              <p:nvPr/>
            </p:nvSpPr>
            <p:spPr bwMode="auto">
              <a:xfrm>
                <a:off x="5964238" y="3468688"/>
                <a:ext cx="673100" cy="677863"/>
              </a:xfrm>
              <a:custGeom>
                <a:avLst/>
                <a:gdLst>
                  <a:gd name="T0" fmla="*/ 152 w 178"/>
                  <a:gd name="T1" fmla="*/ 51 h 179"/>
                  <a:gd name="T2" fmla="*/ 164 w 178"/>
                  <a:gd name="T3" fmla="*/ 40 h 179"/>
                  <a:gd name="T4" fmla="*/ 144 w 178"/>
                  <a:gd name="T5" fmla="*/ 18 h 179"/>
                  <a:gd name="T6" fmla="*/ 132 w 178"/>
                  <a:gd name="T7" fmla="*/ 30 h 179"/>
                  <a:gd name="T8" fmla="*/ 106 w 178"/>
                  <a:gd name="T9" fmla="*/ 18 h 179"/>
                  <a:gd name="T10" fmla="*/ 107 w 178"/>
                  <a:gd name="T11" fmla="*/ 1 h 179"/>
                  <a:gd name="T12" fmla="*/ 78 w 178"/>
                  <a:gd name="T13" fmla="*/ 0 h 179"/>
                  <a:gd name="T14" fmla="*/ 77 w 178"/>
                  <a:gd name="T15" fmla="*/ 17 h 179"/>
                  <a:gd name="T16" fmla="*/ 51 w 178"/>
                  <a:gd name="T17" fmla="*/ 27 h 179"/>
                  <a:gd name="T18" fmla="*/ 39 w 178"/>
                  <a:gd name="T19" fmla="*/ 15 h 179"/>
                  <a:gd name="T20" fmla="*/ 18 w 178"/>
                  <a:gd name="T21" fmla="*/ 34 h 179"/>
                  <a:gd name="T22" fmla="*/ 30 w 178"/>
                  <a:gd name="T23" fmla="*/ 47 h 179"/>
                  <a:gd name="T24" fmla="*/ 18 w 178"/>
                  <a:gd name="T25" fmla="*/ 72 h 179"/>
                  <a:gd name="T26" fmla="*/ 1 w 178"/>
                  <a:gd name="T27" fmla="*/ 72 h 179"/>
                  <a:gd name="T28" fmla="*/ 0 w 178"/>
                  <a:gd name="T29" fmla="*/ 101 h 179"/>
                  <a:gd name="T30" fmla="*/ 17 w 178"/>
                  <a:gd name="T31" fmla="*/ 101 h 179"/>
                  <a:gd name="T32" fmla="*/ 27 w 178"/>
                  <a:gd name="T33" fmla="*/ 128 h 179"/>
                  <a:gd name="T34" fmla="*/ 14 w 178"/>
                  <a:gd name="T35" fmla="*/ 139 h 179"/>
                  <a:gd name="T36" fmla="*/ 34 w 178"/>
                  <a:gd name="T37" fmla="*/ 160 h 179"/>
                  <a:gd name="T38" fmla="*/ 46 w 178"/>
                  <a:gd name="T39" fmla="*/ 149 h 179"/>
                  <a:gd name="T40" fmla="*/ 72 w 178"/>
                  <a:gd name="T41" fmla="*/ 161 h 179"/>
                  <a:gd name="T42" fmla="*/ 71 w 178"/>
                  <a:gd name="T43" fmla="*/ 178 h 179"/>
                  <a:gd name="T44" fmla="*/ 100 w 178"/>
                  <a:gd name="T45" fmla="*/ 179 h 179"/>
                  <a:gd name="T46" fmla="*/ 101 w 178"/>
                  <a:gd name="T47" fmla="*/ 162 h 179"/>
                  <a:gd name="T48" fmla="*/ 128 w 178"/>
                  <a:gd name="T49" fmla="*/ 152 h 179"/>
                  <a:gd name="T50" fmla="*/ 139 w 178"/>
                  <a:gd name="T51" fmla="*/ 164 h 179"/>
                  <a:gd name="T52" fmla="*/ 160 w 178"/>
                  <a:gd name="T53" fmla="*/ 145 h 179"/>
                  <a:gd name="T54" fmla="*/ 149 w 178"/>
                  <a:gd name="T55" fmla="*/ 132 h 179"/>
                  <a:gd name="T56" fmla="*/ 161 w 178"/>
                  <a:gd name="T57" fmla="*/ 107 h 179"/>
                  <a:gd name="T58" fmla="*/ 177 w 178"/>
                  <a:gd name="T59" fmla="*/ 107 h 179"/>
                  <a:gd name="T60" fmla="*/ 178 w 178"/>
                  <a:gd name="T61" fmla="*/ 78 h 179"/>
                  <a:gd name="T62" fmla="*/ 162 w 178"/>
                  <a:gd name="T63" fmla="*/ 78 h 179"/>
                  <a:gd name="T64" fmla="*/ 152 w 178"/>
                  <a:gd name="T65" fmla="*/ 51 h 179"/>
                  <a:gd name="T66" fmla="*/ 121 w 178"/>
                  <a:gd name="T67" fmla="*/ 124 h 179"/>
                  <a:gd name="T68" fmla="*/ 87 w 178"/>
                  <a:gd name="T69" fmla="*/ 137 h 179"/>
                  <a:gd name="T70" fmla="*/ 55 w 178"/>
                  <a:gd name="T71" fmla="*/ 122 h 179"/>
                  <a:gd name="T72" fmla="*/ 42 w 178"/>
                  <a:gd name="T73" fmla="*/ 88 h 179"/>
                  <a:gd name="T74" fmla="*/ 57 w 178"/>
                  <a:gd name="T75" fmla="*/ 55 h 179"/>
                  <a:gd name="T76" fmla="*/ 91 w 178"/>
                  <a:gd name="T77" fmla="*/ 43 h 179"/>
                  <a:gd name="T78" fmla="*/ 124 w 178"/>
                  <a:gd name="T79" fmla="*/ 58 h 179"/>
                  <a:gd name="T80" fmla="*/ 136 w 178"/>
                  <a:gd name="T81" fmla="*/ 92 h 179"/>
                  <a:gd name="T82" fmla="*/ 121 w 178"/>
                  <a:gd name="T83" fmla="*/ 124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8" h="179">
                    <a:moveTo>
                      <a:pt x="152" y="51"/>
                    </a:moveTo>
                    <a:cubicBezTo>
                      <a:pt x="164" y="40"/>
                      <a:pt x="164" y="40"/>
                      <a:pt x="164" y="40"/>
                    </a:cubicBezTo>
                    <a:cubicBezTo>
                      <a:pt x="144" y="18"/>
                      <a:pt x="144" y="18"/>
                      <a:pt x="144" y="18"/>
                    </a:cubicBezTo>
                    <a:cubicBezTo>
                      <a:pt x="132" y="30"/>
                      <a:pt x="132" y="30"/>
                      <a:pt x="132" y="30"/>
                    </a:cubicBezTo>
                    <a:cubicBezTo>
                      <a:pt x="124" y="25"/>
                      <a:pt x="116" y="21"/>
                      <a:pt x="106" y="18"/>
                    </a:cubicBezTo>
                    <a:cubicBezTo>
                      <a:pt x="107" y="1"/>
                      <a:pt x="107" y="1"/>
                      <a:pt x="107" y="1"/>
                    </a:cubicBezTo>
                    <a:cubicBezTo>
                      <a:pt x="78" y="0"/>
                      <a:pt x="78" y="0"/>
                      <a:pt x="78" y="0"/>
                    </a:cubicBezTo>
                    <a:cubicBezTo>
                      <a:pt x="77" y="17"/>
                      <a:pt x="77" y="17"/>
                      <a:pt x="77" y="17"/>
                    </a:cubicBezTo>
                    <a:cubicBezTo>
                      <a:pt x="68" y="19"/>
                      <a:pt x="59" y="22"/>
                      <a:pt x="51" y="27"/>
                    </a:cubicBezTo>
                    <a:cubicBezTo>
                      <a:pt x="39" y="15"/>
                      <a:pt x="39" y="15"/>
                      <a:pt x="39" y="15"/>
                    </a:cubicBezTo>
                    <a:cubicBezTo>
                      <a:pt x="18" y="34"/>
                      <a:pt x="18" y="34"/>
                      <a:pt x="18" y="34"/>
                    </a:cubicBezTo>
                    <a:cubicBezTo>
                      <a:pt x="30" y="47"/>
                      <a:pt x="30" y="47"/>
                      <a:pt x="30" y="47"/>
                    </a:cubicBezTo>
                    <a:cubicBezTo>
                      <a:pt x="24" y="54"/>
                      <a:pt x="20" y="63"/>
                      <a:pt x="18" y="72"/>
                    </a:cubicBezTo>
                    <a:cubicBezTo>
                      <a:pt x="1" y="72"/>
                      <a:pt x="1" y="72"/>
                      <a:pt x="1" y="72"/>
                    </a:cubicBezTo>
                    <a:cubicBezTo>
                      <a:pt x="0" y="101"/>
                      <a:pt x="0" y="101"/>
                      <a:pt x="0" y="101"/>
                    </a:cubicBezTo>
                    <a:cubicBezTo>
                      <a:pt x="17" y="101"/>
                      <a:pt x="17" y="101"/>
                      <a:pt x="17" y="101"/>
                    </a:cubicBezTo>
                    <a:cubicBezTo>
                      <a:pt x="18" y="111"/>
                      <a:pt x="22" y="120"/>
                      <a:pt x="27" y="128"/>
                    </a:cubicBezTo>
                    <a:cubicBezTo>
                      <a:pt x="14" y="139"/>
                      <a:pt x="14" y="139"/>
                      <a:pt x="14" y="139"/>
                    </a:cubicBezTo>
                    <a:cubicBezTo>
                      <a:pt x="34" y="160"/>
                      <a:pt x="34" y="160"/>
                      <a:pt x="34" y="160"/>
                    </a:cubicBezTo>
                    <a:cubicBezTo>
                      <a:pt x="46" y="149"/>
                      <a:pt x="46" y="149"/>
                      <a:pt x="46" y="149"/>
                    </a:cubicBezTo>
                    <a:cubicBezTo>
                      <a:pt x="54" y="155"/>
                      <a:pt x="63" y="159"/>
                      <a:pt x="72" y="161"/>
                    </a:cubicBezTo>
                    <a:cubicBezTo>
                      <a:pt x="71" y="178"/>
                      <a:pt x="71" y="178"/>
                      <a:pt x="71" y="178"/>
                    </a:cubicBezTo>
                    <a:cubicBezTo>
                      <a:pt x="100" y="179"/>
                      <a:pt x="100" y="179"/>
                      <a:pt x="100" y="179"/>
                    </a:cubicBezTo>
                    <a:cubicBezTo>
                      <a:pt x="101" y="162"/>
                      <a:pt x="101" y="162"/>
                      <a:pt x="101" y="162"/>
                    </a:cubicBezTo>
                    <a:cubicBezTo>
                      <a:pt x="111" y="161"/>
                      <a:pt x="120" y="157"/>
                      <a:pt x="128" y="152"/>
                    </a:cubicBezTo>
                    <a:cubicBezTo>
                      <a:pt x="139" y="164"/>
                      <a:pt x="139" y="164"/>
                      <a:pt x="139" y="164"/>
                    </a:cubicBezTo>
                    <a:cubicBezTo>
                      <a:pt x="160" y="145"/>
                      <a:pt x="160" y="145"/>
                      <a:pt x="160" y="145"/>
                    </a:cubicBezTo>
                    <a:cubicBezTo>
                      <a:pt x="149" y="132"/>
                      <a:pt x="149" y="132"/>
                      <a:pt x="149" y="132"/>
                    </a:cubicBezTo>
                    <a:cubicBezTo>
                      <a:pt x="154" y="125"/>
                      <a:pt x="158" y="116"/>
                      <a:pt x="161" y="107"/>
                    </a:cubicBezTo>
                    <a:cubicBezTo>
                      <a:pt x="177" y="107"/>
                      <a:pt x="177" y="107"/>
                      <a:pt x="177" y="107"/>
                    </a:cubicBezTo>
                    <a:cubicBezTo>
                      <a:pt x="178" y="78"/>
                      <a:pt x="178" y="78"/>
                      <a:pt x="178" y="78"/>
                    </a:cubicBezTo>
                    <a:cubicBezTo>
                      <a:pt x="162" y="78"/>
                      <a:pt x="162" y="78"/>
                      <a:pt x="162" y="78"/>
                    </a:cubicBezTo>
                    <a:cubicBezTo>
                      <a:pt x="160" y="68"/>
                      <a:pt x="157" y="59"/>
                      <a:pt x="152" y="51"/>
                    </a:cubicBezTo>
                    <a:close/>
                    <a:moveTo>
                      <a:pt x="121" y="124"/>
                    </a:moveTo>
                    <a:cubicBezTo>
                      <a:pt x="112" y="133"/>
                      <a:pt x="101" y="138"/>
                      <a:pt x="87" y="137"/>
                    </a:cubicBezTo>
                    <a:cubicBezTo>
                      <a:pt x="74" y="137"/>
                      <a:pt x="63" y="131"/>
                      <a:pt x="55" y="122"/>
                    </a:cubicBezTo>
                    <a:cubicBezTo>
                      <a:pt x="46" y="113"/>
                      <a:pt x="41" y="101"/>
                      <a:pt x="42" y="88"/>
                    </a:cubicBezTo>
                    <a:cubicBezTo>
                      <a:pt x="42" y="75"/>
                      <a:pt x="48" y="63"/>
                      <a:pt x="57" y="55"/>
                    </a:cubicBezTo>
                    <a:cubicBezTo>
                      <a:pt x="66" y="47"/>
                      <a:pt x="78" y="42"/>
                      <a:pt x="91" y="43"/>
                    </a:cubicBezTo>
                    <a:cubicBezTo>
                      <a:pt x="104" y="43"/>
                      <a:pt x="116" y="49"/>
                      <a:pt x="124" y="58"/>
                    </a:cubicBezTo>
                    <a:cubicBezTo>
                      <a:pt x="132" y="67"/>
                      <a:pt x="137" y="78"/>
                      <a:pt x="136" y="92"/>
                    </a:cubicBezTo>
                    <a:cubicBezTo>
                      <a:pt x="136" y="105"/>
                      <a:pt x="130" y="116"/>
                      <a:pt x="121"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23" name="Freeform 48"/>
              <p:cNvSpPr>
                <a:spLocks noEditPoints="1"/>
              </p:cNvSpPr>
              <p:nvPr/>
            </p:nvSpPr>
            <p:spPr bwMode="auto">
              <a:xfrm>
                <a:off x="5546725" y="3736975"/>
                <a:ext cx="412750" cy="412750"/>
              </a:xfrm>
              <a:custGeom>
                <a:avLst/>
                <a:gdLst>
                  <a:gd name="T0" fmla="*/ 109 w 109"/>
                  <a:gd name="T1" fmla="*/ 59 h 109"/>
                  <a:gd name="T2" fmla="*/ 107 w 109"/>
                  <a:gd name="T3" fmla="*/ 41 h 109"/>
                  <a:gd name="T4" fmla="*/ 97 w 109"/>
                  <a:gd name="T5" fmla="*/ 42 h 109"/>
                  <a:gd name="T6" fmla="*/ 89 w 109"/>
                  <a:gd name="T7" fmla="*/ 27 h 109"/>
                  <a:gd name="T8" fmla="*/ 96 w 109"/>
                  <a:gd name="T9" fmla="*/ 19 h 109"/>
                  <a:gd name="T10" fmla="*/ 82 w 109"/>
                  <a:gd name="T11" fmla="*/ 8 h 109"/>
                  <a:gd name="T12" fmla="*/ 76 w 109"/>
                  <a:gd name="T13" fmla="*/ 16 h 109"/>
                  <a:gd name="T14" fmla="*/ 59 w 109"/>
                  <a:gd name="T15" fmla="*/ 10 h 109"/>
                  <a:gd name="T16" fmla="*/ 58 w 109"/>
                  <a:gd name="T17" fmla="*/ 0 h 109"/>
                  <a:gd name="T18" fmla="*/ 41 w 109"/>
                  <a:gd name="T19" fmla="*/ 1 h 109"/>
                  <a:gd name="T20" fmla="*/ 42 w 109"/>
                  <a:gd name="T21" fmla="*/ 12 h 109"/>
                  <a:gd name="T22" fmla="*/ 27 w 109"/>
                  <a:gd name="T23" fmla="*/ 20 h 109"/>
                  <a:gd name="T24" fmla="*/ 19 w 109"/>
                  <a:gd name="T25" fmla="*/ 13 h 109"/>
                  <a:gd name="T26" fmla="*/ 7 w 109"/>
                  <a:gd name="T27" fmla="*/ 27 h 109"/>
                  <a:gd name="T28" fmla="*/ 15 w 109"/>
                  <a:gd name="T29" fmla="*/ 33 h 109"/>
                  <a:gd name="T30" fmla="*/ 10 w 109"/>
                  <a:gd name="T31" fmla="*/ 50 h 109"/>
                  <a:gd name="T32" fmla="*/ 0 w 109"/>
                  <a:gd name="T33" fmla="*/ 50 h 109"/>
                  <a:gd name="T34" fmla="*/ 1 w 109"/>
                  <a:gd name="T35" fmla="*/ 68 h 109"/>
                  <a:gd name="T36" fmla="*/ 11 w 109"/>
                  <a:gd name="T37" fmla="*/ 67 h 109"/>
                  <a:gd name="T38" fmla="*/ 19 w 109"/>
                  <a:gd name="T39" fmla="*/ 83 h 109"/>
                  <a:gd name="T40" fmla="*/ 13 w 109"/>
                  <a:gd name="T41" fmla="*/ 90 h 109"/>
                  <a:gd name="T42" fmla="*/ 26 w 109"/>
                  <a:gd name="T43" fmla="*/ 102 h 109"/>
                  <a:gd name="T44" fmla="*/ 33 w 109"/>
                  <a:gd name="T45" fmla="*/ 94 h 109"/>
                  <a:gd name="T46" fmla="*/ 49 w 109"/>
                  <a:gd name="T47" fmla="*/ 99 h 109"/>
                  <a:gd name="T48" fmla="*/ 50 w 109"/>
                  <a:gd name="T49" fmla="*/ 109 h 109"/>
                  <a:gd name="T50" fmla="*/ 68 w 109"/>
                  <a:gd name="T51" fmla="*/ 108 h 109"/>
                  <a:gd name="T52" fmla="*/ 67 w 109"/>
                  <a:gd name="T53" fmla="*/ 98 h 109"/>
                  <a:gd name="T54" fmla="*/ 82 w 109"/>
                  <a:gd name="T55" fmla="*/ 90 h 109"/>
                  <a:gd name="T56" fmla="*/ 90 w 109"/>
                  <a:gd name="T57" fmla="*/ 96 h 109"/>
                  <a:gd name="T58" fmla="*/ 101 w 109"/>
                  <a:gd name="T59" fmla="*/ 83 h 109"/>
                  <a:gd name="T60" fmla="*/ 94 w 109"/>
                  <a:gd name="T61" fmla="*/ 76 h 109"/>
                  <a:gd name="T62" fmla="*/ 99 w 109"/>
                  <a:gd name="T63" fmla="*/ 60 h 109"/>
                  <a:gd name="T64" fmla="*/ 109 w 109"/>
                  <a:gd name="T65" fmla="*/ 59 h 109"/>
                  <a:gd name="T66" fmla="*/ 76 w 109"/>
                  <a:gd name="T67" fmla="*/ 73 h 109"/>
                  <a:gd name="T68" fmla="*/ 57 w 109"/>
                  <a:gd name="T69" fmla="*/ 84 h 109"/>
                  <a:gd name="T70" fmla="*/ 36 w 109"/>
                  <a:gd name="T71" fmla="*/ 77 h 109"/>
                  <a:gd name="T72" fmla="*/ 26 w 109"/>
                  <a:gd name="T73" fmla="*/ 57 h 109"/>
                  <a:gd name="T74" fmla="*/ 32 w 109"/>
                  <a:gd name="T75" fmla="*/ 36 h 109"/>
                  <a:gd name="T76" fmla="*/ 52 w 109"/>
                  <a:gd name="T77" fmla="*/ 26 h 109"/>
                  <a:gd name="T78" fmla="*/ 73 w 109"/>
                  <a:gd name="T79" fmla="*/ 33 h 109"/>
                  <a:gd name="T80" fmla="*/ 83 w 109"/>
                  <a:gd name="T81" fmla="*/ 52 h 109"/>
                  <a:gd name="T82" fmla="*/ 76 w 109"/>
                  <a:gd name="T83" fmla="*/ 7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9" h="109">
                    <a:moveTo>
                      <a:pt x="109" y="59"/>
                    </a:moveTo>
                    <a:cubicBezTo>
                      <a:pt x="107" y="41"/>
                      <a:pt x="107" y="41"/>
                      <a:pt x="107" y="41"/>
                    </a:cubicBezTo>
                    <a:cubicBezTo>
                      <a:pt x="97" y="42"/>
                      <a:pt x="97" y="42"/>
                      <a:pt x="97" y="42"/>
                    </a:cubicBezTo>
                    <a:cubicBezTo>
                      <a:pt x="96" y="36"/>
                      <a:pt x="93" y="31"/>
                      <a:pt x="89" y="27"/>
                    </a:cubicBezTo>
                    <a:cubicBezTo>
                      <a:pt x="96" y="19"/>
                      <a:pt x="96" y="19"/>
                      <a:pt x="96" y="19"/>
                    </a:cubicBezTo>
                    <a:cubicBezTo>
                      <a:pt x="82" y="8"/>
                      <a:pt x="82" y="8"/>
                      <a:pt x="82" y="8"/>
                    </a:cubicBezTo>
                    <a:cubicBezTo>
                      <a:pt x="76" y="16"/>
                      <a:pt x="76" y="16"/>
                      <a:pt x="76" y="16"/>
                    </a:cubicBezTo>
                    <a:cubicBezTo>
                      <a:pt x="71" y="13"/>
                      <a:pt x="65" y="11"/>
                      <a:pt x="59" y="10"/>
                    </a:cubicBezTo>
                    <a:cubicBezTo>
                      <a:pt x="58" y="0"/>
                      <a:pt x="58" y="0"/>
                      <a:pt x="58" y="0"/>
                    </a:cubicBezTo>
                    <a:cubicBezTo>
                      <a:pt x="41" y="1"/>
                      <a:pt x="41" y="1"/>
                      <a:pt x="41" y="1"/>
                    </a:cubicBezTo>
                    <a:cubicBezTo>
                      <a:pt x="42" y="12"/>
                      <a:pt x="42" y="12"/>
                      <a:pt x="42" y="12"/>
                    </a:cubicBezTo>
                    <a:cubicBezTo>
                      <a:pt x="36" y="14"/>
                      <a:pt x="31" y="16"/>
                      <a:pt x="27" y="20"/>
                    </a:cubicBezTo>
                    <a:cubicBezTo>
                      <a:pt x="19" y="13"/>
                      <a:pt x="19" y="13"/>
                      <a:pt x="19" y="13"/>
                    </a:cubicBezTo>
                    <a:cubicBezTo>
                      <a:pt x="7" y="27"/>
                      <a:pt x="7" y="27"/>
                      <a:pt x="7" y="27"/>
                    </a:cubicBezTo>
                    <a:cubicBezTo>
                      <a:pt x="15" y="33"/>
                      <a:pt x="15" y="33"/>
                      <a:pt x="15" y="33"/>
                    </a:cubicBezTo>
                    <a:cubicBezTo>
                      <a:pt x="12" y="38"/>
                      <a:pt x="11" y="44"/>
                      <a:pt x="10" y="50"/>
                    </a:cubicBezTo>
                    <a:cubicBezTo>
                      <a:pt x="0" y="50"/>
                      <a:pt x="0" y="50"/>
                      <a:pt x="0" y="50"/>
                    </a:cubicBezTo>
                    <a:cubicBezTo>
                      <a:pt x="1" y="68"/>
                      <a:pt x="1" y="68"/>
                      <a:pt x="1" y="68"/>
                    </a:cubicBezTo>
                    <a:cubicBezTo>
                      <a:pt x="11" y="67"/>
                      <a:pt x="11" y="67"/>
                      <a:pt x="11" y="67"/>
                    </a:cubicBezTo>
                    <a:cubicBezTo>
                      <a:pt x="13" y="73"/>
                      <a:pt x="16" y="78"/>
                      <a:pt x="19" y="83"/>
                    </a:cubicBezTo>
                    <a:cubicBezTo>
                      <a:pt x="13" y="90"/>
                      <a:pt x="13" y="90"/>
                      <a:pt x="13" y="90"/>
                    </a:cubicBezTo>
                    <a:cubicBezTo>
                      <a:pt x="26" y="102"/>
                      <a:pt x="26" y="102"/>
                      <a:pt x="26" y="102"/>
                    </a:cubicBezTo>
                    <a:cubicBezTo>
                      <a:pt x="33" y="94"/>
                      <a:pt x="33" y="94"/>
                      <a:pt x="33" y="94"/>
                    </a:cubicBezTo>
                    <a:cubicBezTo>
                      <a:pt x="38" y="97"/>
                      <a:pt x="43" y="99"/>
                      <a:pt x="49" y="99"/>
                    </a:cubicBezTo>
                    <a:cubicBezTo>
                      <a:pt x="50" y="109"/>
                      <a:pt x="50" y="109"/>
                      <a:pt x="50" y="109"/>
                    </a:cubicBezTo>
                    <a:cubicBezTo>
                      <a:pt x="68" y="108"/>
                      <a:pt x="68" y="108"/>
                      <a:pt x="68" y="108"/>
                    </a:cubicBezTo>
                    <a:cubicBezTo>
                      <a:pt x="67" y="98"/>
                      <a:pt x="67" y="98"/>
                      <a:pt x="67" y="98"/>
                    </a:cubicBezTo>
                    <a:cubicBezTo>
                      <a:pt x="73" y="96"/>
                      <a:pt x="78" y="93"/>
                      <a:pt x="82" y="90"/>
                    </a:cubicBezTo>
                    <a:cubicBezTo>
                      <a:pt x="90" y="96"/>
                      <a:pt x="90" y="96"/>
                      <a:pt x="90" y="96"/>
                    </a:cubicBezTo>
                    <a:cubicBezTo>
                      <a:pt x="101" y="83"/>
                      <a:pt x="101" y="83"/>
                      <a:pt x="101" y="83"/>
                    </a:cubicBezTo>
                    <a:cubicBezTo>
                      <a:pt x="94" y="76"/>
                      <a:pt x="94" y="76"/>
                      <a:pt x="94" y="76"/>
                    </a:cubicBezTo>
                    <a:cubicBezTo>
                      <a:pt x="96" y="71"/>
                      <a:pt x="98" y="66"/>
                      <a:pt x="99" y="60"/>
                    </a:cubicBezTo>
                    <a:lnTo>
                      <a:pt x="109" y="59"/>
                    </a:lnTo>
                    <a:close/>
                    <a:moveTo>
                      <a:pt x="76" y="73"/>
                    </a:moveTo>
                    <a:cubicBezTo>
                      <a:pt x="72" y="79"/>
                      <a:pt x="65" y="83"/>
                      <a:pt x="57" y="84"/>
                    </a:cubicBezTo>
                    <a:cubicBezTo>
                      <a:pt x="49" y="84"/>
                      <a:pt x="41" y="82"/>
                      <a:pt x="36" y="77"/>
                    </a:cubicBezTo>
                    <a:cubicBezTo>
                      <a:pt x="30" y="72"/>
                      <a:pt x="26" y="65"/>
                      <a:pt x="26" y="57"/>
                    </a:cubicBezTo>
                    <a:cubicBezTo>
                      <a:pt x="25" y="49"/>
                      <a:pt x="28" y="42"/>
                      <a:pt x="32" y="36"/>
                    </a:cubicBezTo>
                    <a:cubicBezTo>
                      <a:pt x="37" y="31"/>
                      <a:pt x="44" y="27"/>
                      <a:pt x="52" y="26"/>
                    </a:cubicBezTo>
                    <a:cubicBezTo>
                      <a:pt x="60" y="25"/>
                      <a:pt x="67" y="28"/>
                      <a:pt x="73" y="33"/>
                    </a:cubicBezTo>
                    <a:cubicBezTo>
                      <a:pt x="79" y="38"/>
                      <a:pt x="82" y="44"/>
                      <a:pt x="83" y="52"/>
                    </a:cubicBezTo>
                    <a:cubicBezTo>
                      <a:pt x="84" y="60"/>
                      <a:pt x="81" y="68"/>
                      <a:pt x="76"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24" name="Freeform 49"/>
              <p:cNvSpPr>
                <a:spLocks noEditPoints="1"/>
              </p:cNvSpPr>
              <p:nvPr/>
            </p:nvSpPr>
            <p:spPr bwMode="auto">
              <a:xfrm>
                <a:off x="6254750" y="3060700"/>
                <a:ext cx="412750" cy="415925"/>
              </a:xfrm>
              <a:custGeom>
                <a:avLst/>
                <a:gdLst>
                  <a:gd name="T0" fmla="*/ 99 w 109"/>
                  <a:gd name="T1" fmla="*/ 50 h 110"/>
                  <a:gd name="T2" fmla="*/ 94 w 109"/>
                  <a:gd name="T3" fmla="*/ 34 h 110"/>
                  <a:gd name="T4" fmla="*/ 102 w 109"/>
                  <a:gd name="T5" fmla="*/ 27 h 110"/>
                  <a:gd name="T6" fmla="*/ 91 w 109"/>
                  <a:gd name="T7" fmla="*/ 13 h 110"/>
                  <a:gd name="T8" fmla="*/ 83 w 109"/>
                  <a:gd name="T9" fmla="*/ 20 h 110"/>
                  <a:gd name="T10" fmla="*/ 67 w 109"/>
                  <a:gd name="T11" fmla="*/ 12 h 110"/>
                  <a:gd name="T12" fmla="*/ 68 w 109"/>
                  <a:gd name="T13" fmla="*/ 2 h 110"/>
                  <a:gd name="T14" fmla="*/ 51 w 109"/>
                  <a:gd name="T15" fmla="*/ 0 h 110"/>
                  <a:gd name="T16" fmla="*/ 50 w 109"/>
                  <a:gd name="T17" fmla="*/ 10 h 110"/>
                  <a:gd name="T18" fmla="*/ 33 w 109"/>
                  <a:gd name="T19" fmla="*/ 16 h 110"/>
                  <a:gd name="T20" fmla="*/ 27 w 109"/>
                  <a:gd name="T21" fmla="*/ 7 h 110"/>
                  <a:gd name="T22" fmla="*/ 13 w 109"/>
                  <a:gd name="T23" fmla="*/ 19 h 110"/>
                  <a:gd name="T24" fmla="*/ 20 w 109"/>
                  <a:gd name="T25" fmla="*/ 27 h 110"/>
                  <a:gd name="T26" fmla="*/ 12 w 109"/>
                  <a:gd name="T27" fmla="*/ 42 h 110"/>
                  <a:gd name="T28" fmla="*/ 1 w 109"/>
                  <a:gd name="T29" fmla="*/ 41 h 110"/>
                  <a:gd name="T30" fmla="*/ 0 w 109"/>
                  <a:gd name="T31" fmla="*/ 59 h 110"/>
                  <a:gd name="T32" fmla="*/ 10 w 109"/>
                  <a:gd name="T33" fmla="*/ 60 h 110"/>
                  <a:gd name="T34" fmla="*/ 15 w 109"/>
                  <a:gd name="T35" fmla="*/ 76 h 110"/>
                  <a:gd name="T36" fmla="*/ 7 w 109"/>
                  <a:gd name="T37" fmla="*/ 83 h 110"/>
                  <a:gd name="T38" fmla="*/ 18 w 109"/>
                  <a:gd name="T39" fmla="*/ 96 h 110"/>
                  <a:gd name="T40" fmla="*/ 26 w 109"/>
                  <a:gd name="T41" fmla="*/ 90 h 110"/>
                  <a:gd name="T42" fmla="*/ 42 w 109"/>
                  <a:gd name="T43" fmla="*/ 98 h 110"/>
                  <a:gd name="T44" fmla="*/ 41 w 109"/>
                  <a:gd name="T45" fmla="*/ 108 h 110"/>
                  <a:gd name="T46" fmla="*/ 58 w 109"/>
                  <a:gd name="T47" fmla="*/ 110 h 110"/>
                  <a:gd name="T48" fmla="*/ 59 w 109"/>
                  <a:gd name="T49" fmla="*/ 100 h 110"/>
                  <a:gd name="T50" fmla="*/ 76 w 109"/>
                  <a:gd name="T51" fmla="*/ 94 h 110"/>
                  <a:gd name="T52" fmla="*/ 82 w 109"/>
                  <a:gd name="T53" fmla="*/ 102 h 110"/>
                  <a:gd name="T54" fmla="*/ 96 w 109"/>
                  <a:gd name="T55" fmla="*/ 91 h 110"/>
                  <a:gd name="T56" fmla="*/ 89 w 109"/>
                  <a:gd name="T57" fmla="*/ 83 h 110"/>
                  <a:gd name="T58" fmla="*/ 98 w 109"/>
                  <a:gd name="T59" fmla="*/ 68 h 110"/>
                  <a:gd name="T60" fmla="*/ 108 w 109"/>
                  <a:gd name="T61" fmla="*/ 69 h 110"/>
                  <a:gd name="T62" fmla="*/ 109 w 109"/>
                  <a:gd name="T63" fmla="*/ 51 h 110"/>
                  <a:gd name="T64" fmla="*/ 99 w 109"/>
                  <a:gd name="T65" fmla="*/ 50 h 110"/>
                  <a:gd name="T66" fmla="*/ 83 w 109"/>
                  <a:gd name="T67" fmla="*/ 58 h 110"/>
                  <a:gd name="T68" fmla="*/ 73 w 109"/>
                  <a:gd name="T69" fmla="*/ 77 h 110"/>
                  <a:gd name="T70" fmla="*/ 52 w 109"/>
                  <a:gd name="T71" fmla="*/ 84 h 110"/>
                  <a:gd name="T72" fmla="*/ 32 w 109"/>
                  <a:gd name="T73" fmla="*/ 73 h 110"/>
                  <a:gd name="T74" fmla="*/ 26 w 109"/>
                  <a:gd name="T75" fmla="*/ 52 h 110"/>
                  <a:gd name="T76" fmla="*/ 36 w 109"/>
                  <a:gd name="T77" fmla="*/ 33 h 110"/>
                  <a:gd name="T78" fmla="*/ 57 w 109"/>
                  <a:gd name="T79" fmla="*/ 26 h 110"/>
                  <a:gd name="T80" fmla="*/ 77 w 109"/>
                  <a:gd name="T81" fmla="*/ 37 h 110"/>
                  <a:gd name="T82" fmla="*/ 83 w 109"/>
                  <a:gd name="T83" fmla="*/ 5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9" h="110">
                    <a:moveTo>
                      <a:pt x="99" y="50"/>
                    </a:moveTo>
                    <a:cubicBezTo>
                      <a:pt x="99" y="44"/>
                      <a:pt x="97" y="39"/>
                      <a:pt x="94" y="34"/>
                    </a:cubicBezTo>
                    <a:cubicBezTo>
                      <a:pt x="102" y="27"/>
                      <a:pt x="102" y="27"/>
                      <a:pt x="102" y="27"/>
                    </a:cubicBezTo>
                    <a:cubicBezTo>
                      <a:pt x="91" y="13"/>
                      <a:pt x="91" y="13"/>
                      <a:pt x="91" y="13"/>
                    </a:cubicBezTo>
                    <a:cubicBezTo>
                      <a:pt x="83" y="20"/>
                      <a:pt x="83" y="20"/>
                      <a:pt x="83" y="20"/>
                    </a:cubicBezTo>
                    <a:cubicBezTo>
                      <a:pt x="78" y="16"/>
                      <a:pt x="73" y="14"/>
                      <a:pt x="67" y="12"/>
                    </a:cubicBezTo>
                    <a:cubicBezTo>
                      <a:pt x="68" y="2"/>
                      <a:pt x="68" y="2"/>
                      <a:pt x="68" y="2"/>
                    </a:cubicBezTo>
                    <a:cubicBezTo>
                      <a:pt x="51" y="0"/>
                      <a:pt x="51" y="0"/>
                      <a:pt x="51" y="0"/>
                    </a:cubicBezTo>
                    <a:cubicBezTo>
                      <a:pt x="50" y="10"/>
                      <a:pt x="50" y="10"/>
                      <a:pt x="50" y="10"/>
                    </a:cubicBezTo>
                    <a:cubicBezTo>
                      <a:pt x="44" y="11"/>
                      <a:pt x="39" y="13"/>
                      <a:pt x="33" y="16"/>
                    </a:cubicBezTo>
                    <a:cubicBezTo>
                      <a:pt x="27" y="7"/>
                      <a:pt x="27" y="7"/>
                      <a:pt x="27" y="7"/>
                    </a:cubicBezTo>
                    <a:cubicBezTo>
                      <a:pt x="13" y="19"/>
                      <a:pt x="13" y="19"/>
                      <a:pt x="13" y="19"/>
                    </a:cubicBezTo>
                    <a:cubicBezTo>
                      <a:pt x="20" y="27"/>
                      <a:pt x="20" y="27"/>
                      <a:pt x="20" y="27"/>
                    </a:cubicBezTo>
                    <a:cubicBezTo>
                      <a:pt x="16" y="31"/>
                      <a:pt x="13" y="37"/>
                      <a:pt x="12" y="42"/>
                    </a:cubicBezTo>
                    <a:cubicBezTo>
                      <a:pt x="1" y="41"/>
                      <a:pt x="1" y="41"/>
                      <a:pt x="1" y="41"/>
                    </a:cubicBezTo>
                    <a:cubicBezTo>
                      <a:pt x="0" y="59"/>
                      <a:pt x="0" y="59"/>
                      <a:pt x="0" y="59"/>
                    </a:cubicBezTo>
                    <a:cubicBezTo>
                      <a:pt x="10" y="60"/>
                      <a:pt x="10" y="60"/>
                      <a:pt x="10" y="60"/>
                    </a:cubicBezTo>
                    <a:cubicBezTo>
                      <a:pt x="11" y="65"/>
                      <a:pt x="12" y="71"/>
                      <a:pt x="15" y="76"/>
                    </a:cubicBezTo>
                    <a:cubicBezTo>
                      <a:pt x="7" y="83"/>
                      <a:pt x="7" y="83"/>
                      <a:pt x="7" y="83"/>
                    </a:cubicBezTo>
                    <a:cubicBezTo>
                      <a:pt x="18" y="96"/>
                      <a:pt x="18" y="96"/>
                      <a:pt x="18" y="96"/>
                    </a:cubicBezTo>
                    <a:cubicBezTo>
                      <a:pt x="26" y="90"/>
                      <a:pt x="26" y="90"/>
                      <a:pt x="26" y="90"/>
                    </a:cubicBezTo>
                    <a:cubicBezTo>
                      <a:pt x="31" y="93"/>
                      <a:pt x="36" y="96"/>
                      <a:pt x="42" y="98"/>
                    </a:cubicBezTo>
                    <a:cubicBezTo>
                      <a:pt x="41" y="108"/>
                      <a:pt x="41" y="108"/>
                      <a:pt x="41" y="108"/>
                    </a:cubicBezTo>
                    <a:cubicBezTo>
                      <a:pt x="58" y="110"/>
                      <a:pt x="58" y="110"/>
                      <a:pt x="58" y="110"/>
                    </a:cubicBezTo>
                    <a:cubicBezTo>
                      <a:pt x="59" y="100"/>
                      <a:pt x="59" y="100"/>
                      <a:pt x="59" y="100"/>
                    </a:cubicBezTo>
                    <a:cubicBezTo>
                      <a:pt x="65" y="99"/>
                      <a:pt x="71" y="97"/>
                      <a:pt x="76" y="94"/>
                    </a:cubicBezTo>
                    <a:cubicBezTo>
                      <a:pt x="82" y="102"/>
                      <a:pt x="82" y="102"/>
                      <a:pt x="82" y="102"/>
                    </a:cubicBezTo>
                    <a:cubicBezTo>
                      <a:pt x="96" y="91"/>
                      <a:pt x="96" y="91"/>
                      <a:pt x="96" y="91"/>
                    </a:cubicBezTo>
                    <a:cubicBezTo>
                      <a:pt x="89" y="83"/>
                      <a:pt x="89" y="83"/>
                      <a:pt x="89" y="83"/>
                    </a:cubicBezTo>
                    <a:cubicBezTo>
                      <a:pt x="93" y="79"/>
                      <a:pt x="96" y="73"/>
                      <a:pt x="98" y="68"/>
                    </a:cubicBezTo>
                    <a:cubicBezTo>
                      <a:pt x="108" y="69"/>
                      <a:pt x="108" y="69"/>
                      <a:pt x="108" y="69"/>
                    </a:cubicBezTo>
                    <a:cubicBezTo>
                      <a:pt x="109" y="51"/>
                      <a:pt x="109" y="51"/>
                      <a:pt x="109" y="51"/>
                    </a:cubicBezTo>
                    <a:lnTo>
                      <a:pt x="99" y="50"/>
                    </a:lnTo>
                    <a:close/>
                    <a:moveTo>
                      <a:pt x="83" y="58"/>
                    </a:moveTo>
                    <a:cubicBezTo>
                      <a:pt x="83" y="65"/>
                      <a:pt x="79" y="72"/>
                      <a:pt x="73" y="77"/>
                    </a:cubicBezTo>
                    <a:cubicBezTo>
                      <a:pt x="67" y="82"/>
                      <a:pt x="59" y="84"/>
                      <a:pt x="52" y="84"/>
                    </a:cubicBezTo>
                    <a:cubicBezTo>
                      <a:pt x="45" y="83"/>
                      <a:pt x="37" y="80"/>
                      <a:pt x="32" y="73"/>
                    </a:cubicBezTo>
                    <a:cubicBezTo>
                      <a:pt x="27" y="67"/>
                      <a:pt x="25" y="60"/>
                      <a:pt x="26" y="52"/>
                    </a:cubicBezTo>
                    <a:cubicBezTo>
                      <a:pt x="27" y="45"/>
                      <a:pt x="30" y="38"/>
                      <a:pt x="36" y="33"/>
                    </a:cubicBezTo>
                    <a:cubicBezTo>
                      <a:pt x="42" y="28"/>
                      <a:pt x="50" y="26"/>
                      <a:pt x="57" y="26"/>
                    </a:cubicBezTo>
                    <a:cubicBezTo>
                      <a:pt x="65" y="27"/>
                      <a:pt x="72" y="30"/>
                      <a:pt x="77" y="37"/>
                    </a:cubicBezTo>
                    <a:cubicBezTo>
                      <a:pt x="82" y="43"/>
                      <a:pt x="84" y="50"/>
                      <a:pt x="83"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grpSp>
      </p:grpSp>
      <p:grpSp>
        <p:nvGrpSpPr>
          <p:cNvPr id="25" name="组合 24"/>
          <p:cNvGrpSpPr/>
          <p:nvPr/>
        </p:nvGrpSpPr>
        <p:grpSpPr>
          <a:xfrm>
            <a:off x="5544108" y="1376772"/>
            <a:ext cx="1080120" cy="1196925"/>
            <a:chOff x="7391350" y="1835696"/>
            <a:chExt cx="1440160" cy="1595900"/>
          </a:xfrm>
          <a:solidFill>
            <a:schemeClr val="bg1">
              <a:lumMod val="95000"/>
            </a:schemeClr>
          </a:solidFill>
        </p:grpSpPr>
        <p:sp>
          <p:nvSpPr>
            <p:cNvPr id="26" name="Freeform 5"/>
            <p:cNvSpPr>
              <a:spLocks/>
            </p:cNvSpPr>
            <p:nvPr/>
          </p:nvSpPr>
          <p:spPr bwMode="auto">
            <a:xfrm rot="5400000">
              <a:off x="7313480" y="1913566"/>
              <a:ext cx="1595900" cy="1440160"/>
            </a:xfrm>
            <a:custGeom>
              <a:avLst/>
              <a:gdLst>
                <a:gd name="T0" fmla="*/ 1136760 w 2740"/>
                <a:gd name="T1" fmla="*/ 1235640 h 2446"/>
                <a:gd name="T2" fmla="*/ 1086026 w 2740"/>
                <a:gd name="T3" fmla="*/ 1286347 h 2446"/>
                <a:gd name="T4" fmla="*/ 1013624 w 2740"/>
                <a:gd name="T5" fmla="*/ 1305028 h 2446"/>
                <a:gd name="T6" fmla="*/ 431239 w 2740"/>
                <a:gd name="T7" fmla="*/ 1305028 h 2446"/>
                <a:gd name="T8" fmla="*/ 362009 w 2740"/>
                <a:gd name="T9" fmla="*/ 1286347 h 2446"/>
                <a:gd name="T10" fmla="*/ 311274 w 2740"/>
                <a:gd name="T11" fmla="*/ 1235107 h 2446"/>
                <a:gd name="T12" fmla="*/ 19025 w 2740"/>
                <a:gd name="T13" fmla="*/ 723770 h 2446"/>
                <a:gd name="T14" fmla="*/ 0 w 2740"/>
                <a:gd name="T15" fmla="*/ 652781 h 2446"/>
                <a:gd name="T16" fmla="*/ 19025 w 2740"/>
                <a:gd name="T17" fmla="*/ 581258 h 2446"/>
                <a:gd name="T18" fmla="*/ 310218 w 2740"/>
                <a:gd name="T19" fmla="*/ 72057 h 2446"/>
                <a:gd name="T20" fmla="*/ 362009 w 2740"/>
                <a:gd name="T21" fmla="*/ 19749 h 2446"/>
                <a:gd name="T22" fmla="*/ 428068 w 2740"/>
                <a:gd name="T23" fmla="*/ 534 h 2446"/>
                <a:gd name="T24" fmla="*/ 1012567 w 2740"/>
                <a:gd name="T25" fmla="*/ 534 h 2446"/>
                <a:gd name="T26" fmla="*/ 1086026 w 2740"/>
                <a:gd name="T27" fmla="*/ 19749 h 2446"/>
                <a:gd name="T28" fmla="*/ 1136760 w 2740"/>
                <a:gd name="T29" fmla="*/ 70456 h 2446"/>
                <a:gd name="T30" fmla="*/ 1427952 w 2740"/>
                <a:gd name="T31" fmla="*/ 579657 h 2446"/>
                <a:gd name="T32" fmla="*/ 1448034 w 2740"/>
                <a:gd name="T33" fmla="*/ 652781 h 2446"/>
                <a:gd name="T34" fmla="*/ 1427423 w 2740"/>
                <a:gd name="T35" fmla="*/ 726439 h 2446"/>
                <a:gd name="T36" fmla="*/ 1136760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A5F66"/>
            </a:solidFill>
            <a:ln>
              <a:noFill/>
            </a:ln>
            <a:effectLst>
              <a:outerShdw blurRad="152400" dist="152400" dir="5400000" sx="90000" sy="-19000" rotWithShape="0">
                <a:prstClr val="black">
                  <a:alpha val="15000"/>
                </a:prstClr>
              </a:outerShdw>
            </a:effectLst>
          </p:spPr>
          <p:txBody>
            <a:bodyPr/>
            <a:lstStyle/>
            <a:p>
              <a:endParaRPr lang="zh-CN" altLang="en-US" sz="1500">
                <a:solidFill>
                  <a:schemeClr val="bg1">
                    <a:lumMod val="95000"/>
                  </a:schemeClr>
                </a:solidFill>
              </a:endParaRPr>
            </a:p>
          </p:txBody>
        </p:sp>
        <p:sp>
          <p:nvSpPr>
            <p:cNvPr id="27" name="TextBox 18"/>
            <p:cNvSpPr txBox="1"/>
            <p:nvPr/>
          </p:nvSpPr>
          <p:spPr>
            <a:xfrm>
              <a:off x="7533549" y="2852936"/>
              <a:ext cx="1155763" cy="369332"/>
            </a:xfrm>
            <a:prstGeom prst="rect">
              <a:avLst/>
            </a:prstGeom>
            <a:noFill/>
          </p:spPr>
          <p:txBody>
            <a:bodyPr wrap="square" rtlCol="0">
              <a:spAutoFit/>
            </a:bodyPr>
            <a:lstStyle/>
            <a:p>
              <a:pPr algn="ctr"/>
              <a:r>
                <a:rPr lang="zh-CN" altLang="en-US" sz="1200" b="1" dirty="0">
                  <a:solidFill>
                    <a:schemeClr val="bg1">
                      <a:lumMod val="95000"/>
                    </a:schemeClr>
                  </a:solidFill>
                  <a:latin typeface="微软雅黑" pitchFamily="34" charset="-122"/>
                  <a:ea typeface="微软雅黑" pitchFamily="34" charset="-122"/>
                </a:rPr>
                <a:t>关键词</a:t>
              </a:r>
            </a:p>
          </p:txBody>
        </p:sp>
        <p:grpSp>
          <p:nvGrpSpPr>
            <p:cNvPr id="28" name="组合 27"/>
            <p:cNvGrpSpPr/>
            <p:nvPr/>
          </p:nvGrpSpPr>
          <p:grpSpPr>
            <a:xfrm>
              <a:off x="7791546" y="2131947"/>
              <a:ext cx="610374" cy="575278"/>
              <a:chOff x="5461000" y="2828925"/>
              <a:chExt cx="1270000" cy="1196975"/>
            </a:xfrm>
            <a:grpFill/>
          </p:grpSpPr>
          <p:sp>
            <p:nvSpPr>
              <p:cNvPr id="29" name="Freeform 108"/>
              <p:cNvSpPr>
                <a:spLocks/>
              </p:cNvSpPr>
              <p:nvPr/>
            </p:nvSpPr>
            <p:spPr bwMode="auto">
              <a:xfrm>
                <a:off x="5926138" y="3643313"/>
                <a:ext cx="449263" cy="268288"/>
              </a:xfrm>
              <a:custGeom>
                <a:avLst/>
                <a:gdLst>
                  <a:gd name="T0" fmla="*/ 109 w 119"/>
                  <a:gd name="T1" fmla="*/ 12 h 71"/>
                  <a:gd name="T2" fmla="*/ 79 w 119"/>
                  <a:gd name="T3" fmla="*/ 1 h 71"/>
                  <a:gd name="T4" fmla="*/ 78 w 119"/>
                  <a:gd name="T5" fmla="*/ 1 h 71"/>
                  <a:gd name="T6" fmla="*/ 78 w 119"/>
                  <a:gd name="T7" fmla="*/ 0 h 71"/>
                  <a:gd name="T8" fmla="*/ 69 w 119"/>
                  <a:gd name="T9" fmla="*/ 45 h 71"/>
                  <a:gd name="T10" fmla="*/ 63 w 119"/>
                  <a:gd name="T11" fmla="*/ 15 h 71"/>
                  <a:gd name="T12" fmla="*/ 67 w 119"/>
                  <a:gd name="T13" fmla="*/ 8 h 71"/>
                  <a:gd name="T14" fmla="*/ 62 w 119"/>
                  <a:gd name="T15" fmla="*/ 3 h 71"/>
                  <a:gd name="T16" fmla="*/ 60 w 119"/>
                  <a:gd name="T17" fmla="*/ 3 h 71"/>
                  <a:gd name="T18" fmla="*/ 60 w 119"/>
                  <a:gd name="T19" fmla="*/ 3 h 71"/>
                  <a:gd name="T20" fmla="*/ 58 w 119"/>
                  <a:gd name="T21" fmla="*/ 3 h 71"/>
                  <a:gd name="T22" fmla="*/ 53 w 119"/>
                  <a:gd name="T23" fmla="*/ 8 h 71"/>
                  <a:gd name="T24" fmla="*/ 56 w 119"/>
                  <a:gd name="T25" fmla="*/ 15 h 71"/>
                  <a:gd name="T26" fmla="*/ 51 w 119"/>
                  <a:gd name="T27" fmla="*/ 45 h 71"/>
                  <a:gd name="T28" fmla="*/ 41 w 119"/>
                  <a:gd name="T29" fmla="*/ 0 h 71"/>
                  <a:gd name="T30" fmla="*/ 41 w 119"/>
                  <a:gd name="T31" fmla="*/ 1 h 71"/>
                  <a:gd name="T32" fmla="*/ 41 w 119"/>
                  <a:gd name="T33" fmla="*/ 1 h 71"/>
                  <a:gd name="T34" fmla="*/ 10 w 119"/>
                  <a:gd name="T35" fmla="*/ 12 h 71"/>
                  <a:gd name="T36" fmla="*/ 1 w 119"/>
                  <a:gd name="T37" fmla="*/ 39 h 71"/>
                  <a:gd name="T38" fmla="*/ 0 w 119"/>
                  <a:gd name="T39" fmla="*/ 67 h 71"/>
                  <a:gd name="T40" fmla="*/ 21 w 119"/>
                  <a:gd name="T41" fmla="*/ 69 h 71"/>
                  <a:gd name="T42" fmla="*/ 21 w 119"/>
                  <a:gd name="T43" fmla="*/ 45 h 71"/>
                  <a:gd name="T44" fmla="*/ 24 w 119"/>
                  <a:gd name="T45" fmla="*/ 36 h 71"/>
                  <a:gd name="T46" fmla="*/ 24 w 119"/>
                  <a:gd name="T47" fmla="*/ 70 h 71"/>
                  <a:gd name="T48" fmla="*/ 60 w 119"/>
                  <a:gd name="T49" fmla="*/ 71 h 71"/>
                  <a:gd name="T50" fmla="*/ 95 w 119"/>
                  <a:gd name="T51" fmla="*/ 70 h 71"/>
                  <a:gd name="T52" fmla="*/ 95 w 119"/>
                  <a:gd name="T53" fmla="*/ 36 h 71"/>
                  <a:gd name="T54" fmla="*/ 97 w 119"/>
                  <a:gd name="T55" fmla="*/ 45 h 71"/>
                  <a:gd name="T56" fmla="*/ 97 w 119"/>
                  <a:gd name="T57" fmla="*/ 69 h 71"/>
                  <a:gd name="T58" fmla="*/ 119 w 119"/>
                  <a:gd name="T59" fmla="*/ 67 h 71"/>
                  <a:gd name="T60" fmla="*/ 119 w 119"/>
                  <a:gd name="T61" fmla="*/ 39 h 71"/>
                  <a:gd name="T62" fmla="*/ 109 w 119"/>
                  <a:gd name="T63" fmla="*/ 1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9" h="71">
                    <a:moveTo>
                      <a:pt x="109" y="12"/>
                    </a:moveTo>
                    <a:cubicBezTo>
                      <a:pt x="101" y="8"/>
                      <a:pt x="85" y="3"/>
                      <a:pt x="79" y="1"/>
                    </a:cubicBezTo>
                    <a:cubicBezTo>
                      <a:pt x="79" y="1"/>
                      <a:pt x="79" y="1"/>
                      <a:pt x="78" y="1"/>
                    </a:cubicBezTo>
                    <a:cubicBezTo>
                      <a:pt x="78" y="1"/>
                      <a:pt x="78" y="0"/>
                      <a:pt x="78" y="0"/>
                    </a:cubicBezTo>
                    <a:cubicBezTo>
                      <a:pt x="77" y="7"/>
                      <a:pt x="69" y="45"/>
                      <a:pt x="69" y="45"/>
                    </a:cubicBezTo>
                    <a:cubicBezTo>
                      <a:pt x="69" y="45"/>
                      <a:pt x="64" y="15"/>
                      <a:pt x="63" y="15"/>
                    </a:cubicBezTo>
                    <a:cubicBezTo>
                      <a:pt x="63" y="15"/>
                      <a:pt x="67" y="8"/>
                      <a:pt x="67" y="8"/>
                    </a:cubicBezTo>
                    <a:cubicBezTo>
                      <a:pt x="62" y="3"/>
                      <a:pt x="62" y="3"/>
                      <a:pt x="62" y="3"/>
                    </a:cubicBezTo>
                    <a:cubicBezTo>
                      <a:pt x="60" y="3"/>
                      <a:pt x="60" y="3"/>
                      <a:pt x="60" y="3"/>
                    </a:cubicBezTo>
                    <a:cubicBezTo>
                      <a:pt x="60" y="3"/>
                      <a:pt x="60" y="3"/>
                      <a:pt x="60" y="3"/>
                    </a:cubicBezTo>
                    <a:cubicBezTo>
                      <a:pt x="58" y="3"/>
                      <a:pt x="58" y="3"/>
                      <a:pt x="58" y="3"/>
                    </a:cubicBezTo>
                    <a:cubicBezTo>
                      <a:pt x="53" y="8"/>
                      <a:pt x="53" y="8"/>
                      <a:pt x="53" y="8"/>
                    </a:cubicBezTo>
                    <a:cubicBezTo>
                      <a:pt x="56" y="15"/>
                      <a:pt x="56" y="15"/>
                      <a:pt x="56" y="15"/>
                    </a:cubicBezTo>
                    <a:cubicBezTo>
                      <a:pt x="51" y="45"/>
                      <a:pt x="51" y="45"/>
                      <a:pt x="51" y="45"/>
                    </a:cubicBezTo>
                    <a:cubicBezTo>
                      <a:pt x="51" y="45"/>
                      <a:pt x="42" y="7"/>
                      <a:pt x="41" y="0"/>
                    </a:cubicBezTo>
                    <a:cubicBezTo>
                      <a:pt x="41" y="0"/>
                      <a:pt x="41" y="1"/>
                      <a:pt x="41" y="1"/>
                    </a:cubicBezTo>
                    <a:cubicBezTo>
                      <a:pt x="41" y="1"/>
                      <a:pt x="41" y="1"/>
                      <a:pt x="41" y="1"/>
                    </a:cubicBezTo>
                    <a:cubicBezTo>
                      <a:pt x="35" y="3"/>
                      <a:pt x="18" y="8"/>
                      <a:pt x="10" y="12"/>
                    </a:cubicBezTo>
                    <a:cubicBezTo>
                      <a:pt x="8" y="15"/>
                      <a:pt x="2" y="20"/>
                      <a:pt x="1" y="39"/>
                    </a:cubicBezTo>
                    <a:cubicBezTo>
                      <a:pt x="0" y="40"/>
                      <a:pt x="0" y="55"/>
                      <a:pt x="0" y="67"/>
                    </a:cubicBezTo>
                    <a:cubicBezTo>
                      <a:pt x="7" y="68"/>
                      <a:pt x="13" y="69"/>
                      <a:pt x="21" y="69"/>
                    </a:cubicBezTo>
                    <a:cubicBezTo>
                      <a:pt x="21" y="61"/>
                      <a:pt x="21" y="48"/>
                      <a:pt x="21" y="45"/>
                    </a:cubicBezTo>
                    <a:cubicBezTo>
                      <a:pt x="21" y="41"/>
                      <a:pt x="23" y="38"/>
                      <a:pt x="24" y="36"/>
                    </a:cubicBezTo>
                    <a:cubicBezTo>
                      <a:pt x="24" y="70"/>
                      <a:pt x="24" y="70"/>
                      <a:pt x="24" y="70"/>
                    </a:cubicBezTo>
                    <a:cubicBezTo>
                      <a:pt x="35" y="70"/>
                      <a:pt x="48" y="71"/>
                      <a:pt x="60" y="71"/>
                    </a:cubicBezTo>
                    <a:cubicBezTo>
                      <a:pt x="71" y="71"/>
                      <a:pt x="84" y="70"/>
                      <a:pt x="95" y="70"/>
                    </a:cubicBezTo>
                    <a:cubicBezTo>
                      <a:pt x="95" y="36"/>
                      <a:pt x="95" y="36"/>
                      <a:pt x="95" y="36"/>
                    </a:cubicBezTo>
                    <a:cubicBezTo>
                      <a:pt x="96" y="38"/>
                      <a:pt x="97" y="41"/>
                      <a:pt x="97" y="45"/>
                    </a:cubicBezTo>
                    <a:cubicBezTo>
                      <a:pt x="97" y="48"/>
                      <a:pt x="97" y="61"/>
                      <a:pt x="97" y="69"/>
                    </a:cubicBezTo>
                    <a:cubicBezTo>
                      <a:pt x="106" y="68"/>
                      <a:pt x="112" y="68"/>
                      <a:pt x="119" y="67"/>
                    </a:cubicBezTo>
                    <a:cubicBezTo>
                      <a:pt x="119" y="55"/>
                      <a:pt x="119" y="40"/>
                      <a:pt x="119" y="39"/>
                    </a:cubicBezTo>
                    <a:cubicBezTo>
                      <a:pt x="117" y="20"/>
                      <a:pt x="112" y="15"/>
                      <a:pt x="10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30" name="Freeform 109"/>
              <p:cNvSpPr>
                <a:spLocks/>
              </p:cNvSpPr>
              <p:nvPr/>
            </p:nvSpPr>
            <p:spPr bwMode="auto">
              <a:xfrm>
                <a:off x="6035675" y="3359150"/>
                <a:ext cx="230188" cy="268288"/>
              </a:xfrm>
              <a:custGeom>
                <a:avLst/>
                <a:gdLst>
                  <a:gd name="T0" fmla="*/ 7 w 61"/>
                  <a:gd name="T1" fmla="*/ 46 h 71"/>
                  <a:gd name="T2" fmla="*/ 31 w 61"/>
                  <a:gd name="T3" fmla="*/ 71 h 71"/>
                  <a:gd name="T4" fmla="*/ 55 w 61"/>
                  <a:gd name="T5" fmla="*/ 46 h 71"/>
                  <a:gd name="T6" fmla="*/ 61 w 61"/>
                  <a:gd name="T7" fmla="*/ 34 h 71"/>
                  <a:gd name="T8" fmla="*/ 57 w 61"/>
                  <a:gd name="T9" fmla="*/ 29 h 71"/>
                  <a:gd name="T10" fmla="*/ 31 w 61"/>
                  <a:gd name="T11" fmla="*/ 0 h 71"/>
                  <a:gd name="T12" fmla="*/ 5 w 61"/>
                  <a:gd name="T13" fmla="*/ 29 h 71"/>
                  <a:gd name="T14" fmla="*/ 1 w 61"/>
                  <a:gd name="T15" fmla="*/ 34 h 71"/>
                  <a:gd name="T16" fmla="*/ 7 w 61"/>
                  <a:gd name="T17" fmla="*/ 4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71">
                    <a:moveTo>
                      <a:pt x="7" y="46"/>
                    </a:moveTo>
                    <a:cubicBezTo>
                      <a:pt x="10" y="59"/>
                      <a:pt x="18" y="71"/>
                      <a:pt x="31" y="71"/>
                    </a:cubicBezTo>
                    <a:cubicBezTo>
                      <a:pt x="44" y="71"/>
                      <a:pt x="52" y="59"/>
                      <a:pt x="55" y="46"/>
                    </a:cubicBezTo>
                    <a:cubicBezTo>
                      <a:pt x="59" y="44"/>
                      <a:pt x="61" y="39"/>
                      <a:pt x="61" y="34"/>
                    </a:cubicBezTo>
                    <a:cubicBezTo>
                      <a:pt x="60" y="32"/>
                      <a:pt x="59" y="30"/>
                      <a:pt x="57" y="29"/>
                    </a:cubicBezTo>
                    <a:cubicBezTo>
                      <a:pt x="56" y="13"/>
                      <a:pt x="46" y="0"/>
                      <a:pt x="31" y="0"/>
                    </a:cubicBezTo>
                    <a:cubicBezTo>
                      <a:pt x="16" y="0"/>
                      <a:pt x="6" y="13"/>
                      <a:pt x="5" y="29"/>
                    </a:cubicBezTo>
                    <a:cubicBezTo>
                      <a:pt x="3" y="30"/>
                      <a:pt x="1" y="31"/>
                      <a:pt x="1" y="34"/>
                    </a:cubicBezTo>
                    <a:cubicBezTo>
                      <a:pt x="0" y="39"/>
                      <a:pt x="3" y="45"/>
                      <a:pt x="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31" name="Freeform 110"/>
              <p:cNvSpPr>
                <a:spLocks/>
              </p:cNvSpPr>
              <p:nvPr/>
            </p:nvSpPr>
            <p:spPr bwMode="auto">
              <a:xfrm>
                <a:off x="6043613" y="3063875"/>
                <a:ext cx="260350" cy="49213"/>
              </a:xfrm>
              <a:custGeom>
                <a:avLst/>
                <a:gdLst>
                  <a:gd name="T0" fmla="*/ 6 w 69"/>
                  <a:gd name="T1" fmla="*/ 13 h 13"/>
                  <a:gd name="T2" fmla="*/ 63 w 69"/>
                  <a:gd name="T3" fmla="*/ 13 h 13"/>
                  <a:gd name="T4" fmla="*/ 69 w 69"/>
                  <a:gd name="T5" fmla="*/ 6 h 13"/>
                  <a:gd name="T6" fmla="*/ 63 w 69"/>
                  <a:gd name="T7" fmla="*/ 0 h 13"/>
                  <a:gd name="T8" fmla="*/ 6 w 69"/>
                  <a:gd name="T9" fmla="*/ 0 h 13"/>
                  <a:gd name="T10" fmla="*/ 0 w 69"/>
                  <a:gd name="T11" fmla="*/ 6 h 13"/>
                  <a:gd name="T12" fmla="*/ 6 w 69"/>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69" h="13">
                    <a:moveTo>
                      <a:pt x="6" y="13"/>
                    </a:moveTo>
                    <a:cubicBezTo>
                      <a:pt x="63" y="13"/>
                      <a:pt x="63" y="13"/>
                      <a:pt x="63" y="13"/>
                    </a:cubicBezTo>
                    <a:cubicBezTo>
                      <a:pt x="66" y="13"/>
                      <a:pt x="69" y="10"/>
                      <a:pt x="69" y="6"/>
                    </a:cubicBezTo>
                    <a:cubicBezTo>
                      <a:pt x="69" y="3"/>
                      <a:pt x="66" y="0"/>
                      <a:pt x="63" y="0"/>
                    </a:cubicBezTo>
                    <a:cubicBezTo>
                      <a:pt x="6" y="0"/>
                      <a:pt x="6" y="0"/>
                      <a:pt x="6" y="0"/>
                    </a:cubicBezTo>
                    <a:cubicBezTo>
                      <a:pt x="3" y="0"/>
                      <a:pt x="0" y="3"/>
                      <a:pt x="0" y="6"/>
                    </a:cubicBezTo>
                    <a:cubicBezTo>
                      <a:pt x="0" y="10"/>
                      <a:pt x="3" y="13"/>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32" name="Freeform 111"/>
              <p:cNvSpPr>
                <a:spLocks/>
              </p:cNvSpPr>
              <p:nvPr/>
            </p:nvSpPr>
            <p:spPr bwMode="auto">
              <a:xfrm>
                <a:off x="6043613" y="3162300"/>
                <a:ext cx="487363" cy="44450"/>
              </a:xfrm>
              <a:custGeom>
                <a:avLst/>
                <a:gdLst>
                  <a:gd name="T0" fmla="*/ 122 w 129"/>
                  <a:gd name="T1" fmla="*/ 0 h 12"/>
                  <a:gd name="T2" fmla="*/ 6 w 129"/>
                  <a:gd name="T3" fmla="*/ 0 h 12"/>
                  <a:gd name="T4" fmla="*/ 0 w 129"/>
                  <a:gd name="T5" fmla="*/ 6 h 12"/>
                  <a:gd name="T6" fmla="*/ 6 w 129"/>
                  <a:gd name="T7" fmla="*/ 12 h 12"/>
                  <a:gd name="T8" fmla="*/ 122 w 129"/>
                  <a:gd name="T9" fmla="*/ 12 h 12"/>
                  <a:gd name="T10" fmla="*/ 129 w 129"/>
                  <a:gd name="T11" fmla="*/ 6 h 12"/>
                  <a:gd name="T12" fmla="*/ 122 w 129"/>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9" h="12">
                    <a:moveTo>
                      <a:pt x="122" y="0"/>
                    </a:moveTo>
                    <a:cubicBezTo>
                      <a:pt x="6" y="0"/>
                      <a:pt x="6" y="0"/>
                      <a:pt x="6" y="0"/>
                    </a:cubicBezTo>
                    <a:cubicBezTo>
                      <a:pt x="3" y="0"/>
                      <a:pt x="0" y="3"/>
                      <a:pt x="0" y="6"/>
                    </a:cubicBezTo>
                    <a:cubicBezTo>
                      <a:pt x="0" y="10"/>
                      <a:pt x="3" y="12"/>
                      <a:pt x="6" y="12"/>
                    </a:cubicBezTo>
                    <a:cubicBezTo>
                      <a:pt x="122" y="12"/>
                      <a:pt x="122" y="12"/>
                      <a:pt x="122" y="12"/>
                    </a:cubicBezTo>
                    <a:cubicBezTo>
                      <a:pt x="126" y="12"/>
                      <a:pt x="129" y="10"/>
                      <a:pt x="129" y="6"/>
                    </a:cubicBezTo>
                    <a:cubicBezTo>
                      <a:pt x="129" y="3"/>
                      <a:pt x="126" y="0"/>
                      <a:pt x="1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33" name="Freeform 112"/>
              <p:cNvSpPr>
                <a:spLocks noEditPoints="1"/>
              </p:cNvSpPr>
              <p:nvPr/>
            </p:nvSpPr>
            <p:spPr bwMode="auto">
              <a:xfrm>
                <a:off x="5461000" y="2828925"/>
                <a:ext cx="1270000" cy="1196975"/>
              </a:xfrm>
              <a:custGeom>
                <a:avLst/>
                <a:gdLst>
                  <a:gd name="T0" fmla="*/ 315 w 336"/>
                  <a:gd name="T1" fmla="*/ 80 h 316"/>
                  <a:gd name="T2" fmla="*/ 315 w 336"/>
                  <a:gd name="T3" fmla="*/ 79 h 316"/>
                  <a:gd name="T4" fmla="*/ 312 w 336"/>
                  <a:gd name="T5" fmla="*/ 72 h 316"/>
                  <a:gd name="T6" fmla="*/ 264 w 336"/>
                  <a:gd name="T7" fmla="*/ 20 h 316"/>
                  <a:gd name="T8" fmla="*/ 243 w 336"/>
                  <a:gd name="T9" fmla="*/ 3 h 316"/>
                  <a:gd name="T10" fmla="*/ 236 w 336"/>
                  <a:gd name="T11" fmla="*/ 0 h 316"/>
                  <a:gd name="T12" fmla="*/ 236 w 336"/>
                  <a:gd name="T13" fmla="*/ 0 h 316"/>
                  <a:gd name="T14" fmla="*/ 123 w 336"/>
                  <a:gd name="T15" fmla="*/ 26 h 316"/>
                  <a:gd name="T16" fmla="*/ 83 w 336"/>
                  <a:gd name="T17" fmla="*/ 107 h 316"/>
                  <a:gd name="T18" fmla="*/ 38 w 336"/>
                  <a:gd name="T19" fmla="*/ 273 h 316"/>
                  <a:gd name="T20" fmla="*/ 27 w 336"/>
                  <a:gd name="T21" fmla="*/ 298 h 316"/>
                  <a:gd name="T22" fmla="*/ 14 w 336"/>
                  <a:gd name="T23" fmla="*/ 73 h 316"/>
                  <a:gd name="T24" fmla="*/ 112 w 336"/>
                  <a:gd name="T25" fmla="*/ 56 h 316"/>
                  <a:gd name="T26" fmla="*/ 31 w 336"/>
                  <a:gd name="T27" fmla="*/ 42 h 316"/>
                  <a:gd name="T28" fmla="*/ 0 w 336"/>
                  <a:gd name="T29" fmla="*/ 73 h 316"/>
                  <a:gd name="T30" fmla="*/ 9 w 336"/>
                  <a:gd name="T31" fmla="*/ 306 h 316"/>
                  <a:gd name="T32" fmla="*/ 31 w 336"/>
                  <a:gd name="T33" fmla="*/ 316 h 316"/>
                  <a:gd name="T34" fmla="*/ 321 w 336"/>
                  <a:gd name="T35" fmla="*/ 285 h 316"/>
                  <a:gd name="T36" fmla="*/ 315 w 336"/>
                  <a:gd name="T37" fmla="*/ 108 h 316"/>
                  <a:gd name="T38" fmla="*/ 279 w 336"/>
                  <a:gd name="T39" fmla="*/ 53 h 316"/>
                  <a:gd name="T40" fmla="*/ 297 w 336"/>
                  <a:gd name="T41" fmla="*/ 73 h 316"/>
                  <a:gd name="T42" fmla="*/ 242 w 336"/>
                  <a:gd name="T43" fmla="*/ 61 h 316"/>
                  <a:gd name="T44" fmla="*/ 134 w 336"/>
                  <a:gd name="T45" fmla="*/ 26 h 316"/>
                  <a:gd name="T46" fmla="*/ 231 w 336"/>
                  <a:gd name="T47" fmla="*/ 11 h 316"/>
                  <a:gd name="T48" fmla="*/ 254 w 336"/>
                  <a:gd name="T49" fmla="*/ 83 h 316"/>
                  <a:gd name="T50" fmla="*/ 303 w 336"/>
                  <a:gd name="T51" fmla="*/ 107 h 316"/>
                  <a:gd name="T52" fmla="*/ 134 w 336"/>
                  <a:gd name="T53" fmla="*/ 26 h 316"/>
                  <a:gd name="T54" fmla="*/ 304 w 336"/>
                  <a:gd name="T55" fmla="*/ 297 h 316"/>
                  <a:gd name="T56" fmla="*/ 46 w 336"/>
                  <a:gd name="T57" fmla="*/ 301 h 316"/>
                  <a:gd name="T58" fmla="*/ 66 w 336"/>
                  <a:gd name="T59" fmla="*/ 134 h 316"/>
                  <a:gd name="T60" fmla="*/ 79 w 336"/>
                  <a:gd name="T61" fmla="*/ 122 h 316"/>
                  <a:gd name="T62" fmla="*/ 319 w 336"/>
                  <a:gd name="T63" fmla="*/ 125 h 316"/>
                  <a:gd name="T64" fmla="*/ 308 w 336"/>
                  <a:gd name="T65" fmla="*/ 288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6" h="316">
                    <a:moveTo>
                      <a:pt x="315" y="108"/>
                    </a:moveTo>
                    <a:cubicBezTo>
                      <a:pt x="315" y="80"/>
                      <a:pt x="315" y="80"/>
                      <a:pt x="315" y="80"/>
                    </a:cubicBezTo>
                    <a:cubicBezTo>
                      <a:pt x="315" y="80"/>
                      <a:pt x="315" y="80"/>
                      <a:pt x="315" y="80"/>
                    </a:cubicBezTo>
                    <a:cubicBezTo>
                      <a:pt x="315" y="79"/>
                      <a:pt x="315" y="79"/>
                      <a:pt x="315" y="79"/>
                    </a:cubicBezTo>
                    <a:cubicBezTo>
                      <a:pt x="315" y="77"/>
                      <a:pt x="315" y="77"/>
                      <a:pt x="314" y="76"/>
                    </a:cubicBezTo>
                    <a:cubicBezTo>
                      <a:pt x="314" y="74"/>
                      <a:pt x="313" y="73"/>
                      <a:pt x="312" y="72"/>
                    </a:cubicBezTo>
                    <a:cubicBezTo>
                      <a:pt x="310" y="67"/>
                      <a:pt x="304" y="61"/>
                      <a:pt x="298" y="54"/>
                    </a:cubicBezTo>
                    <a:cubicBezTo>
                      <a:pt x="288" y="43"/>
                      <a:pt x="275" y="30"/>
                      <a:pt x="264" y="20"/>
                    </a:cubicBezTo>
                    <a:cubicBezTo>
                      <a:pt x="258" y="14"/>
                      <a:pt x="253" y="10"/>
                      <a:pt x="249" y="7"/>
                    </a:cubicBezTo>
                    <a:cubicBezTo>
                      <a:pt x="247" y="5"/>
                      <a:pt x="245" y="4"/>
                      <a:pt x="243" y="3"/>
                    </a:cubicBezTo>
                    <a:cubicBezTo>
                      <a:pt x="242" y="2"/>
                      <a:pt x="241" y="2"/>
                      <a:pt x="240" y="1"/>
                    </a:cubicBezTo>
                    <a:cubicBezTo>
                      <a:pt x="239" y="1"/>
                      <a:pt x="238" y="0"/>
                      <a:pt x="236" y="0"/>
                    </a:cubicBezTo>
                    <a:cubicBezTo>
                      <a:pt x="236" y="0"/>
                      <a:pt x="236" y="0"/>
                      <a:pt x="236" y="0"/>
                    </a:cubicBezTo>
                    <a:cubicBezTo>
                      <a:pt x="236" y="0"/>
                      <a:pt x="236" y="0"/>
                      <a:pt x="236" y="0"/>
                    </a:cubicBezTo>
                    <a:cubicBezTo>
                      <a:pt x="148" y="0"/>
                      <a:pt x="148" y="0"/>
                      <a:pt x="148" y="0"/>
                    </a:cubicBezTo>
                    <a:cubicBezTo>
                      <a:pt x="134" y="0"/>
                      <a:pt x="123" y="12"/>
                      <a:pt x="123" y="26"/>
                    </a:cubicBezTo>
                    <a:cubicBezTo>
                      <a:pt x="123" y="107"/>
                      <a:pt x="123" y="107"/>
                      <a:pt x="123" y="107"/>
                    </a:cubicBezTo>
                    <a:cubicBezTo>
                      <a:pt x="83" y="107"/>
                      <a:pt x="83" y="107"/>
                      <a:pt x="83" y="107"/>
                    </a:cubicBezTo>
                    <a:cubicBezTo>
                      <a:pt x="66" y="107"/>
                      <a:pt x="53" y="120"/>
                      <a:pt x="53" y="137"/>
                    </a:cubicBezTo>
                    <a:cubicBezTo>
                      <a:pt x="38" y="273"/>
                      <a:pt x="38" y="273"/>
                      <a:pt x="38" y="273"/>
                    </a:cubicBezTo>
                    <a:cubicBezTo>
                      <a:pt x="36" y="284"/>
                      <a:pt x="36" y="288"/>
                      <a:pt x="34" y="292"/>
                    </a:cubicBezTo>
                    <a:cubicBezTo>
                      <a:pt x="32" y="294"/>
                      <a:pt x="29" y="297"/>
                      <a:pt x="27" y="298"/>
                    </a:cubicBezTo>
                    <a:cubicBezTo>
                      <a:pt x="15" y="298"/>
                      <a:pt x="14" y="286"/>
                      <a:pt x="14" y="282"/>
                    </a:cubicBezTo>
                    <a:cubicBezTo>
                      <a:pt x="14" y="73"/>
                      <a:pt x="14" y="73"/>
                      <a:pt x="14" y="73"/>
                    </a:cubicBezTo>
                    <a:cubicBezTo>
                      <a:pt x="14" y="69"/>
                      <a:pt x="19" y="56"/>
                      <a:pt x="31" y="56"/>
                    </a:cubicBezTo>
                    <a:cubicBezTo>
                      <a:pt x="112" y="56"/>
                      <a:pt x="112" y="56"/>
                      <a:pt x="112" y="56"/>
                    </a:cubicBezTo>
                    <a:cubicBezTo>
                      <a:pt x="112" y="42"/>
                      <a:pt x="112" y="42"/>
                      <a:pt x="112" y="42"/>
                    </a:cubicBezTo>
                    <a:cubicBezTo>
                      <a:pt x="31" y="42"/>
                      <a:pt x="31" y="42"/>
                      <a:pt x="31" y="42"/>
                    </a:cubicBezTo>
                    <a:cubicBezTo>
                      <a:pt x="22" y="42"/>
                      <a:pt x="15" y="45"/>
                      <a:pt x="9" y="51"/>
                    </a:cubicBezTo>
                    <a:cubicBezTo>
                      <a:pt x="4" y="57"/>
                      <a:pt x="0" y="64"/>
                      <a:pt x="0" y="73"/>
                    </a:cubicBezTo>
                    <a:cubicBezTo>
                      <a:pt x="0" y="284"/>
                      <a:pt x="0" y="284"/>
                      <a:pt x="0" y="284"/>
                    </a:cubicBezTo>
                    <a:cubicBezTo>
                      <a:pt x="0" y="293"/>
                      <a:pt x="4" y="301"/>
                      <a:pt x="9" y="306"/>
                    </a:cubicBezTo>
                    <a:cubicBezTo>
                      <a:pt x="14" y="312"/>
                      <a:pt x="22" y="315"/>
                      <a:pt x="30" y="316"/>
                    </a:cubicBezTo>
                    <a:cubicBezTo>
                      <a:pt x="30" y="316"/>
                      <a:pt x="30" y="316"/>
                      <a:pt x="31" y="316"/>
                    </a:cubicBezTo>
                    <a:cubicBezTo>
                      <a:pt x="291" y="316"/>
                      <a:pt x="291" y="316"/>
                      <a:pt x="291" y="316"/>
                    </a:cubicBezTo>
                    <a:cubicBezTo>
                      <a:pt x="308" y="316"/>
                      <a:pt x="321" y="302"/>
                      <a:pt x="321" y="285"/>
                    </a:cubicBezTo>
                    <a:cubicBezTo>
                      <a:pt x="336" y="137"/>
                      <a:pt x="336" y="137"/>
                      <a:pt x="336" y="137"/>
                    </a:cubicBezTo>
                    <a:cubicBezTo>
                      <a:pt x="336" y="124"/>
                      <a:pt x="327" y="112"/>
                      <a:pt x="315" y="108"/>
                    </a:cubicBezTo>
                    <a:close/>
                    <a:moveTo>
                      <a:pt x="242" y="18"/>
                    </a:moveTo>
                    <a:cubicBezTo>
                      <a:pt x="252" y="26"/>
                      <a:pt x="266" y="40"/>
                      <a:pt x="279" y="53"/>
                    </a:cubicBezTo>
                    <a:cubicBezTo>
                      <a:pt x="285" y="60"/>
                      <a:pt x="292" y="66"/>
                      <a:pt x="296" y="72"/>
                    </a:cubicBezTo>
                    <a:cubicBezTo>
                      <a:pt x="296" y="72"/>
                      <a:pt x="297" y="73"/>
                      <a:pt x="297" y="73"/>
                    </a:cubicBezTo>
                    <a:cubicBezTo>
                      <a:pt x="254" y="73"/>
                      <a:pt x="254" y="73"/>
                      <a:pt x="254" y="73"/>
                    </a:cubicBezTo>
                    <a:cubicBezTo>
                      <a:pt x="248" y="73"/>
                      <a:pt x="242" y="68"/>
                      <a:pt x="242" y="61"/>
                    </a:cubicBezTo>
                    <a:lnTo>
                      <a:pt x="242" y="18"/>
                    </a:lnTo>
                    <a:close/>
                    <a:moveTo>
                      <a:pt x="134" y="26"/>
                    </a:moveTo>
                    <a:cubicBezTo>
                      <a:pt x="134" y="19"/>
                      <a:pt x="141" y="11"/>
                      <a:pt x="148" y="11"/>
                    </a:cubicBezTo>
                    <a:cubicBezTo>
                      <a:pt x="231" y="11"/>
                      <a:pt x="231" y="11"/>
                      <a:pt x="231" y="11"/>
                    </a:cubicBezTo>
                    <a:cubicBezTo>
                      <a:pt x="231" y="61"/>
                      <a:pt x="231" y="61"/>
                      <a:pt x="231" y="61"/>
                    </a:cubicBezTo>
                    <a:cubicBezTo>
                      <a:pt x="231" y="75"/>
                      <a:pt x="240" y="83"/>
                      <a:pt x="254" y="83"/>
                    </a:cubicBezTo>
                    <a:cubicBezTo>
                      <a:pt x="303" y="83"/>
                      <a:pt x="303" y="83"/>
                      <a:pt x="303" y="83"/>
                    </a:cubicBezTo>
                    <a:cubicBezTo>
                      <a:pt x="303" y="107"/>
                      <a:pt x="303" y="107"/>
                      <a:pt x="303" y="107"/>
                    </a:cubicBezTo>
                    <a:cubicBezTo>
                      <a:pt x="134" y="107"/>
                      <a:pt x="134" y="107"/>
                      <a:pt x="134" y="107"/>
                    </a:cubicBezTo>
                    <a:lnTo>
                      <a:pt x="134" y="26"/>
                    </a:lnTo>
                    <a:close/>
                    <a:moveTo>
                      <a:pt x="308" y="288"/>
                    </a:moveTo>
                    <a:cubicBezTo>
                      <a:pt x="308" y="292"/>
                      <a:pt x="307" y="295"/>
                      <a:pt x="304" y="297"/>
                    </a:cubicBezTo>
                    <a:cubicBezTo>
                      <a:pt x="302" y="299"/>
                      <a:pt x="299" y="301"/>
                      <a:pt x="295" y="301"/>
                    </a:cubicBezTo>
                    <a:cubicBezTo>
                      <a:pt x="46" y="301"/>
                      <a:pt x="46" y="301"/>
                      <a:pt x="46" y="301"/>
                    </a:cubicBezTo>
                    <a:cubicBezTo>
                      <a:pt x="49" y="294"/>
                      <a:pt x="51" y="286"/>
                      <a:pt x="51" y="276"/>
                    </a:cubicBezTo>
                    <a:cubicBezTo>
                      <a:pt x="66" y="134"/>
                      <a:pt x="66" y="134"/>
                      <a:pt x="66" y="134"/>
                    </a:cubicBezTo>
                    <a:cubicBezTo>
                      <a:pt x="66" y="131"/>
                      <a:pt x="68" y="128"/>
                      <a:pt x="70" y="125"/>
                    </a:cubicBezTo>
                    <a:cubicBezTo>
                      <a:pt x="72" y="123"/>
                      <a:pt x="76" y="122"/>
                      <a:pt x="79" y="122"/>
                    </a:cubicBezTo>
                    <a:cubicBezTo>
                      <a:pt x="311" y="122"/>
                      <a:pt x="311" y="122"/>
                      <a:pt x="311" y="122"/>
                    </a:cubicBezTo>
                    <a:cubicBezTo>
                      <a:pt x="314" y="122"/>
                      <a:pt x="317" y="123"/>
                      <a:pt x="319" y="125"/>
                    </a:cubicBezTo>
                    <a:cubicBezTo>
                      <a:pt x="322" y="128"/>
                      <a:pt x="323" y="131"/>
                      <a:pt x="323" y="134"/>
                    </a:cubicBezTo>
                    <a:lnTo>
                      <a:pt x="308" y="2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grpSp>
      </p:grpSp>
      <p:grpSp>
        <p:nvGrpSpPr>
          <p:cNvPr id="34" name="组合 33"/>
          <p:cNvGrpSpPr/>
          <p:nvPr/>
        </p:nvGrpSpPr>
        <p:grpSpPr>
          <a:xfrm>
            <a:off x="6840252" y="1376493"/>
            <a:ext cx="1080120" cy="1196925"/>
            <a:chOff x="9119542" y="1835324"/>
            <a:chExt cx="1440160" cy="1595900"/>
          </a:xfrm>
          <a:solidFill>
            <a:schemeClr val="bg1">
              <a:lumMod val="95000"/>
            </a:schemeClr>
          </a:solidFill>
        </p:grpSpPr>
        <p:sp>
          <p:nvSpPr>
            <p:cNvPr id="35" name="Freeform 5"/>
            <p:cNvSpPr>
              <a:spLocks/>
            </p:cNvSpPr>
            <p:nvPr/>
          </p:nvSpPr>
          <p:spPr bwMode="auto">
            <a:xfrm rot="5400000">
              <a:off x="9041672" y="1913194"/>
              <a:ext cx="1595900" cy="1440160"/>
            </a:xfrm>
            <a:custGeom>
              <a:avLst/>
              <a:gdLst>
                <a:gd name="T0" fmla="*/ 1136760 w 2740"/>
                <a:gd name="T1" fmla="*/ 1235640 h 2446"/>
                <a:gd name="T2" fmla="*/ 1086026 w 2740"/>
                <a:gd name="T3" fmla="*/ 1286347 h 2446"/>
                <a:gd name="T4" fmla="*/ 1013624 w 2740"/>
                <a:gd name="T5" fmla="*/ 1305028 h 2446"/>
                <a:gd name="T6" fmla="*/ 431239 w 2740"/>
                <a:gd name="T7" fmla="*/ 1305028 h 2446"/>
                <a:gd name="T8" fmla="*/ 362009 w 2740"/>
                <a:gd name="T9" fmla="*/ 1286347 h 2446"/>
                <a:gd name="T10" fmla="*/ 311274 w 2740"/>
                <a:gd name="T11" fmla="*/ 1235107 h 2446"/>
                <a:gd name="T12" fmla="*/ 19025 w 2740"/>
                <a:gd name="T13" fmla="*/ 723770 h 2446"/>
                <a:gd name="T14" fmla="*/ 0 w 2740"/>
                <a:gd name="T15" fmla="*/ 652781 h 2446"/>
                <a:gd name="T16" fmla="*/ 19025 w 2740"/>
                <a:gd name="T17" fmla="*/ 581258 h 2446"/>
                <a:gd name="T18" fmla="*/ 310218 w 2740"/>
                <a:gd name="T19" fmla="*/ 72057 h 2446"/>
                <a:gd name="T20" fmla="*/ 362009 w 2740"/>
                <a:gd name="T21" fmla="*/ 19749 h 2446"/>
                <a:gd name="T22" fmla="*/ 428068 w 2740"/>
                <a:gd name="T23" fmla="*/ 534 h 2446"/>
                <a:gd name="T24" fmla="*/ 1012567 w 2740"/>
                <a:gd name="T25" fmla="*/ 534 h 2446"/>
                <a:gd name="T26" fmla="*/ 1086026 w 2740"/>
                <a:gd name="T27" fmla="*/ 19749 h 2446"/>
                <a:gd name="T28" fmla="*/ 1136760 w 2740"/>
                <a:gd name="T29" fmla="*/ 70456 h 2446"/>
                <a:gd name="T30" fmla="*/ 1427952 w 2740"/>
                <a:gd name="T31" fmla="*/ 579657 h 2446"/>
                <a:gd name="T32" fmla="*/ 1448034 w 2740"/>
                <a:gd name="T33" fmla="*/ 652781 h 2446"/>
                <a:gd name="T34" fmla="*/ 1427423 w 2740"/>
                <a:gd name="T35" fmla="*/ 726439 h 2446"/>
                <a:gd name="T36" fmla="*/ 1136760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A5F66"/>
            </a:solidFill>
            <a:ln>
              <a:noFill/>
            </a:ln>
            <a:effectLst>
              <a:outerShdw blurRad="152400" dist="152400" dir="5400000" sx="90000" sy="-19000" rotWithShape="0">
                <a:prstClr val="black">
                  <a:alpha val="15000"/>
                </a:prstClr>
              </a:outerShdw>
            </a:effectLst>
          </p:spPr>
          <p:txBody>
            <a:bodyPr/>
            <a:lstStyle/>
            <a:p>
              <a:endParaRPr lang="zh-CN" altLang="en-US" sz="1500">
                <a:solidFill>
                  <a:schemeClr val="bg1">
                    <a:lumMod val="95000"/>
                  </a:schemeClr>
                </a:solidFill>
              </a:endParaRPr>
            </a:p>
          </p:txBody>
        </p:sp>
        <p:sp>
          <p:nvSpPr>
            <p:cNvPr id="36" name="TextBox 20"/>
            <p:cNvSpPr txBox="1"/>
            <p:nvPr/>
          </p:nvSpPr>
          <p:spPr>
            <a:xfrm>
              <a:off x="9263558" y="2852936"/>
              <a:ext cx="1155763" cy="369332"/>
            </a:xfrm>
            <a:prstGeom prst="rect">
              <a:avLst/>
            </a:prstGeom>
            <a:noFill/>
          </p:spPr>
          <p:txBody>
            <a:bodyPr wrap="square" rtlCol="0">
              <a:spAutoFit/>
            </a:bodyPr>
            <a:lstStyle/>
            <a:p>
              <a:pPr algn="ctr"/>
              <a:r>
                <a:rPr lang="zh-CN" altLang="en-US" sz="1200" b="1" dirty="0">
                  <a:solidFill>
                    <a:schemeClr val="bg1">
                      <a:lumMod val="95000"/>
                    </a:schemeClr>
                  </a:solidFill>
                  <a:latin typeface="微软雅黑" pitchFamily="34" charset="-122"/>
                  <a:ea typeface="微软雅黑" pitchFamily="34" charset="-122"/>
                </a:rPr>
                <a:t>关键词</a:t>
              </a:r>
            </a:p>
          </p:txBody>
        </p:sp>
        <p:grpSp>
          <p:nvGrpSpPr>
            <p:cNvPr id="37" name="组合 36"/>
            <p:cNvGrpSpPr/>
            <p:nvPr/>
          </p:nvGrpSpPr>
          <p:grpSpPr>
            <a:xfrm>
              <a:off x="9534750" y="2223001"/>
              <a:ext cx="575278" cy="423447"/>
              <a:chOff x="5499100" y="2986088"/>
              <a:chExt cx="1196975" cy="881062"/>
            </a:xfrm>
            <a:grpFill/>
          </p:grpSpPr>
          <p:sp>
            <p:nvSpPr>
              <p:cNvPr id="38" name="Freeform 116"/>
              <p:cNvSpPr>
                <a:spLocks/>
              </p:cNvSpPr>
              <p:nvPr/>
            </p:nvSpPr>
            <p:spPr bwMode="auto">
              <a:xfrm>
                <a:off x="5499100" y="3263900"/>
                <a:ext cx="292100" cy="90488"/>
              </a:xfrm>
              <a:custGeom>
                <a:avLst/>
                <a:gdLst>
                  <a:gd name="T0" fmla="*/ 76 w 77"/>
                  <a:gd name="T1" fmla="*/ 15 h 24"/>
                  <a:gd name="T2" fmla="*/ 77 w 77"/>
                  <a:gd name="T3" fmla="*/ 0 h 24"/>
                  <a:gd name="T4" fmla="*/ 0 w 77"/>
                  <a:gd name="T5" fmla="*/ 0 h 24"/>
                  <a:gd name="T6" fmla="*/ 2 w 77"/>
                  <a:gd name="T7" fmla="*/ 14 h 24"/>
                  <a:gd name="T8" fmla="*/ 14 w 77"/>
                  <a:gd name="T9" fmla="*/ 24 h 24"/>
                  <a:gd name="T10" fmla="*/ 65 w 77"/>
                  <a:gd name="T11" fmla="*/ 24 h 24"/>
                  <a:gd name="T12" fmla="*/ 76 w 77"/>
                  <a:gd name="T13" fmla="*/ 15 h 24"/>
                </a:gdLst>
                <a:ahLst/>
                <a:cxnLst>
                  <a:cxn ang="0">
                    <a:pos x="T0" y="T1"/>
                  </a:cxn>
                  <a:cxn ang="0">
                    <a:pos x="T2" y="T3"/>
                  </a:cxn>
                  <a:cxn ang="0">
                    <a:pos x="T4" y="T5"/>
                  </a:cxn>
                  <a:cxn ang="0">
                    <a:pos x="T6" y="T7"/>
                  </a:cxn>
                  <a:cxn ang="0">
                    <a:pos x="T8" y="T9"/>
                  </a:cxn>
                  <a:cxn ang="0">
                    <a:pos x="T10" y="T11"/>
                  </a:cxn>
                  <a:cxn ang="0">
                    <a:pos x="T12" y="T13"/>
                  </a:cxn>
                </a:cxnLst>
                <a:rect l="0" t="0" r="r" b="b"/>
                <a:pathLst>
                  <a:path w="77" h="24">
                    <a:moveTo>
                      <a:pt x="76" y="15"/>
                    </a:moveTo>
                    <a:cubicBezTo>
                      <a:pt x="77" y="0"/>
                      <a:pt x="77" y="0"/>
                      <a:pt x="77" y="0"/>
                    </a:cubicBezTo>
                    <a:cubicBezTo>
                      <a:pt x="0" y="0"/>
                      <a:pt x="0" y="0"/>
                      <a:pt x="0" y="0"/>
                    </a:cubicBezTo>
                    <a:cubicBezTo>
                      <a:pt x="0" y="0"/>
                      <a:pt x="1" y="9"/>
                      <a:pt x="2" y="14"/>
                    </a:cubicBezTo>
                    <a:cubicBezTo>
                      <a:pt x="4" y="19"/>
                      <a:pt x="8" y="24"/>
                      <a:pt x="14" y="24"/>
                    </a:cubicBezTo>
                    <a:cubicBezTo>
                      <a:pt x="65" y="24"/>
                      <a:pt x="65" y="24"/>
                      <a:pt x="65" y="24"/>
                    </a:cubicBezTo>
                    <a:cubicBezTo>
                      <a:pt x="70" y="24"/>
                      <a:pt x="75" y="20"/>
                      <a:pt x="76"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39" name="Freeform 117"/>
              <p:cNvSpPr>
                <a:spLocks/>
              </p:cNvSpPr>
              <p:nvPr/>
            </p:nvSpPr>
            <p:spPr bwMode="auto">
              <a:xfrm>
                <a:off x="6403975" y="3263900"/>
                <a:ext cx="292100" cy="90488"/>
              </a:xfrm>
              <a:custGeom>
                <a:avLst/>
                <a:gdLst>
                  <a:gd name="T0" fmla="*/ 0 w 77"/>
                  <a:gd name="T1" fmla="*/ 0 h 24"/>
                  <a:gd name="T2" fmla="*/ 1 w 77"/>
                  <a:gd name="T3" fmla="*/ 15 h 24"/>
                  <a:gd name="T4" fmla="*/ 12 w 77"/>
                  <a:gd name="T5" fmla="*/ 24 h 24"/>
                  <a:gd name="T6" fmla="*/ 63 w 77"/>
                  <a:gd name="T7" fmla="*/ 24 h 24"/>
                  <a:gd name="T8" fmla="*/ 75 w 77"/>
                  <a:gd name="T9" fmla="*/ 14 h 24"/>
                  <a:gd name="T10" fmla="*/ 77 w 77"/>
                  <a:gd name="T11" fmla="*/ 0 h 24"/>
                  <a:gd name="T12" fmla="*/ 0 w 77"/>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77" h="24">
                    <a:moveTo>
                      <a:pt x="0" y="0"/>
                    </a:moveTo>
                    <a:cubicBezTo>
                      <a:pt x="1" y="15"/>
                      <a:pt x="1" y="15"/>
                      <a:pt x="1" y="15"/>
                    </a:cubicBezTo>
                    <a:cubicBezTo>
                      <a:pt x="2" y="20"/>
                      <a:pt x="7" y="24"/>
                      <a:pt x="12" y="24"/>
                    </a:cubicBezTo>
                    <a:cubicBezTo>
                      <a:pt x="63" y="24"/>
                      <a:pt x="63" y="24"/>
                      <a:pt x="63" y="24"/>
                    </a:cubicBezTo>
                    <a:cubicBezTo>
                      <a:pt x="69" y="24"/>
                      <a:pt x="73" y="19"/>
                      <a:pt x="75" y="14"/>
                    </a:cubicBezTo>
                    <a:cubicBezTo>
                      <a:pt x="76" y="9"/>
                      <a:pt x="77" y="0"/>
                      <a:pt x="77"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40" name="Freeform 118"/>
              <p:cNvSpPr>
                <a:spLocks noEditPoints="1"/>
              </p:cNvSpPr>
              <p:nvPr/>
            </p:nvSpPr>
            <p:spPr bwMode="auto">
              <a:xfrm>
                <a:off x="5619750" y="3149600"/>
                <a:ext cx="955675" cy="717550"/>
              </a:xfrm>
              <a:custGeom>
                <a:avLst/>
                <a:gdLst>
                  <a:gd name="T0" fmla="*/ 176 w 252"/>
                  <a:gd name="T1" fmla="*/ 12 h 189"/>
                  <a:gd name="T2" fmla="*/ 172 w 252"/>
                  <a:gd name="T3" fmla="*/ 0 h 189"/>
                  <a:gd name="T4" fmla="*/ 160 w 252"/>
                  <a:gd name="T5" fmla="*/ 3 h 189"/>
                  <a:gd name="T6" fmla="*/ 92 w 252"/>
                  <a:gd name="T7" fmla="*/ 11 h 189"/>
                  <a:gd name="T8" fmla="*/ 89 w 252"/>
                  <a:gd name="T9" fmla="*/ 0 h 189"/>
                  <a:gd name="T10" fmla="*/ 76 w 252"/>
                  <a:gd name="T11" fmla="*/ 3 h 189"/>
                  <a:gd name="T12" fmla="*/ 61 w 252"/>
                  <a:gd name="T13" fmla="*/ 33 h 189"/>
                  <a:gd name="T14" fmla="*/ 0 w 252"/>
                  <a:gd name="T15" fmla="*/ 154 h 189"/>
                  <a:gd name="T16" fmla="*/ 28 w 252"/>
                  <a:gd name="T17" fmla="*/ 178 h 189"/>
                  <a:gd name="T18" fmla="*/ 32 w 252"/>
                  <a:gd name="T19" fmla="*/ 189 h 189"/>
                  <a:gd name="T20" fmla="*/ 51 w 252"/>
                  <a:gd name="T21" fmla="*/ 184 h 189"/>
                  <a:gd name="T22" fmla="*/ 201 w 252"/>
                  <a:gd name="T23" fmla="*/ 178 h 189"/>
                  <a:gd name="T24" fmla="*/ 205 w 252"/>
                  <a:gd name="T25" fmla="*/ 189 h 189"/>
                  <a:gd name="T26" fmla="*/ 224 w 252"/>
                  <a:gd name="T27" fmla="*/ 184 h 189"/>
                  <a:gd name="T28" fmla="*/ 228 w 252"/>
                  <a:gd name="T29" fmla="*/ 178 h 189"/>
                  <a:gd name="T30" fmla="*/ 228 w 252"/>
                  <a:gd name="T31" fmla="*/ 86 h 189"/>
                  <a:gd name="T32" fmla="*/ 97 w 252"/>
                  <a:gd name="T33" fmla="*/ 129 h 189"/>
                  <a:gd name="T34" fmla="*/ 77 w 252"/>
                  <a:gd name="T35" fmla="*/ 132 h 189"/>
                  <a:gd name="T36" fmla="*/ 74 w 252"/>
                  <a:gd name="T37" fmla="*/ 121 h 189"/>
                  <a:gd name="T38" fmla="*/ 94 w 252"/>
                  <a:gd name="T39" fmla="*/ 118 h 189"/>
                  <a:gd name="T40" fmla="*/ 97 w 252"/>
                  <a:gd name="T41" fmla="*/ 129 h 189"/>
                  <a:gd name="T42" fmla="*/ 94 w 252"/>
                  <a:gd name="T43" fmla="*/ 106 h 189"/>
                  <a:gd name="T44" fmla="*/ 74 w 252"/>
                  <a:gd name="T45" fmla="*/ 103 h 189"/>
                  <a:gd name="T46" fmla="*/ 77 w 252"/>
                  <a:gd name="T47" fmla="*/ 91 h 189"/>
                  <a:gd name="T48" fmla="*/ 97 w 252"/>
                  <a:gd name="T49" fmla="*/ 94 h 189"/>
                  <a:gd name="T50" fmla="*/ 97 w 252"/>
                  <a:gd name="T51" fmla="*/ 77 h 189"/>
                  <a:gd name="T52" fmla="*/ 77 w 252"/>
                  <a:gd name="T53" fmla="*/ 80 h 189"/>
                  <a:gd name="T54" fmla="*/ 74 w 252"/>
                  <a:gd name="T55" fmla="*/ 68 h 189"/>
                  <a:gd name="T56" fmla="*/ 94 w 252"/>
                  <a:gd name="T57" fmla="*/ 65 h 189"/>
                  <a:gd name="T58" fmla="*/ 97 w 252"/>
                  <a:gd name="T59" fmla="*/ 77 h 189"/>
                  <a:gd name="T60" fmla="*/ 134 w 252"/>
                  <a:gd name="T61" fmla="*/ 132 h 189"/>
                  <a:gd name="T62" fmla="*/ 114 w 252"/>
                  <a:gd name="T63" fmla="*/ 129 h 189"/>
                  <a:gd name="T64" fmla="*/ 117 w 252"/>
                  <a:gd name="T65" fmla="*/ 118 h 189"/>
                  <a:gd name="T66" fmla="*/ 137 w 252"/>
                  <a:gd name="T67" fmla="*/ 121 h 189"/>
                  <a:gd name="T68" fmla="*/ 137 w 252"/>
                  <a:gd name="T69" fmla="*/ 103 h 189"/>
                  <a:gd name="T70" fmla="*/ 117 w 252"/>
                  <a:gd name="T71" fmla="*/ 106 h 189"/>
                  <a:gd name="T72" fmla="*/ 114 w 252"/>
                  <a:gd name="T73" fmla="*/ 94 h 189"/>
                  <a:gd name="T74" fmla="*/ 134 w 252"/>
                  <a:gd name="T75" fmla="*/ 91 h 189"/>
                  <a:gd name="T76" fmla="*/ 137 w 252"/>
                  <a:gd name="T77" fmla="*/ 103 h 189"/>
                  <a:gd name="T78" fmla="*/ 134 w 252"/>
                  <a:gd name="T79" fmla="*/ 80 h 189"/>
                  <a:gd name="T80" fmla="*/ 114 w 252"/>
                  <a:gd name="T81" fmla="*/ 77 h 189"/>
                  <a:gd name="T82" fmla="*/ 117 w 252"/>
                  <a:gd name="T83" fmla="*/ 65 h 189"/>
                  <a:gd name="T84" fmla="*/ 137 w 252"/>
                  <a:gd name="T85" fmla="*/ 68 h 189"/>
                  <a:gd name="T86" fmla="*/ 178 w 252"/>
                  <a:gd name="T87" fmla="*/ 129 h 189"/>
                  <a:gd name="T88" fmla="*/ 158 w 252"/>
                  <a:gd name="T89" fmla="*/ 132 h 189"/>
                  <a:gd name="T90" fmla="*/ 155 w 252"/>
                  <a:gd name="T91" fmla="*/ 121 h 189"/>
                  <a:gd name="T92" fmla="*/ 175 w 252"/>
                  <a:gd name="T93" fmla="*/ 118 h 189"/>
                  <a:gd name="T94" fmla="*/ 178 w 252"/>
                  <a:gd name="T95" fmla="*/ 129 h 189"/>
                  <a:gd name="T96" fmla="*/ 175 w 252"/>
                  <a:gd name="T97" fmla="*/ 106 h 189"/>
                  <a:gd name="T98" fmla="*/ 155 w 252"/>
                  <a:gd name="T99" fmla="*/ 103 h 189"/>
                  <a:gd name="T100" fmla="*/ 158 w 252"/>
                  <a:gd name="T101" fmla="*/ 91 h 189"/>
                  <a:gd name="T102" fmla="*/ 178 w 252"/>
                  <a:gd name="T103" fmla="*/ 94 h 189"/>
                  <a:gd name="T104" fmla="*/ 178 w 252"/>
                  <a:gd name="T105" fmla="*/ 77 h 189"/>
                  <a:gd name="T106" fmla="*/ 158 w 252"/>
                  <a:gd name="T107" fmla="*/ 80 h 189"/>
                  <a:gd name="T108" fmla="*/ 155 w 252"/>
                  <a:gd name="T109" fmla="*/ 68 h 189"/>
                  <a:gd name="T110" fmla="*/ 175 w 252"/>
                  <a:gd name="T111" fmla="*/ 65 h 189"/>
                  <a:gd name="T112" fmla="*/ 178 w 252"/>
                  <a:gd name="T113" fmla="*/ 7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2" h="189">
                    <a:moveTo>
                      <a:pt x="191" y="33"/>
                    </a:moveTo>
                    <a:cubicBezTo>
                      <a:pt x="187" y="17"/>
                      <a:pt x="184" y="13"/>
                      <a:pt x="176" y="12"/>
                    </a:cubicBezTo>
                    <a:cubicBezTo>
                      <a:pt x="176" y="3"/>
                      <a:pt x="176" y="3"/>
                      <a:pt x="176" y="3"/>
                    </a:cubicBezTo>
                    <a:cubicBezTo>
                      <a:pt x="176" y="1"/>
                      <a:pt x="174" y="0"/>
                      <a:pt x="172" y="0"/>
                    </a:cubicBezTo>
                    <a:cubicBezTo>
                      <a:pt x="163" y="0"/>
                      <a:pt x="163" y="0"/>
                      <a:pt x="163" y="0"/>
                    </a:cubicBezTo>
                    <a:cubicBezTo>
                      <a:pt x="161" y="0"/>
                      <a:pt x="160" y="1"/>
                      <a:pt x="160" y="3"/>
                    </a:cubicBezTo>
                    <a:cubicBezTo>
                      <a:pt x="160" y="11"/>
                      <a:pt x="160" y="11"/>
                      <a:pt x="160" y="11"/>
                    </a:cubicBezTo>
                    <a:cubicBezTo>
                      <a:pt x="92" y="11"/>
                      <a:pt x="92" y="11"/>
                      <a:pt x="92" y="11"/>
                    </a:cubicBezTo>
                    <a:cubicBezTo>
                      <a:pt x="92" y="3"/>
                      <a:pt x="92" y="3"/>
                      <a:pt x="92" y="3"/>
                    </a:cubicBezTo>
                    <a:cubicBezTo>
                      <a:pt x="92" y="1"/>
                      <a:pt x="91" y="0"/>
                      <a:pt x="89" y="0"/>
                    </a:cubicBezTo>
                    <a:cubicBezTo>
                      <a:pt x="80" y="0"/>
                      <a:pt x="80" y="0"/>
                      <a:pt x="80" y="0"/>
                    </a:cubicBezTo>
                    <a:cubicBezTo>
                      <a:pt x="78" y="0"/>
                      <a:pt x="76" y="1"/>
                      <a:pt x="76" y="3"/>
                    </a:cubicBezTo>
                    <a:cubicBezTo>
                      <a:pt x="76" y="12"/>
                      <a:pt x="76" y="12"/>
                      <a:pt x="76" y="12"/>
                    </a:cubicBezTo>
                    <a:cubicBezTo>
                      <a:pt x="68" y="13"/>
                      <a:pt x="65" y="17"/>
                      <a:pt x="61" y="33"/>
                    </a:cubicBezTo>
                    <a:cubicBezTo>
                      <a:pt x="57" y="54"/>
                      <a:pt x="38" y="70"/>
                      <a:pt x="23" y="86"/>
                    </a:cubicBezTo>
                    <a:cubicBezTo>
                      <a:pt x="5" y="106"/>
                      <a:pt x="0" y="154"/>
                      <a:pt x="0" y="154"/>
                    </a:cubicBezTo>
                    <a:cubicBezTo>
                      <a:pt x="0" y="167"/>
                      <a:pt x="10" y="178"/>
                      <a:pt x="24" y="178"/>
                    </a:cubicBezTo>
                    <a:cubicBezTo>
                      <a:pt x="28" y="178"/>
                      <a:pt x="28" y="178"/>
                      <a:pt x="28" y="178"/>
                    </a:cubicBezTo>
                    <a:cubicBezTo>
                      <a:pt x="28" y="184"/>
                      <a:pt x="28" y="184"/>
                      <a:pt x="28" y="184"/>
                    </a:cubicBezTo>
                    <a:cubicBezTo>
                      <a:pt x="28" y="187"/>
                      <a:pt x="30" y="189"/>
                      <a:pt x="32" y="189"/>
                    </a:cubicBezTo>
                    <a:cubicBezTo>
                      <a:pt x="47" y="189"/>
                      <a:pt x="47" y="189"/>
                      <a:pt x="47" y="189"/>
                    </a:cubicBezTo>
                    <a:cubicBezTo>
                      <a:pt x="49" y="189"/>
                      <a:pt x="51" y="187"/>
                      <a:pt x="51" y="184"/>
                    </a:cubicBezTo>
                    <a:cubicBezTo>
                      <a:pt x="51" y="178"/>
                      <a:pt x="51" y="178"/>
                      <a:pt x="51" y="178"/>
                    </a:cubicBezTo>
                    <a:cubicBezTo>
                      <a:pt x="201" y="178"/>
                      <a:pt x="201" y="178"/>
                      <a:pt x="201" y="178"/>
                    </a:cubicBezTo>
                    <a:cubicBezTo>
                      <a:pt x="201" y="184"/>
                      <a:pt x="201" y="184"/>
                      <a:pt x="201" y="184"/>
                    </a:cubicBezTo>
                    <a:cubicBezTo>
                      <a:pt x="201" y="187"/>
                      <a:pt x="203" y="189"/>
                      <a:pt x="205" y="189"/>
                    </a:cubicBezTo>
                    <a:cubicBezTo>
                      <a:pt x="220" y="189"/>
                      <a:pt x="220" y="189"/>
                      <a:pt x="220" y="189"/>
                    </a:cubicBezTo>
                    <a:cubicBezTo>
                      <a:pt x="222" y="189"/>
                      <a:pt x="224" y="187"/>
                      <a:pt x="224" y="184"/>
                    </a:cubicBezTo>
                    <a:cubicBezTo>
                      <a:pt x="224" y="178"/>
                      <a:pt x="224" y="178"/>
                      <a:pt x="224" y="178"/>
                    </a:cubicBezTo>
                    <a:cubicBezTo>
                      <a:pt x="228" y="178"/>
                      <a:pt x="228" y="178"/>
                      <a:pt x="228" y="178"/>
                    </a:cubicBezTo>
                    <a:cubicBezTo>
                      <a:pt x="242" y="178"/>
                      <a:pt x="252" y="167"/>
                      <a:pt x="252" y="154"/>
                    </a:cubicBezTo>
                    <a:cubicBezTo>
                      <a:pt x="252" y="154"/>
                      <a:pt x="247" y="106"/>
                      <a:pt x="228" y="86"/>
                    </a:cubicBezTo>
                    <a:cubicBezTo>
                      <a:pt x="214" y="70"/>
                      <a:pt x="195" y="54"/>
                      <a:pt x="191" y="33"/>
                    </a:cubicBezTo>
                    <a:close/>
                    <a:moveTo>
                      <a:pt x="97" y="129"/>
                    </a:moveTo>
                    <a:cubicBezTo>
                      <a:pt x="97" y="131"/>
                      <a:pt x="96" y="132"/>
                      <a:pt x="94" y="132"/>
                    </a:cubicBezTo>
                    <a:cubicBezTo>
                      <a:pt x="77" y="132"/>
                      <a:pt x="77" y="132"/>
                      <a:pt x="77" y="132"/>
                    </a:cubicBezTo>
                    <a:cubicBezTo>
                      <a:pt x="75" y="132"/>
                      <a:pt x="74" y="131"/>
                      <a:pt x="74" y="129"/>
                    </a:cubicBezTo>
                    <a:cubicBezTo>
                      <a:pt x="74" y="121"/>
                      <a:pt x="74" y="121"/>
                      <a:pt x="74" y="121"/>
                    </a:cubicBezTo>
                    <a:cubicBezTo>
                      <a:pt x="74" y="119"/>
                      <a:pt x="75" y="118"/>
                      <a:pt x="77" y="118"/>
                    </a:cubicBezTo>
                    <a:cubicBezTo>
                      <a:pt x="94" y="118"/>
                      <a:pt x="94" y="118"/>
                      <a:pt x="94" y="118"/>
                    </a:cubicBezTo>
                    <a:cubicBezTo>
                      <a:pt x="96" y="118"/>
                      <a:pt x="97" y="119"/>
                      <a:pt x="97" y="121"/>
                    </a:cubicBezTo>
                    <a:lnTo>
                      <a:pt x="97" y="129"/>
                    </a:lnTo>
                    <a:close/>
                    <a:moveTo>
                      <a:pt x="97" y="103"/>
                    </a:moveTo>
                    <a:cubicBezTo>
                      <a:pt x="97" y="105"/>
                      <a:pt x="96" y="106"/>
                      <a:pt x="94" y="106"/>
                    </a:cubicBezTo>
                    <a:cubicBezTo>
                      <a:pt x="77" y="106"/>
                      <a:pt x="77" y="106"/>
                      <a:pt x="77" y="106"/>
                    </a:cubicBezTo>
                    <a:cubicBezTo>
                      <a:pt x="75" y="106"/>
                      <a:pt x="74" y="105"/>
                      <a:pt x="74" y="103"/>
                    </a:cubicBezTo>
                    <a:cubicBezTo>
                      <a:pt x="74" y="94"/>
                      <a:pt x="74" y="94"/>
                      <a:pt x="74" y="94"/>
                    </a:cubicBezTo>
                    <a:cubicBezTo>
                      <a:pt x="74" y="93"/>
                      <a:pt x="75" y="91"/>
                      <a:pt x="77" y="91"/>
                    </a:cubicBezTo>
                    <a:cubicBezTo>
                      <a:pt x="94" y="91"/>
                      <a:pt x="94" y="91"/>
                      <a:pt x="94" y="91"/>
                    </a:cubicBezTo>
                    <a:cubicBezTo>
                      <a:pt x="96" y="91"/>
                      <a:pt x="97" y="93"/>
                      <a:pt x="97" y="94"/>
                    </a:cubicBezTo>
                    <a:lnTo>
                      <a:pt x="97" y="103"/>
                    </a:lnTo>
                    <a:close/>
                    <a:moveTo>
                      <a:pt x="97" y="77"/>
                    </a:moveTo>
                    <a:cubicBezTo>
                      <a:pt x="97" y="79"/>
                      <a:pt x="96" y="80"/>
                      <a:pt x="94" y="80"/>
                    </a:cubicBezTo>
                    <a:cubicBezTo>
                      <a:pt x="77" y="80"/>
                      <a:pt x="77" y="80"/>
                      <a:pt x="77" y="80"/>
                    </a:cubicBezTo>
                    <a:cubicBezTo>
                      <a:pt x="75" y="80"/>
                      <a:pt x="74" y="79"/>
                      <a:pt x="74" y="77"/>
                    </a:cubicBezTo>
                    <a:cubicBezTo>
                      <a:pt x="74" y="68"/>
                      <a:pt x="74" y="68"/>
                      <a:pt x="74" y="68"/>
                    </a:cubicBezTo>
                    <a:cubicBezTo>
                      <a:pt x="74" y="66"/>
                      <a:pt x="75" y="65"/>
                      <a:pt x="77" y="65"/>
                    </a:cubicBezTo>
                    <a:cubicBezTo>
                      <a:pt x="94" y="65"/>
                      <a:pt x="94" y="65"/>
                      <a:pt x="94" y="65"/>
                    </a:cubicBezTo>
                    <a:cubicBezTo>
                      <a:pt x="96" y="65"/>
                      <a:pt x="97" y="66"/>
                      <a:pt x="97" y="68"/>
                    </a:cubicBezTo>
                    <a:lnTo>
                      <a:pt x="97" y="77"/>
                    </a:lnTo>
                    <a:close/>
                    <a:moveTo>
                      <a:pt x="137" y="129"/>
                    </a:moveTo>
                    <a:cubicBezTo>
                      <a:pt x="137" y="131"/>
                      <a:pt x="136" y="132"/>
                      <a:pt x="134" y="132"/>
                    </a:cubicBezTo>
                    <a:cubicBezTo>
                      <a:pt x="117" y="132"/>
                      <a:pt x="117" y="132"/>
                      <a:pt x="117" y="132"/>
                    </a:cubicBezTo>
                    <a:cubicBezTo>
                      <a:pt x="116" y="132"/>
                      <a:pt x="114" y="131"/>
                      <a:pt x="114" y="129"/>
                    </a:cubicBezTo>
                    <a:cubicBezTo>
                      <a:pt x="114" y="121"/>
                      <a:pt x="114" y="121"/>
                      <a:pt x="114" y="121"/>
                    </a:cubicBezTo>
                    <a:cubicBezTo>
                      <a:pt x="114" y="119"/>
                      <a:pt x="116" y="118"/>
                      <a:pt x="117" y="118"/>
                    </a:cubicBezTo>
                    <a:cubicBezTo>
                      <a:pt x="134" y="118"/>
                      <a:pt x="134" y="118"/>
                      <a:pt x="134" y="118"/>
                    </a:cubicBezTo>
                    <a:cubicBezTo>
                      <a:pt x="136" y="118"/>
                      <a:pt x="137" y="119"/>
                      <a:pt x="137" y="121"/>
                    </a:cubicBezTo>
                    <a:lnTo>
                      <a:pt x="137" y="129"/>
                    </a:lnTo>
                    <a:close/>
                    <a:moveTo>
                      <a:pt x="137" y="103"/>
                    </a:moveTo>
                    <a:cubicBezTo>
                      <a:pt x="137" y="105"/>
                      <a:pt x="136" y="106"/>
                      <a:pt x="134" y="106"/>
                    </a:cubicBezTo>
                    <a:cubicBezTo>
                      <a:pt x="117" y="106"/>
                      <a:pt x="117" y="106"/>
                      <a:pt x="117" y="106"/>
                    </a:cubicBezTo>
                    <a:cubicBezTo>
                      <a:pt x="116" y="106"/>
                      <a:pt x="114" y="105"/>
                      <a:pt x="114" y="103"/>
                    </a:cubicBezTo>
                    <a:cubicBezTo>
                      <a:pt x="114" y="94"/>
                      <a:pt x="114" y="94"/>
                      <a:pt x="114" y="94"/>
                    </a:cubicBezTo>
                    <a:cubicBezTo>
                      <a:pt x="114" y="93"/>
                      <a:pt x="116" y="91"/>
                      <a:pt x="117" y="91"/>
                    </a:cubicBezTo>
                    <a:cubicBezTo>
                      <a:pt x="134" y="91"/>
                      <a:pt x="134" y="91"/>
                      <a:pt x="134" y="91"/>
                    </a:cubicBezTo>
                    <a:cubicBezTo>
                      <a:pt x="136" y="91"/>
                      <a:pt x="137" y="93"/>
                      <a:pt x="137" y="94"/>
                    </a:cubicBezTo>
                    <a:lnTo>
                      <a:pt x="137" y="103"/>
                    </a:lnTo>
                    <a:close/>
                    <a:moveTo>
                      <a:pt x="137" y="77"/>
                    </a:moveTo>
                    <a:cubicBezTo>
                      <a:pt x="137" y="79"/>
                      <a:pt x="136" y="80"/>
                      <a:pt x="134" y="80"/>
                    </a:cubicBezTo>
                    <a:cubicBezTo>
                      <a:pt x="117" y="80"/>
                      <a:pt x="117" y="80"/>
                      <a:pt x="117" y="80"/>
                    </a:cubicBezTo>
                    <a:cubicBezTo>
                      <a:pt x="116" y="80"/>
                      <a:pt x="114" y="79"/>
                      <a:pt x="114" y="77"/>
                    </a:cubicBezTo>
                    <a:cubicBezTo>
                      <a:pt x="114" y="68"/>
                      <a:pt x="114" y="68"/>
                      <a:pt x="114" y="68"/>
                    </a:cubicBezTo>
                    <a:cubicBezTo>
                      <a:pt x="114" y="66"/>
                      <a:pt x="116" y="65"/>
                      <a:pt x="117" y="65"/>
                    </a:cubicBezTo>
                    <a:cubicBezTo>
                      <a:pt x="134" y="65"/>
                      <a:pt x="134" y="65"/>
                      <a:pt x="134" y="65"/>
                    </a:cubicBezTo>
                    <a:cubicBezTo>
                      <a:pt x="136" y="65"/>
                      <a:pt x="137" y="66"/>
                      <a:pt x="137" y="68"/>
                    </a:cubicBezTo>
                    <a:lnTo>
                      <a:pt x="137" y="77"/>
                    </a:lnTo>
                    <a:close/>
                    <a:moveTo>
                      <a:pt x="178" y="129"/>
                    </a:moveTo>
                    <a:cubicBezTo>
                      <a:pt x="178" y="131"/>
                      <a:pt x="177" y="132"/>
                      <a:pt x="175" y="132"/>
                    </a:cubicBezTo>
                    <a:cubicBezTo>
                      <a:pt x="158" y="132"/>
                      <a:pt x="158" y="132"/>
                      <a:pt x="158" y="132"/>
                    </a:cubicBezTo>
                    <a:cubicBezTo>
                      <a:pt x="156" y="132"/>
                      <a:pt x="155" y="131"/>
                      <a:pt x="155" y="129"/>
                    </a:cubicBezTo>
                    <a:cubicBezTo>
                      <a:pt x="155" y="121"/>
                      <a:pt x="155" y="121"/>
                      <a:pt x="155" y="121"/>
                    </a:cubicBezTo>
                    <a:cubicBezTo>
                      <a:pt x="155" y="119"/>
                      <a:pt x="156" y="118"/>
                      <a:pt x="158" y="118"/>
                    </a:cubicBezTo>
                    <a:cubicBezTo>
                      <a:pt x="175" y="118"/>
                      <a:pt x="175" y="118"/>
                      <a:pt x="175" y="118"/>
                    </a:cubicBezTo>
                    <a:cubicBezTo>
                      <a:pt x="177" y="118"/>
                      <a:pt x="178" y="119"/>
                      <a:pt x="178" y="121"/>
                    </a:cubicBezTo>
                    <a:lnTo>
                      <a:pt x="178" y="129"/>
                    </a:lnTo>
                    <a:close/>
                    <a:moveTo>
                      <a:pt x="178" y="103"/>
                    </a:moveTo>
                    <a:cubicBezTo>
                      <a:pt x="178" y="105"/>
                      <a:pt x="177" y="106"/>
                      <a:pt x="175" y="106"/>
                    </a:cubicBezTo>
                    <a:cubicBezTo>
                      <a:pt x="158" y="106"/>
                      <a:pt x="158" y="106"/>
                      <a:pt x="158" y="106"/>
                    </a:cubicBezTo>
                    <a:cubicBezTo>
                      <a:pt x="156" y="106"/>
                      <a:pt x="155" y="105"/>
                      <a:pt x="155" y="103"/>
                    </a:cubicBezTo>
                    <a:cubicBezTo>
                      <a:pt x="155" y="94"/>
                      <a:pt x="155" y="94"/>
                      <a:pt x="155" y="94"/>
                    </a:cubicBezTo>
                    <a:cubicBezTo>
                      <a:pt x="155" y="93"/>
                      <a:pt x="156" y="91"/>
                      <a:pt x="158" y="91"/>
                    </a:cubicBezTo>
                    <a:cubicBezTo>
                      <a:pt x="175" y="91"/>
                      <a:pt x="175" y="91"/>
                      <a:pt x="175" y="91"/>
                    </a:cubicBezTo>
                    <a:cubicBezTo>
                      <a:pt x="177" y="91"/>
                      <a:pt x="178" y="93"/>
                      <a:pt x="178" y="94"/>
                    </a:cubicBezTo>
                    <a:lnTo>
                      <a:pt x="178" y="103"/>
                    </a:lnTo>
                    <a:close/>
                    <a:moveTo>
                      <a:pt x="178" y="77"/>
                    </a:moveTo>
                    <a:cubicBezTo>
                      <a:pt x="178" y="79"/>
                      <a:pt x="177" y="80"/>
                      <a:pt x="175" y="80"/>
                    </a:cubicBezTo>
                    <a:cubicBezTo>
                      <a:pt x="158" y="80"/>
                      <a:pt x="158" y="80"/>
                      <a:pt x="158" y="80"/>
                    </a:cubicBezTo>
                    <a:cubicBezTo>
                      <a:pt x="156" y="80"/>
                      <a:pt x="155" y="79"/>
                      <a:pt x="155" y="77"/>
                    </a:cubicBezTo>
                    <a:cubicBezTo>
                      <a:pt x="155" y="68"/>
                      <a:pt x="155" y="68"/>
                      <a:pt x="155" y="68"/>
                    </a:cubicBezTo>
                    <a:cubicBezTo>
                      <a:pt x="155" y="66"/>
                      <a:pt x="156" y="65"/>
                      <a:pt x="158" y="65"/>
                    </a:cubicBezTo>
                    <a:cubicBezTo>
                      <a:pt x="175" y="65"/>
                      <a:pt x="175" y="65"/>
                      <a:pt x="175" y="65"/>
                    </a:cubicBezTo>
                    <a:cubicBezTo>
                      <a:pt x="177" y="65"/>
                      <a:pt x="178" y="66"/>
                      <a:pt x="178" y="68"/>
                    </a:cubicBezTo>
                    <a:lnTo>
                      <a:pt x="178"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41" name="Freeform 119"/>
              <p:cNvSpPr>
                <a:spLocks noEditPoints="1"/>
              </p:cNvSpPr>
              <p:nvPr/>
            </p:nvSpPr>
            <p:spPr bwMode="auto">
              <a:xfrm>
                <a:off x="5507038" y="2986088"/>
                <a:ext cx="1182688" cy="231775"/>
              </a:xfrm>
              <a:custGeom>
                <a:avLst/>
                <a:gdLst>
                  <a:gd name="T0" fmla="*/ 78 w 312"/>
                  <a:gd name="T1" fmla="*/ 59 h 61"/>
                  <a:gd name="T2" fmla="*/ 111 w 312"/>
                  <a:gd name="T3" fmla="*/ 33 h 61"/>
                  <a:gd name="T4" fmla="*/ 201 w 312"/>
                  <a:gd name="T5" fmla="*/ 33 h 61"/>
                  <a:gd name="T6" fmla="*/ 234 w 312"/>
                  <a:gd name="T7" fmla="*/ 59 h 61"/>
                  <a:gd name="T8" fmla="*/ 234 w 312"/>
                  <a:gd name="T9" fmla="*/ 61 h 61"/>
                  <a:gd name="T10" fmla="*/ 312 w 312"/>
                  <a:gd name="T11" fmla="*/ 61 h 61"/>
                  <a:gd name="T12" fmla="*/ 312 w 312"/>
                  <a:gd name="T13" fmla="*/ 60 h 61"/>
                  <a:gd name="T14" fmla="*/ 214 w 312"/>
                  <a:gd name="T15" fmla="*/ 0 h 61"/>
                  <a:gd name="T16" fmla="*/ 98 w 312"/>
                  <a:gd name="T17" fmla="*/ 0 h 61"/>
                  <a:gd name="T18" fmla="*/ 0 w 312"/>
                  <a:gd name="T19" fmla="*/ 60 h 61"/>
                  <a:gd name="T20" fmla="*/ 0 w 312"/>
                  <a:gd name="T21" fmla="*/ 61 h 61"/>
                  <a:gd name="T22" fmla="*/ 78 w 312"/>
                  <a:gd name="T23" fmla="*/ 61 h 61"/>
                  <a:gd name="T24" fmla="*/ 78 w 312"/>
                  <a:gd name="T25" fmla="*/ 59 h 61"/>
                  <a:gd name="T26" fmla="*/ 43 w 312"/>
                  <a:gd name="T27" fmla="*/ 37 h 61"/>
                  <a:gd name="T28" fmla="*/ 42 w 312"/>
                  <a:gd name="T29" fmla="*/ 38 h 61"/>
                  <a:gd name="T30" fmla="*/ 42 w 312"/>
                  <a:gd name="T31" fmla="*/ 38 h 61"/>
                  <a:gd name="T32" fmla="*/ 35 w 312"/>
                  <a:gd name="T33" fmla="*/ 40 h 61"/>
                  <a:gd name="T34" fmla="*/ 34 w 312"/>
                  <a:gd name="T35" fmla="*/ 33 h 61"/>
                  <a:gd name="T36" fmla="*/ 47 w 312"/>
                  <a:gd name="T37" fmla="*/ 20 h 61"/>
                  <a:gd name="T38" fmla="*/ 90 w 312"/>
                  <a:gd name="T39" fmla="*/ 8 h 61"/>
                  <a:gd name="T40" fmla="*/ 220 w 312"/>
                  <a:gd name="T41" fmla="*/ 8 h 61"/>
                  <a:gd name="T42" fmla="*/ 221 w 312"/>
                  <a:gd name="T43" fmla="*/ 8 h 61"/>
                  <a:gd name="T44" fmla="*/ 234 w 312"/>
                  <a:gd name="T45" fmla="*/ 10 h 61"/>
                  <a:gd name="T46" fmla="*/ 261 w 312"/>
                  <a:gd name="T47" fmla="*/ 19 h 61"/>
                  <a:gd name="T48" fmla="*/ 279 w 312"/>
                  <a:gd name="T49" fmla="*/ 31 h 61"/>
                  <a:gd name="T50" fmla="*/ 279 w 312"/>
                  <a:gd name="T51" fmla="*/ 38 h 61"/>
                  <a:gd name="T52" fmla="*/ 272 w 312"/>
                  <a:gd name="T53" fmla="*/ 38 h 61"/>
                  <a:gd name="T54" fmla="*/ 241 w 312"/>
                  <a:gd name="T55" fmla="*/ 21 h 61"/>
                  <a:gd name="T56" fmla="*/ 220 w 312"/>
                  <a:gd name="T57" fmla="*/ 17 h 61"/>
                  <a:gd name="T58" fmla="*/ 90 w 312"/>
                  <a:gd name="T59" fmla="*/ 17 h 61"/>
                  <a:gd name="T60" fmla="*/ 56 w 312"/>
                  <a:gd name="T61" fmla="*/ 26 h 61"/>
                  <a:gd name="T62" fmla="*/ 43 w 312"/>
                  <a:gd name="T63"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2" h="61">
                    <a:moveTo>
                      <a:pt x="78" y="59"/>
                    </a:moveTo>
                    <a:cubicBezTo>
                      <a:pt x="80" y="45"/>
                      <a:pt x="95" y="33"/>
                      <a:pt x="111" y="33"/>
                    </a:cubicBezTo>
                    <a:cubicBezTo>
                      <a:pt x="201" y="33"/>
                      <a:pt x="201" y="33"/>
                      <a:pt x="201" y="33"/>
                    </a:cubicBezTo>
                    <a:cubicBezTo>
                      <a:pt x="217" y="33"/>
                      <a:pt x="232" y="45"/>
                      <a:pt x="234" y="59"/>
                    </a:cubicBezTo>
                    <a:cubicBezTo>
                      <a:pt x="234" y="61"/>
                      <a:pt x="234" y="61"/>
                      <a:pt x="234" y="61"/>
                    </a:cubicBezTo>
                    <a:cubicBezTo>
                      <a:pt x="312" y="61"/>
                      <a:pt x="312" y="61"/>
                      <a:pt x="312" y="61"/>
                    </a:cubicBezTo>
                    <a:cubicBezTo>
                      <a:pt x="312" y="61"/>
                      <a:pt x="312" y="60"/>
                      <a:pt x="312" y="60"/>
                    </a:cubicBezTo>
                    <a:cubicBezTo>
                      <a:pt x="308" y="27"/>
                      <a:pt x="273" y="0"/>
                      <a:pt x="214" y="0"/>
                    </a:cubicBezTo>
                    <a:cubicBezTo>
                      <a:pt x="98" y="0"/>
                      <a:pt x="98" y="0"/>
                      <a:pt x="98" y="0"/>
                    </a:cubicBezTo>
                    <a:cubicBezTo>
                      <a:pt x="39" y="0"/>
                      <a:pt x="4" y="27"/>
                      <a:pt x="0" y="60"/>
                    </a:cubicBezTo>
                    <a:cubicBezTo>
                      <a:pt x="0" y="60"/>
                      <a:pt x="0" y="61"/>
                      <a:pt x="0" y="61"/>
                    </a:cubicBezTo>
                    <a:cubicBezTo>
                      <a:pt x="78" y="61"/>
                      <a:pt x="78" y="61"/>
                      <a:pt x="78" y="61"/>
                    </a:cubicBezTo>
                    <a:lnTo>
                      <a:pt x="78" y="59"/>
                    </a:lnTo>
                    <a:close/>
                    <a:moveTo>
                      <a:pt x="43" y="37"/>
                    </a:moveTo>
                    <a:cubicBezTo>
                      <a:pt x="42" y="38"/>
                      <a:pt x="42" y="38"/>
                      <a:pt x="42" y="38"/>
                    </a:cubicBezTo>
                    <a:cubicBezTo>
                      <a:pt x="42" y="38"/>
                      <a:pt x="42" y="38"/>
                      <a:pt x="42" y="38"/>
                    </a:cubicBezTo>
                    <a:cubicBezTo>
                      <a:pt x="41" y="40"/>
                      <a:pt x="38" y="41"/>
                      <a:pt x="35" y="40"/>
                    </a:cubicBezTo>
                    <a:cubicBezTo>
                      <a:pt x="33" y="38"/>
                      <a:pt x="32" y="35"/>
                      <a:pt x="34" y="33"/>
                    </a:cubicBezTo>
                    <a:cubicBezTo>
                      <a:pt x="34" y="33"/>
                      <a:pt x="38" y="26"/>
                      <a:pt x="47" y="20"/>
                    </a:cubicBezTo>
                    <a:cubicBezTo>
                      <a:pt x="56" y="14"/>
                      <a:pt x="70" y="8"/>
                      <a:pt x="90" y="8"/>
                    </a:cubicBezTo>
                    <a:cubicBezTo>
                      <a:pt x="129" y="8"/>
                      <a:pt x="220" y="8"/>
                      <a:pt x="220" y="8"/>
                    </a:cubicBezTo>
                    <a:cubicBezTo>
                      <a:pt x="221" y="8"/>
                      <a:pt x="221" y="8"/>
                      <a:pt x="221" y="8"/>
                    </a:cubicBezTo>
                    <a:cubicBezTo>
                      <a:pt x="221" y="8"/>
                      <a:pt x="226" y="8"/>
                      <a:pt x="234" y="10"/>
                    </a:cubicBezTo>
                    <a:cubicBezTo>
                      <a:pt x="242" y="11"/>
                      <a:pt x="252" y="14"/>
                      <a:pt x="261" y="19"/>
                    </a:cubicBezTo>
                    <a:cubicBezTo>
                      <a:pt x="268" y="22"/>
                      <a:pt x="274" y="26"/>
                      <a:pt x="279" y="31"/>
                    </a:cubicBezTo>
                    <a:cubicBezTo>
                      <a:pt x="281" y="33"/>
                      <a:pt x="281" y="36"/>
                      <a:pt x="279" y="38"/>
                    </a:cubicBezTo>
                    <a:cubicBezTo>
                      <a:pt x="277" y="40"/>
                      <a:pt x="274" y="40"/>
                      <a:pt x="272" y="38"/>
                    </a:cubicBezTo>
                    <a:cubicBezTo>
                      <a:pt x="264" y="29"/>
                      <a:pt x="252" y="24"/>
                      <a:pt x="241" y="21"/>
                    </a:cubicBezTo>
                    <a:cubicBezTo>
                      <a:pt x="230" y="18"/>
                      <a:pt x="221" y="18"/>
                      <a:pt x="220" y="17"/>
                    </a:cubicBezTo>
                    <a:cubicBezTo>
                      <a:pt x="216" y="17"/>
                      <a:pt x="128" y="17"/>
                      <a:pt x="90" y="17"/>
                    </a:cubicBezTo>
                    <a:cubicBezTo>
                      <a:pt x="75" y="17"/>
                      <a:pt x="64" y="21"/>
                      <a:pt x="56" y="26"/>
                    </a:cubicBezTo>
                    <a:cubicBezTo>
                      <a:pt x="48" y="30"/>
                      <a:pt x="44" y="35"/>
                      <a:pt x="43"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grpSp>
      </p:grpSp>
      <p:grpSp>
        <p:nvGrpSpPr>
          <p:cNvPr id="42" name="组合 41"/>
          <p:cNvGrpSpPr/>
          <p:nvPr/>
        </p:nvGrpSpPr>
        <p:grpSpPr>
          <a:xfrm>
            <a:off x="3923927" y="1225858"/>
            <a:ext cx="1364851" cy="1512447"/>
            <a:chOff x="5231108" y="1634477"/>
            <a:chExt cx="1819801" cy="2016596"/>
          </a:xfrm>
          <a:solidFill>
            <a:schemeClr val="bg1">
              <a:lumMod val="95000"/>
            </a:schemeClr>
          </a:solidFill>
        </p:grpSpPr>
        <p:sp>
          <p:nvSpPr>
            <p:cNvPr id="43" name="Freeform 5"/>
            <p:cNvSpPr>
              <a:spLocks/>
            </p:cNvSpPr>
            <p:nvPr/>
          </p:nvSpPr>
          <p:spPr bwMode="auto">
            <a:xfrm rot="5400000">
              <a:off x="5132711" y="1732874"/>
              <a:ext cx="2016596" cy="1819801"/>
            </a:xfrm>
            <a:custGeom>
              <a:avLst/>
              <a:gdLst>
                <a:gd name="T0" fmla="*/ 1136760 w 2740"/>
                <a:gd name="T1" fmla="*/ 1235640 h 2446"/>
                <a:gd name="T2" fmla="*/ 1086026 w 2740"/>
                <a:gd name="T3" fmla="*/ 1286347 h 2446"/>
                <a:gd name="T4" fmla="*/ 1013624 w 2740"/>
                <a:gd name="T5" fmla="*/ 1305028 h 2446"/>
                <a:gd name="T6" fmla="*/ 431239 w 2740"/>
                <a:gd name="T7" fmla="*/ 1305028 h 2446"/>
                <a:gd name="T8" fmla="*/ 362009 w 2740"/>
                <a:gd name="T9" fmla="*/ 1286347 h 2446"/>
                <a:gd name="T10" fmla="*/ 311274 w 2740"/>
                <a:gd name="T11" fmla="*/ 1235107 h 2446"/>
                <a:gd name="T12" fmla="*/ 19025 w 2740"/>
                <a:gd name="T13" fmla="*/ 723770 h 2446"/>
                <a:gd name="T14" fmla="*/ 0 w 2740"/>
                <a:gd name="T15" fmla="*/ 652781 h 2446"/>
                <a:gd name="T16" fmla="*/ 19025 w 2740"/>
                <a:gd name="T17" fmla="*/ 581258 h 2446"/>
                <a:gd name="T18" fmla="*/ 310218 w 2740"/>
                <a:gd name="T19" fmla="*/ 72057 h 2446"/>
                <a:gd name="T20" fmla="*/ 362009 w 2740"/>
                <a:gd name="T21" fmla="*/ 19749 h 2446"/>
                <a:gd name="T22" fmla="*/ 428068 w 2740"/>
                <a:gd name="T23" fmla="*/ 534 h 2446"/>
                <a:gd name="T24" fmla="*/ 1012567 w 2740"/>
                <a:gd name="T25" fmla="*/ 534 h 2446"/>
                <a:gd name="T26" fmla="*/ 1086026 w 2740"/>
                <a:gd name="T27" fmla="*/ 19749 h 2446"/>
                <a:gd name="T28" fmla="*/ 1136760 w 2740"/>
                <a:gd name="T29" fmla="*/ 70456 h 2446"/>
                <a:gd name="T30" fmla="*/ 1427952 w 2740"/>
                <a:gd name="T31" fmla="*/ 579657 h 2446"/>
                <a:gd name="T32" fmla="*/ 1448034 w 2740"/>
                <a:gd name="T33" fmla="*/ 652781 h 2446"/>
                <a:gd name="T34" fmla="*/ 1427423 w 2740"/>
                <a:gd name="T35" fmla="*/ 726439 h 2446"/>
                <a:gd name="T36" fmla="*/ 1136760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A5F66"/>
            </a:solidFill>
            <a:ln>
              <a:noFill/>
            </a:ln>
            <a:effectLst>
              <a:outerShdw blurRad="152400" dist="152400" dir="5400000" sx="90000" sy="-19000" rotWithShape="0">
                <a:prstClr val="black">
                  <a:alpha val="15000"/>
                </a:prstClr>
              </a:outerShdw>
            </a:effectLst>
          </p:spPr>
          <p:txBody>
            <a:bodyPr/>
            <a:lstStyle/>
            <a:p>
              <a:endParaRPr lang="zh-CN" altLang="en-US" sz="1500">
                <a:solidFill>
                  <a:schemeClr val="bg1">
                    <a:lumMod val="95000"/>
                  </a:schemeClr>
                </a:solidFill>
              </a:endParaRPr>
            </a:p>
          </p:txBody>
        </p:sp>
        <p:sp>
          <p:nvSpPr>
            <p:cNvPr id="44" name="TextBox 16"/>
            <p:cNvSpPr txBox="1"/>
            <p:nvPr/>
          </p:nvSpPr>
          <p:spPr>
            <a:xfrm>
              <a:off x="5591151" y="2852936"/>
              <a:ext cx="1155762" cy="369332"/>
            </a:xfrm>
            <a:prstGeom prst="rect">
              <a:avLst/>
            </a:prstGeom>
            <a:noFill/>
          </p:spPr>
          <p:txBody>
            <a:bodyPr wrap="square" rtlCol="0">
              <a:spAutoFit/>
            </a:bodyPr>
            <a:lstStyle/>
            <a:p>
              <a:pPr algn="ctr"/>
              <a:r>
                <a:rPr lang="zh-CN" altLang="en-US" sz="1200" b="1" dirty="0">
                  <a:solidFill>
                    <a:schemeClr val="bg1">
                      <a:lumMod val="95000"/>
                    </a:schemeClr>
                  </a:solidFill>
                  <a:latin typeface="微软雅黑" pitchFamily="34" charset="-122"/>
                  <a:ea typeface="微软雅黑" pitchFamily="34" charset="-122"/>
                </a:rPr>
                <a:t>关键词</a:t>
              </a:r>
            </a:p>
          </p:txBody>
        </p:sp>
        <p:grpSp>
          <p:nvGrpSpPr>
            <p:cNvPr id="45" name="组合 44"/>
            <p:cNvGrpSpPr/>
            <p:nvPr/>
          </p:nvGrpSpPr>
          <p:grpSpPr>
            <a:xfrm>
              <a:off x="5663158" y="1921327"/>
              <a:ext cx="780576" cy="870386"/>
              <a:chOff x="5443538" y="2711450"/>
              <a:chExt cx="1296988" cy="1446213"/>
            </a:xfrm>
            <a:grpFill/>
          </p:grpSpPr>
          <p:sp>
            <p:nvSpPr>
              <p:cNvPr id="46" name="Freeform 100"/>
              <p:cNvSpPr>
                <a:spLocks/>
              </p:cNvSpPr>
              <p:nvPr/>
            </p:nvSpPr>
            <p:spPr bwMode="auto">
              <a:xfrm>
                <a:off x="5980113" y="2711450"/>
                <a:ext cx="514350" cy="601663"/>
              </a:xfrm>
              <a:custGeom>
                <a:avLst/>
                <a:gdLst>
                  <a:gd name="T0" fmla="*/ 15 w 136"/>
                  <a:gd name="T1" fmla="*/ 103 h 159"/>
                  <a:gd name="T2" fmla="*/ 69 w 136"/>
                  <a:gd name="T3" fmla="*/ 159 h 159"/>
                  <a:gd name="T4" fmla="*/ 123 w 136"/>
                  <a:gd name="T5" fmla="*/ 103 h 159"/>
                  <a:gd name="T6" fmla="*/ 135 w 136"/>
                  <a:gd name="T7" fmla="*/ 77 h 159"/>
                  <a:gd name="T8" fmla="*/ 127 w 136"/>
                  <a:gd name="T9" fmla="*/ 66 h 159"/>
                  <a:gd name="T10" fmla="*/ 69 w 136"/>
                  <a:gd name="T11" fmla="*/ 0 h 159"/>
                  <a:gd name="T12" fmla="*/ 11 w 136"/>
                  <a:gd name="T13" fmla="*/ 65 h 159"/>
                  <a:gd name="T14" fmla="*/ 1 w 136"/>
                  <a:gd name="T15" fmla="*/ 77 h 159"/>
                  <a:gd name="T16" fmla="*/ 15 w 136"/>
                  <a:gd name="T17" fmla="*/ 10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 h="159">
                    <a:moveTo>
                      <a:pt x="15" y="103"/>
                    </a:moveTo>
                    <a:cubicBezTo>
                      <a:pt x="22" y="133"/>
                      <a:pt x="40" y="159"/>
                      <a:pt x="69" y="159"/>
                    </a:cubicBezTo>
                    <a:cubicBezTo>
                      <a:pt x="98" y="159"/>
                      <a:pt x="115" y="132"/>
                      <a:pt x="123" y="103"/>
                    </a:cubicBezTo>
                    <a:cubicBezTo>
                      <a:pt x="131" y="99"/>
                      <a:pt x="136" y="86"/>
                      <a:pt x="135" y="77"/>
                    </a:cubicBezTo>
                    <a:cubicBezTo>
                      <a:pt x="134" y="71"/>
                      <a:pt x="131" y="67"/>
                      <a:pt x="127" y="66"/>
                    </a:cubicBezTo>
                    <a:cubicBezTo>
                      <a:pt x="125" y="29"/>
                      <a:pt x="103" y="0"/>
                      <a:pt x="69" y="0"/>
                    </a:cubicBezTo>
                    <a:cubicBezTo>
                      <a:pt x="35" y="0"/>
                      <a:pt x="13" y="29"/>
                      <a:pt x="11" y="65"/>
                    </a:cubicBezTo>
                    <a:cubicBezTo>
                      <a:pt x="6" y="67"/>
                      <a:pt x="2" y="70"/>
                      <a:pt x="1" y="77"/>
                    </a:cubicBezTo>
                    <a:cubicBezTo>
                      <a:pt x="0" y="87"/>
                      <a:pt x="6" y="101"/>
                      <a:pt x="15"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47" name="Freeform 101"/>
              <p:cNvSpPr>
                <a:spLocks/>
              </p:cNvSpPr>
              <p:nvPr/>
            </p:nvSpPr>
            <p:spPr bwMode="auto">
              <a:xfrm>
                <a:off x="5734050" y="3471863"/>
                <a:ext cx="196850" cy="336550"/>
              </a:xfrm>
              <a:custGeom>
                <a:avLst/>
                <a:gdLst>
                  <a:gd name="T0" fmla="*/ 18 w 52"/>
                  <a:gd name="T1" fmla="*/ 0 h 89"/>
                  <a:gd name="T2" fmla="*/ 1 w 52"/>
                  <a:gd name="T3" fmla="*/ 53 h 89"/>
                  <a:gd name="T4" fmla="*/ 0 w 52"/>
                  <a:gd name="T5" fmla="*/ 89 h 89"/>
                  <a:gd name="T6" fmla="*/ 5 w 52"/>
                  <a:gd name="T7" fmla="*/ 89 h 89"/>
                  <a:gd name="T8" fmla="*/ 29 w 52"/>
                  <a:gd name="T9" fmla="*/ 82 h 89"/>
                  <a:gd name="T10" fmla="*/ 49 w 52"/>
                  <a:gd name="T11" fmla="*/ 53 h 89"/>
                  <a:gd name="T12" fmla="*/ 43 w 52"/>
                  <a:gd name="T13" fmla="*/ 19 h 89"/>
                  <a:gd name="T14" fmla="*/ 18 w 52"/>
                  <a:gd name="T15" fmla="*/ 0 h 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89">
                    <a:moveTo>
                      <a:pt x="18" y="0"/>
                    </a:moveTo>
                    <a:cubicBezTo>
                      <a:pt x="11" y="7"/>
                      <a:pt x="3" y="22"/>
                      <a:pt x="1" y="53"/>
                    </a:cubicBezTo>
                    <a:cubicBezTo>
                      <a:pt x="1" y="55"/>
                      <a:pt x="0" y="71"/>
                      <a:pt x="0" y="89"/>
                    </a:cubicBezTo>
                    <a:cubicBezTo>
                      <a:pt x="2" y="89"/>
                      <a:pt x="3" y="89"/>
                      <a:pt x="5" y="89"/>
                    </a:cubicBezTo>
                    <a:cubicBezTo>
                      <a:pt x="13" y="89"/>
                      <a:pt x="22" y="87"/>
                      <a:pt x="29" y="82"/>
                    </a:cubicBezTo>
                    <a:cubicBezTo>
                      <a:pt x="39" y="75"/>
                      <a:pt x="46" y="65"/>
                      <a:pt x="49" y="53"/>
                    </a:cubicBezTo>
                    <a:cubicBezTo>
                      <a:pt x="52" y="41"/>
                      <a:pt x="50" y="29"/>
                      <a:pt x="43" y="19"/>
                    </a:cubicBezTo>
                    <a:cubicBezTo>
                      <a:pt x="37" y="9"/>
                      <a:pt x="28" y="3"/>
                      <a:pt x="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48" name="Freeform 102"/>
              <p:cNvSpPr>
                <a:spLocks/>
              </p:cNvSpPr>
              <p:nvPr/>
            </p:nvSpPr>
            <p:spPr bwMode="auto">
              <a:xfrm>
                <a:off x="5976938" y="3351213"/>
                <a:ext cx="763588" cy="593725"/>
              </a:xfrm>
              <a:custGeom>
                <a:avLst/>
                <a:gdLst>
                  <a:gd name="T0" fmla="*/ 201 w 202"/>
                  <a:gd name="T1" fmla="*/ 85 h 157"/>
                  <a:gd name="T2" fmla="*/ 179 w 202"/>
                  <a:gd name="T3" fmla="*/ 26 h 157"/>
                  <a:gd name="T4" fmla="*/ 112 w 202"/>
                  <a:gd name="T5" fmla="*/ 0 h 157"/>
                  <a:gd name="T6" fmla="*/ 111 w 202"/>
                  <a:gd name="T7" fmla="*/ 0 h 157"/>
                  <a:gd name="T8" fmla="*/ 110 w 202"/>
                  <a:gd name="T9" fmla="*/ 0 h 157"/>
                  <a:gd name="T10" fmla="*/ 89 w 202"/>
                  <a:gd name="T11" fmla="*/ 100 h 157"/>
                  <a:gd name="T12" fmla="*/ 77 w 202"/>
                  <a:gd name="T13" fmla="*/ 32 h 157"/>
                  <a:gd name="T14" fmla="*/ 84 w 202"/>
                  <a:gd name="T15" fmla="*/ 16 h 157"/>
                  <a:gd name="T16" fmla="*/ 73 w 202"/>
                  <a:gd name="T17" fmla="*/ 5 h 157"/>
                  <a:gd name="T18" fmla="*/ 70 w 202"/>
                  <a:gd name="T19" fmla="*/ 5 h 157"/>
                  <a:gd name="T20" fmla="*/ 69 w 202"/>
                  <a:gd name="T21" fmla="*/ 5 h 157"/>
                  <a:gd name="T22" fmla="*/ 65 w 202"/>
                  <a:gd name="T23" fmla="*/ 5 h 157"/>
                  <a:gd name="T24" fmla="*/ 54 w 202"/>
                  <a:gd name="T25" fmla="*/ 16 h 157"/>
                  <a:gd name="T26" fmla="*/ 61 w 202"/>
                  <a:gd name="T27" fmla="*/ 32 h 157"/>
                  <a:gd name="T28" fmla="*/ 49 w 202"/>
                  <a:gd name="T29" fmla="*/ 100 h 157"/>
                  <a:gd name="T30" fmla="*/ 28 w 202"/>
                  <a:gd name="T31" fmla="*/ 0 h 157"/>
                  <a:gd name="T32" fmla="*/ 28 w 202"/>
                  <a:gd name="T33" fmla="*/ 0 h 157"/>
                  <a:gd name="T34" fmla="*/ 26 w 202"/>
                  <a:gd name="T35" fmla="*/ 0 h 157"/>
                  <a:gd name="T36" fmla="*/ 0 w 202"/>
                  <a:gd name="T37" fmla="*/ 9 h 157"/>
                  <a:gd name="T38" fmla="*/ 16 w 202"/>
                  <a:gd name="T39" fmla="*/ 28 h 157"/>
                  <a:gd name="T40" fmla="*/ 28 w 202"/>
                  <a:gd name="T41" fmla="*/ 95 h 157"/>
                  <a:gd name="T42" fmla="*/ 6 w 202"/>
                  <a:gd name="T43" fmla="*/ 135 h 157"/>
                  <a:gd name="T44" fmla="*/ 20 w 202"/>
                  <a:gd name="T45" fmla="*/ 156 h 157"/>
                  <a:gd name="T46" fmla="*/ 69 w 202"/>
                  <a:gd name="T47" fmla="*/ 157 h 157"/>
                  <a:gd name="T48" fmla="*/ 148 w 202"/>
                  <a:gd name="T49" fmla="*/ 155 h 157"/>
                  <a:gd name="T50" fmla="*/ 148 w 202"/>
                  <a:gd name="T51" fmla="*/ 79 h 157"/>
                  <a:gd name="T52" fmla="*/ 153 w 202"/>
                  <a:gd name="T53" fmla="*/ 100 h 157"/>
                  <a:gd name="T54" fmla="*/ 154 w 202"/>
                  <a:gd name="T55" fmla="*/ 154 h 157"/>
                  <a:gd name="T56" fmla="*/ 202 w 202"/>
                  <a:gd name="T57" fmla="*/ 149 h 157"/>
                  <a:gd name="T58" fmla="*/ 201 w 202"/>
                  <a:gd name="T59" fmla="*/ 8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2" h="157">
                    <a:moveTo>
                      <a:pt x="201" y="85"/>
                    </a:moveTo>
                    <a:cubicBezTo>
                      <a:pt x="198" y="45"/>
                      <a:pt x="186" y="33"/>
                      <a:pt x="179" y="26"/>
                    </a:cubicBezTo>
                    <a:cubicBezTo>
                      <a:pt x="161" y="16"/>
                      <a:pt x="125" y="5"/>
                      <a:pt x="112" y="0"/>
                    </a:cubicBezTo>
                    <a:cubicBezTo>
                      <a:pt x="111" y="0"/>
                      <a:pt x="111" y="0"/>
                      <a:pt x="111" y="0"/>
                    </a:cubicBezTo>
                    <a:cubicBezTo>
                      <a:pt x="110" y="0"/>
                      <a:pt x="110" y="0"/>
                      <a:pt x="110" y="0"/>
                    </a:cubicBezTo>
                    <a:cubicBezTo>
                      <a:pt x="109" y="14"/>
                      <a:pt x="89" y="100"/>
                      <a:pt x="89" y="100"/>
                    </a:cubicBezTo>
                    <a:cubicBezTo>
                      <a:pt x="77" y="32"/>
                      <a:pt x="77" y="32"/>
                      <a:pt x="77" y="32"/>
                    </a:cubicBezTo>
                    <a:cubicBezTo>
                      <a:pt x="84" y="16"/>
                      <a:pt x="84" y="16"/>
                      <a:pt x="84" y="16"/>
                    </a:cubicBezTo>
                    <a:cubicBezTo>
                      <a:pt x="73" y="5"/>
                      <a:pt x="73" y="5"/>
                      <a:pt x="73" y="5"/>
                    </a:cubicBezTo>
                    <a:cubicBezTo>
                      <a:pt x="70" y="5"/>
                      <a:pt x="70" y="5"/>
                      <a:pt x="70" y="5"/>
                    </a:cubicBezTo>
                    <a:cubicBezTo>
                      <a:pt x="69" y="5"/>
                      <a:pt x="69" y="5"/>
                      <a:pt x="69" y="5"/>
                    </a:cubicBezTo>
                    <a:cubicBezTo>
                      <a:pt x="65" y="5"/>
                      <a:pt x="65" y="5"/>
                      <a:pt x="65" y="5"/>
                    </a:cubicBezTo>
                    <a:cubicBezTo>
                      <a:pt x="54" y="16"/>
                      <a:pt x="54" y="16"/>
                      <a:pt x="54" y="16"/>
                    </a:cubicBezTo>
                    <a:cubicBezTo>
                      <a:pt x="61" y="32"/>
                      <a:pt x="61" y="32"/>
                      <a:pt x="61" y="32"/>
                    </a:cubicBezTo>
                    <a:cubicBezTo>
                      <a:pt x="49" y="100"/>
                      <a:pt x="49" y="100"/>
                      <a:pt x="49" y="100"/>
                    </a:cubicBezTo>
                    <a:cubicBezTo>
                      <a:pt x="49" y="100"/>
                      <a:pt x="29" y="14"/>
                      <a:pt x="28" y="0"/>
                    </a:cubicBezTo>
                    <a:cubicBezTo>
                      <a:pt x="28" y="0"/>
                      <a:pt x="28" y="0"/>
                      <a:pt x="28" y="0"/>
                    </a:cubicBezTo>
                    <a:cubicBezTo>
                      <a:pt x="27" y="0"/>
                      <a:pt x="27" y="0"/>
                      <a:pt x="26" y="0"/>
                    </a:cubicBezTo>
                    <a:cubicBezTo>
                      <a:pt x="21" y="2"/>
                      <a:pt x="11" y="5"/>
                      <a:pt x="0" y="9"/>
                    </a:cubicBezTo>
                    <a:cubicBezTo>
                      <a:pt x="6" y="14"/>
                      <a:pt x="12" y="21"/>
                      <a:pt x="16" y="28"/>
                    </a:cubicBezTo>
                    <a:cubicBezTo>
                      <a:pt x="29" y="48"/>
                      <a:pt x="33" y="72"/>
                      <a:pt x="28" y="95"/>
                    </a:cubicBezTo>
                    <a:cubicBezTo>
                      <a:pt x="24" y="110"/>
                      <a:pt x="17" y="124"/>
                      <a:pt x="6" y="135"/>
                    </a:cubicBezTo>
                    <a:cubicBezTo>
                      <a:pt x="20" y="156"/>
                      <a:pt x="20" y="156"/>
                      <a:pt x="20" y="156"/>
                    </a:cubicBezTo>
                    <a:cubicBezTo>
                      <a:pt x="36" y="157"/>
                      <a:pt x="53" y="157"/>
                      <a:pt x="69" y="157"/>
                    </a:cubicBezTo>
                    <a:cubicBezTo>
                      <a:pt x="95" y="157"/>
                      <a:pt x="124" y="156"/>
                      <a:pt x="148" y="155"/>
                    </a:cubicBezTo>
                    <a:cubicBezTo>
                      <a:pt x="148" y="79"/>
                      <a:pt x="148" y="79"/>
                      <a:pt x="148" y="79"/>
                    </a:cubicBezTo>
                    <a:cubicBezTo>
                      <a:pt x="151" y="84"/>
                      <a:pt x="153" y="91"/>
                      <a:pt x="153" y="100"/>
                    </a:cubicBezTo>
                    <a:cubicBezTo>
                      <a:pt x="153" y="106"/>
                      <a:pt x="153" y="135"/>
                      <a:pt x="154" y="154"/>
                    </a:cubicBezTo>
                    <a:cubicBezTo>
                      <a:pt x="171" y="152"/>
                      <a:pt x="186" y="151"/>
                      <a:pt x="202" y="149"/>
                    </a:cubicBezTo>
                    <a:cubicBezTo>
                      <a:pt x="202" y="123"/>
                      <a:pt x="202" y="89"/>
                      <a:pt x="201"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49" name="Freeform 103"/>
              <p:cNvSpPr>
                <a:spLocks noEditPoints="1"/>
              </p:cNvSpPr>
              <p:nvPr/>
            </p:nvSpPr>
            <p:spPr bwMode="auto">
              <a:xfrm>
                <a:off x="5443538" y="3328988"/>
                <a:ext cx="658813" cy="828675"/>
              </a:xfrm>
              <a:custGeom>
                <a:avLst/>
                <a:gdLst>
                  <a:gd name="T0" fmla="*/ 134 w 174"/>
                  <a:gd name="T1" fmla="*/ 140 h 219"/>
                  <a:gd name="T2" fmla="*/ 158 w 174"/>
                  <a:gd name="T3" fmla="*/ 99 h 219"/>
                  <a:gd name="T4" fmla="*/ 148 w 174"/>
                  <a:gd name="T5" fmla="*/ 39 h 219"/>
                  <a:gd name="T6" fmla="*/ 99 w 174"/>
                  <a:gd name="T7" fmla="*/ 5 h 219"/>
                  <a:gd name="T8" fmla="*/ 40 w 174"/>
                  <a:gd name="T9" fmla="*/ 15 h 219"/>
                  <a:gd name="T10" fmla="*/ 5 w 174"/>
                  <a:gd name="T11" fmla="*/ 64 h 219"/>
                  <a:gd name="T12" fmla="*/ 15 w 174"/>
                  <a:gd name="T13" fmla="*/ 123 h 219"/>
                  <a:gd name="T14" fmla="*/ 64 w 174"/>
                  <a:gd name="T15" fmla="*/ 158 h 219"/>
                  <a:gd name="T16" fmla="*/ 112 w 174"/>
                  <a:gd name="T17" fmla="*/ 154 h 219"/>
                  <a:gd name="T18" fmla="*/ 148 w 174"/>
                  <a:gd name="T19" fmla="*/ 211 h 219"/>
                  <a:gd name="T20" fmla="*/ 166 w 174"/>
                  <a:gd name="T21" fmla="*/ 215 h 219"/>
                  <a:gd name="T22" fmla="*/ 170 w 174"/>
                  <a:gd name="T23" fmla="*/ 197 h 219"/>
                  <a:gd name="T24" fmla="*/ 134 w 174"/>
                  <a:gd name="T25" fmla="*/ 140 h 219"/>
                  <a:gd name="T26" fmla="*/ 112 w 174"/>
                  <a:gd name="T27" fmla="*/ 129 h 219"/>
                  <a:gd name="T28" fmla="*/ 69 w 174"/>
                  <a:gd name="T29" fmla="*/ 136 h 219"/>
                  <a:gd name="T30" fmla="*/ 34 w 174"/>
                  <a:gd name="T31" fmla="*/ 111 h 219"/>
                  <a:gd name="T32" fmla="*/ 27 w 174"/>
                  <a:gd name="T33" fmla="*/ 69 h 219"/>
                  <a:gd name="T34" fmla="*/ 52 w 174"/>
                  <a:gd name="T35" fmla="*/ 34 h 219"/>
                  <a:gd name="T36" fmla="*/ 94 w 174"/>
                  <a:gd name="T37" fmla="*/ 26 h 219"/>
                  <a:gd name="T38" fmla="*/ 129 w 174"/>
                  <a:gd name="T39" fmla="*/ 51 h 219"/>
                  <a:gd name="T40" fmla="*/ 136 w 174"/>
                  <a:gd name="T41" fmla="*/ 94 h 219"/>
                  <a:gd name="T42" fmla="*/ 112 w 174"/>
                  <a:gd name="T43" fmla="*/ 12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4" h="219">
                    <a:moveTo>
                      <a:pt x="134" y="140"/>
                    </a:moveTo>
                    <a:cubicBezTo>
                      <a:pt x="147" y="129"/>
                      <a:pt x="155" y="114"/>
                      <a:pt x="158" y="99"/>
                    </a:cubicBezTo>
                    <a:cubicBezTo>
                      <a:pt x="163" y="79"/>
                      <a:pt x="160" y="58"/>
                      <a:pt x="148" y="39"/>
                    </a:cubicBezTo>
                    <a:cubicBezTo>
                      <a:pt x="137" y="21"/>
                      <a:pt x="119" y="9"/>
                      <a:pt x="99" y="5"/>
                    </a:cubicBezTo>
                    <a:cubicBezTo>
                      <a:pt x="79" y="0"/>
                      <a:pt x="58" y="3"/>
                      <a:pt x="40" y="15"/>
                    </a:cubicBezTo>
                    <a:cubicBezTo>
                      <a:pt x="21" y="26"/>
                      <a:pt x="9" y="44"/>
                      <a:pt x="5" y="64"/>
                    </a:cubicBezTo>
                    <a:cubicBezTo>
                      <a:pt x="0" y="84"/>
                      <a:pt x="4" y="105"/>
                      <a:pt x="15" y="123"/>
                    </a:cubicBezTo>
                    <a:cubicBezTo>
                      <a:pt x="27" y="142"/>
                      <a:pt x="45" y="154"/>
                      <a:pt x="64" y="158"/>
                    </a:cubicBezTo>
                    <a:cubicBezTo>
                      <a:pt x="80" y="162"/>
                      <a:pt x="97" y="160"/>
                      <a:pt x="112" y="154"/>
                    </a:cubicBezTo>
                    <a:cubicBezTo>
                      <a:pt x="148" y="211"/>
                      <a:pt x="148" y="211"/>
                      <a:pt x="148" y="211"/>
                    </a:cubicBezTo>
                    <a:cubicBezTo>
                      <a:pt x="152" y="217"/>
                      <a:pt x="160" y="219"/>
                      <a:pt x="166" y="215"/>
                    </a:cubicBezTo>
                    <a:cubicBezTo>
                      <a:pt x="172" y="211"/>
                      <a:pt x="174" y="203"/>
                      <a:pt x="170" y="197"/>
                    </a:cubicBezTo>
                    <a:lnTo>
                      <a:pt x="134" y="140"/>
                    </a:lnTo>
                    <a:close/>
                    <a:moveTo>
                      <a:pt x="112" y="129"/>
                    </a:moveTo>
                    <a:cubicBezTo>
                      <a:pt x="98" y="137"/>
                      <a:pt x="83" y="139"/>
                      <a:pt x="69" y="136"/>
                    </a:cubicBezTo>
                    <a:cubicBezTo>
                      <a:pt x="55" y="133"/>
                      <a:pt x="42" y="124"/>
                      <a:pt x="34" y="111"/>
                    </a:cubicBezTo>
                    <a:cubicBezTo>
                      <a:pt x="26" y="98"/>
                      <a:pt x="24" y="83"/>
                      <a:pt x="27" y="69"/>
                    </a:cubicBezTo>
                    <a:cubicBezTo>
                      <a:pt x="30" y="55"/>
                      <a:pt x="38" y="42"/>
                      <a:pt x="52" y="34"/>
                    </a:cubicBezTo>
                    <a:cubicBezTo>
                      <a:pt x="65" y="25"/>
                      <a:pt x="80" y="23"/>
                      <a:pt x="94" y="26"/>
                    </a:cubicBezTo>
                    <a:cubicBezTo>
                      <a:pt x="108" y="30"/>
                      <a:pt x="121" y="38"/>
                      <a:pt x="129" y="51"/>
                    </a:cubicBezTo>
                    <a:cubicBezTo>
                      <a:pt x="137" y="64"/>
                      <a:pt x="140" y="80"/>
                      <a:pt x="136" y="94"/>
                    </a:cubicBezTo>
                    <a:cubicBezTo>
                      <a:pt x="133" y="108"/>
                      <a:pt x="125" y="120"/>
                      <a:pt x="112"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50" name="Freeform 104"/>
              <p:cNvSpPr>
                <a:spLocks/>
              </p:cNvSpPr>
              <p:nvPr/>
            </p:nvSpPr>
            <p:spPr bwMode="auto">
              <a:xfrm>
                <a:off x="5572125" y="3490913"/>
                <a:ext cx="117475" cy="231775"/>
              </a:xfrm>
              <a:custGeom>
                <a:avLst/>
                <a:gdLst>
                  <a:gd name="T0" fmla="*/ 20 w 31"/>
                  <a:gd name="T1" fmla="*/ 2 h 61"/>
                  <a:gd name="T2" fmla="*/ 4 w 31"/>
                  <a:gd name="T3" fmla="*/ 19 h 61"/>
                  <a:gd name="T4" fmla="*/ 0 w 31"/>
                  <a:gd name="T5" fmla="*/ 36 h 61"/>
                  <a:gd name="T6" fmla="*/ 4 w 31"/>
                  <a:gd name="T7" fmla="*/ 56 h 61"/>
                  <a:gd name="T8" fmla="*/ 13 w 31"/>
                  <a:gd name="T9" fmla="*/ 60 h 61"/>
                  <a:gd name="T10" fmla="*/ 16 w 31"/>
                  <a:gd name="T11" fmla="*/ 51 h 61"/>
                  <a:gd name="T12" fmla="*/ 16 w 31"/>
                  <a:gd name="T13" fmla="*/ 51 h 61"/>
                  <a:gd name="T14" fmla="*/ 13 w 31"/>
                  <a:gd name="T15" fmla="*/ 36 h 61"/>
                  <a:gd name="T16" fmla="*/ 16 w 31"/>
                  <a:gd name="T17" fmla="*/ 24 h 61"/>
                  <a:gd name="T18" fmla="*/ 27 w 31"/>
                  <a:gd name="T19" fmla="*/ 13 h 61"/>
                  <a:gd name="T20" fmla="*/ 29 w 31"/>
                  <a:gd name="T21" fmla="*/ 4 h 61"/>
                  <a:gd name="T22" fmla="*/ 20 w 31"/>
                  <a:gd name="T23" fmla="*/ 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61">
                    <a:moveTo>
                      <a:pt x="20" y="2"/>
                    </a:moveTo>
                    <a:cubicBezTo>
                      <a:pt x="13" y="7"/>
                      <a:pt x="7" y="12"/>
                      <a:pt x="4" y="19"/>
                    </a:cubicBezTo>
                    <a:cubicBezTo>
                      <a:pt x="1" y="25"/>
                      <a:pt x="0" y="31"/>
                      <a:pt x="0" y="36"/>
                    </a:cubicBezTo>
                    <a:cubicBezTo>
                      <a:pt x="0" y="48"/>
                      <a:pt x="4" y="56"/>
                      <a:pt x="4" y="56"/>
                    </a:cubicBezTo>
                    <a:cubicBezTo>
                      <a:pt x="6" y="60"/>
                      <a:pt x="10" y="61"/>
                      <a:pt x="13" y="60"/>
                    </a:cubicBezTo>
                    <a:cubicBezTo>
                      <a:pt x="16" y="58"/>
                      <a:pt x="18" y="54"/>
                      <a:pt x="16" y="51"/>
                    </a:cubicBezTo>
                    <a:cubicBezTo>
                      <a:pt x="16" y="51"/>
                      <a:pt x="16" y="51"/>
                      <a:pt x="16" y="51"/>
                    </a:cubicBezTo>
                    <a:cubicBezTo>
                      <a:pt x="16" y="51"/>
                      <a:pt x="13" y="44"/>
                      <a:pt x="13" y="36"/>
                    </a:cubicBezTo>
                    <a:cubicBezTo>
                      <a:pt x="13" y="32"/>
                      <a:pt x="14" y="28"/>
                      <a:pt x="16" y="24"/>
                    </a:cubicBezTo>
                    <a:cubicBezTo>
                      <a:pt x="18" y="20"/>
                      <a:pt x="21" y="16"/>
                      <a:pt x="27" y="13"/>
                    </a:cubicBezTo>
                    <a:cubicBezTo>
                      <a:pt x="30" y="11"/>
                      <a:pt x="31" y="7"/>
                      <a:pt x="29" y="4"/>
                    </a:cubicBezTo>
                    <a:cubicBezTo>
                      <a:pt x="27" y="1"/>
                      <a:pt x="23" y="0"/>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grpSp>
      </p:grpSp>
      <p:sp>
        <p:nvSpPr>
          <p:cNvPr id="51" name="TextBox 63"/>
          <p:cNvSpPr txBox="1"/>
          <p:nvPr/>
        </p:nvSpPr>
        <p:spPr>
          <a:xfrm>
            <a:off x="1374381" y="3780570"/>
            <a:ext cx="6654003" cy="867930"/>
          </a:xfrm>
          <a:prstGeom prst="rect">
            <a:avLst/>
          </a:prstGeom>
          <a:noFill/>
        </p:spPr>
        <p:txBody>
          <a:bodyPr wrap="square" rtlCol="0">
            <a:spAutoFit/>
          </a:bodyPr>
          <a:lstStyle/>
          <a:p>
            <a:pPr>
              <a:lnSpc>
                <a:spcPct val="120000"/>
              </a:lnSpc>
            </a:pPr>
            <a:r>
              <a:rPr lang="zh-CN" altLang="en-US" sz="1050" dirty="0">
                <a:solidFill>
                  <a:schemeClr val="tx1">
                    <a:lumMod val="75000"/>
                    <a:lumOff val="25000"/>
                  </a:schemeClr>
                </a:solidFill>
                <a:latin typeface="微软雅黑" pitchFamily="34" charset="-122"/>
                <a:ea typeface="微软雅黑" pitchFamily="34" charset="-122"/>
              </a:rPr>
              <a:t>输入内容，或复制内容后右键选择只保留文本粘贴内容。输入内容，或复制内容后右键选择只保留文本粘贴内容。输入内容，或复制内容后右键选择只保留文本粘贴内容。输入内容，或复制内容后右键选择只保留文本粘贴内容。</a:t>
            </a:r>
          </a:p>
          <a:p>
            <a:pPr>
              <a:lnSpc>
                <a:spcPct val="120000"/>
              </a:lnSpc>
            </a:pPr>
            <a:endParaRPr lang="zh-CN" altLang="en-US" sz="1050" dirty="0">
              <a:solidFill>
                <a:schemeClr val="accent2">
                  <a:lumMod val="50000"/>
                </a:schemeClr>
              </a:solidFill>
              <a:latin typeface="微软雅黑" pitchFamily="34" charset="-122"/>
              <a:ea typeface="微软雅黑" pitchFamily="34" charset="-122"/>
            </a:endParaRPr>
          </a:p>
        </p:txBody>
      </p:sp>
      <p:sp>
        <p:nvSpPr>
          <p:cNvPr id="52" name="MH_Text_1"/>
          <p:cNvSpPr txBox="1"/>
          <p:nvPr>
            <p:custDataLst>
              <p:tags r:id="rId1"/>
            </p:custDataLst>
          </p:nvPr>
        </p:nvSpPr>
        <p:spPr>
          <a:xfrm>
            <a:off x="1375498" y="3338299"/>
            <a:ext cx="1375077" cy="438380"/>
          </a:xfrm>
          <a:prstGeom prst="rect">
            <a:avLst/>
          </a:prstGeom>
          <a:noFill/>
        </p:spPr>
        <p:txBody>
          <a:bodyPr anchor="ctr"/>
          <a:lstStyle/>
          <a:p>
            <a:pPr algn="ctr" eaLnBrk="1" hangingPunct="1">
              <a:defRPr/>
            </a:pPr>
            <a:r>
              <a:rPr lang="zh-CN" altLang="en-US" sz="1200" b="1" dirty="0">
                <a:solidFill>
                  <a:schemeClr val="bg1">
                    <a:lumMod val="95000"/>
                  </a:schemeClr>
                </a:solidFill>
                <a:latin typeface="Impact" panose="020B0806030902050204" pitchFamily="34" charset="0"/>
                <a:ea typeface="微软雅黑" panose="020B0503020204020204" pitchFamily="34" charset="-122"/>
              </a:rPr>
              <a:t>添加你的段落标题</a:t>
            </a:r>
          </a:p>
        </p:txBody>
      </p:sp>
    </p:spTree>
    <p:extLst>
      <p:ext uri="{BB962C8B-B14F-4D97-AF65-F5344CB8AC3E}">
        <p14:creationId xmlns:p14="http://schemas.microsoft.com/office/powerpoint/2010/main" val="301094655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5"/>
                                            </p:tgtEl>
                                          </p:cBhvr>
                                        </p:animEffect>
                                      </p:childTnLst>
                                    </p:cTn>
                                  </p:par>
                                </p:childTnLst>
                              </p:cTn>
                            </p:par>
                            <p:par>
                              <p:cTn id="19" fill="hold">
                                <p:stCondLst>
                                  <p:cond delay="1500"/>
                                </p:stCondLst>
                                <p:childTnLst>
                                  <p:par>
                                    <p:cTn id="20" presetID="2" presetClass="entr" presetSubtype="4" accel="45000" fill="hold" nodeType="afterEffect" p14:presetBounceEnd="58000">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14:bounceEnd="58000">
                                          <p:cBhvr additive="base">
                                            <p:cTn id="22" dur="1500" fill="hold"/>
                                            <p:tgtEl>
                                              <p:spTgt spid="7"/>
                                            </p:tgtEl>
                                            <p:attrNameLst>
                                              <p:attrName>ppt_x</p:attrName>
                                            </p:attrNameLst>
                                          </p:cBhvr>
                                          <p:tavLst>
                                            <p:tav tm="0">
                                              <p:val>
                                                <p:strVal val="#ppt_x"/>
                                              </p:val>
                                            </p:tav>
                                            <p:tav tm="100000">
                                              <p:val>
                                                <p:strVal val="#ppt_x"/>
                                              </p:val>
                                            </p:tav>
                                          </p:tavLst>
                                        </p:anim>
                                        <p:anim calcmode="lin" valueType="num" p14:bounceEnd="58000">
                                          <p:cBhvr additive="base">
                                            <p:cTn id="23" dur="1500" fill="hold"/>
                                            <p:tgtEl>
                                              <p:spTgt spid="7"/>
                                            </p:tgtEl>
                                            <p:attrNameLst>
                                              <p:attrName>ppt_y</p:attrName>
                                            </p:attrNameLst>
                                          </p:cBhvr>
                                          <p:tavLst>
                                            <p:tav tm="0">
                                              <p:val>
                                                <p:strVal val="1+#ppt_h/2"/>
                                              </p:val>
                                            </p:tav>
                                            <p:tav tm="100000">
                                              <p:val>
                                                <p:strVal val="#ppt_y"/>
                                              </p:val>
                                            </p:tav>
                                          </p:tavLst>
                                        </p:anim>
                                      </p:childTnLst>
                                    </p:cTn>
                                  </p:par>
                                  <p:par>
                                    <p:cTn id="24" presetID="2" presetClass="entr" presetSubtype="4" accel="45000" fill="hold" nodeType="withEffect" p14:presetBounceEnd="58000">
                                      <p:stCondLst>
                                        <p:cond delay="250"/>
                                      </p:stCondLst>
                                      <p:childTnLst>
                                        <p:set>
                                          <p:cBhvr>
                                            <p:cTn id="25" dur="1" fill="hold">
                                              <p:stCondLst>
                                                <p:cond delay="0"/>
                                              </p:stCondLst>
                                            </p:cTn>
                                            <p:tgtEl>
                                              <p:spTgt spid="13"/>
                                            </p:tgtEl>
                                            <p:attrNameLst>
                                              <p:attrName>style.visibility</p:attrName>
                                            </p:attrNameLst>
                                          </p:cBhvr>
                                          <p:to>
                                            <p:strVal val="visible"/>
                                          </p:to>
                                        </p:set>
                                        <p:anim calcmode="lin" valueType="num" p14:bounceEnd="58000">
                                          <p:cBhvr additive="base">
                                            <p:cTn id="26" dur="1500" fill="hold"/>
                                            <p:tgtEl>
                                              <p:spTgt spid="13"/>
                                            </p:tgtEl>
                                            <p:attrNameLst>
                                              <p:attrName>ppt_x</p:attrName>
                                            </p:attrNameLst>
                                          </p:cBhvr>
                                          <p:tavLst>
                                            <p:tav tm="0">
                                              <p:val>
                                                <p:strVal val="#ppt_x"/>
                                              </p:val>
                                            </p:tav>
                                            <p:tav tm="100000">
                                              <p:val>
                                                <p:strVal val="#ppt_x"/>
                                              </p:val>
                                            </p:tav>
                                          </p:tavLst>
                                        </p:anim>
                                        <p:anim calcmode="lin" valueType="num" p14:bounceEnd="58000">
                                          <p:cBhvr additive="base">
                                            <p:cTn id="27" dur="1500" fill="hold"/>
                                            <p:tgtEl>
                                              <p:spTgt spid="13"/>
                                            </p:tgtEl>
                                            <p:attrNameLst>
                                              <p:attrName>ppt_y</p:attrName>
                                            </p:attrNameLst>
                                          </p:cBhvr>
                                          <p:tavLst>
                                            <p:tav tm="0">
                                              <p:val>
                                                <p:strVal val="1+#ppt_h/2"/>
                                              </p:val>
                                            </p:tav>
                                            <p:tav tm="100000">
                                              <p:val>
                                                <p:strVal val="#ppt_y"/>
                                              </p:val>
                                            </p:tav>
                                          </p:tavLst>
                                        </p:anim>
                                      </p:childTnLst>
                                    </p:cTn>
                                  </p:par>
                                  <p:par>
                                    <p:cTn id="28" presetID="2" presetClass="entr" presetSubtype="4" accel="45000" fill="hold" nodeType="withEffect" p14:presetBounceEnd="58000">
                                      <p:stCondLst>
                                        <p:cond delay="500"/>
                                      </p:stCondLst>
                                      <p:childTnLst>
                                        <p:set>
                                          <p:cBhvr>
                                            <p:cTn id="29" dur="1" fill="hold">
                                              <p:stCondLst>
                                                <p:cond delay="0"/>
                                              </p:stCondLst>
                                            </p:cTn>
                                            <p:tgtEl>
                                              <p:spTgt spid="42"/>
                                            </p:tgtEl>
                                            <p:attrNameLst>
                                              <p:attrName>style.visibility</p:attrName>
                                            </p:attrNameLst>
                                          </p:cBhvr>
                                          <p:to>
                                            <p:strVal val="visible"/>
                                          </p:to>
                                        </p:set>
                                        <p:anim calcmode="lin" valueType="num" p14:bounceEnd="58000">
                                          <p:cBhvr additive="base">
                                            <p:cTn id="30" dur="1500" fill="hold"/>
                                            <p:tgtEl>
                                              <p:spTgt spid="42"/>
                                            </p:tgtEl>
                                            <p:attrNameLst>
                                              <p:attrName>ppt_x</p:attrName>
                                            </p:attrNameLst>
                                          </p:cBhvr>
                                          <p:tavLst>
                                            <p:tav tm="0">
                                              <p:val>
                                                <p:strVal val="#ppt_x"/>
                                              </p:val>
                                            </p:tav>
                                            <p:tav tm="100000">
                                              <p:val>
                                                <p:strVal val="#ppt_x"/>
                                              </p:val>
                                            </p:tav>
                                          </p:tavLst>
                                        </p:anim>
                                        <p:anim calcmode="lin" valueType="num" p14:bounceEnd="58000">
                                          <p:cBhvr additive="base">
                                            <p:cTn id="31" dur="1500" fill="hold"/>
                                            <p:tgtEl>
                                              <p:spTgt spid="42"/>
                                            </p:tgtEl>
                                            <p:attrNameLst>
                                              <p:attrName>ppt_y</p:attrName>
                                            </p:attrNameLst>
                                          </p:cBhvr>
                                          <p:tavLst>
                                            <p:tav tm="0">
                                              <p:val>
                                                <p:strVal val="1+#ppt_h/2"/>
                                              </p:val>
                                            </p:tav>
                                            <p:tav tm="100000">
                                              <p:val>
                                                <p:strVal val="#ppt_y"/>
                                              </p:val>
                                            </p:tav>
                                          </p:tavLst>
                                        </p:anim>
                                      </p:childTnLst>
                                    </p:cTn>
                                  </p:par>
                                  <p:par>
                                    <p:cTn id="32" presetID="2" presetClass="entr" presetSubtype="4" accel="45000" fill="hold" nodeType="withEffect" p14:presetBounceEnd="58000">
                                      <p:stCondLst>
                                        <p:cond delay="750"/>
                                      </p:stCondLst>
                                      <p:childTnLst>
                                        <p:set>
                                          <p:cBhvr>
                                            <p:cTn id="33" dur="1" fill="hold">
                                              <p:stCondLst>
                                                <p:cond delay="0"/>
                                              </p:stCondLst>
                                            </p:cTn>
                                            <p:tgtEl>
                                              <p:spTgt spid="25"/>
                                            </p:tgtEl>
                                            <p:attrNameLst>
                                              <p:attrName>style.visibility</p:attrName>
                                            </p:attrNameLst>
                                          </p:cBhvr>
                                          <p:to>
                                            <p:strVal val="visible"/>
                                          </p:to>
                                        </p:set>
                                        <p:anim calcmode="lin" valueType="num" p14:bounceEnd="58000">
                                          <p:cBhvr additive="base">
                                            <p:cTn id="34" dur="1500" fill="hold"/>
                                            <p:tgtEl>
                                              <p:spTgt spid="25"/>
                                            </p:tgtEl>
                                            <p:attrNameLst>
                                              <p:attrName>ppt_x</p:attrName>
                                            </p:attrNameLst>
                                          </p:cBhvr>
                                          <p:tavLst>
                                            <p:tav tm="0">
                                              <p:val>
                                                <p:strVal val="#ppt_x"/>
                                              </p:val>
                                            </p:tav>
                                            <p:tav tm="100000">
                                              <p:val>
                                                <p:strVal val="#ppt_x"/>
                                              </p:val>
                                            </p:tav>
                                          </p:tavLst>
                                        </p:anim>
                                        <p:anim calcmode="lin" valueType="num" p14:bounceEnd="58000">
                                          <p:cBhvr additive="base">
                                            <p:cTn id="35" dur="1500" fill="hold"/>
                                            <p:tgtEl>
                                              <p:spTgt spid="25"/>
                                            </p:tgtEl>
                                            <p:attrNameLst>
                                              <p:attrName>ppt_y</p:attrName>
                                            </p:attrNameLst>
                                          </p:cBhvr>
                                          <p:tavLst>
                                            <p:tav tm="0">
                                              <p:val>
                                                <p:strVal val="1+#ppt_h/2"/>
                                              </p:val>
                                            </p:tav>
                                            <p:tav tm="100000">
                                              <p:val>
                                                <p:strVal val="#ppt_y"/>
                                              </p:val>
                                            </p:tav>
                                          </p:tavLst>
                                        </p:anim>
                                      </p:childTnLst>
                                    </p:cTn>
                                  </p:par>
                                  <p:par>
                                    <p:cTn id="36" presetID="2" presetClass="entr" presetSubtype="4" accel="45000" fill="hold" nodeType="withEffect" p14:presetBounceEnd="58000">
                                      <p:stCondLst>
                                        <p:cond delay="1000"/>
                                      </p:stCondLst>
                                      <p:childTnLst>
                                        <p:set>
                                          <p:cBhvr>
                                            <p:cTn id="37" dur="1" fill="hold">
                                              <p:stCondLst>
                                                <p:cond delay="0"/>
                                              </p:stCondLst>
                                            </p:cTn>
                                            <p:tgtEl>
                                              <p:spTgt spid="34"/>
                                            </p:tgtEl>
                                            <p:attrNameLst>
                                              <p:attrName>style.visibility</p:attrName>
                                            </p:attrNameLst>
                                          </p:cBhvr>
                                          <p:to>
                                            <p:strVal val="visible"/>
                                          </p:to>
                                        </p:set>
                                        <p:anim calcmode="lin" valueType="num" p14:bounceEnd="58000">
                                          <p:cBhvr additive="base">
                                            <p:cTn id="38" dur="1500" fill="hold"/>
                                            <p:tgtEl>
                                              <p:spTgt spid="34"/>
                                            </p:tgtEl>
                                            <p:attrNameLst>
                                              <p:attrName>ppt_x</p:attrName>
                                            </p:attrNameLst>
                                          </p:cBhvr>
                                          <p:tavLst>
                                            <p:tav tm="0">
                                              <p:val>
                                                <p:strVal val="#ppt_x"/>
                                              </p:val>
                                            </p:tav>
                                            <p:tav tm="100000">
                                              <p:val>
                                                <p:strVal val="#ppt_x"/>
                                              </p:val>
                                            </p:tav>
                                          </p:tavLst>
                                        </p:anim>
                                        <p:anim calcmode="lin" valueType="num" p14:bounceEnd="58000">
                                          <p:cBhvr additive="base">
                                            <p:cTn id="39" dur="1500" fill="hold"/>
                                            <p:tgtEl>
                                              <p:spTgt spid="34"/>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2" presetClass="entr" presetSubtype="4"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childTnLst>
                              </p:cTn>
                            </p:par>
                            <p:par>
                              <p:cTn id="45" fill="hold">
                                <p:stCondLst>
                                  <p:cond delay="4500"/>
                                </p:stCondLst>
                                <p:childTnLst>
                                  <p:par>
                                    <p:cTn id="46" presetID="22" presetClass="entr" presetSubtype="8" fill="hold" grpId="0" nodeType="after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wipe(left)">
                                          <p:cBhvr>
                                            <p:cTn id="48" dur="500"/>
                                            <p:tgtEl>
                                              <p:spTgt spid="52"/>
                                            </p:tgtEl>
                                          </p:cBhvr>
                                        </p:animEffect>
                                      </p:childTnLst>
                                    </p:cTn>
                                  </p:par>
                                </p:childTnLst>
                              </p:cTn>
                            </p:par>
                            <p:par>
                              <p:cTn id="49" fill="hold">
                                <p:stCondLst>
                                  <p:cond delay="5000"/>
                                </p:stCondLst>
                                <p:childTnLst>
                                  <p:par>
                                    <p:cTn id="50" presetID="22" presetClass="entr" presetSubtype="8"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wipe(left)">
                                          <p:cBhvr>
                                            <p:cTn id="5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51" grpId="0"/>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5"/>
                                            </p:tgtEl>
                                          </p:cBhvr>
                                        </p:animEffect>
                                      </p:childTnLst>
                                    </p:cTn>
                                  </p:par>
                                </p:childTnLst>
                              </p:cTn>
                            </p:par>
                            <p:par>
                              <p:cTn id="19" fill="hold">
                                <p:stCondLst>
                                  <p:cond delay="1500"/>
                                </p:stCondLst>
                                <p:childTnLst>
                                  <p:par>
                                    <p:cTn id="20" presetID="2" presetClass="entr" presetSubtype="4" accel="4500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1500" fill="hold"/>
                                            <p:tgtEl>
                                              <p:spTgt spid="7"/>
                                            </p:tgtEl>
                                            <p:attrNameLst>
                                              <p:attrName>ppt_x</p:attrName>
                                            </p:attrNameLst>
                                          </p:cBhvr>
                                          <p:tavLst>
                                            <p:tav tm="0">
                                              <p:val>
                                                <p:strVal val="#ppt_x"/>
                                              </p:val>
                                            </p:tav>
                                            <p:tav tm="100000">
                                              <p:val>
                                                <p:strVal val="#ppt_x"/>
                                              </p:val>
                                            </p:tav>
                                          </p:tavLst>
                                        </p:anim>
                                        <p:anim calcmode="lin" valueType="num">
                                          <p:cBhvr additive="base">
                                            <p:cTn id="23" dur="1500" fill="hold"/>
                                            <p:tgtEl>
                                              <p:spTgt spid="7"/>
                                            </p:tgtEl>
                                            <p:attrNameLst>
                                              <p:attrName>ppt_y</p:attrName>
                                            </p:attrNameLst>
                                          </p:cBhvr>
                                          <p:tavLst>
                                            <p:tav tm="0">
                                              <p:val>
                                                <p:strVal val="1+#ppt_h/2"/>
                                              </p:val>
                                            </p:tav>
                                            <p:tav tm="100000">
                                              <p:val>
                                                <p:strVal val="#ppt_y"/>
                                              </p:val>
                                            </p:tav>
                                          </p:tavLst>
                                        </p:anim>
                                      </p:childTnLst>
                                    </p:cTn>
                                  </p:par>
                                  <p:par>
                                    <p:cTn id="24" presetID="2" presetClass="entr" presetSubtype="4" accel="45000" fill="hold" nodeType="withEffect">
                                      <p:stCondLst>
                                        <p:cond delay="25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1500" fill="hold"/>
                                            <p:tgtEl>
                                              <p:spTgt spid="13"/>
                                            </p:tgtEl>
                                            <p:attrNameLst>
                                              <p:attrName>ppt_x</p:attrName>
                                            </p:attrNameLst>
                                          </p:cBhvr>
                                          <p:tavLst>
                                            <p:tav tm="0">
                                              <p:val>
                                                <p:strVal val="#ppt_x"/>
                                              </p:val>
                                            </p:tav>
                                            <p:tav tm="100000">
                                              <p:val>
                                                <p:strVal val="#ppt_x"/>
                                              </p:val>
                                            </p:tav>
                                          </p:tavLst>
                                        </p:anim>
                                        <p:anim calcmode="lin" valueType="num">
                                          <p:cBhvr additive="base">
                                            <p:cTn id="27" dur="1500" fill="hold"/>
                                            <p:tgtEl>
                                              <p:spTgt spid="13"/>
                                            </p:tgtEl>
                                            <p:attrNameLst>
                                              <p:attrName>ppt_y</p:attrName>
                                            </p:attrNameLst>
                                          </p:cBhvr>
                                          <p:tavLst>
                                            <p:tav tm="0">
                                              <p:val>
                                                <p:strVal val="1+#ppt_h/2"/>
                                              </p:val>
                                            </p:tav>
                                            <p:tav tm="100000">
                                              <p:val>
                                                <p:strVal val="#ppt_y"/>
                                              </p:val>
                                            </p:tav>
                                          </p:tavLst>
                                        </p:anim>
                                      </p:childTnLst>
                                    </p:cTn>
                                  </p:par>
                                  <p:par>
                                    <p:cTn id="28" presetID="2" presetClass="entr" presetSubtype="4" accel="45000" fill="hold" nodeType="withEffect">
                                      <p:stCondLst>
                                        <p:cond delay="500"/>
                                      </p:stCondLst>
                                      <p:childTnLst>
                                        <p:set>
                                          <p:cBhvr>
                                            <p:cTn id="29" dur="1" fill="hold">
                                              <p:stCondLst>
                                                <p:cond delay="0"/>
                                              </p:stCondLst>
                                            </p:cTn>
                                            <p:tgtEl>
                                              <p:spTgt spid="42"/>
                                            </p:tgtEl>
                                            <p:attrNameLst>
                                              <p:attrName>style.visibility</p:attrName>
                                            </p:attrNameLst>
                                          </p:cBhvr>
                                          <p:to>
                                            <p:strVal val="visible"/>
                                          </p:to>
                                        </p:set>
                                        <p:anim calcmode="lin" valueType="num">
                                          <p:cBhvr additive="base">
                                            <p:cTn id="30" dur="1500" fill="hold"/>
                                            <p:tgtEl>
                                              <p:spTgt spid="42"/>
                                            </p:tgtEl>
                                            <p:attrNameLst>
                                              <p:attrName>ppt_x</p:attrName>
                                            </p:attrNameLst>
                                          </p:cBhvr>
                                          <p:tavLst>
                                            <p:tav tm="0">
                                              <p:val>
                                                <p:strVal val="#ppt_x"/>
                                              </p:val>
                                            </p:tav>
                                            <p:tav tm="100000">
                                              <p:val>
                                                <p:strVal val="#ppt_x"/>
                                              </p:val>
                                            </p:tav>
                                          </p:tavLst>
                                        </p:anim>
                                        <p:anim calcmode="lin" valueType="num">
                                          <p:cBhvr additive="base">
                                            <p:cTn id="31" dur="1500" fill="hold"/>
                                            <p:tgtEl>
                                              <p:spTgt spid="42"/>
                                            </p:tgtEl>
                                            <p:attrNameLst>
                                              <p:attrName>ppt_y</p:attrName>
                                            </p:attrNameLst>
                                          </p:cBhvr>
                                          <p:tavLst>
                                            <p:tav tm="0">
                                              <p:val>
                                                <p:strVal val="1+#ppt_h/2"/>
                                              </p:val>
                                            </p:tav>
                                            <p:tav tm="100000">
                                              <p:val>
                                                <p:strVal val="#ppt_y"/>
                                              </p:val>
                                            </p:tav>
                                          </p:tavLst>
                                        </p:anim>
                                      </p:childTnLst>
                                    </p:cTn>
                                  </p:par>
                                  <p:par>
                                    <p:cTn id="32" presetID="2" presetClass="entr" presetSubtype="4" accel="45000" fill="hold" nodeType="withEffect">
                                      <p:stCondLst>
                                        <p:cond delay="750"/>
                                      </p:stCondLst>
                                      <p:childTnLst>
                                        <p:set>
                                          <p:cBhvr>
                                            <p:cTn id="33" dur="1" fill="hold">
                                              <p:stCondLst>
                                                <p:cond delay="0"/>
                                              </p:stCondLst>
                                            </p:cTn>
                                            <p:tgtEl>
                                              <p:spTgt spid="25"/>
                                            </p:tgtEl>
                                            <p:attrNameLst>
                                              <p:attrName>style.visibility</p:attrName>
                                            </p:attrNameLst>
                                          </p:cBhvr>
                                          <p:to>
                                            <p:strVal val="visible"/>
                                          </p:to>
                                        </p:set>
                                        <p:anim calcmode="lin" valueType="num">
                                          <p:cBhvr additive="base">
                                            <p:cTn id="34" dur="1500" fill="hold"/>
                                            <p:tgtEl>
                                              <p:spTgt spid="25"/>
                                            </p:tgtEl>
                                            <p:attrNameLst>
                                              <p:attrName>ppt_x</p:attrName>
                                            </p:attrNameLst>
                                          </p:cBhvr>
                                          <p:tavLst>
                                            <p:tav tm="0">
                                              <p:val>
                                                <p:strVal val="#ppt_x"/>
                                              </p:val>
                                            </p:tav>
                                            <p:tav tm="100000">
                                              <p:val>
                                                <p:strVal val="#ppt_x"/>
                                              </p:val>
                                            </p:tav>
                                          </p:tavLst>
                                        </p:anim>
                                        <p:anim calcmode="lin" valueType="num">
                                          <p:cBhvr additive="base">
                                            <p:cTn id="35" dur="1500" fill="hold"/>
                                            <p:tgtEl>
                                              <p:spTgt spid="25"/>
                                            </p:tgtEl>
                                            <p:attrNameLst>
                                              <p:attrName>ppt_y</p:attrName>
                                            </p:attrNameLst>
                                          </p:cBhvr>
                                          <p:tavLst>
                                            <p:tav tm="0">
                                              <p:val>
                                                <p:strVal val="1+#ppt_h/2"/>
                                              </p:val>
                                            </p:tav>
                                            <p:tav tm="100000">
                                              <p:val>
                                                <p:strVal val="#ppt_y"/>
                                              </p:val>
                                            </p:tav>
                                          </p:tavLst>
                                        </p:anim>
                                      </p:childTnLst>
                                    </p:cTn>
                                  </p:par>
                                  <p:par>
                                    <p:cTn id="36" presetID="2" presetClass="entr" presetSubtype="4" accel="45000" fill="hold" nodeType="withEffect">
                                      <p:stCondLst>
                                        <p:cond delay="100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1500" fill="hold"/>
                                            <p:tgtEl>
                                              <p:spTgt spid="34"/>
                                            </p:tgtEl>
                                            <p:attrNameLst>
                                              <p:attrName>ppt_x</p:attrName>
                                            </p:attrNameLst>
                                          </p:cBhvr>
                                          <p:tavLst>
                                            <p:tav tm="0">
                                              <p:val>
                                                <p:strVal val="#ppt_x"/>
                                              </p:val>
                                            </p:tav>
                                            <p:tav tm="100000">
                                              <p:val>
                                                <p:strVal val="#ppt_x"/>
                                              </p:val>
                                            </p:tav>
                                          </p:tavLst>
                                        </p:anim>
                                        <p:anim calcmode="lin" valueType="num">
                                          <p:cBhvr additive="base">
                                            <p:cTn id="39" dur="1500" fill="hold"/>
                                            <p:tgtEl>
                                              <p:spTgt spid="34"/>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2" presetClass="entr" presetSubtype="4"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childTnLst>
                              </p:cTn>
                            </p:par>
                            <p:par>
                              <p:cTn id="45" fill="hold">
                                <p:stCondLst>
                                  <p:cond delay="4500"/>
                                </p:stCondLst>
                                <p:childTnLst>
                                  <p:par>
                                    <p:cTn id="46" presetID="22" presetClass="entr" presetSubtype="8" fill="hold" grpId="0" nodeType="after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wipe(left)">
                                          <p:cBhvr>
                                            <p:cTn id="48" dur="500"/>
                                            <p:tgtEl>
                                              <p:spTgt spid="52"/>
                                            </p:tgtEl>
                                          </p:cBhvr>
                                        </p:animEffect>
                                      </p:childTnLst>
                                    </p:cTn>
                                  </p:par>
                                </p:childTnLst>
                              </p:cTn>
                            </p:par>
                            <p:par>
                              <p:cTn id="49" fill="hold">
                                <p:stCondLst>
                                  <p:cond delay="5000"/>
                                </p:stCondLst>
                                <p:childTnLst>
                                  <p:par>
                                    <p:cTn id="50" presetID="22" presetClass="entr" presetSubtype="8"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wipe(left)">
                                          <p:cBhvr>
                                            <p:cTn id="5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51" grpId="0"/>
          <p:bldP spid="52"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user\Desktop\室内装修\91b4OOOPICff_1024.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8296" y="-17153"/>
            <a:ext cx="9171701" cy="5160653"/>
          </a:xfrm>
          <a:prstGeom prst="rect">
            <a:avLst/>
          </a:prstGeom>
          <a:noFill/>
          <a:extLst>
            <a:ext uri="{909E8E84-426E-40DD-AFC4-6F175D3DCCD1}">
              <a14:hiddenFill xmlns:a14="http://schemas.microsoft.com/office/drawing/2010/main">
                <a:solidFill>
                  <a:srgbClr val="FFFFFF"/>
                </a:solidFill>
              </a14:hiddenFill>
            </a:ext>
          </a:extLst>
        </p:spPr>
      </p:pic>
      <p:sp>
        <p:nvSpPr>
          <p:cNvPr id="5" name="剪去单角的矩形 4"/>
          <p:cNvSpPr/>
          <p:nvPr/>
        </p:nvSpPr>
        <p:spPr>
          <a:xfrm>
            <a:off x="3225682" y="874998"/>
            <a:ext cx="2663744" cy="968722"/>
          </a:xfrm>
          <a:prstGeom prst="snip1Rect">
            <a:avLst>
              <a:gd name="adj" fmla="val 40888"/>
            </a:avLst>
          </a:pr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950" dirty="0"/>
          </a:p>
        </p:txBody>
      </p:sp>
      <p:sp>
        <p:nvSpPr>
          <p:cNvPr id="6" name="剪去单角的矩形 5"/>
          <p:cNvSpPr/>
          <p:nvPr/>
        </p:nvSpPr>
        <p:spPr>
          <a:xfrm flipH="1" flipV="1">
            <a:off x="3225681" y="1845432"/>
            <a:ext cx="2663744" cy="510295"/>
          </a:xfrm>
          <a:prstGeom prst="snip1Rect">
            <a:avLst>
              <a:gd name="adj" fmla="val 50000"/>
            </a:avLst>
          </a:prstGeom>
          <a:solidFill>
            <a:srgbClr val="E0E0E0"/>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sz="1500" b="1" dirty="0">
              <a:solidFill>
                <a:srgbClr val="404040"/>
              </a:solidFill>
              <a:latin typeface="方正铁筋隶书简体" pitchFamily="65" charset="-122"/>
              <a:ea typeface="方正铁筋隶书简体" pitchFamily="65" charset="-122"/>
            </a:endParaRPr>
          </a:p>
        </p:txBody>
      </p:sp>
      <p:sp>
        <p:nvSpPr>
          <p:cNvPr id="7" name="TextBox 4"/>
          <p:cNvSpPr txBox="1"/>
          <p:nvPr/>
        </p:nvSpPr>
        <p:spPr>
          <a:xfrm>
            <a:off x="4072797" y="1267606"/>
            <a:ext cx="1816627" cy="553998"/>
          </a:xfrm>
          <a:prstGeom prst="rect">
            <a:avLst/>
          </a:prstGeom>
          <a:noFill/>
        </p:spPr>
        <p:txBody>
          <a:bodyPr wrap="square" rtlCol="0">
            <a:spAutoFit/>
          </a:bodyPr>
          <a:lstStyle/>
          <a:p>
            <a:r>
              <a:rPr lang="zh-CN" altLang="en-US" sz="3000" b="1" dirty="0" smtClean="0">
                <a:solidFill>
                  <a:schemeClr val="bg1">
                    <a:lumMod val="95000"/>
                  </a:schemeClr>
                </a:solidFill>
                <a:latin typeface="锐字荣光黑简1.0" pitchFamily="2" charset="-122"/>
                <a:ea typeface="锐字荣光黑简1.0" pitchFamily="2" charset="-122"/>
              </a:rPr>
              <a:t>添加标题</a:t>
            </a:r>
            <a:endParaRPr lang="zh-CN" altLang="en-US" sz="3000" b="1" dirty="0">
              <a:solidFill>
                <a:schemeClr val="bg1">
                  <a:lumMod val="95000"/>
                </a:schemeClr>
              </a:solidFill>
              <a:latin typeface="锐字荣光黑简1.0" pitchFamily="2" charset="-122"/>
              <a:ea typeface="锐字荣光黑简1.0" pitchFamily="2" charset="-122"/>
            </a:endParaRPr>
          </a:p>
        </p:txBody>
      </p:sp>
      <p:sp>
        <p:nvSpPr>
          <p:cNvPr id="8" name="KSO_Shape"/>
          <p:cNvSpPr>
            <a:spLocks/>
          </p:cNvSpPr>
          <p:nvPr/>
        </p:nvSpPr>
        <p:spPr bwMode="auto">
          <a:xfrm>
            <a:off x="3312087" y="950467"/>
            <a:ext cx="979420" cy="888007"/>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chemeClr val="bg1">
              <a:lumMod val="9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3">
              <a:solidFill>
                <a:srgbClr val="FFFFFF"/>
              </a:solidFill>
              <a:ea typeface="宋体" panose="02010600030101010101" pitchFamily="2" charset="-122"/>
            </a:endParaRPr>
          </a:p>
        </p:txBody>
      </p:sp>
      <p:sp>
        <p:nvSpPr>
          <p:cNvPr id="9" name="TextBox 9"/>
          <p:cNvSpPr txBox="1"/>
          <p:nvPr/>
        </p:nvSpPr>
        <p:spPr>
          <a:xfrm>
            <a:off x="3319398" y="1901465"/>
            <a:ext cx="2873499" cy="369332"/>
          </a:xfrm>
          <a:prstGeom prst="rect">
            <a:avLst/>
          </a:prstGeom>
          <a:noFill/>
        </p:spPr>
        <p:txBody>
          <a:bodyPr wrap="square" rtlCol="0">
            <a:spAutoFit/>
          </a:bodyPr>
          <a:lstStyle/>
          <a:p>
            <a:r>
              <a:rPr lang="en-US" altLang="zh-CN" sz="1800" b="1" spc="1875" dirty="0">
                <a:solidFill>
                  <a:srgbClr val="404040"/>
                </a:solidFill>
                <a:latin typeface="方正兰亭超细黑简体" pitchFamily="2" charset="-122"/>
                <a:ea typeface="方正兰亭超细黑简体" pitchFamily="2" charset="-122"/>
              </a:rPr>
              <a:t>Part </a:t>
            </a:r>
            <a:r>
              <a:rPr lang="en-US" altLang="zh-CN" sz="1800" b="1" spc="1875" dirty="0" smtClean="0">
                <a:solidFill>
                  <a:srgbClr val="404040"/>
                </a:solidFill>
                <a:latin typeface="方正兰亭超细黑简体" pitchFamily="2" charset="-122"/>
                <a:ea typeface="方正兰亭超细黑简体" pitchFamily="2" charset="-122"/>
              </a:rPr>
              <a:t>02</a:t>
            </a:r>
            <a:endParaRPr lang="zh-CN" altLang="en-US" sz="1800" b="1" spc="1875" dirty="0">
              <a:solidFill>
                <a:srgbClr val="404040"/>
              </a:solidFill>
              <a:latin typeface="方正兰亭超细黑简体" pitchFamily="2" charset="-122"/>
              <a:ea typeface="方正兰亭超细黑简体" pitchFamily="2" charset="-122"/>
            </a:endParaRPr>
          </a:p>
        </p:txBody>
      </p:sp>
    </p:spTree>
    <p:extLst>
      <p:ext uri="{BB962C8B-B14F-4D97-AF65-F5344CB8AC3E}">
        <p14:creationId xmlns:p14="http://schemas.microsoft.com/office/powerpoint/2010/main" val="23758441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par>
                                <p:cTn id="8" presetID="27" presetClass="emph" presetSubtype="0" repeatCount="2000" fill="remove" grpId="1" nodeType="withEffect">
                                  <p:stCondLst>
                                    <p:cond delay="0"/>
                                  </p:stCondLst>
                                  <p:childTnLst>
                                    <p:animClr clrSpc="rgb" dir="cw">
                                      <p:cBhvr override="childStyle">
                                        <p:cTn id="9" dur="250" autoRev="1" fill="remove"/>
                                        <p:tgtEl>
                                          <p:spTgt spid="5"/>
                                        </p:tgtEl>
                                        <p:attrNameLst>
                                          <p:attrName>style.color</p:attrName>
                                        </p:attrNameLst>
                                      </p:cBhvr>
                                      <p:to>
                                        <a:schemeClr val="bg1"/>
                                      </p:to>
                                    </p:animClr>
                                    <p:animClr clrSpc="rgb" dir="cw">
                                      <p:cBhvr>
                                        <p:cTn id="10" dur="250" autoRev="1" fill="remove"/>
                                        <p:tgtEl>
                                          <p:spTgt spid="5"/>
                                        </p:tgtEl>
                                        <p:attrNameLst>
                                          <p:attrName>fillcolor</p:attrName>
                                        </p:attrNameLst>
                                      </p:cBhvr>
                                      <p:to>
                                        <a:schemeClr val="bg1"/>
                                      </p:to>
                                    </p:animClr>
                                    <p:set>
                                      <p:cBhvr>
                                        <p:cTn id="11" dur="250" autoRev="1" fill="remove"/>
                                        <p:tgtEl>
                                          <p:spTgt spid="5"/>
                                        </p:tgtEl>
                                        <p:attrNameLst>
                                          <p:attrName>fill.type</p:attrName>
                                        </p:attrNameLst>
                                      </p:cBhvr>
                                      <p:to>
                                        <p:strVal val="solid"/>
                                      </p:to>
                                    </p:set>
                                    <p:set>
                                      <p:cBhvr>
                                        <p:cTn id="12" dur="250" autoRev="1" fill="remove"/>
                                        <p:tgtEl>
                                          <p:spTgt spid="5"/>
                                        </p:tgtEl>
                                        <p:attrNameLst>
                                          <p:attrName>fill.on</p:attrName>
                                        </p:attrNameLst>
                                      </p:cBhvr>
                                      <p:to>
                                        <p:strVal val="true"/>
                                      </p:to>
                                    </p:set>
                                  </p:childTnLst>
                                </p:cTn>
                              </p:par>
                            </p:childTnLst>
                          </p:cTn>
                        </p:par>
                        <p:par>
                          <p:cTn id="13" fill="hold">
                            <p:stCondLst>
                              <p:cond delay="1000"/>
                            </p:stCondLst>
                            <p:childTnLst>
                              <p:par>
                                <p:cTn id="14" presetID="12" presetClass="entr" presetSubtype="2"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p:tgtEl>
                                          <p:spTgt spid="8"/>
                                        </p:tgtEl>
                                        <p:attrNameLst>
                                          <p:attrName>ppt_x</p:attrName>
                                        </p:attrNameLst>
                                      </p:cBhvr>
                                      <p:tavLst>
                                        <p:tav tm="0">
                                          <p:val>
                                            <p:strVal val="#ppt_x+#ppt_w*1.125000"/>
                                          </p:val>
                                        </p:tav>
                                        <p:tav tm="100000">
                                          <p:val>
                                            <p:strVal val="#ppt_x"/>
                                          </p:val>
                                        </p:tav>
                                      </p:tavLst>
                                    </p:anim>
                                    <p:animEffect transition="in" filter="wipe(left)">
                                      <p:cBhvr>
                                        <p:cTn id="17" dur="500"/>
                                        <p:tgtEl>
                                          <p:spTgt spid="8"/>
                                        </p:tgtEl>
                                      </p:cBhvr>
                                    </p:animEffect>
                                  </p:childTnLst>
                                </p:cTn>
                              </p:par>
                            </p:childTnLst>
                          </p:cTn>
                        </p:par>
                        <p:par>
                          <p:cTn id="18" fill="hold">
                            <p:stCondLst>
                              <p:cond delay="1500"/>
                            </p:stCondLst>
                            <p:childTnLst>
                              <p:par>
                                <p:cTn id="19" presetID="49" presetClass="entr" presetSubtype="0" decel="100000" fill="hold" grpId="0" nodeType="afterEffect">
                                  <p:stCondLst>
                                    <p:cond delay="0"/>
                                  </p:stCondLst>
                                  <p:iterate type="lt">
                                    <p:tmPct val="10000"/>
                                  </p:iterate>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 calcmode="lin" valueType="num">
                                      <p:cBhvr>
                                        <p:cTn id="23" dur="500" fill="hold"/>
                                        <p:tgtEl>
                                          <p:spTgt spid="7"/>
                                        </p:tgtEl>
                                        <p:attrNameLst>
                                          <p:attrName>style.rotation</p:attrName>
                                        </p:attrNameLst>
                                      </p:cBhvr>
                                      <p:tavLst>
                                        <p:tav tm="0">
                                          <p:val>
                                            <p:fltVal val="360"/>
                                          </p:val>
                                        </p:tav>
                                        <p:tav tm="100000">
                                          <p:val>
                                            <p:fltVal val="0"/>
                                          </p:val>
                                        </p:tav>
                                      </p:tavLst>
                                    </p:anim>
                                    <p:animEffect transition="in" filter="fade">
                                      <p:cBhvr>
                                        <p:cTn id="24" dur="500"/>
                                        <p:tgtEl>
                                          <p:spTgt spid="7"/>
                                        </p:tgtEl>
                                      </p:cBhvr>
                                    </p:animEffect>
                                  </p:childTnLst>
                                </p:cTn>
                              </p:par>
                            </p:childTnLst>
                          </p:cTn>
                        </p:par>
                        <p:par>
                          <p:cTn id="25" fill="hold">
                            <p:stCondLst>
                              <p:cond delay="2150"/>
                            </p:stCondLst>
                            <p:childTnLst>
                              <p:par>
                                <p:cTn id="26" presetID="16" presetClass="entr" presetSubtype="37"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arn(outVertical)">
                                      <p:cBhvr>
                                        <p:cTn id="28" dur="500"/>
                                        <p:tgtEl>
                                          <p:spTgt spid="6"/>
                                        </p:tgtEl>
                                      </p:cBhvr>
                                    </p:animEffect>
                                  </p:childTnLst>
                                </p:cTn>
                              </p:par>
                            </p:childTnLst>
                          </p:cTn>
                        </p:par>
                        <p:par>
                          <p:cTn id="29" fill="hold">
                            <p:stCondLst>
                              <p:cond delay="2650"/>
                            </p:stCondLst>
                            <p:childTnLst>
                              <p:par>
                                <p:cTn id="30" presetID="27" presetClass="emph" presetSubtype="0" repeatCount="2000" fill="remove" grpId="1" nodeType="afterEffect">
                                  <p:stCondLst>
                                    <p:cond delay="0"/>
                                  </p:stCondLst>
                                  <p:childTnLst>
                                    <p:animClr clrSpc="rgb" dir="cw">
                                      <p:cBhvr override="childStyle">
                                        <p:cTn id="31" dur="250" autoRev="1" fill="remove"/>
                                        <p:tgtEl>
                                          <p:spTgt spid="6"/>
                                        </p:tgtEl>
                                        <p:attrNameLst>
                                          <p:attrName>style.color</p:attrName>
                                        </p:attrNameLst>
                                      </p:cBhvr>
                                      <p:to>
                                        <a:schemeClr val="bg1"/>
                                      </p:to>
                                    </p:animClr>
                                    <p:animClr clrSpc="rgb" dir="cw">
                                      <p:cBhvr>
                                        <p:cTn id="32" dur="250" autoRev="1" fill="remove"/>
                                        <p:tgtEl>
                                          <p:spTgt spid="6"/>
                                        </p:tgtEl>
                                        <p:attrNameLst>
                                          <p:attrName>fillcolor</p:attrName>
                                        </p:attrNameLst>
                                      </p:cBhvr>
                                      <p:to>
                                        <a:schemeClr val="bg1"/>
                                      </p:to>
                                    </p:animClr>
                                    <p:set>
                                      <p:cBhvr>
                                        <p:cTn id="33" dur="250" autoRev="1" fill="remove"/>
                                        <p:tgtEl>
                                          <p:spTgt spid="6"/>
                                        </p:tgtEl>
                                        <p:attrNameLst>
                                          <p:attrName>fill.type</p:attrName>
                                        </p:attrNameLst>
                                      </p:cBhvr>
                                      <p:to>
                                        <p:strVal val="solid"/>
                                      </p:to>
                                    </p:set>
                                    <p:set>
                                      <p:cBhvr>
                                        <p:cTn id="34" dur="250" autoRev="1" fill="remove"/>
                                        <p:tgtEl>
                                          <p:spTgt spid="6"/>
                                        </p:tgtEl>
                                        <p:attrNameLst>
                                          <p:attrName>fill.on</p:attrName>
                                        </p:attrNameLst>
                                      </p:cBhvr>
                                      <p:to>
                                        <p:strVal val="true"/>
                                      </p:to>
                                    </p:set>
                                  </p:childTnLst>
                                </p:cTn>
                              </p:par>
                            </p:childTnLst>
                          </p:cTn>
                        </p:par>
                        <p:par>
                          <p:cTn id="35" fill="hold">
                            <p:stCondLst>
                              <p:cond delay="3650"/>
                            </p:stCondLst>
                            <p:childTnLst>
                              <p:par>
                                <p:cTn id="36" presetID="12" presetClass="entr" presetSubtype="4" fill="hold" grpId="0" nodeType="afterEffect">
                                  <p:stCondLst>
                                    <p:cond delay="0"/>
                                  </p:stCondLst>
                                  <p:iterate type="lt">
                                    <p:tmPct val="10000"/>
                                  </p:iterate>
                                  <p:childTnLst>
                                    <p:set>
                                      <p:cBhvr>
                                        <p:cTn id="37" dur="1" fill="hold">
                                          <p:stCondLst>
                                            <p:cond delay="0"/>
                                          </p:stCondLst>
                                        </p:cTn>
                                        <p:tgtEl>
                                          <p:spTgt spid="9"/>
                                        </p:tgtEl>
                                        <p:attrNameLst>
                                          <p:attrName>style.visibility</p:attrName>
                                        </p:attrNameLst>
                                      </p:cBhvr>
                                      <p:to>
                                        <p:strVal val="visible"/>
                                      </p:to>
                                    </p:set>
                                    <p:anim calcmode="lin" valueType="num">
                                      <p:cBhvr additive="base">
                                        <p:cTn id="38" dur="1000"/>
                                        <p:tgtEl>
                                          <p:spTgt spid="9"/>
                                        </p:tgtEl>
                                        <p:attrNameLst>
                                          <p:attrName>ppt_y</p:attrName>
                                        </p:attrNameLst>
                                      </p:cBhvr>
                                      <p:tavLst>
                                        <p:tav tm="0">
                                          <p:val>
                                            <p:strVal val="#ppt_y+#ppt_h*1.125000"/>
                                          </p:val>
                                        </p:tav>
                                        <p:tav tm="100000">
                                          <p:val>
                                            <p:strVal val="#ppt_y"/>
                                          </p:val>
                                        </p:tav>
                                      </p:tavLst>
                                    </p:anim>
                                    <p:animEffect transition="in" filter="wipe(up)">
                                      <p:cBhvr>
                                        <p:cTn id="3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p:bldP spid="8" grpId="0" animBg="1"/>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1521" y="123478"/>
            <a:ext cx="179512" cy="432048"/>
          </a:xfrm>
          <a:prstGeom prst="rect">
            <a:avLst/>
          </a:prstGeom>
          <a:solidFill>
            <a:srgbClr val="D83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9"/>
          <p:cNvSpPr txBox="1"/>
          <p:nvPr/>
        </p:nvSpPr>
        <p:spPr>
          <a:xfrm>
            <a:off x="460380" y="155415"/>
            <a:ext cx="1210588" cy="400110"/>
          </a:xfrm>
          <a:prstGeom prst="rect">
            <a:avLst/>
          </a:prstGeom>
          <a:noFill/>
        </p:spPr>
        <p:txBody>
          <a:bodyPr wrap="none" rtlCol="0">
            <a:spAutoFit/>
          </a:bodyPr>
          <a:lstStyle/>
          <a:p>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791580" y="1430194"/>
            <a:ext cx="540060" cy="598463"/>
            <a:chOff x="657722" y="5348452"/>
            <a:chExt cx="720080" cy="797950"/>
          </a:xfrm>
        </p:grpSpPr>
        <p:sp>
          <p:nvSpPr>
            <p:cNvPr id="7" name="Freeform 5"/>
            <p:cNvSpPr>
              <a:spLocks/>
            </p:cNvSpPr>
            <p:nvPr/>
          </p:nvSpPr>
          <p:spPr bwMode="auto">
            <a:xfrm rot="5400000">
              <a:off x="618787" y="5387387"/>
              <a:ext cx="797950" cy="720080"/>
            </a:xfrm>
            <a:custGeom>
              <a:avLst/>
              <a:gdLst>
                <a:gd name="T0" fmla="*/ 1136760 w 2740"/>
                <a:gd name="T1" fmla="*/ 1235640 h 2446"/>
                <a:gd name="T2" fmla="*/ 1086026 w 2740"/>
                <a:gd name="T3" fmla="*/ 1286347 h 2446"/>
                <a:gd name="T4" fmla="*/ 1013624 w 2740"/>
                <a:gd name="T5" fmla="*/ 1305028 h 2446"/>
                <a:gd name="T6" fmla="*/ 431239 w 2740"/>
                <a:gd name="T7" fmla="*/ 1305028 h 2446"/>
                <a:gd name="T8" fmla="*/ 362009 w 2740"/>
                <a:gd name="T9" fmla="*/ 1286347 h 2446"/>
                <a:gd name="T10" fmla="*/ 311274 w 2740"/>
                <a:gd name="T11" fmla="*/ 1235107 h 2446"/>
                <a:gd name="T12" fmla="*/ 19025 w 2740"/>
                <a:gd name="T13" fmla="*/ 723770 h 2446"/>
                <a:gd name="T14" fmla="*/ 0 w 2740"/>
                <a:gd name="T15" fmla="*/ 652781 h 2446"/>
                <a:gd name="T16" fmla="*/ 19025 w 2740"/>
                <a:gd name="T17" fmla="*/ 581258 h 2446"/>
                <a:gd name="T18" fmla="*/ 310218 w 2740"/>
                <a:gd name="T19" fmla="*/ 72057 h 2446"/>
                <a:gd name="T20" fmla="*/ 362009 w 2740"/>
                <a:gd name="T21" fmla="*/ 19749 h 2446"/>
                <a:gd name="T22" fmla="*/ 428068 w 2740"/>
                <a:gd name="T23" fmla="*/ 534 h 2446"/>
                <a:gd name="T24" fmla="*/ 1012567 w 2740"/>
                <a:gd name="T25" fmla="*/ 534 h 2446"/>
                <a:gd name="T26" fmla="*/ 1086026 w 2740"/>
                <a:gd name="T27" fmla="*/ 19749 h 2446"/>
                <a:gd name="T28" fmla="*/ 1136760 w 2740"/>
                <a:gd name="T29" fmla="*/ 70456 h 2446"/>
                <a:gd name="T30" fmla="*/ 1427952 w 2740"/>
                <a:gd name="T31" fmla="*/ 579657 h 2446"/>
                <a:gd name="T32" fmla="*/ 1448034 w 2740"/>
                <a:gd name="T33" fmla="*/ 652781 h 2446"/>
                <a:gd name="T34" fmla="*/ 1427423 w 2740"/>
                <a:gd name="T35" fmla="*/ 726439 h 2446"/>
                <a:gd name="T36" fmla="*/ 1136760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A5F66"/>
            </a:solidFill>
            <a:ln>
              <a:noFill/>
            </a:ln>
            <a:effectLst>
              <a:outerShdw blurRad="152400" dist="152400" dir="5400000" sx="90000" sy="-19000" rotWithShape="0">
                <a:prstClr val="black">
                  <a:alpha val="15000"/>
                </a:prstClr>
              </a:outerShdw>
            </a:effectLst>
          </p:spPr>
          <p:txBody>
            <a:bodyPr/>
            <a:lstStyle/>
            <a:p>
              <a:endParaRPr lang="zh-CN" altLang="en-US" sz="1500">
                <a:solidFill>
                  <a:schemeClr val="tx1">
                    <a:lumMod val="75000"/>
                    <a:lumOff val="25000"/>
                  </a:schemeClr>
                </a:solidFill>
              </a:endParaRPr>
            </a:p>
          </p:txBody>
        </p:sp>
        <p:grpSp>
          <p:nvGrpSpPr>
            <p:cNvPr id="8" name="组合 7"/>
            <p:cNvGrpSpPr/>
            <p:nvPr/>
          </p:nvGrpSpPr>
          <p:grpSpPr>
            <a:xfrm>
              <a:off x="745183" y="5564895"/>
              <a:ext cx="522165" cy="378279"/>
              <a:chOff x="5381625" y="2911475"/>
              <a:chExt cx="1428751" cy="1035050"/>
            </a:xfrm>
            <a:solidFill>
              <a:srgbClr val="ECBA88"/>
            </a:solidFill>
          </p:grpSpPr>
          <p:sp>
            <p:nvSpPr>
              <p:cNvPr id="9" name="Freeform 66"/>
              <p:cNvSpPr>
                <a:spLocks/>
              </p:cNvSpPr>
              <p:nvPr/>
            </p:nvSpPr>
            <p:spPr bwMode="auto">
              <a:xfrm>
                <a:off x="5427663" y="3017838"/>
                <a:ext cx="195263" cy="265113"/>
              </a:xfrm>
              <a:custGeom>
                <a:avLst/>
                <a:gdLst>
                  <a:gd name="T0" fmla="*/ 35 w 52"/>
                  <a:gd name="T1" fmla="*/ 67 h 70"/>
                  <a:gd name="T2" fmla="*/ 51 w 52"/>
                  <a:gd name="T3" fmla="*/ 27 h 70"/>
                  <a:gd name="T4" fmla="*/ 26 w 52"/>
                  <a:gd name="T5" fmla="*/ 0 h 70"/>
                  <a:gd name="T6" fmla="*/ 0 w 52"/>
                  <a:gd name="T7" fmla="*/ 31 h 70"/>
                  <a:gd name="T8" fmla="*/ 35 w 52"/>
                  <a:gd name="T9" fmla="*/ 67 h 70"/>
                </a:gdLst>
                <a:ahLst/>
                <a:cxnLst>
                  <a:cxn ang="0">
                    <a:pos x="T0" y="T1"/>
                  </a:cxn>
                  <a:cxn ang="0">
                    <a:pos x="T2" y="T3"/>
                  </a:cxn>
                  <a:cxn ang="0">
                    <a:pos x="T4" y="T5"/>
                  </a:cxn>
                  <a:cxn ang="0">
                    <a:pos x="T6" y="T7"/>
                  </a:cxn>
                  <a:cxn ang="0">
                    <a:pos x="T8" y="T9"/>
                  </a:cxn>
                </a:cxnLst>
                <a:rect l="0" t="0" r="r" b="b"/>
                <a:pathLst>
                  <a:path w="52" h="70">
                    <a:moveTo>
                      <a:pt x="35" y="67"/>
                    </a:moveTo>
                    <a:cubicBezTo>
                      <a:pt x="50" y="64"/>
                      <a:pt x="52" y="43"/>
                      <a:pt x="51" y="27"/>
                    </a:cubicBezTo>
                    <a:cubicBezTo>
                      <a:pt x="50" y="10"/>
                      <a:pt x="37" y="0"/>
                      <a:pt x="26" y="0"/>
                    </a:cubicBezTo>
                    <a:cubicBezTo>
                      <a:pt x="10" y="1"/>
                      <a:pt x="0" y="14"/>
                      <a:pt x="0" y="31"/>
                    </a:cubicBezTo>
                    <a:cubicBezTo>
                      <a:pt x="4" y="57"/>
                      <a:pt x="24" y="70"/>
                      <a:pt x="35" y="6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10" name="Freeform 67"/>
              <p:cNvSpPr>
                <a:spLocks/>
              </p:cNvSpPr>
              <p:nvPr/>
            </p:nvSpPr>
            <p:spPr bwMode="auto">
              <a:xfrm>
                <a:off x="5381625" y="3313113"/>
                <a:ext cx="290513" cy="515938"/>
              </a:xfrm>
              <a:custGeom>
                <a:avLst/>
                <a:gdLst>
                  <a:gd name="T0" fmla="*/ 66 w 77"/>
                  <a:gd name="T1" fmla="*/ 28 h 136"/>
                  <a:gd name="T2" fmla="*/ 55 w 77"/>
                  <a:gd name="T3" fmla="*/ 10 h 136"/>
                  <a:gd name="T4" fmla="*/ 62 w 77"/>
                  <a:gd name="T5" fmla="*/ 48 h 136"/>
                  <a:gd name="T6" fmla="*/ 33 w 77"/>
                  <a:gd name="T7" fmla="*/ 4 h 136"/>
                  <a:gd name="T8" fmla="*/ 20 w 77"/>
                  <a:gd name="T9" fmla="*/ 0 h 136"/>
                  <a:gd name="T10" fmla="*/ 2 w 77"/>
                  <a:gd name="T11" fmla="*/ 29 h 136"/>
                  <a:gd name="T12" fmla="*/ 0 w 77"/>
                  <a:gd name="T13" fmla="*/ 136 h 136"/>
                  <a:gd name="T14" fmla="*/ 36 w 77"/>
                  <a:gd name="T15" fmla="*/ 136 h 136"/>
                  <a:gd name="T16" fmla="*/ 77 w 77"/>
                  <a:gd name="T17" fmla="*/ 73 h 136"/>
                  <a:gd name="T18" fmla="*/ 66 w 77"/>
                  <a:gd name="T19" fmla="*/ 2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136">
                    <a:moveTo>
                      <a:pt x="66" y="28"/>
                    </a:moveTo>
                    <a:cubicBezTo>
                      <a:pt x="66" y="28"/>
                      <a:pt x="62" y="17"/>
                      <a:pt x="55" y="10"/>
                    </a:cubicBezTo>
                    <a:cubicBezTo>
                      <a:pt x="54" y="8"/>
                      <a:pt x="63" y="50"/>
                      <a:pt x="62" y="48"/>
                    </a:cubicBezTo>
                    <a:cubicBezTo>
                      <a:pt x="52" y="28"/>
                      <a:pt x="38" y="7"/>
                      <a:pt x="33" y="4"/>
                    </a:cubicBezTo>
                    <a:cubicBezTo>
                      <a:pt x="29" y="2"/>
                      <a:pt x="24" y="0"/>
                      <a:pt x="20" y="0"/>
                    </a:cubicBezTo>
                    <a:cubicBezTo>
                      <a:pt x="13" y="3"/>
                      <a:pt x="4" y="12"/>
                      <a:pt x="2" y="29"/>
                    </a:cubicBezTo>
                    <a:cubicBezTo>
                      <a:pt x="1" y="55"/>
                      <a:pt x="0" y="82"/>
                      <a:pt x="0" y="136"/>
                    </a:cubicBezTo>
                    <a:cubicBezTo>
                      <a:pt x="36" y="136"/>
                      <a:pt x="36" y="136"/>
                      <a:pt x="36" y="136"/>
                    </a:cubicBezTo>
                    <a:cubicBezTo>
                      <a:pt x="77" y="73"/>
                      <a:pt x="77" y="73"/>
                      <a:pt x="77" y="73"/>
                    </a:cubicBezTo>
                    <a:cubicBezTo>
                      <a:pt x="72" y="44"/>
                      <a:pt x="70" y="44"/>
                      <a:pt x="66" y="2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11" name="Freeform 68"/>
              <p:cNvSpPr>
                <a:spLocks/>
              </p:cNvSpPr>
              <p:nvPr/>
            </p:nvSpPr>
            <p:spPr bwMode="auto">
              <a:xfrm>
                <a:off x="6572250" y="3017838"/>
                <a:ext cx="196850" cy="265113"/>
              </a:xfrm>
              <a:custGeom>
                <a:avLst/>
                <a:gdLst>
                  <a:gd name="T0" fmla="*/ 16 w 52"/>
                  <a:gd name="T1" fmla="*/ 67 h 70"/>
                  <a:gd name="T2" fmla="*/ 51 w 52"/>
                  <a:gd name="T3" fmla="*/ 31 h 70"/>
                  <a:gd name="T4" fmla="*/ 26 w 52"/>
                  <a:gd name="T5" fmla="*/ 0 h 70"/>
                  <a:gd name="T6" fmla="*/ 0 w 52"/>
                  <a:gd name="T7" fmla="*/ 27 h 70"/>
                  <a:gd name="T8" fmla="*/ 16 w 52"/>
                  <a:gd name="T9" fmla="*/ 67 h 70"/>
                </a:gdLst>
                <a:ahLst/>
                <a:cxnLst>
                  <a:cxn ang="0">
                    <a:pos x="T0" y="T1"/>
                  </a:cxn>
                  <a:cxn ang="0">
                    <a:pos x="T2" y="T3"/>
                  </a:cxn>
                  <a:cxn ang="0">
                    <a:pos x="T4" y="T5"/>
                  </a:cxn>
                  <a:cxn ang="0">
                    <a:pos x="T6" y="T7"/>
                  </a:cxn>
                  <a:cxn ang="0">
                    <a:pos x="T8" y="T9"/>
                  </a:cxn>
                </a:cxnLst>
                <a:rect l="0" t="0" r="r" b="b"/>
                <a:pathLst>
                  <a:path w="52" h="70">
                    <a:moveTo>
                      <a:pt x="16" y="67"/>
                    </a:moveTo>
                    <a:cubicBezTo>
                      <a:pt x="27" y="70"/>
                      <a:pt x="47" y="57"/>
                      <a:pt x="51" y="31"/>
                    </a:cubicBezTo>
                    <a:cubicBezTo>
                      <a:pt x="52" y="14"/>
                      <a:pt x="42" y="1"/>
                      <a:pt x="26" y="0"/>
                    </a:cubicBezTo>
                    <a:cubicBezTo>
                      <a:pt x="14" y="0"/>
                      <a:pt x="1" y="10"/>
                      <a:pt x="0" y="27"/>
                    </a:cubicBezTo>
                    <a:cubicBezTo>
                      <a:pt x="0" y="43"/>
                      <a:pt x="2" y="64"/>
                      <a:pt x="16" y="6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12" name="Freeform 69"/>
              <p:cNvSpPr>
                <a:spLocks/>
              </p:cNvSpPr>
              <p:nvPr/>
            </p:nvSpPr>
            <p:spPr bwMode="auto">
              <a:xfrm>
                <a:off x="6519863" y="3313113"/>
                <a:ext cx="290513" cy="515938"/>
              </a:xfrm>
              <a:custGeom>
                <a:avLst/>
                <a:gdLst>
                  <a:gd name="T0" fmla="*/ 76 w 77"/>
                  <a:gd name="T1" fmla="*/ 29 h 136"/>
                  <a:gd name="T2" fmla="*/ 58 w 77"/>
                  <a:gd name="T3" fmla="*/ 0 h 136"/>
                  <a:gd name="T4" fmla="*/ 44 w 77"/>
                  <a:gd name="T5" fmla="*/ 4 h 136"/>
                  <a:gd name="T6" fmla="*/ 15 w 77"/>
                  <a:gd name="T7" fmla="*/ 48 h 136"/>
                  <a:gd name="T8" fmla="*/ 22 w 77"/>
                  <a:gd name="T9" fmla="*/ 10 h 136"/>
                  <a:gd name="T10" fmla="*/ 12 w 77"/>
                  <a:gd name="T11" fmla="*/ 28 h 136"/>
                  <a:gd name="T12" fmla="*/ 0 w 77"/>
                  <a:gd name="T13" fmla="*/ 73 h 136"/>
                  <a:gd name="T14" fmla="*/ 41 w 77"/>
                  <a:gd name="T15" fmla="*/ 136 h 136"/>
                  <a:gd name="T16" fmla="*/ 77 w 77"/>
                  <a:gd name="T17" fmla="*/ 136 h 136"/>
                  <a:gd name="T18" fmla="*/ 76 w 77"/>
                  <a:gd name="T19" fmla="*/ 2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7" h="136">
                    <a:moveTo>
                      <a:pt x="76" y="29"/>
                    </a:moveTo>
                    <a:cubicBezTo>
                      <a:pt x="73" y="12"/>
                      <a:pt x="64" y="3"/>
                      <a:pt x="58" y="0"/>
                    </a:cubicBezTo>
                    <a:cubicBezTo>
                      <a:pt x="53" y="0"/>
                      <a:pt x="48" y="2"/>
                      <a:pt x="44" y="4"/>
                    </a:cubicBezTo>
                    <a:cubicBezTo>
                      <a:pt x="40" y="7"/>
                      <a:pt x="25" y="28"/>
                      <a:pt x="15" y="48"/>
                    </a:cubicBezTo>
                    <a:cubicBezTo>
                      <a:pt x="15" y="50"/>
                      <a:pt x="24" y="8"/>
                      <a:pt x="22" y="10"/>
                    </a:cubicBezTo>
                    <a:cubicBezTo>
                      <a:pt x="16" y="17"/>
                      <a:pt x="12" y="28"/>
                      <a:pt x="12" y="28"/>
                    </a:cubicBezTo>
                    <a:cubicBezTo>
                      <a:pt x="8" y="44"/>
                      <a:pt x="6" y="44"/>
                      <a:pt x="0" y="73"/>
                    </a:cubicBezTo>
                    <a:cubicBezTo>
                      <a:pt x="41" y="136"/>
                      <a:pt x="41" y="136"/>
                      <a:pt x="41" y="136"/>
                    </a:cubicBezTo>
                    <a:cubicBezTo>
                      <a:pt x="77" y="136"/>
                      <a:pt x="77" y="136"/>
                      <a:pt x="77" y="136"/>
                    </a:cubicBezTo>
                    <a:cubicBezTo>
                      <a:pt x="77" y="82"/>
                      <a:pt x="77" y="55"/>
                      <a:pt x="76" y="29"/>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13" name="Freeform 70"/>
              <p:cNvSpPr>
                <a:spLocks/>
              </p:cNvSpPr>
              <p:nvPr/>
            </p:nvSpPr>
            <p:spPr bwMode="auto">
              <a:xfrm>
                <a:off x="5854700" y="3195638"/>
                <a:ext cx="641350" cy="319088"/>
              </a:xfrm>
              <a:custGeom>
                <a:avLst/>
                <a:gdLst>
                  <a:gd name="T0" fmla="*/ 22 w 170"/>
                  <a:gd name="T1" fmla="*/ 76 h 84"/>
                  <a:gd name="T2" fmla="*/ 30 w 170"/>
                  <a:gd name="T3" fmla="*/ 38 h 84"/>
                  <a:gd name="T4" fmla="*/ 30 w 170"/>
                  <a:gd name="T5" fmla="*/ 38 h 84"/>
                  <a:gd name="T6" fmla="*/ 30 w 170"/>
                  <a:gd name="T7" fmla="*/ 84 h 84"/>
                  <a:gd name="T8" fmla="*/ 101 w 170"/>
                  <a:gd name="T9" fmla="*/ 84 h 84"/>
                  <a:gd name="T10" fmla="*/ 101 w 170"/>
                  <a:gd name="T11" fmla="*/ 42 h 84"/>
                  <a:gd name="T12" fmla="*/ 102 w 170"/>
                  <a:gd name="T13" fmla="*/ 43 h 84"/>
                  <a:gd name="T14" fmla="*/ 111 w 170"/>
                  <a:gd name="T15" fmla="*/ 57 h 84"/>
                  <a:gd name="T16" fmla="*/ 116 w 170"/>
                  <a:gd name="T17" fmla="*/ 62 h 84"/>
                  <a:gd name="T18" fmla="*/ 118 w 170"/>
                  <a:gd name="T19" fmla="*/ 65 h 84"/>
                  <a:gd name="T20" fmla="*/ 120 w 170"/>
                  <a:gd name="T21" fmla="*/ 66 h 84"/>
                  <a:gd name="T22" fmla="*/ 124 w 170"/>
                  <a:gd name="T23" fmla="*/ 68 h 84"/>
                  <a:gd name="T24" fmla="*/ 127 w 170"/>
                  <a:gd name="T25" fmla="*/ 68 h 84"/>
                  <a:gd name="T26" fmla="*/ 133 w 170"/>
                  <a:gd name="T27" fmla="*/ 67 h 84"/>
                  <a:gd name="T28" fmla="*/ 136 w 170"/>
                  <a:gd name="T29" fmla="*/ 65 h 84"/>
                  <a:gd name="T30" fmla="*/ 141 w 170"/>
                  <a:gd name="T31" fmla="*/ 62 h 84"/>
                  <a:gd name="T32" fmla="*/ 149 w 170"/>
                  <a:gd name="T33" fmla="*/ 54 h 84"/>
                  <a:gd name="T34" fmla="*/ 165 w 170"/>
                  <a:gd name="T35" fmla="*/ 37 h 84"/>
                  <a:gd name="T36" fmla="*/ 164 w 170"/>
                  <a:gd name="T37" fmla="*/ 20 h 84"/>
                  <a:gd name="T38" fmla="*/ 147 w 170"/>
                  <a:gd name="T39" fmla="*/ 21 h 84"/>
                  <a:gd name="T40" fmla="*/ 147 w 170"/>
                  <a:gd name="T41" fmla="*/ 21 h 84"/>
                  <a:gd name="T42" fmla="*/ 134 w 170"/>
                  <a:gd name="T43" fmla="*/ 35 h 84"/>
                  <a:gd name="T44" fmla="*/ 129 w 170"/>
                  <a:gd name="T45" fmla="*/ 40 h 84"/>
                  <a:gd name="T46" fmla="*/ 126 w 170"/>
                  <a:gd name="T47" fmla="*/ 35 h 84"/>
                  <a:gd name="T48" fmla="*/ 116 w 170"/>
                  <a:gd name="T49" fmla="*/ 20 h 84"/>
                  <a:gd name="T50" fmla="*/ 112 w 170"/>
                  <a:gd name="T51" fmla="*/ 14 h 84"/>
                  <a:gd name="T52" fmla="*/ 111 w 170"/>
                  <a:gd name="T53" fmla="*/ 13 h 84"/>
                  <a:gd name="T54" fmla="*/ 111 w 170"/>
                  <a:gd name="T55" fmla="*/ 12 h 84"/>
                  <a:gd name="T56" fmla="*/ 109 w 170"/>
                  <a:gd name="T57" fmla="*/ 9 h 84"/>
                  <a:gd name="T58" fmla="*/ 92 w 170"/>
                  <a:gd name="T59" fmla="*/ 2 h 84"/>
                  <a:gd name="T60" fmla="*/ 84 w 170"/>
                  <a:gd name="T61" fmla="*/ 0 h 84"/>
                  <a:gd name="T62" fmla="*/ 84 w 170"/>
                  <a:gd name="T63" fmla="*/ 0 h 84"/>
                  <a:gd name="T64" fmla="*/ 84 w 170"/>
                  <a:gd name="T65" fmla="*/ 0 h 84"/>
                  <a:gd name="T66" fmla="*/ 73 w 170"/>
                  <a:gd name="T67" fmla="*/ 37 h 84"/>
                  <a:gd name="T68" fmla="*/ 69 w 170"/>
                  <a:gd name="T69" fmla="*/ 14 h 84"/>
                  <a:gd name="T70" fmla="*/ 72 w 170"/>
                  <a:gd name="T71" fmla="*/ 7 h 84"/>
                  <a:gd name="T72" fmla="*/ 67 w 170"/>
                  <a:gd name="T73" fmla="*/ 2 h 84"/>
                  <a:gd name="T74" fmla="*/ 64 w 170"/>
                  <a:gd name="T75" fmla="*/ 2 h 84"/>
                  <a:gd name="T76" fmla="*/ 59 w 170"/>
                  <a:gd name="T77" fmla="*/ 7 h 84"/>
                  <a:gd name="T78" fmla="*/ 62 w 170"/>
                  <a:gd name="T79" fmla="*/ 14 h 84"/>
                  <a:gd name="T80" fmla="*/ 58 w 170"/>
                  <a:gd name="T81" fmla="*/ 37 h 84"/>
                  <a:gd name="T82" fmla="*/ 47 w 170"/>
                  <a:gd name="T83" fmla="*/ 0 h 84"/>
                  <a:gd name="T84" fmla="*/ 47 w 170"/>
                  <a:gd name="T85" fmla="*/ 0 h 84"/>
                  <a:gd name="T86" fmla="*/ 47 w 170"/>
                  <a:gd name="T87" fmla="*/ 0 h 84"/>
                  <a:gd name="T88" fmla="*/ 40 w 170"/>
                  <a:gd name="T89" fmla="*/ 2 h 84"/>
                  <a:gd name="T90" fmla="*/ 17 w 170"/>
                  <a:gd name="T91" fmla="*/ 11 h 84"/>
                  <a:gd name="T92" fmla="*/ 0 w 170"/>
                  <a:gd name="T93" fmla="*/ 75 h 84"/>
                  <a:gd name="T94" fmla="*/ 0 w 170"/>
                  <a:gd name="T95" fmla="*/ 84 h 84"/>
                  <a:gd name="T96" fmla="*/ 22 w 170"/>
                  <a:gd name="T97" fmla="*/ 84 h 84"/>
                  <a:gd name="T98" fmla="*/ 22 w 170"/>
                  <a:gd name="T99" fmla="*/ 7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0" h="84">
                    <a:moveTo>
                      <a:pt x="22" y="76"/>
                    </a:moveTo>
                    <a:cubicBezTo>
                      <a:pt x="23" y="61"/>
                      <a:pt x="28" y="39"/>
                      <a:pt x="30" y="38"/>
                    </a:cubicBezTo>
                    <a:cubicBezTo>
                      <a:pt x="30" y="38"/>
                      <a:pt x="30" y="38"/>
                      <a:pt x="30" y="38"/>
                    </a:cubicBezTo>
                    <a:cubicBezTo>
                      <a:pt x="30" y="84"/>
                      <a:pt x="30" y="84"/>
                      <a:pt x="30" y="84"/>
                    </a:cubicBezTo>
                    <a:cubicBezTo>
                      <a:pt x="101" y="84"/>
                      <a:pt x="101" y="84"/>
                      <a:pt x="101" y="84"/>
                    </a:cubicBezTo>
                    <a:cubicBezTo>
                      <a:pt x="101" y="42"/>
                      <a:pt x="101" y="42"/>
                      <a:pt x="101" y="42"/>
                    </a:cubicBezTo>
                    <a:cubicBezTo>
                      <a:pt x="102" y="42"/>
                      <a:pt x="102" y="43"/>
                      <a:pt x="102" y="43"/>
                    </a:cubicBezTo>
                    <a:cubicBezTo>
                      <a:pt x="105" y="48"/>
                      <a:pt x="108" y="53"/>
                      <a:pt x="111" y="57"/>
                    </a:cubicBezTo>
                    <a:cubicBezTo>
                      <a:pt x="113" y="59"/>
                      <a:pt x="114" y="60"/>
                      <a:pt x="116" y="62"/>
                    </a:cubicBezTo>
                    <a:cubicBezTo>
                      <a:pt x="116" y="63"/>
                      <a:pt x="117" y="64"/>
                      <a:pt x="118" y="65"/>
                    </a:cubicBezTo>
                    <a:cubicBezTo>
                      <a:pt x="119" y="65"/>
                      <a:pt x="119" y="66"/>
                      <a:pt x="120" y="66"/>
                    </a:cubicBezTo>
                    <a:cubicBezTo>
                      <a:pt x="121" y="67"/>
                      <a:pt x="122" y="67"/>
                      <a:pt x="124" y="68"/>
                    </a:cubicBezTo>
                    <a:cubicBezTo>
                      <a:pt x="125" y="68"/>
                      <a:pt x="126" y="68"/>
                      <a:pt x="127" y="68"/>
                    </a:cubicBezTo>
                    <a:cubicBezTo>
                      <a:pt x="130" y="68"/>
                      <a:pt x="132" y="67"/>
                      <a:pt x="133" y="67"/>
                    </a:cubicBezTo>
                    <a:cubicBezTo>
                      <a:pt x="134" y="66"/>
                      <a:pt x="135" y="66"/>
                      <a:pt x="136" y="65"/>
                    </a:cubicBezTo>
                    <a:cubicBezTo>
                      <a:pt x="138" y="64"/>
                      <a:pt x="140" y="63"/>
                      <a:pt x="141" y="62"/>
                    </a:cubicBezTo>
                    <a:cubicBezTo>
                      <a:pt x="144" y="59"/>
                      <a:pt x="146" y="57"/>
                      <a:pt x="149" y="54"/>
                    </a:cubicBezTo>
                    <a:cubicBezTo>
                      <a:pt x="157" y="46"/>
                      <a:pt x="165" y="37"/>
                      <a:pt x="165" y="37"/>
                    </a:cubicBezTo>
                    <a:cubicBezTo>
                      <a:pt x="170" y="32"/>
                      <a:pt x="169" y="24"/>
                      <a:pt x="164" y="20"/>
                    </a:cubicBezTo>
                    <a:cubicBezTo>
                      <a:pt x="159" y="15"/>
                      <a:pt x="151" y="16"/>
                      <a:pt x="147" y="21"/>
                    </a:cubicBezTo>
                    <a:cubicBezTo>
                      <a:pt x="147" y="21"/>
                      <a:pt x="147" y="21"/>
                      <a:pt x="147" y="21"/>
                    </a:cubicBezTo>
                    <a:cubicBezTo>
                      <a:pt x="146" y="22"/>
                      <a:pt x="141" y="28"/>
                      <a:pt x="134" y="35"/>
                    </a:cubicBezTo>
                    <a:cubicBezTo>
                      <a:pt x="133" y="37"/>
                      <a:pt x="131" y="39"/>
                      <a:pt x="129" y="40"/>
                    </a:cubicBezTo>
                    <a:cubicBezTo>
                      <a:pt x="128" y="39"/>
                      <a:pt x="127" y="37"/>
                      <a:pt x="126" y="35"/>
                    </a:cubicBezTo>
                    <a:cubicBezTo>
                      <a:pt x="122" y="30"/>
                      <a:pt x="118" y="24"/>
                      <a:pt x="116" y="20"/>
                    </a:cubicBezTo>
                    <a:cubicBezTo>
                      <a:pt x="114" y="17"/>
                      <a:pt x="113" y="15"/>
                      <a:pt x="112" y="14"/>
                    </a:cubicBezTo>
                    <a:cubicBezTo>
                      <a:pt x="112" y="13"/>
                      <a:pt x="112" y="13"/>
                      <a:pt x="111" y="13"/>
                    </a:cubicBezTo>
                    <a:cubicBezTo>
                      <a:pt x="111" y="12"/>
                      <a:pt x="111" y="12"/>
                      <a:pt x="111" y="12"/>
                    </a:cubicBezTo>
                    <a:cubicBezTo>
                      <a:pt x="110" y="11"/>
                      <a:pt x="110" y="10"/>
                      <a:pt x="109" y="9"/>
                    </a:cubicBezTo>
                    <a:cubicBezTo>
                      <a:pt x="108" y="8"/>
                      <a:pt x="104" y="5"/>
                      <a:pt x="92" y="2"/>
                    </a:cubicBezTo>
                    <a:cubicBezTo>
                      <a:pt x="89" y="1"/>
                      <a:pt x="86" y="0"/>
                      <a:pt x="84" y="0"/>
                    </a:cubicBezTo>
                    <a:cubicBezTo>
                      <a:pt x="84" y="0"/>
                      <a:pt x="84" y="0"/>
                      <a:pt x="84" y="0"/>
                    </a:cubicBezTo>
                    <a:cubicBezTo>
                      <a:pt x="84" y="0"/>
                      <a:pt x="84" y="0"/>
                      <a:pt x="84" y="0"/>
                    </a:cubicBezTo>
                    <a:cubicBezTo>
                      <a:pt x="83" y="5"/>
                      <a:pt x="81" y="20"/>
                      <a:pt x="73" y="37"/>
                    </a:cubicBezTo>
                    <a:cubicBezTo>
                      <a:pt x="71" y="25"/>
                      <a:pt x="69" y="15"/>
                      <a:pt x="69" y="14"/>
                    </a:cubicBezTo>
                    <a:cubicBezTo>
                      <a:pt x="72" y="7"/>
                      <a:pt x="72" y="7"/>
                      <a:pt x="72" y="7"/>
                    </a:cubicBezTo>
                    <a:cubicBezTo>
                      <a:pt x="67" y="2"/>
                      <a:pt x="67" y="2"/>
                      <a:pt x="67" y="2"/>
                    </a:cubicBezTo>
                    <a:cubicBezTo>
                      <a:pt x="64" y="2"/>
                      <a:pt x="64" y="2"/>
                      <a:pt x="64" y="2"/>
                    </a:cubicBezTo>
                    <a:cubicBezTo>
                      <a:pt x="59" y="7"/>
                      <a:pt x="59" y="7"/>
                      <a:pt x="59" y="7"/>
                    </a:cubicBezTo>
                    <a:cubicBezTo>
                      <a:pt x="62" y="14"/>
                      <a:pt x="62" y="14"/>
                      <a:pt x="62" y="14"/>
                    </a:cubicBezTo>
                    <a:cubicBezTo>
                      <a:pt x="62" y="15"/>
                      <a:pt x="60" y="25"/>
                      <a:pt x="58" y="37"/>
                    </a:cubicBezTo>
                    <a:cubicBezTo>
                      <a:pt x="50" y="20"/>
                      <a:pt x="48" y="5"/>
                      <a:pt x="47" y="0"/>
                    </a:cubicBezTo>
                    <a:cubicBezTo>
                      <a:pt x="47" y="0"/>
                      <a:pt x="47" y="0"/>
                      <a:pt x="47" y="0"/>
                    </a:cubicBezTo>
                    <a:cubicBezTo>
                      <a:pt x="47" y="0"/>
                      <a:pt x="47" y="0"/>
                      <a:pt x="47" y="0"/>
                    </a:cubicBezTo>
                    <a:cubicBezTo>
                      <a:pt x="45" y="0"/>
                      <a:pt x="43" y="1"/>
                      <a:pt x="40" y="2"/>
                    </a:cubicBezTo>
                    <a:cubicBezTo>
                      <a:pt x="33" y="4"/>
                      <a:pt x="23" y="8"/>
                      <a:pt x="17" y="11"/>
                    </a:cubicBezTo>
                    <a:cubicBezTo>
                      <a:pt x="14" y="14"/>
                      <a:pt x="3" y="29"/>
                      <a:pt x="0" y="75"/>
                    </a:cubicBezTo>
                    <a:cubicBezTo>
                      <a:pt x="0" y="78"/>
                      <a:pt x="0" y="81"/>
                      <a:pt x="0" y="84"/>
                    </a:cubicBezTo>
                    <a:cubicBezTo>
                      <a:pt x="22" y="84"/>
                      <a:pt x="22" y="84"/>
                      <a:pt x="22" y="84"/>
                    </a:cubicBezTo>
                    <a:cubicBezTo>
                      <a:pt x="22" y="81"/>
                      <a:pt x="22" y="79"/>
                      <a:pt x="22" y="76"/>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14" name="Freeform 71"/>
              <p:cNvSpPr>
                <a:spLocks/>
              </p:cNvSpPr>
              <p:nvPr/>
            </p:nvSpPr>
            <p:spPr bwMode="auto">
              <a:xfrm>
                <a:off x="5978525" y="2911475"/>
                <a:ext cx="246063" cy="269875"/>
              </a:xfrm>
              <a:custGeom>
                <a:avLst/>
                <a:gdLst>
                  <a:gd name="T0" fmla="*/ 7 w 65"/>
                  <a:gd name="T1" fmla="*/ 46 h 71"/>
                  <a:gd name="T2" fmla="*/ 33 w 65"/>
                  <a:gd name="T3" fmla="*/ 71 h 71"/>
                  <a:gd name="T4" fmla="*/ 59 w 65"/>
                  <a:gd name="T5" fmla="*/ 46 h 71"/>
                  <a:gd name="T6" fmla="*/ 64 w 65"/>
                  <a:gd name="T7" fmla="*/ 34 h 71"/>
                  <a:gd name="T8" fmla="*/ 60 w 65"/>
                  <a:gd name="T9" fmla="*/ 29 h 71"/>
                  <a:gd name="T10" fmla="*/ 33 w 65"/>
                  <a:gd name="T11" fmla="*/ 0 h 71"/>
                  <a:gd name="T12" fmla="*/ 5 w 65"/>
                  <a:gd name="T13" fmla="*/ 29 h 71"/>
                  <a:gd name="T14" fmla="*/ 1 w 65"/>
                  <a:gd name="T15" fmla="*/ 34 h 71"/>
                  <a:gd name="T16" fmla="*/ 7 w 65"/>
                  <a:gd name="T17" fmla="*/ 4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71">
                    <a:moveTo>
                      <a:pt x="7" y="46"/>
                    </a:moveTo>
                    <a:cubicBezTo>
                      <a:pt x="11" y="59"/>
                      <a:pt x="19" y="71"/>
                      <a:pt x="33" y="71"/>
                    </a:cubicBezTo>
                    <a:cubicBezTo>
                      <a:pt x="47" y="71"/>
                      <a:pt x="55" y="59"/>
                      <a:pt x="59" y="46"/>
                    </a:cubicBezTo>
                    <a:cubicBezTo>
                      <a:pt x="62" y="44"/>
                      <a:pt x="65" y="38"/>
                      <a:pt x="64" y="34"/>
                    </a:cubicBezTo>
                    <a:cubicBezTo>
                      <a:pt x="64" y="31"/>
                      <a:pt x="63" y="30"/>
                      <a:pt x="60" y="29"/>
                    </a:cubicBezTo>
                    <a:cubicBezTo>
                      <a:pt x="60" y="13"/>
                      <a:pt x="49" y="0"/>
                      <a:pt x="33" y="0"/>
                    </a:cubicBezTo>
                    <a:cubicBezTo>
                      <a:pt x="17" y="0"/>
                      <a:pt x="6" y="13"/>
                      <a:pt x="5" y="29"/>
                    </a:cubicBezTo>
                    <a:cubicBezTo>
                      <a:pt x="3" y="30"/>
                      <a:pt x="1" y="31"/>
                      <a:pt x="1" y="34"/>
                    </a:cubicBezTo>
                    <a:cubicBezTo>
                      <a:pt x="0" y="39"/>
                      <a:pt x="3" y="45"/>
                      <a:pt x="7" y="46"/>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15" name="Freeform 72"/>
              <p:cNvSpPr>
                <a:spLocks/>
              </p:cNvSpPr>
              <p:nvPr/>
            </p:nvSpPr>
            <p:spPr bwMode="auto">
              <a:xfrm>
                <a:off x="5524500" y="3536950"/>
                <a:ext cx="1143000" cy="409575"/>
              </a:xfrm>
              <a:custGeom>
                <a:avLst/>
                <a:gdLst>
                  <a:gd name="T0" fmla="*/ 232 w 302"/>
                  <a:gd name="T1" fmla="*/ 0 h 108"/>
                  <a:gd name="T2" fmla="*/ 235 w 302"/>
                  <a:gd name="T3" fmla="*/ 3 h 108"/>
                  <a:gd name="T4" fmla="*/ 286 w 302"/>
                  <a:gd name="T5" fmla="*/ 88 h 108"/>
                  <a:gd name="T6" fmla="*/ 286 w 302"/>
                  <a:gd name="T7" fmla="*/ 90 h 108"/>
                  <a:gd name="T8" fmla="*/ 16 w 302"/>
                  <a:gd name="T9" fmla="*/ 89 h 108"/>
                  <a:gd name="T10" fmla="*/ 16 w 302"/>
                  <a:gd name="T11" fmla="*/ 88 h 108"/>
                  <a:gd name="T12" fmla="*/ 69 w 302"/>
                  <a:gd name="T13" fmla="*/ 2 h 108"/>
                  <a:gd name="T14" fmla="*/ 71 w 302"/>
                  <a:gd name="T15" fmla="*/ 0 h 108"/>
                  <a:gd name="T16" fmla="*/ 59 w 302"/>
                  <a:gd name="T17" fmla="*/ 0 h 108"/>
                  <a:gd name="T18" fmla="*/ 0 w 302"/>
                  <a:gd name="T19" fmla="*/ 92 h 108"/>
                  <a:gd name="T20" fmla="*/ 0 w 302"/>
                  <a:gd name="T21" fmla="*/ 108 h 108"/>
                  <a:gd name="T22" fmla="*/ 1 w 302"/>
                  <a:gd name="T23" fmla="*/ 108 h 108"/>
                  <a:gd name="T24" fmla="*/ 302 w 302"/>
                  <a:gd name="T25" fmla="*/ 108 h 108"/>
                  <a:gd name="T26" fmla="*/ 302 w 302"/>
                  <a:gd name="T27" fmla="*/ 108 h 108"/>
                  <a:gd name="T28" fmla="*/ 302 w 302"/>
                  <a:gd name="T29" fmla="*/ 91 h 108"/>
                  <a:gd name="T30" fmla="*/ 244 w 302"/>
                  <a:gd name="T31" fmla="*/ 0 h 108"/>
                  <a:gd name="T32" fmla="*/ 232 w 302"/>
                  <a:gd name="T33"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2" h="108">
                    <a:moveTo>
                      <a:pt x="232" y="0"/>
                    </a:moveTo>
                    <a:cubicBezTo>
                      <a:pt x="233" y="1"/>
                      <a:pt x="234" y="1"/>
                      <a:pt x="235" y="3"/>
                    </a:cubicBezTo>
                    <a:cubicBezTo>
                      <a:pt x="286" y="88"/>
                      <a:pt x="286" y="88"/>
                      <a:pt x="286" y="88"/>
                    </a:cubicBezTo>
                    <a:cubicBezTo>
                      <a:pt x="286" y="89"/>
                      <a:pt x="286" y="89"/>
                      <a:pt x="286" y="90"/>
                    </a:cubicBezTo>
                    <a:cubicBezTo>
                      <a:pt x="16" y="89"/>
                      <a:pt x="16" y="89"/>
                      <a:pt x="16" y="89"/>
                    </a:cubicBezTo>
                    <a:cubicBezTo>
                      <a:pt x="16" y="89"/>
                      <a:pt x="16" y="89"/>
                      <a:pt x="16" y="88"/>
                    </a:cubicBezTo>
                    <a:cubicBezTo>
                      <a:pt x="69" y="2"/>
                      <a:pt x="69" y="2"/>
                      <a:pt x="69" y="2"/>
                    </a:cubicBezTo>
                    <a:cubicBezTo>
                      <a:pt x="69" y="1"/>
                      <a:pt x="70" y="1"/>
                      <a:pt x="71" y="0"/>
                    </a:cubicBezTo>
                    <a:cubicBezTo>
                      <a:pt x="59" y="0"/>
                      <a:pt x="59" y="0"/>
                      <a:pt x="59" y="0"/>
                    </a:cubicBezTo>
                    <a:cubicBezTo>
                      <a:pt x="0" y="92"/>
                      <a:pt x="0" y="92"/>
                      <a:pt x="0" y="92"/>
                    </a:cubicBezTo>
                    <a:cubicBezTo>
                      <a:pt x="0" y="108"/>
                      <a:pt x="0" y="108"/>
                      <a:pt x="0" y="108"/>
                    </a:cubicBezTo>
                    <a:cubicBezTo>
                      <a:pt x="0" y="108"/>
                      <a:pt x="1" y="108"/>
                      <a:pt x="1" y="108"/>
                    </a:cubicBezTo>
                    <a:cubicBezTo>
                      <a:pt x="302" y="108"/>
                      <a:pt x="302" y="108"/>
                      <a:pt x="302" y="108"/>
                    </a:cubicBezTo>
                    <a:cubicBezTo>
                      <a:pt x="302" y="108"/>
                      <a:pt x="302" y="108"/>
                      <a:pt x="302" y="108"/>
                    </a:cubicBezTo>
                    <a:cubicBezTo>
                      <a:pt x="302" y="91"/>
                      <a:pt x="302" y="91"/>
                      <a:pt x="302" y="91"/>
                    </a:cubicBezTo>
                    <a:cubicBezTo>
                      <a:pt x="244" y="0"/>
                      <a:pt x="244" y="0"/>
                      <a:pt x="244" y="0"/>
                    </a:cubicBezTo>
                    <a:lnTo>
                      <a:pt x="232"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grpSp>
      </p:grpSp>
      <p:grpSp>
        <p:nvGrpSpPr>
          <p:cNvPr id="16" name="组合 15"/>
          <p:cNvGrpSpPr/>
          <p:nvPr/>
        </p:nvGrpSpPr>
        <p:grpSpPr>
          <a:xfrm>
            <a:off x="3725170" y="1445545"/>
            <a:ext cx="540060" cy="598463"/>
            <a:chOff x="5687735" y="5297652"/>
            <a:chExt cx="720080" cy="797950"/>
          </a:xfrm>
        </p:grpSpPr>
        <p:sp>
          <p:nvSpPr>
            <p:cNvPr id="17" name="Freeform 5"/>
            <p:cNvSpPr>
              <a:spLocks/>
            </p:cNvSpPr>
            <p:nvPr/>
          </p:nvSpPr>
          <p:spPr bwMode="auto">
            <a:xfrm rot="5400000">
              <a:off x="5648800" y="5336587"/>
              <a:ext cx="797950" cy="720080"/>
            </a:xfrm>
            <a:custGeom>
              <a:avLst/>
              <a:gdLst>
                <a:gd name="T0" fmla="*/ 1136760 w 2740"/>
                <a:gd name="T1" fmla="*/ 1235640 h 2446"/>
                <a:gd name="T2" fmla="*/ 1086026 w 2740"/>
                <a:gd name="T3" fmla="*/ 1286347 h 2446"/>
                <a:gd name="T4" fmla="*/ 1013624 w 2740"/>
                <a:gd name="T5" fmla="*/ 1305028 h 2446"/>
                <a:gd name="T6" fmla="*/ 431239 w 2740"/>
                <a:gd name="T7" fmla="*/ 1305028 h 2446"/>
                <a:gd name="T8" fmla="*/ 362009 w 2740"/>
                <a:gd name="T9" fmla="*/ 1286347 h 2446"/>
                <a:gd name="T10" fmla="*/ 311274 w 2740"/>
                <a:gd name="T11" fmla="*/ 1235107 h 2446"/>
                <a:gd name="T12" fmla="*/ 19025 w 2740"/>
                <a:gd name="T13" fmla="*/ 723770 h 2446"/>
                <a:gd name="T14" fmla="*/ 0 w 2740"/>
                <a:gd name="T15" fmla="*/ 652781 h 2446"/>
                <a:gd name="T16" fmla="*/ 19025 w 2740"/>
                <a:gd name="T17" fmla="*/ 581258 h 2446"/>
                <a:gd name="T18" fmla="*/ 310218 w 2740"/>
                <a:gd name="T19" fmla="*/ 72057 h 2446"/>
                <a:gd name="T20" fmla="*/ 362009 w 2740"/>
                <a:gd name="T21" fmla="*/ 19749 h 2446"/>
                <a:gd name="T22" fmla="*/ 428068 w 2740"/>
                <a:gd name="T23" fmla="*/ 534 h 2446"/>
                <a:gd name="T24" fmla="*/ 1012567 w 2740"/>
                <a:gd name="T25" fmla="*/ 534 h 2446"/>
                <a:gd name="T26" fmla="*/ 1086026 w 2740"/>
                <a:gd name="T27" fmla="*/ 19749 h 2446"/>
                <a:gd name="T28" fmla="*/ 1136760 w 2740"/>
                <a:gd name="T29" fmla="*/ 70456 h 2446"/>
                <a:gd name="T30" fmla="*/ 1427952 w 2740"/>
                <a:gd name="T31" fmla="*/ 579657 h 2446"/>
                <a:gd name="T32" fmla="*/ 1448034 w 2740"/>
                <a:gd name="T33" fmla="*/ 652781 h 2446"/>
                <a:gd name="T34" fmla="*/ 1427423 w 2740"/>
                <a:gd name="T35" fmla="*/ 726439 h 2446"/>
                <a:gd name="T36" fmla="*/ 1136760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A5F66"/>
            </a:solidFill>
            <a:ln>
              <a:noFill/>
            </a:ln>
            <a:effectLst>
              <a:outerShdw blurRad="152400" dist="152400" dir="5400000" sx="90000" sy="-19000" rotWithShape="0">
                <a:prstClr val="black">
                  <a:alpha val="15000"/>
                </a:prstClr>
              </a:outerShdw>
            </a:effectLst>
          </p:spPr>
          <p:txBody>
            <a:bodyPr/>
            <a:lstStyle/>
            <a:p>
              <a:endParaRPr lang="zh-CN" altLang="en-US" sz="1500">
                <a:solidFill>
                  <a:schemeClr val="tx1">
                    <a:lumMod val="75000"/>
                    <a:lumOff val="25000"/>
                  </a:schemeClr>
                </a:solidFill>
              </a:endParaRPr>
            </a:p>
          </p:txBody>
        </p:sp>
        <p:grpSp>
          <p:nvGrpSpPr>
            <p:cNvPr id="18" name="组合 17"/>
            <p:cNvGrpSpPr/>
            <p:nvPr/>
          </p:nvGrpSpPr>
          <p:grpSpPr>
            <a:xfrm>
              <a:off x="5920829" y="5499202"/>
              <a:ext cx="292993" cy="420633"/>
              <a:chOff x="5691188" y="2855913"/>
              <a:chExt cx="801688" cy="1150938"/>
            </a:xfrm>
            <a:solidFill>
              <a:srgbClr val="ECBA88"/>
            </a:solidFill>
          </p:grpSpPr>
          <p:sp>
            <p:nvSpPr>
              <p:cNvPr id="19" name="Freeform 30"/>
              <p:cNvSpPr>
                <a:spLocks noEditPoints="1"/>
              </p:cNvSpPr>
              <p:nvPr/>
            </p:nvSpPr>
            <p:spPr bwMode="auto">
              <a:xfrm>
                <a:off x="5691188" y="2855913"/>
                <a:ext cx="801688" cy="1150938"/>
              </a:xfrm>
              <a:custGeom>
                <a:avLst/>
                <a:gdLst>
                  <a:gd name="T0" fmla="*/ 0 w 210"/>
                  <a:gd name="T1" fmla="*/ 9 h 304"/>
                  <a:gd name="T2" fmla="*/ 201 w 210"/>
                  <a:gd name="T3" fmla="*/ 304 h 304"/>
                  <a:gd name="T4" fmla="*/ 201 w 210"/>
                  <a:gd name="T5" fmla="*/ 0 h 304"/>
                  <a:gd name="T6" fmla="*/ 46 w 210"/>
                  <a:gd name="T7" fmla="*/ 132 h 304"/>
                  <a:gd name="T8" fmla="*/ 46 w 210"/>
                  <a:gd name="T9" fmla="*/ 165 h 304"/>
                  <a:gd name="T10" fmla="*/ 17 w 210"/>
                  <a:gd name="T11" fmla="*/ 139 h 304"/>
                  <a:gd name="T12" fmla="*/ 46 w 210"/>
                  <a:gd name="T13" fmla="*/ 171 h 304"/>
                  <a:gd name="T14" fmla="*/ 46 w 210"/>
                  <a:gd name="T15" fmla="*/ 203 h 304"/>
                  <a:gd name="T16" fmla="*/ 17 w 210"/>
                  <a:gd name="T17" fmla="*/ 178 h 304"/>
                  <a:gd name="T18" fmla="*/ 46 w 210"/>
                  <a:gd name="T19" fmla="*/ 210 h 304"/>
                  <a:gd name="T20" fmla="*/ 46 w 210"/>
                  <a:gd name="T21" fmla="*/ 242 h 304"/>
                  <a:gd name="T22" fmla="*/ 17 w 210"/>
                  <a:gd name="T23" fmla="*/ 217 h 304"/>
                  <a:gd name="T24" fmla="*/ 24 w 210"/>
                  <a:gd name="T25" fmla="*/ 281 h 304"/>
                  <a:gd name="T26" fmla="*/ 24 w 210"/>
                  <a:gd name="T27" fmla="*/ 249 h 304"/>
                  <a:gd name="T28" fmla="*/ 99 w 210"/>
                  <a:gd name="T29" fmla="*/ 274 h 304"/>
                  <a:gd name="T30" fmla="*/ 71 w 210"/>
                  <a:gd name="T31" fmla="*/ 242 h 304"/>
                  <a:gd name="T32" fmla="*/ 71 w 210"/>
                  <a:gd name="T33" fmla="*/ 210 h 304"/>
                  <a:gd name="T34" fmla="*/ 99 w 210"/>
                  <a:gd name="T35" fmla="*/ 235 h 304"/>
                  <a:gd name="T36" fmla="*/ 71 w 210"/>
                  <a:gd name="T37" fmla="*/ 203 h 304"/>
                  <a:gd name="T38" fmla="*/ 71 w 210"/>
                  <a:gd name="T39" fmla="*/ 171 h 304"/>
                  <a:gd name="T40" fmla="*/ 99 w 210"/>
                  <a:gd name="T41" fmla="*/ 197 h 304"/>
                  <a:gd name="T42" fmla="*/ 71 w 210"/>
                  <a:gd name="T43" fmla="*/ 165 h 304"/>
                  <a:gd name="T44" fmla="*/ 71 w 210"/>
                  <a:gd name="T45" fmla="*/ 132 h 304"/>
                  <a:gd name="T46" fmla="*/ 99 w 210"/>
                  <a:gd name="T47" fmla="*/ 158 h 304"/>
                  <a:gd name="T48" fmla="*/ 118 w 210"/>
                  <a:gd name="T49" fmla="*/ 281 h 304"/>
                  <a:gd name="T50" fmla="*/ 118 w 210"/>
                  <a:gd name="T51" fmla="*/ 249 h 304"/>
                  <a:gd name="T52" fmla="*/ 146 w 210"/>
                  <a:gd name="T53" fmla="*/ 274 h 304"/>
                  <a:gd name="T54" fmla="*/ 118 w 210"/>
                  <a:gd name="T55" fmla="*/ 242 h 304"/>
                  <a:gd name="T56" fmla="*/ 118 w 210"/>
                  <a:gd name="T57" fmla="*/ 210 h 304"/>
                  <a:gd name="T58" fmla="*/ 146 w 210"/>
                  <a:gd name="T59" fmla="*/ 235 h 304"/>
                  <a:gd name="T60" fmla="*/ 118 w 210"/>
                  <a:gd name="T61" fmla="*/ 203 h 304"/>
                  <a:gd name="T62" fmla="*/ 118 w 210"/>
                  <a:gd name="T63" fmla="*/ 171 h 304"/>
                  <a:gd name="T64" fmla="*/ 146 w 210"/>
                  <a:gd name="T65" fmla="*/ 197 h 304"/>
                  <a:gd name="T66" fmla="*/ 118 w 210"/>
                  <a:gd name="T67" fmla="*/ 165 h 304"/>
                  <a:gd name="T68" fmla="*/ 118 w 210"/>
                  <a:gd name="T69" fmla="*/ 132 h 304"/>
                  <a:gd name="T70" fmla="*/ 146 w 210"/>
                  <a:gd name="T71" fmla="*/ 158 h 304"/>
                  <a:gd name="T72" fmla="*/ 164 w 210"/>
                  <a:gd name="T73" fmla="*/ 281 h 304"/>
                  <a:gd name="T74" fmla="*/ 164 w 210"/>
                  <a:gd name="T75" fmla="*/ 210 h 304"/>
                  <a:gd name="T76" fmla="*/ 193 w 210"/>
                  <a:gd name="T77" fmla="*/ 274 h 304"/>
                  <a:gd name="T78" fmla="*/ 164 w 210"/>
                  <a:gd name="T79" fmla="*/ 203 h 304"/>
                  <a:gd name="T80" fmla="*/ 164 w 210"/>
                  <a:gd name="T81" fmla="*/ 171 h 304"/>
                  <a:gd name="T82" fmla="*/ 193 w 210"/>
                  <a:gd name="T83" fmla="*/ 197 h 304"/>
                  <a:gd name="T84" fmla="*/ 164 w 210"/>
                  <a:gd name="T85" fmla="*/ 165 h 304"/>
                  <a:gd name="T86" fmla="*/ 164 w 210"/>
                  <a:gd name="T87" fmla="*/ 132 h 304"/>
                  <a:gd name="T88" fmla="*/ 193 w 210"/>
                  <a:gd name="T89" fmla="*/ 158 h 304"/>
                  <a:gd name="T90" fmla="*/ 24 w 210"/>
                  <a:gd name="T91" fmla="*/ 111 h 304"/>
                  <a:gd name="T92" fmla="*/ 24 w 210"/>
                  <a:gd name="T93" fmla="*/ 20 h 304"/>
                  <a:gd name="T94" fmla="*/ 193 w 210"/>
                  <a:gd name="T95" fmla="*/ 1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0" h="304">
                    <a:moveTo>
                      <a:pt x="201" y="0"/>
                    </a:moveTo>
                    <a:cubicBezTo>
                      <a:pt x="9" y="0"/>
                      <a:pt x="9" y="0"/>
                      <a:pt x="9" y="0"/>
                    </a:cubicBezTo>
                    <a:cubicBezTo>
                      <a:pt x="4" y="0"/>
                      <a:pt x="0" y="4"/>
                      <a:pt x="0" y="9"/>
                    </a:cubicBezTo>
                    <a:cubicBezTo>
                      <a:pt x="0" y="295"/>
                      <a:pt x="0" y="295"/>
                      <a:pt x="0" y="295"/>
                    </a:cubicBezTo>
                    <a:cubicBezTo>
                      <a:pt x="0" y="300"/>
                      <a:pt x="4" y="304"/>
                      <a:pt x="9" y="304"/>
                    </a:cubicBezTo>
                    <a:cubicBezTo>
                      <a:pt x="201" y="304"/>
                      <a:pt x="201" y="304"/>
                      <a:pt x="201" y="304"/>
                    </a:cubicBezTo>
                    <a:cubicBezTo>
                      <a:pt x="206" y="304"/>
                      <a:pt x="210" y="300"/>
                      <a:pt x="210" y="295"/>
                    </a:cubicBezTo>
                    <a:cubicBezTo>
                      <a:pt x="210" y="9"/>
                      <a:pt x="210" y="9"/>
                      <a:pt x="210" y="9"/>
                    </a:cubicBezTo>
                    <a:cubicBezTo>
                      <a:pt x="210" y="4"/>
                      <a:pt x="206" y="0"/>
                      <a:pt x="201" y="0"/>
                    </a:cubicBezTo>
                    <a:close/>
                    <a:moveTo>
                      <a:pt x="17" y="139"/>
                    </a:moveTo>
                    <a:cubicBezTo>
                      <a:pt x="17" y="135"/>
                      <a:pt x="20" y="132"/>
                      <a:pt x="24" y="132"/>
                    </a:cubicBezTo>
                    <a:cubicBezTo>
                      <a:pt x="46" y="132"/>
                      <a:pt x="46" y="132"/>
                      <a:pt x="46" y="132"/>
                    </a:cubicBezTo>
                    <a:cubicBezTo>
                      <a:pt x="49" y="132"/>
                      <a:pt x="52" y="135"/>
                      <a:pt x="52" y="139"/>
                    </a:cubicBezTo>
                    <a:cubicBezTo>
                      <a:pt x="52" y="158"/>
                      <a:pt x="52" y="158"/>
                      <a:pt x="52" y="158"/>
                    </a:cubicBezTo>
                    <a:cubicBezTo>
                      <a:pt x="52" y="162"/>
                      <a:pt x="49" y="165"/>
                      <a:pt x="46" y="165"/>
                    </a:cubicBezTo>
                    <a:cubicBezTo>
                      <a:pt x="24" y="165"/>
                      <a:pt x="24" y="165"/>
                      <a:pt x="24" y="165"/>
                    </a:cubicBezTo>
                    <a:cubicBezTo>
                      <a:pt x="20" y="165"/>
                      <a:pt x="17" y="162"/>
                      <a:pt x="17" y="158"/>
                    </a:cubicBezTo>
                    <a:lnTo>
                      <a:pt x="17" y="139"/>
                    </a:lnTo>
                    <a:close/>
                    <a:moveTo>
                      <a:pt x="17" y="178"/>
                    </a:moveTo>
                    <a:cubicBezTo>
                      <a:pt x="17" y="174"/>
                      <a:pt x="20" y="171"/>
                      <a:pt x="24" y="171"/>
                    </a:cubicBezTo>
                    <a:cubicBezTo>
                      <a:pt x="46" y="171"/>
                      <a:pt x="46" y="171"/>
                      <a:pt x="46" y="171"/>
                    </a:cubicBezTo>
                    <a:cubicBezTo>
                      <a:pt x="49" y="171"/>
                      <a:pt x="52" y="174"/>
                      <a:pt x="52" y="178"/>
                    </a:cubicBezTo>
                    <a:cubicBezTo>
                      <a:pt x="52" y="197"/>
                      <a:pt x="52" y="197"/>
                      <a:pt x="52" y="197"/>
                    </a:cubicBezTo>
                    <a:cubicBezTo>
                      <a:pt x="52" y="200"/>
                      <a:pt x="49" y="203"/>
                      <a:pt x="46" y="203"/>
                    </a:cubicBezTo>
                    <a:cubicBezTo>
                      <a:pt x="24" y="203"/>
                      <a:pt x="24" y="203"/>
                      <a:pt x="24" y="203"/>
                    </a:cubicBezTo>
                    <a:cubicBezTo>
                      <a:pt x="20" y="203"/>
                      <a:pt x="17" y="200"/>
                      <a:pt x="17" y="197"/>
                    </a:cubicBezTo>
                    <a:lnTo>
                      <a:pt x="17" y="178"/>
                    </a:lnTo>
                    <a:close/>
                    <a:moveTo>
                      <a:pt x="17" y="217"/>
                    </a:moveTo>
                    <a:cubicBezTo>
                      <a:pt x="17" y="213"/>
                      <a:pt x="20" y="210"/>
                      <a:pt x="24" y="210"/>
                    </a:cubicBezTo>
                    <a:cubicBezTo>
                      <a:pt x="46" y="210"/>
                      <a:pt x="46" y="210"/>
                      <a:pt x="46" y="210"/>
                    </a:cubicBezTo>
                    <a:cubicBezTo>
                      <a:pt x="49" y="210"/>
                      <a:pt x="52" y="213"/>
                      <a:pt x="52" y="217"/>
                    </a:cubicBezTo>
                    <a:cubicBezTo>
                      <a:pt x="52" y="235"/>
                      <a:pt x="52" y="235"/>
                      <a:pt x="52" y="235"/>
                    </a:cubicBezTo>
                    <a:cubicBezTo>
                      <a:pt x="52" y="239"/>
                      <a:pt x="49" y="242"/>
                      <a:pt x="46" y="242"/>
                    </a:cubicBezTo>
                    <a:cubicBezTo>
                      <a:pt x="24" y="242"/>
                      <a:pt x="24" y="242"/>
                      <a:pt x="24" y="242"/>
                    </a:cubicBezTo>
                    <a:cubicBezTo>
                      <a:pt x="20" y="242"/>
                      <a:pt x="17" y="239"/>
                      <a:pt x="17" y="235"/>
                    </a:cubicBezTo>
                    <a:lnTo>
                      <a:pt x="17" y="217"/>
                    </a:lnTo>
                    <a:close/>
                    <a:moveTo>
                      <a:pt x="99" y="274"/>
                    </a:moveTo>
                    <a:cubicBezTo>
                      <a:pt x="99" y="278"/>
                      <a:pt x="96" y="281"/>
                      <a:pt x="93" y="281"/>
                    </a:cubicBezTo>
                    <a:cubicBezTo>
                      <a:pt x="24" y="281"/>
                      <a:pt x="24" y="281"/>
                      <a:pt x="24" y="281"/>
                    </a:cubicBezTo>
                    <a:cubicBezTo>
                      <a:pt x="20" y="281"/>
                      <a:pt x="17" y="278"/>
                      <a:pt x="17" y="274"/>
                    </a:cubicBezTo>
                    <a:cubicBezTo>
                      <a:pt x="17" y="255"/>
                      <a:pt x="17" y="255"/>
                      <a:pt x="17" y="255"/>
                    </a:cubicBezTo>
                    <a:cubicBezTo>
                      <a:pt x="17" y="252"/>
                      <a:pt x="20" y="249"/>
                      <a:pt x="24" y="249"/>
                    </a:cubicBezTo>
                    <a:cubicBezTo>
                      <a:pt x="93" y="249"/>
                      <a:pt x="93" y="249"/>
                      <a:pt x="93" y="249"/>
                    </a:cubicBezTo>
                    <a:cubicBezTo>
                      <a:pt x="96" y="249"/>
                      <a:pt x="99" y="252"/>
                      <a:pt x="99" y="255"/>
                    </a:cubicBezTo>
                    <a:lnTo>
                      <a:pt x="99" y="274"/>
                    </a:lnTo>
                    <a:close/>
                    <a:moveTo>
                      <a:pt x="99" y="235"/>
                    </a:moveTo>
                    <a:cubicBezTo>
                      <a:pt x="99" y="239"/>
                      <a:pt x="96" y="242"/>
                      <a:pt x="93" y="242"/>
                    </a:cubicBezTo>
                    <a:cubicBezTo>
                      <a:pt x="71" y="242"/>
                      <a:pt x="71" y="242"/>
                      <a:pt x="71" y="242"/>
                    </a:cubicBezTo>
                    <a:cubicBezTo>
                      <a:pt x="67" y="242"/>
                      <a:pt x="64" y="239"/>
                      <a:pt x="64" y="235"/>
                    </a:cubicBezTo>
                    <a:cubicBezTo>
                      <a:pt x="64" y="217"/>
                      <a:pt x="64" y="217"/>
                      <a:pt x="64" y="217"/>
                    </a:cubicBezTo>
                    <a:cubicBezTo>
                      <a:pt x="64" y="213"/>
                      <a:pt x="67" y="210"/>
                      <a:pt x="71" y="210"/>
                    </a:cubicBezTo>
                    <a:cubicBezTo>
                      <a:pt x="93" y="210"/>
                      <a:pt x="93" y="210"/>
                      <a:pt x="93" y="210"/>
                    </a:cubicBezTo>
                    <a:cubicBezTo>
                      <a:pt x="96" y="210"/>
                      <a:pt x="99" y="213"/>
                      <a:pt x="99" y="217"/>
                    </a:cubicBezTo>
                    <a:lnTo>
                      <a:pt x="99" y="235"/>
                    </a:lnTo>
                    <a:close/>
                    <a:moveTo>
                      <a:pt x="99" y="197"/>
                    </a:moveTo>
                    <a:cubicBezTo>
                      <a:pt x="99" y="200"/>
                      <a:pt x="96" y="203"/>
                      <a:pt x="93" y="203"/>
                    </a:cubicBezTo>
                    <a:cubicBezTo>
                      <a:pt x="71" y="203"/>
                      <a:pt x="71" y="203"/>
                      <a:pt x="71" y="203"/>
                    </a:cubicBezTo>
                    <a:cubicBezTo>
                      <a:pt x="67" y="203"/>
                      <a:pt x="64" y="200"/>
                      <a:pt x="64" y="197"/>
                    </a:cubicBezTo>
                    <a:cubicBezTo>
                      <a:pt x="64" y="178"/>
                      <a:pt x="64" y="178"/>
                      <a:pt x="64" y="178"/>
                    </a:cubicBezTo>
                    <a:cubicBezTo>
                      <a:pt x="64" y="174"/>
                      <a:pt x="67" y="171"/>
                      <a:pt x="71" y="171"/>
                    </a:cubicBezTo>
                    <a:cubicBezTo>
                      <a:pt x="93" y="171"/>
                      <a:pt x="93" y="171"/>
                      <a:pt x="93" y="171"/>
                    </a:cubicBezTo>
                    <a:cubicBezTo>
                      <a:pt x="96" y="171"/>
                      <a:pt x="99" y="174"/>
                      <a:pt x="99" y="178"/>
                    </a:cubicBezTo>
                    <a:lnTo>
                      <a:pt x="99" y="197"/>
                    </a:lnTo>
                    <a:close/>
                    <a:moveTo>
                      <a:pt x="99" y="158"/>
                    </a:moveTo>
                    <a:cubicBezTo>
                      <a:pt x="99" y="162"/>
                      <a:pt x="96" y="165"/>
                      <a:pt x="93" y="165"/>
                    </a:cubicBezTo>
                    <a:cubicBezTo>
                      <a:pt x="71" y="165"/>
                      <a:pt x="71" y="165"/>
                      <a:pt x="71" y="165"/>
                    </a:cubicBezTo>
                    <a:cubicBezTo>
                      <a:pt x="67" y="165"/>
                      <a:pt x="64" y="162"/>
                      <a:pt x="64" y="158"/>
                    </a:cubicBezTo>
                    <a:cubicBezTo>
                      <a:pt x="64" y="139"/>
                      <a:pt x="64" y="139"/>
                      <a:pt x="64" y="139"/>
                    </a:cubicBezTo>
                    <a:cubicBezTo>
                      <a:pt x="64" y="135"/>
                      <a:pt x="67" y="132"/>
                      <a:pt x="71" y="132"/>
                    </a:cubicBezTo>
                    <a:cubicBezTo>
                      <a:pt x="93" y="132"/>
                      <a:pt x="93" y="132"/>
                      <a:pt x="93" y="132"/>
                    </a:cubicBezTo>
                    <a:cubicBezTo>
                      <a:pt x="96" y="132"/>
                      <a:pt x="99" y="135"/>
                      <a:pt x="99" y="139"/>
                    </a:cubicBezTo>
                    <a:lnTo>
                      <a:pt x="99" y="158"/>
                    </a:lnTo>
                    <a:close/>
                    <a:moveTo>
                      <a:pt x="146" y="274"/>
                    </a:moveTo>
                    <a:cubicBezTo>
                      <a:pt x="146" y="278"/>
                      <a:pt x="143" y="281"/>
                      <a:pt x="139" y="281"/>
                    </a:cubicBezTo>
                    <a:cubicBezTo>
                      <a:pt x="118" y="281"/>
                      <a:pt x="118" y="281"/>
                      <a:pt x="118" y="281"/>
                    </a:cubicBezTo>
                    <a:cubicBezTo>
                      <a:pt x="114" y="281"/>
                      <a:pt x="111" y="278"/>
                      <a:pt x="111" y="274"/>
                    </a:cubicBezTo>
                    <a:cubicBezTo>
                      <a:pt x="111" y="255"/>
                      <a:pt x="111" y="255"/>
                      <a:pt x="111" y="255"/>
                    </a:cubicBezTo>
                    <a:cubicBezTo>
                      <a:pt x="111" y="252"/>
                      <a:pt x="114" y="249"/>
                      <a:pt x="118" y="249"/>
                    </a:cubicBezTo>
                    <a:cubicBezTo>
                      <a:pt x="139" y="249"/>
                      <a:pt x="139" y="249"/>
                      <a:pt x="139" y="249"/>
                    </a:cubicBezTo>
                    <a:cubicBezTo>
                      <a:pt x="143" y="249"/>
                      <a:pt x="146" y="252"/>
                      <a:pt x="146" y="255"/>
                    </a:cubicBezTo>
                    <a:lnTo>
                      <a:pt x="146" y="274"/>
                    </a:lnTo>
                    <a:close/>
                    <a:moveTo>
                      <a:pt x="146" y="235"/>
                    </a:moveTo>
                    <a:cubicBezTo>
                      <a:pt x="146" y="239"/>
                      <a:pt x="143" y="242"/>
                      <a:pt x="139" y="242"/>
                    </a:cubicBezTo>
                    <a:cubicBezTo>
                      <a:pt x="118" y="242"/>
                      <a:pt x="118" y="242"/>
                      <a:pt x="118" y="242"/>
                    </a:cubicBezTo>
                    <a:cubicBezTo>
                      <a:pt x="114" y="242"/>
                      <a:pt x="111" y="239"/>
                      <a:pt x="111" y="235"/>
                    </a:cubicBezTo>
                    <a:cubicBezTo>
                      <a:pt x="111" y="217"/>
                      <a:pt x="111" y="217"/>
                      <a:pt x="111" y="217"/>
                    </a:cubicBezTo>
                    <a:cubicBezTo>
                      <a:pt x="111" y="213"/>
                      <a:pt x="114" y="210"/>
                      <a:pt x="118" y="210"/>
                    </a:cubicBezTo>
                    <a:cubicBezTo>
                      <a:pt x="139" y="210"/>
                      <a:pt x="139" y="210"/>
                      <a:pt x="139" y="210"/>
                    </a:cubicBezTo>
                    <a:cubicBezTo>
                      <a:pt x="143" y="210"/>
                      <a:pt x="146" y="213"/>
                      <a:pt x="146" y="217"/>
                    </a:cubicBezTo>
                    <a:lnTo>
                      <a:pt x="146" y="235"/>
                    </a:lnTo>
                    <a:close/>
                    <a:moveTo>
                      <a:pt x="146" y="197"/>
                    </a:moveTo>
                    <a:cubicBezTo>
                      <a:pt x="146" y="200"/>
                      <a:pt x="143" y="203"/>
                      <a:pt x="139" y="203"/>
                    </a:cubicBezTo>
                    <a:cubicBezTo>
                      <a:pt x="118" y="203"/>
                      <a:pt x="118" y="203"/>
                      <a:pt x="118" y="203"/>
                    </a:cubicBezTo>
                    <a:cubicBezTo>
                      <a:pt x="114" y="203"/>
                      <a:pt x="111" y="200"/>
                      <a:pt x="111" y="197"/>
                    </a:cubicBezTo>
                    <a:cubicBezTo>
                      <a:pt x="111" y="178"/>
                      <a:pt x="111" y="178"/>
                      <a:pt x="111" y="178"/>
                    </a:cubicBezTo>
                    <a:cubicBezTo>
                      <a:pt x="111" y="174"/>
                      <a:pt x="114" y="171"/>
                      <a:pt x="118" y="171"/>
                    </a:cubicBezTo>
                    <a:cubicBezTo>
                      <a:pt x="139" y="171"/>
                      <a:pt x="139" y="171"/>
                      <a:pt x="139" y="171"/>
                    </a:cubicBezTo>
                    <a:cubicBezTo>
                      <a:pt x="143" y="171"/>
                      <a:pt x="146" y="174"/>
                      <a:pt x="146" y="178"/>
                    </a:cubicBezTo>
                    <a:lnTo>
                      <a:pt x="146" y="197"/>
                    </a:lnTo>
                    <a:close/>
                    <a:moveTo>
                      <a:pt x="146" y="158"/>
                    </a:moveTo>
                    <a:cubicBezTo>
                      <a:pt x="146" y="162"/>
                      <a:pt x="143" y="165"/>
                      <a:pt x="139" y="165"/>
                    </a:cubicBezTo>
                    <a:cubicBezTo>
                      <a:pt x="118" y="165"/>
                      <a:pt x="118" y="165"/>
                      <a:pt x="118" y="165"/>
                    </a:cubicBezTo>
                    <a:cubicBezTo>
                      <a:pt x="114" y="165"/>
                      <a:pt x="111" y="162"/>
                      <a:pt x="111" y="158"/>
                    </a:cubicBezTo>
                    <a:cubicBezTo>
                      <a:pt x="111" y="139"/>
                      <a:pt x="111" y="139"/>
                      <a:pt x="111" y="139"/>
                    </a:cubicBezTo>
                    <a:cubicBezTo>
                      <a:pt x="111" y="135"/>
                      <a:pt x="114" y="132"/>
                      <a:pt x="118" y="132"/>
                    </a:cubicBezTo>
                    <a:cubicBezTo>
                      <a:pt x="139" y="132"/>
                      <a:pt x="139" y="132"/>
                      <a:pt x="139" y="132"/>
                    </a:cubicBezTo>
                    <a:cubicBezTo>
                      <a:pt x="143" y="132"/>
                      <a:pt x="146" y="135"/>
                      <a:pt x="146" y="139"/>
                    </a:cubicBezTo>
                    <a:lnTo>
                      <a:pt x="146" y="158"/>
                    </a:lnTo>
                    <a:close/>
                    <a:moveTo>
                      <a:pt x="193" y="274"/>
                    </a:moveTo>
                    <a:cubicBezTo>
                      <a:pt x="193" y="278"/>
                      <a:pt x="190" y="281"/>
                      <a:pt x="186" y="281"/>
                    </a:cubicBezTo>
                    <a:cubicBezTo>
                      <a:pt x="164" y="281"/>
                      <a:pt x="164" y="281"/>
                      <a:pt x="164" y="281"/>
                    </a:cubicBezTo>
                    <a:cubicBezTo>
                      <a:pt x="161" y="281"/>
                      <a:pt x="158" y="278"/>
                      <a:pt x="158" y="274"/>
                    </a:cubicBezTo>
                    <a:cubicBezTo>
                      <a:pt x="158" y="217"/>
                      <a:pt x="158" y="217"/>
                      <a:pt x="158" y="217"/>
                    </a:cubicBezTo>
                    <a:cubicBezTo>
                      <a:pt x="158" y="213"/>
                      <a:pt x="161" y="210"/>
                      <a:pt x="164" y="210"/>
                    </a:cubicBezTo>
                    <a:cubicBezTo>
                      <a:pt x="186" y="210"/>
                      <a:pt x="186" y="210"/>
                      <a:pt x="186" y="210"/>
                    </a:cubicBezTo>
                    <a:cubicBezTo>
                      <a:pt x="190" y="210"/>
                      <a:pt x="193" y="213"/>
                      <a:pt x="193" y="217"/>
                    </a:cubicBezTo>
                    <a:lnTo>
                      <a:pt x="193" y="274"/>
                    </a:lnTo>
                    <a:close/>
                    <a:moveTo>
                      <a:pt x="193" y="197"/>
                    </a:moveTo>
                    <a:cubicBezTo>
                      <a:pt x="193" y="200"/>
                      <a:pt x="190" y="203"/>
                      <a:pt x="186" y="203"/>
                    </a:cubicBezTo>
                    <a:cubicBezTo>
                      <a:pt x="164" y="203"/>
                      <a:pt x="164" y="203"/>
                      <a:pt x="164" y="203"/>
                    </a:cubicBezTo>
                    <a:cubicBezTo>
                      <a:pt x="161" y="203"/>
                      <a:pt x="158" y="200"/>
                      <a:pt x="158" y="197"/>
                    </a:cubicBezTo>
                    <a:cubicBezTo>
                      <a:pt x="158" y="178"/>
                      <a:pt x="158" y="178"/>
                      <a:pt x="158" y="178"/>
                    </a:cubicBezTo>
                    <a:cubicBezTo>
                      <a:pt x="158" y="174"/>
                      <a:pt x="161" y="171"/>
                      <a:pt x="164" y="171"/>
                    </a:cubicBezTo>
                    <a:cubicBezTo>
                      <a:pt x="186" y="171"/>
                      <a:pt x="186" y="171"/>
                      <a:pt x="186" y="171"/>
                    </a:cubicBezTo>
                    <a:cubicBezTo>
                      <a:pt x="190" y="171"/>
                      <a:pt x="193" y="174"/>
                      <a:pt x="193" y="178"/>
                    </a:cubicBezTo>
                    <a:lnTo>
                      <a:pt x="193" y="197"/>
                    </a:lnTo>
                    <a:close/>
                    <a:moveTo>
                      <a:pt x="193" y="158"/>
                    </a:moveTo>
                    <a:cubicBezTo>
                      <a:pt x="193" y="162"/>
                      <a:pt x="190" y="165"/>
                      <a:pt x="186" y="165"/>
                    </a:cubicBezTo>
                    <a:cubicBezTo>
                      <a:pt x="164" y="165"/>
                      <a:pt x="164" y="165"/>
                      <a:pt x="164" y="165"/>
                    </a:cubicBezTo>
                    <a:cubicBezTo>
                      <a:pt x="161" y="165"/>
                      <a:pt x="158" y="162"/>
                      <a:pt x="158" y="158"/>
                    </a:cubicBezTo>
                    <a:cubicBezTo>
                      <a:pt x="158" y="139"/>
                      <a:pt x="158" y="139"/>
                      <a:pt x="158" y="139"/>
                    </a:cubicBezTo>
                    <a:cubicBezTo>
                      <a:pt x="158" y="135"/>
                      <a:pt x="161" y="132"/>
                      <a:pt x="164" y="132"/>
                    </a:cubicBezTo>
                    <a:cubicBezTo>
                      <a:pt x="186" y="132"/>
                      <a:pt x="186" y="132"/>
                      <a:pt x="186" y="132"/>
                    </a:cubicBezTo>
                    <a:cubicBezTo>
                      <a:pt x="190" y="132"/>
                      <a:pt x="193" y="135"/>
                      <a:pt x="193" y="139"/>
                    </a:cubicBezTo>
                    <a:lnTo>
                      <a:pt x="193" y="158"/>
                    </a:lnTo>
                    <a:close/>
                    <a:moveTo>
                      <a:pt x="193" y="104"/>
                    </a:moveTo>
                    <a:cubicBezTo>
                      <a:pt x="193" y="108"/>
                      <a:pt x="190" y="111"/>
                      <a:pt x="186" y="111"/>
                    </a:cubicBezTo>
                    <a:cubicBezTo>
                      <a:pt x="24" y="111"/>
                      <a:pt x="24" y="111"/>
                      <a:pt x="24" y="111"/>
                    </a:cubicBezTo>
                    <a:cubicBezTo>
                      <a:pt x="20" y="111"/>
                      <a:pt x="17" y="108"/>
                      <a:pt x="17" y="104"/>
                    </a:cubicBezTo>
                    <a:cubicBezTo>
                      <a:pt x="17" y="27"/>
                      <a:pt x="17" y="27"/>
                      <a:pt x="17" y="27"/>
                    </a:cubicBezTo>
                    <a:cubicBezTo>
                      <a:pt x="17" y="23"/>
                      <a:pt x="20" y="20"/>
                      <a:pt x="24" y="20"/>
                    </a:cubicBezTo>
                    <a:cubicBezTo>
                      <a:pt x="186" y="20"/>
                      <a:pt x="186" y="20"/>
                      <a:pt x="186" y="20"/>
                    </a:cubicBezTo>
                    <a:cubicBezTo>
                      <a:pt x="190" y="20"/>
                      <a:pt x="193" y="23"/>
                      <a:pt x="193" y="27"/>
                    </a:cubicBezTo>
                    <a:lnTo>
                      <a:pt x="193" y="104"/>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20" name="Freeform 31"/>
              <p:cNvSpPr>
                <a:spLocks noEditPoints="1"/>
              </p:cNvSpPr>
              <p:nvPr/>
            </p:nvSpPr>
            <p:spPr bwMode="auto">
              <a:xfrm>
                <a:off x="6267450" y="3109913"/>
                <a:ext cx="111125" cy="131763"/>
              </a:xfrm>
              <a:custGeom>
                <a:avLst/>
                <a:gdLst>
                  <a:gd name="T0" fmla="*/ 24 w 29"/>
                  <a:gd name="T1" fmla="*/ 3 h 35"/>
                  <a:gd name="T2" fmla="*/ 20 w 29"/>
                  <a:gd name="T3" fmla="*/ 1 h 35"/>
                  <a:gd name="T4" fmla="*/ 15 w 29"/>
                  <a:gd name="T5" fmla="*/ 0 h 35"/>
                  <a:gd name="T6" fmla="*/ 4 w 29"/>
                  <a:gd name="T7" fmla="*/ 4 h 35"/>
                  <a:gd name="T8" fmla="*/ 0 w 29"/>
                  <a:gd name="T9" fmla="*/ 15 h 35"/>
                  <a:gd name="T10" fmla="*/ 0 w 29"/>
                  <a:gd name="T11" fmla="*/ 23 h 35"/>
                  <a:gd name="T12" fmla="*/ 4 w 29"/>
                  <a:gd name="T13" fmla="*/ 32 h 35"/>
                  <a:gd name="T14" fmla="*/ 15 w 29"/>
                  <a:gd name="T15" fmla="*/ 35 h 35"/>
                  <a:gd name="T16" fmla="*/ 20 w 29"/>
                  <a:gd name="T17" fmla="*/ 35 h 35"/>
                  <a:gd name="T18" fmla="*/ 24 w 29"/>
                  <a:gd name="T19" fmla="*/ 33 h 35"/>
                  <a:gd name="T20" fmla="*/ 28 w 29"/>
                  <a:gd name="T21" fmla="*/ 29 h 35"/>
                  <a:gd name="T22" fmla="*/ 29 w 29"/>
                  <a:gd name="T23" fmla="*/ 23 h 35"/>
                  <a:gd name="T24" fmla="*/ 29 w 29"/>
                  <a:gd name="T25" fmla="*/ 14 h 35"/>
                  <a:gd name="T26" fmla="*/ 28 w 29"/>
                  <a:gd name="T27" fmla="*/ 7 h 35"/>
                  <a:gd name="T28" fmla="*/ 24 w 29"/>
                  <a:gd name="T29" fmla="*/ 3 h 35"/>
                  <a:gd name="T30" fmla="*/ 21 w 29"/>
                  <a:gd name="T31" fmla="*/ 22 h 35"/>
                  <a:gd name="T32" fmla="*/ 19 w 29"/>
                  <a:gd name="T33" fmla="*/ 26 h 35"/>
                  <a:gd name="T34" fmla="*/ 15 w 29"/>
                  <a:gd name="T35" fmla="*/ 28 h 35"/>
                  <a:gd name="T36" fmla="*/ 10 w 29"/>
                  <a:gd name="T37" fmla="*/ 26 h 35"/>
                  <a:gd name="T38" fmla="*/ 8 w 29"/>
                  <a:gd name="T39" fmla="*/ 22 h 35"/>
                  <a:gd name="T40" fmla="*/ 8 w 29"/>
                  <a:gd name="T41" fmla="*/ 16 h 35"/>
                  <a:gd name="T42" fmla="*/ 10 w 29"/>
                  <a:gd name="T43" fmla="*/ 10 h 35"/>
                  <a:gd name="T44" fmla="*/ 15 w 29"/>
                  <a:gd name="T45" fmla="*/ 8 h 35"/>
                  <a:gd name="T46" fmla="*/ 19 w 29"/>
                  <a:gd name="T47" fmla="*/ 10 h 35"/>
                  <a:gd name="T48" fmla="*/ 21 w 29"/>
                  <a:gd name="T49" fmla="*/ 16 h 35"/>
                  <a:gd name="T50" fmla="*/ 21 w 29"/>
                  <a:gd name="T51"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35">
                    <a:moveTo>
                      <a:pt x="24" y="3"/>
                    </a:moveTo>
                    <a:cubicBezTo>
                      <a:pt x="23" y="2"/>
                      <a:pt x="21" y="1"/>
                      <a:pt x="20" y="1"/>
                    </a:cubicBezTo>
                    <a:cubicBezTo>
                      <a:pt x="18" y="0"/>
                      <a:pt x="17" y="0"/>
                      <a:pt x="15" y="0"/>
                    </a:cubicBezTo>
                    <a:cubicBezTo>
                      <a:pt x="10" y="0"/>
                      <a:pt x="7" y="1"/>
                      <a:pt x="4" y="4"/>
                    </a:cubicBezTo>
                    <a:cubicBezTo>
                      <a:pt x="2" y="6"/>
                      <a:pt x="0" y="10"/>
                      <a:pt x="0" y="15"/>
                    </a:cubicBezTo>
                    <a:cubicBezTo>
                      <a:pt x="0" y="23"/>
                      <a:pt x="0" y="23"/>
                      <a:pt x="0" y="23"/>
                    </a:cubicBezTo>
                    <a:cubicBezTo>
                      <a:pt x="0" y="27"/>
                      <a:pt x="2" y="30"/>
                      <a:pt x="4" y="32"/>
                    </a:cubicBezTo>
                    <a:cubicBezTo>
                      <a:pt x="7" y="34"/>
                      <a:pt x="10" y="35"/>
                      <a:pt x="15" y="35"/>
                    </a:cubicBezTo>
                    <a:cubicBezTo>
                      <a:pt x="17" y="35"/>
                      <a:pt x="18" y="35"/>
                      <a:pt x="20" y="35"/>
                    </a:cubicBezTo>
                    <a:cubicBezTo>
                      <a:pt x="22" y="34"/>
                      <a:pt x="23" y="33"/>
                      <a:pt x="24" y="33"/>
                    </a:cubicBezTo>
                    <a:cubicBezTo>
                      <a:pt x="26" y="32"/>
                      <a:pt x="27" y="30"/>
                      <a:pt x="28" y="29"/>
                    </a:cubicBezTo>
                    <a:cubicBezTo>
                      <a:pt x="28" y="27"/>
                      <a:pt x="29" y="25"/>
                      <a:pt x="29" y="23"/>
                    </a:cubicBezTo>
                    <a:cubicBezTo>
                      <a:pt x="29" y="14"/>
                      <a:pt x="29" y="14"/>
                      <a:pt x="29" y="14"/>
                    </a:cubicBezTo>
                    <a:cubicBezTo>
                      <a:pt x="29" y="11"/>
                      <a:pt x="28" y="9"/>
                      <a:pt x="28" y="7"/>
                    </a:cubicBezTo>
                    <a:cubicBezTo>
                      <a:pt x="27" y="6"/>
                      <a:pt x="26" y="4"/>
                      <a:pt x="24" y="3"/>
                    </a:cubicBezTo>
                    <a:close/>
                    <a:moveTo>
                      <a:pt x="21" y="22"/>
                    </a:moveTo>
                    <a:cubicBezTo>
                      <a:pt x="21" y="23"/>
                      <a:pt x="20" y="25"/>
                      <a:pt x="19" y="26"/>
                    </a:cubicBezTo>
                    <a:cubicBezTo>
                      <a:pt x="19" y="27"/>
                      <a:pt x="17" y="28"/>
                      <a:pt x="15" y="28"/>
                    </a:cubicBezTo>
                    <a:cubicBezTo>
                      <a:pt x="13" y="28"/>
                      <a:pt x="11" y="27"/>
                      <a:pt x="10" y="26"/>
                    </a:cubicBezTo>
                    <a:cubicBezTo>
                      <a:pt x="9" y="25"/>
                      <a:pt x="8" y="23"/>
                      <a:pt x="8" y="22"/>
                    </a:cubicBezTo>
                    <a:cubicBezTo>
                      <a:pt x="8" y="16"/>
                      <a:pt x="8" y="16"/>
                      <a:pt x="8" y="16"/>
                    </a:cubicBezTo>
                    <a:cubicBezTo>
                      <a:pt x="8" y="14"/>
                      <a:pt x="9" y="12"/>
                      <a:pt x="10" y="10"/>
                    </a:cubicBezTo>
                    <a:cubicBezTo>
                      <a:pt x="11" y="9"/>
                      <a:pt x="12" y="8"/>
                      <a:pt x="15" y="8"/>
                    </a:cubicBezTo>
                    <a:cubicBezTo>
                      <a:pt x="17" y="8"/>
                      <a:pt x="19" y="9"/>
                      <a:pt x="19" y="10"/>
                    </a:cubicBezTo>
                    <a:cubicBezTo>
                      <a:pt x="20" y="12"/>
                      <a:pt x="21" y="14"/>
                      <a:pt x="21" y="16"/>
                    </a:cubicBezTo>
                    <a:lnTo>
                      <a:pt x="2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21" name="Freeform 32"/>
              <p:cNvSpPr>
                <a:spLocks noEditPoints="1"/>
              </p:cNvSpPr>
              <p:nvPr/>
            </p:nvSpPr>
            <p:spPr bwMode="auto">
              <a:xfrm>
                <a:off x="6111875" y="2962276"/>
                <a:ext cx="106363" cy="131763"/>
              </a:xfrm>
              <a:custGeom>
                <a:avLst/>
                <a:gdLst>
                  <a:gd name="T0" fmla="*/ 20 w 28"/>
                  <a:gd name="T1" fmla="*/ 34 h 35"/>
                  <a:gd name="T2" fmla="*/ 24 w 28"/>
                  <a:gd name="T3" fmla="*/ 32 h 35"/>
                  <a:gd name="T4" fmla="*/ 27 w 28"/>
                  <a:gd name="T5" fmla="*/ 28 h 35"/>
                  <a:gd name="T6" fmla="*/ 28 w 28"/>
                  <a:gd name="T7" fmla="*/ 22 h 35"/>
                  <a:gd name="T8" fmla="*/ 28 w 28"/>
                  <a:gd name="T9" fmla="*/ 13 h 35"/>
                  <a:gd name="T10" fmla="*/ 27 w 28"/>
                  <a:gd name="T11" fmla="*/ 7 h 35"/>
                  <a:gd name="T12" fmla="*/ 24 w 28"/>
                  <a:gd name="T13" fmla="*/ 3 h 35"/>
                  <a:gd name="T14" fmla="*/ 19 w 28"/>
                  <a:gd name="T15" fmla="*/ 1 h 35"/>
                  <a:gd name="T16" fmla="*/ 15 w 28"/>
                  <a:gd name="T17" fmla="*/ 0 h 35"/>
                  <a:gd name="T18" fmla="*/ 4 w 28"/>
                  <a:gd name="T19" fmla="*/ 3 h 35"/>
                  <a:gd name="T20" fmla="*/ 0 w 28"/>
                  <a:gd name="T21" fmla="*/ 14 h 35"/>
                  <a:gd name="T22" fmla="*/ 0 w 28"/>
                  <a:gd name="T23" fmla="*/ 22 h 35"/>
                  <a:gd name="T24" fmla="*/ 4 w 28"/>
                  <a:gd name="T25" fmla="*/ 32 h 35"/>
                  <a:gd name="T26" fmla="*/ 15 w 28"/>
                  <a:gd name="T27" fmla="*/ 35 h 35"/>
                  <a:gd name="T28" fmla="*/ 20 w 28"/>
                  <a:gd name="T29" fmla="*/ 34 h 35"/>
                  <a:gd name="T30" fmla="*/ 8 w 28"/>
                  <a:gd name="T31" fmla="*/ 21 h 35"/>
                  <a:gd name="T32" fmla="*/ 8 w 28"/>
                  <a:gd name="T33" fmla="*/ 16 h 35"/>
                  <a:gd name="T34" fmla="*/ 9 w 28"/>
                  <a:gd name="T35" fmla="*/ 10 h 35"/>
                  <a:gd name="T36" fmla="*/ 15 w 28"/>
                  <a:gd name="T37" fmla="*/ 8 h 35"/>
                  <a:gd name="T38" fmla="*/ 19 w 28"/>
                  <a:gd name="T39" fmla="*/ 10 h 35"/>
                  <a:gd name="T40" fmla="*/ 20 w 28"/>
                  <a:gd name="T41" fmla="*/ 15 h 35"/>
                  <a:gd name="T42" fmla="*/ 20 w 28"/>
                  <a:gd name="T43" fmla="*/ 22 h 35"/>
                  <a:gd name="T44" fmla="*/ 19 w 28"/>
                  <a:gd name="T45" fmla="*/ 26 h 35"/>
                  <a:gd name="T46" fmla="*/ 15 w 28"/>
                  <a:gd name="T47" fmla="*/ 27 h 35"/>
                  <a:gd name="T48" fmla="*/ 10 w 28"/>
                  <a:gd name="T49" fmla="*/ 26 h 35"/>
                  <a:gd name="T50" fmla="*/ 8 w 28"/>
                  <a:gd name="T51" fmla="*/ 2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35">
                    <a:moveTo>
                      <a:pt x="20" y="34"/>
                    </a:moveTo>
                    <a:cubicBezTo>
                      <a:pt x="21" y="34"/>
                      <a:pt x="23" y="33"/>
                      <a:pt x="24" y="32"/>
                    </a:cubicBezTo>
                    <a:cubicBezTo>
                      <a:pt x="25" y="31"/>
                      <a:pt x="26" y="30"/>
                      <a:pt x="27" y="28"/>
                    </a:cubicBezTo>
                    <a:cubicBezTo>
                      <a:pt x="28" y="27"/>
                      <a:pt x="28" y="25"/>
                      <a:pt x="28" y="22"/>
                    </a:cubicBezTo>
                    <a:cubicBezTo>
                      <a:pt x="28" y="13"/>
                      <a:pt x="28" y="13"/>
                      <a:pt x="28" y="13"/>
                    </a:cubicBezTo>
                    <a:cubicBezTo>
                      <a:pt x="28" y="11"/>
                      <a:pt x="28" y="9"/>
                      <a:pt x="27" y="7"/>
                    </a:cubicBezTo>
                    <a:cubicBezTo>
                      <a:pt x="26" y="5"/>
                      <a:pt x="25" y="4"/>
                      <a:pt x="24" y="3"/>
                    </a:cubicBezTo>
                    <a:cubicBezTo>
                      <a:pt x="23" y="2"/>
                      <a:pt x="21" y="1"/>
                      <a:pt x="19" y="1"/>
                    </a:cubicBezTo>
                    <a:cubicBezTo>
                      <a:pt x="18" y="0"/>
                      <a:pt x="16" y="0"/>
                      <a:pt x="15" y="0"/>
                    </a:cubicBezTo>
                    <a:cubicBezTo>
                      <a:pt x="10" y="0"/>
                      <a:pt x="7" y="1"/>
                      <a:pt x="4" y="3"/>
                    </a:cubicBezTo>
                    <a:cubicBezTo>
                      <a:pt x="1" y="6"/>
                      <a:pt x="0" y="9"/>
                      <a:pt x="0" y="14"/>
                    </a:cubicBezTo>
                    <a:cubicBezTo>
                      <a:pt x="0" y="22"/>
                      <a:pt x="0" y="22"/>
                      <a:pt x="0" y="22"/>
                    </a:cubicBezTo>
                    <a:cubicBezTo>
                      <a:pt x="0" y="27"/>
                      <a:pt x="1" y="30"/>
                      <a:pt x="4" y="32"/>
                    </a:cubicBezTo>
                    <a:cubicBezTo>
                      <a:pt x="7" y="34"/>
                      <a:pt x="10" y="35"/>
                      <a:pt x="15" y="35"/>
                    </a:cubicBezTo>
                    <a:cubicBezTo>
                      <a:pt x="16" y="35"/>
                      <a:pt x="18" y="35"/>
                      <a:pt x="20" y="34"/>
                    </a:cubicBezTo>
                    <a:close/>
                    <a:moveTo>
                      <a:pt x="8" y="21"/>
                    </a:moveTo>
                    <a:cubicBezTo>
                      <a:pt x="8" y="16"/>
                      <a:pt x="8" y="16"/>
                      <a:pt x="8" y="16"/>
                    </a:cubicBezTo>
                    <a:cubicBezTo>
                      <a:pt x="8" y="13"/>
                      <a:pt x="9" y="11"/>
                      <a:pt x="9" y="10"/>
                    </a:cubicBezTo>
                    <a:cubicBezTo>
                      <a:pt x="10" y="8"/>
                      <a:pt x="12" y="8"/>
                      <a:pt x="15" y="8"/>
                    </a:cubicBezTo>
                    <a:cubicBezTo>
                      <a:pt x="17" y="8"/>
                      <a:pt x="18" y="8"/>
                      <a:pt x="19" y="10"/>
                    </a:cubicBezTo>
                    <a:cubicBezTo>
                      <a:pt x="20" y="11"/>
                      <a:pt x="20" y="13"/>
                      <a:pt x="20" y="15"/>
                    </a:cubicBezTo>
                    <a:cubicBezTo>
                      <a:pt x="20" y="22"/>
                      <a:pt x="20" y="22"/>
                      <a:pt x="20" y="22"/>
                    </a:cubicBezTo>
                    <a:cubicBezTo>
                      <a:pt x="20" y="23"/>
                      <a:pt x="20" y="24"/>
                      <a:pt x="19" y="26"/>
                    </a:cubicBezTo>
                    <a:cubicBezTo>
                      <a:pt x="18" y="27"/>
                      <a:pt x="17" y="27"/>
                      <a:pt x="15" y="27"/>
                    </a:cubicBezTo>
                    <a:cubicBezTo>
                      <a:pt x="12" y="27"/>
                      <a:pt x="11" y="27"/>
                      <a:pt x="10" y="26"/>
                    </a:cubicBezTo>
                    <a:cubicBezTo>
                      <a:pt x="9" y="25"/>
                      <a:pt x="8" y="23"/>
                      <a:pt x="8"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22" name="Freeform 33"/>
              <p:cNvSpPr>
                <a:spLocks/>
              </p:cNvSpPr>
              <p:nvPr/>
            </p:nvSpPr>
            <p:spPr bwMode="auto">
              <a:xfrm>
                <a:off x="6153150" y="2957513"/>
                <a:ext cx="182563" cy="284163"/>
              </a:xfrm>
              <a:custGeom>
                <a:avLst/>
                <a:gdLst>
                  <a:gd name="T0" fmla="*/ 48 w 48"/>
                  <a:gd name="T1" fmla="*/ 1 h 75"/>
                  <a:gd name="T2" fmla="*/ 47 w 48"/>
                  <a:gd name="T3" fmla="*/ 0 h 75"/>
                  <a:gd name="T4" fmla="*/ 41 w 48"/>
                  <a:gd name="T5" fmla="*/ 0 h 75"/>
                  <a:gd name="T6" fmla="*/ 38 w 48"/>
                  <a:gd name="T7" fmla="*/ 1 h 75"/>
                  <a:gd name="T8" fmla="*/ 37 w 48"/>
                  <a:gd name="T9" fmla="*/ 3 h 75"/>
                  <a:gd name="T10" fmla="*/ 1 w 48"/>
                  <a:gd name="T11" fmla="*/ 72 h 75"/>
                  <a:gd name="T12" fmla="*/ 1 w 48"/>
                  <a:gd name="T13" fmla="*/ 75 h 75"/>
                  <a:gd name="T14" fmla="*/ 3 w 48"/>
                  <a:gd name="T15" fmla="*/ 75 h 75"/>
                  <a:gd name="T16" fmla="*/ 8 w 48"/>
                  <a:gd name="T17" fmla="*/ 75 h 75"/>
                  <a:gd name="T18" fmla="*/ 10 w 48"/>
                  <a:gd name="T19" fmla="*/ 75 h 75"/>
                  <a:gd name="T20" fmla="*/ 12 w 48"/>
                  <a:gd name="T21" fmla="*/ 72 h 75"/>
                  <a:gd name="T22" fmla="*/ 47 w 48"/>
                  <a:gd name="T23" fmla="*/ 3 h 75"/>
                  <a:gd name="T24" fmla="*/ 48 w 48"/>
                  <a:gd name="T25" fmla="*/ 1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75">
                    <a:moveTo>
                      <a:pt x="48" y="1"/>
                    </a:moveTo>
                    <a:cubicBezTo>
                      <a:pt x="48" y="1"/>
                      <a:pt x="47" y="0"/>
                      <a:pt x="47" y="0"/>
                    </a:cubicBezTo>
                    <a:cubicBezTo>
                      <a:pt x="41" y="0"/>
                      <a:pt x="41" y="0"/>
                      <a:pt x="41" y="0"/>
                    </a:cubicBezTo>
                    <a:cubicBezTo>
                      <a:pt x="39" y="0"/>
                      <a:pt x="39" y="1"/>
                      <a:pt x="38" y="1"/>
                    </a:cubicBezTo>
                    <a:cubicBezTo>
                      <a:pt x="38" y="1"/>
                      <a:pt x="37" y="2"/>
                      <a:pt x="37" y="3"/>
                    </a:cubicBezTo>
                    <a:cubicBezTo>
                      <a:pt x="1" y="72"/>
                      <a:pt x="1" y="72"/>
                      <a:pt x="1" y="72"/>
                    </a:cubicBezTo>
                    <a:cubicBezTo>
                      <a:pt x="1" y="73"/>
                      <a:pt x="0" y="74"/>
                      <a:pt x="1" y="75"/>
                    </a:cubicBezTo>
                    <a:cubicBezTo>
                      <a:pt x="1" y="75"/>
                      <a:pt x="2" y="75"/>
                      <a:pt x="3" y="75"/>
                    </a:cubicBezTo>
                    <a:cubicBezTo>
                      <a:pt x="8" y="75"/>
                      <a:pt x="8" y="75"/>
                      <a:pt x="8" y="75"/>
                    </a:cubicBezTo>
                    <a:cubicBezTo>
                      <a:pt x="9" y="75"/>
                      <a:pt x="10" y="75"/>
                      <a:pt x="10" y="75"/>
                    </a:cubicBezTo>
                    <a:cubicBezTo>
                      <a:pt x="11" y="74"/>
                      <a:pt x="11" y="74"/>
                      <a:pt x="12" y="72"/>
                    </a:cubicBezTo>
                    <a:cubicBezTo>
                      <a:pt x="47" y="3"/>
                      <a:pt x="47" y="3"/>
                      <a:pt x="47" y="3"/>
                    </a:cubicBezTo>
                    <a:cubicBezTo>
                      <a:pt x="48" y="2"/>
                      <a:pt x="48" y="1"/>
                      <a:pt x="48" y="1"/>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grpSp>
      </p:grpSp>
      <p:grpSp>
        <p:nvGrpSpPr>
          <p:cNvPr id="23" name="组合 22"/>
          <p:cNvGrpSpPr/>
          <p:nvPr/>
        </p:nvGrpSpPr>
        <p:grpSpPr>
          <a:xfrm>
            <a:off x="6489873" y="1446566"/>
            <a:ext cx="540060" cy="598463"/>
            <a:chOff x="10631710" y="5370281"/>
            <a:chExt cx="720080" cy="797950"/>
          </a:xfrm>
        </p:grpSpPr>
        <p:sp>
          <p:nvSpPr>
            <p:cNvPr id="24" name="Freeform 5"/>
            <p:cNvSpPr>
              <a:spLocks/>
            </p:cNvSpPr>
            <p:nvPr/>
          </p:nvSpPr>
          <p:spPr bwMode="auto">
            <a:xfrm rot="5400000">
              <a:off x="10592775" y="5409216"/>
              <a:ext cx="797950" cy="720080"/>
            </a:xfrm>
            <a:custGeom>
              <a:avLst/>
              <a:gdLst>
                <a:gd name="T0" fmla="*/ 1136760 w 2740"/>
                <a:gd name="T1" fmla="*/ 1235640 h 2446"/>
                <a:gd name="T2" fmla="*/ 1086026 w 2740"/>
                <a:gd name="T3" fmla="*/ 1286347 h 2446"/>
                <a:gd name="T4" fmla="*/ 1013624 w 2740"/>
                <a:gd name="T5" fmla="*/ 1305028 h 2446"/>
                <a:gd name="T6" fmla="*/ 431239 w 2740"/>
                <a:gd name="T7" fmla="*/ 1305028 h 2446"/>
                <a:gd name="T8" fmla="*/ 362009 w 2740"/>
                <a:gd name="T9" fmla="*/ 1286347 h 2446"/>
                <a:gd name="T10" fmla="*/ 311274 w 2740"/>
                <a:gd name="T11" fmla="*/ 1235107 h 2446"/>
                <a:gd name="T12" fmla="*/ 19025 w 2740"/>
                <a:gd name="T13" fmla="*/ 723770 h 2446"/>
                <a:gd name="T14" fmla="*/ 0 w 2740"/>
                <a:gd name="T15" fmla="*/ 652781 h 2446"/>
                <a:gd name="T16" fmla="*/ 19025 w 2740"/>
                <a:gd name="T17" fmla="*/ 581258 h 2446"/>
                <a:gd name="T18" fmla="*/ 310218 w 2740"/>
                <a:gd name="T19" fmla="*/ 72057 h 2446"/>
                <a:gd name="T20" fmla="*/ 362009 w 2740"/>
                <a:gd name="T21" fmla="*/ 19749 h 2446"/>
                <a:gd name="T22" fmla="*/ 428068 w 2740"/>
                <a:gd name="T23" fmla="*/ 534 h 2446"/>
                <a:gd name="T24" fmla="*/ 1012567 w 2740"/>
                <a:gd name="T25" fmla="*/ 534 h 2446"/>
                <a:gd name="T26" fmla="*/ 1086026 w 2740"/>
                <a:gd name="T27" fmla="*/ 19749 h 2446"/>
                <a:gd name="T28" fmla="*/ 1136760 w 2740"/>
                <a:gd name="T29" fmla="*/ 70456 h 2446"/>
                <a:gd name="T30" fmla="*/ 1427952 w 2740"/>
                <a:gd name="T31" fmla="*/ 579657 h 2446"/>
                <a:gd name="T32" fmla="*/ 1448034 w 2740"/>
                <a:gd name="T33" fmla="*/ 652781 h 2446"/>
                <a:gd name="T34" fmla="*/ 1427423 w 2740"/>
                <a:gd name="T35" fmla="*/ 726439 h 2446"/>
                <a:gd name="T36" fmla="*/ 1136760 w 2740"/>
                <a:gd name="T37" fmla="*/ 1235640 h 24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40"/>
                <a:gd name="T58" fmla="*/ 0 h 2446"/>
                <a:gd name="T59" fmla="*/ 2740 w 2740"/>
                <a:gd name="T60" fmla="*/ 2446 h 24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A5F66"/>
            </a:solidFill>
            <a:ln>
              <a:noFill/>
            </a:ln>
            <a:effectLst>
              <a:outerShdw blurRad="152400" dist="152400" dir="5400000" sx="90000" sy="-19000" rotWithShape="0">
                <a:prstClr val="black">
                  <a:alpha val="15000"/>
                </a:prstClr>
              </a:outerShdw>
            </a:effectLst>
          </p:spPr>
          <p:txBody>
            <a:bodyPr/>
            <a:lstStyle/>
            <a:p>
              <a:endParaRPr lang="zh-CN" altLang="en-US" sz="1500">
                <a:solidFill>
                  <a:schemeClr val="tx1">
                    <a:lumMod val="75000"/>
                    <a:lumOff val="25000"/>
                  </a:schemeClr>
                </a:solidFill>
              </a:endParaRPr>
            </a:p>
          </p:txBody>
        </p:sp>
        <p:grpSp>
          <p:nvGrpSpPr>
            <p:cNvPr id="25" name="组合 24"/>
            <p:cNvGrpSpPr/>
            <p:nvPr/>
          </p:nvGrpSpPr>
          <p:grpSpPr>
            <a:xfrm>
              <a:off x="10772636" y="5497186"/>
              <a:ext cx="435138" cy="522165"/>
              <a:chOff x="5502275" y="2714625"/>
              <a:chExt cx="1190625" cy="1428750"/>
            </a:xfrm>
            <a:solidFill>
              <a:srgbClr val="ECBA88"/>
            </a:solidFill>
          </p:grpSpPr>
          <p:sp>
            <p:nvSpPr>
              <p:cNvPr id="26" name="Freeform 37"/>
              <p:cNvSpPr>
                <a:spLocks/>
              </p:cNvSpPr>
              <p:nvPr/>
            </p:nvSpPr>
            <p:spPr bwMode="auto">
              <a:xfrm>
                <a:off x="5802313" y="2714625"/>
                <a:ext cx="590550" cy="692150"/>
              </a:xfrm>
              <a:custGeom>
                <a:avLst/>
                <a:gdLst>
                  <a:gd name="T0" fmla="*/ 17 w 156"/>
                  <a:gd name="T1" fmla="*/ 118 h 183"/>
                  <a:gd name="T2" fmla="*/ 79 w 156"/>
                  <a:gd name="T3" fmla="*/ 183 h 183"/>
                  <a:gd name="T4" fmla="*/ 141 w 156"/>
                  <a:gd name="T5" fmla="*/ 118 h 183"/>
                  <a:gd name="T6" fmla="*/ 155 w 156"/>
                  <a:gd name="T7" fmla="*/ 88 h 183"/>
                  <a:gd name="T8" fmla="*/ 145 w 156"/>
                  <a:gd name="T9" fmla="*/ 76 h 183"/>
                  <a:gd name="T10" fmla="*/ 79 w 156"/>
                  <a:gd name="T11" fmla="*/ 0 h 183"/>
                  <a:gd name="T12" fmla="*/ 12 w 156"/>
                  <a:gd name="T13" fmla="*/ 75 h 183"/>
                  <a:gd name="T14" fmla="*/ 1 w 156"/>
                  <a:gd name="T15" fmla="*/ 88 h 183"/>
                  <a:gd name="T16" fmla="*/ 17 w 156"/>
                  <a:gd name="T17" fmla="*/ 118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183">
                    <a:moveTo>
                      <a:pt x="17" y="118"/>
                    </a:moveTo>
                    <a:cubicBezTo>
                      <a:pt x="26" y="152"/>
                      <a:pt x="46" y="183"/>
                      <a:pt x="79" y="183"/>
                    </a:cubicBezTo>
                    <a:cubicBezTo>
                      <a:pt x="112" y="183"/>
                      <a:pt x="132" y="152"/>
                      <a:pt x="141" y="118"/>
                    </a:cubicBezTo>
                    <a:cubicBezTo>
                      <a:pt x="150" y="114"/>
                      <a:pt x="156" y="99"/>
                      <a:pt x="155" y="88"/>
                    </a:cubicBezTo>
                    <a:cubicBezTo>
                      <a:pt x="154" y="81"/>
                      <a:pt x="150" y="77"/>
                      <a:pt x="145" y="76"/>
                    </a:cubicBezTo>
                    <a:cubicBezTo>
                      <a:pt x="143" y="34"/>
                      <a:pt x="118" y="0"/>
                      <a:pt x="79" y="0"/>
                    </a:cubicBezTo>
                    <a:cubicBezTo>
                      <a:pt x="40" y="0"/>
                      <a:pt x="15" y="33"/>
                      <a:pt x="12" y="75"/>
                    </a:cubicBezTo>
                    <a:cubicBezTo>
                      <a:pt x="6" y="76"/>
                      <a:pt x="2" y="80"/>
                      <a:pt x="1" y="88"/>
                    </a:cubicBezTo>
                    <a:cubicBezTo>
                      <a:pt x="0" y="100"/>
                      <a:pt x="7" y="116"/>
                      <a:pt x="17" y="11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27" name="Freeform 38"/>
              <p:cNvSpPr>
                <a:spLocks noEditPoints="1"/>
              </p:cNvSpPr>
              <p:nvPr/>
            </p:nvSpPr>
            <p:spPr bwMode="auto">
              <a:xfrm>
                <a:off x="5502275" y="3387725"/>
                <a:ext cx="1190625" cy="755650"/>
              </a:xfrm>
              <a:custGeom>
                <a:avLst/>
                <a:gdLst>
                  <a:gd name="T0" fmla="*/ 313 w 314"/>
                  <a:gd name="T1" fmla="*/ 123 h 200"/>
                  <a:gd name="T2" fmla="*/ 313 w 314"/>
                  <a:gd name="T3" fmla="*/ 113 h 200"/>
                  <a:gd name="T4" fmla="*/ 301 w 314"/>
                  <a:gd name="T5" fmla="*/ 64 h 200"/>
                  <a:gd name="T6" fmla="*/ 286 w 314"/>
                  <a:gd name="T7" fmla="*/ 43 h 200"/>
                  <a:gd name="T8" fmla="*/ 218 w 314"/>
                  <a:gd name="T9" fmla="*/ 15 h 200"/>
                  <a:gd name="T10" fmla="*/ 200 w 314"/>
                  <a:gd name="T11" fmla="*/ 1 h 200"/>
                  <a:gd name="T12" fmla="*/ 198 w 314"/>
                  <a:gd name="T13" fmla="*/ 3 h 200"/>
                  <a:gd name="T14" fmla="*/ 161 w 314"/>
                  <a:gd name="T15" fmla="*/ 39 h 200"/>
                  <a:gd name="T16" fmla="*/ 123 w 314"/>
                  <a:gd name="T17" fmla="*/ 16 h 200"/>
                  <a:gd name="T18" fmla="*/ 117 w 314"/>
                  <a:gd name="T19" fmla="*/ 4 h 200"/>
                  <a:gd name="T20" fmla="*/ 116 w 314"/>
                  <a:gd name="T21" fmla="*/ 3 h 200"/>
                  <a:gd name="T22" fmla="*/ 114 w 314"/>
                  <a:gd name="T23" fmla="*/ 1 h 200"/>
                  <a:gd name="T24" fmla="*/ 96 w 314"/>
                  <a:gd name="T25" fmla="*/ 15 h 200"/>
                  <a:gd name="T26" fmla="*/ 28 w 314"/>
                  <a:gd name="T27" fmla="*/ 43 h 200"/>
                  <a:gd name="T28" fmla="*/ 13 w 314"/>
                  <a:gd name="T29" fmla="*/ 64 h 200"/>
                  <a:gd name="T30" fmla="*/ 1 w 314"/>
                  <a:gd name="T31" fmla="*/ 117 h 200"/>
                  <a:gd name="T32" fmla="*/ 3 w 314"/>
                  <a:gd name="T33" fmla="*/ 190 h 200"/>
                  <a:gd name="T34" fmla="*/ 156 w 314"/>
                  <a:gd name="T35" fmla="*/ 200 h 200"/>
                  <a:gd name="T36" fmla="*/ 158 w 314"/>
                  <a:gd name="T37" fmla="*/ 200 h 200"/>
                  <a:gd name="T38" fmla="*/ 311 w 314"/>
                  <a:gd name="T39" fmla="*/ 190 h 200"/>
                  <a:gd name="T40" fmla="*/ 314 w 314"/>
                  <a:gd name="T41" fmla="*/ 141 h 200"/>
                  <a:gd name="T42" fmla="*/ 119 w 314"/>
                  <a:gd name="T43" fmla="*/ 23 h 200"/>
                  <a:gd name="T44" fmla="*/ 125 w 314"/>
                  <a:gd name="T45" fmla="*/ 73 h 200"/>
                  <a:gd name="T46" fmla="*/ 113 w 314"/>
                  <a:gd name="T47" fmla="*/ 13 h 200"/>
                  <a:gd name="T48" fmla="*/ 68 w 314"/>
                  <a:gd name="T49" fmla="*/ 188 h 200"/>
                  <a:gd name="T50" fmla="*/ 66 w 314"/>
                  <a:gd name="T51" fmla="*/ 104 h 200"/>
                  <a:gd name="T52" fmla="*/ 61 w 314"/>
                  <a:gd name="T53" fmla="*/ 187 h 200"/>
                  <a:gd name="T54" fmla="*/ 12 w 314"/>
                  <a:gd name="T55" fmla="*/ 140 h 200"/>
                  <a:gd name="T56" fmla="*/ 12 w 314"/>
                  <a:gd name="T57" fmla="*/ 117 h 200"/>
                  <a:gd name="T58" fmla="*/ 23 w 314"/>
                  <a:gd name="T59" fmla="*/ 68 h 200"/>
                  <a:gd name="T60" fmla="*/ 93 w 314"/>
                  <a:gd name="T61" fmla="*/ 29 h 200"/>
                  <a:gd name="T62" fmla="*/ 124 w 314"/>
                  <a:gd name="T63" fmla="*/ 86 h 200"/>
                  <a:gd name="T64" fmla="*/ 148 w 314"/>
                  <a:gd name="T65" fmla="*/ 74 h 200"/>
                  <a:gd name="T66" fmla="*/ 195 w 314"/>
                  <a:gd name="T67" fmla="*/ 23 h 200"/>
                  <a:gd name="T68" fmla="*/ 212 w 314"/>
                  <a:gd name="T69" fmla="*/ 23 h 200"/>
                  <a:gd name="T70" fmla="*/ 169 w 314"/>
                  <a:gd name="T71" fmla="*/ 44 h 200"/>
                  <a:gd name="T72" fmla="*/ 249 w 314"/>
                  <a:gd name="T73" fmla="*/ 187 h 200"/>
                  <a:gd name="T74" fmla="*/ 244 w 314"/>
                  <a:gd name="T75" fmla="*/ 104 h 200"/>
                  <a:gd name="T76" fmla="*/ 242 w 314"/>
                  <a:gd name="T77" fmla="*/ 188 h 200"/>
                  <a:gd name="T78" fmla="*/ 166 w 314"/>
                  <a:gd name="T79" fmla="*/ 74 h 200"/>
                  <a:gd name="T80" fmla="*/ 189 w 314"/>
                  <a:gd name="T81" fmla="*/ 85 h 200"/>
                  <a:gd name="T82" fmla="*/ 221 w 314"/>
                  <a:gd name="T83" fmla="*/ 26 h 200"/>
                  <a:gd name="T84" fmla="*/ 291 w 314"/>
                  <a:gd name="T85" fmla="*/ 68 h 200"/>
                  <a:gd name="T86" fmla="*/ 302 w 314"/>
                  <a:gd name="T87" fmla="*/ 114 h 200"/>
                  <a:gd name="T88" fmla="*/ 302 w 314"/>
                  <a:gd name="T89" fmla="*/ 18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14" h="200">
                    <a:moveTo>
                      <a:pt x="314" y="141"/>
                    </a:moveTo>
                    <a:cubicBezTo>
                      <a:pt x="313" y="134"/>
                      <a:pt x="313" y="127"/>
                      <a:pt x="313" y="123"/>
                    </a:cubicBezTo>
                    <a:cubicBezTo>
                      <a:pt x="313" y="120"/>
                      <a:pt x="313" y="118"/>
                      <a:pt x="313" y="117"/>
                    </a:cubicBezTo>
                    <a:cubicBezTo>
                      <a:pt x="313" y="115"/>
                      <a:pt x="313" y="114"/>
                      <a:pt x="313" y="113"/>
                    </a:cubicBezTo>
                    <a:cubicBezTo>
                      <a:pt x="313" y="113"/>
                      <a:pt x="313" y="113"/>
                      <a:pt x="313" y="113"/>
                    </a:cubicBezTo>
                    <a:cubicBezTo>
                      <a:pt x="311" y="90"/>
                      <a:pt x="307" y="74"/>
                      <a:pt x="301" y="64"/>
                    </a:cubicBezTo>
                    <a:cubicBezTo>
                      <a:pt x="296" y="53"/>
                      <a:pt x="290" y="47"/>
                      <a:pt x="287" y="44"/>
                    </a:cubicBezTo>
                    <a:cubicBezTo>
                      <a:pt x="286" y="43"/>
                      <a:pt x="286" y="43"/>
                      <a:pt x="286" y="43"/>
                    </a:cubicBezTo>
                    <a:cubicBezTo>
                      <a:pt x="265" y="31"/>
                      <a:pt x="244" y="24"/>
                      <a:pt x="219" y="15"/>
                    </a:cubicBezTo>
                    <a:cubicBezTo>
                      <a:pt x="219" y="15"/>
                      <a:pt x="219" y="15"/>
                      <a:pt x="218" y="15"/>
                    </a:cubicBezTo>
                    <a:cubicBezTo>
                      <a:pt x="204" y="2"/>
                      <a:pt x="204" y="2"/>
                      <a:pt x="204" y="2"/>
                    </a:cubicBezTo>
                    <a:cubicBezTo>
                      <a:pt x="203" y="1"/>
                      <a:pt x="201" y="0"/>
                      <a:pt x="200" y="1"/>
                    </a:cubicBezTo>
                    <a:cubicBezTo>
                      <a:pt x="199" y="1"/>
                      <a:pt x="198" y="2"/>
                      <a:pt x="198" y="3"/>
                    </a:cubicBezTo>
                    <a:cubicBezTo>
                      <a:pt x="198" y="3"/>
                      <a:pt x="198" y="3"/>
                      <a:pt x="198" y="3"/>
                    </a:cubicBezTo>
                    <a:cubicBezTo>
                      <a:pt x="198" y="3"/>
                      <a:pt x="196" y="9"/>
                      <a:pt x="190" y="16"/>
                    </a:cubicBezTo>
                    <a:cubicBezTo>
                      <a:pt x="185" y="24"/>
                      <a:pt x="172" y="35"/>
                      <a:pt x="161" y="39"/>
                    </a:cubicBezTo>
                    <a:cubicBezTo>
                      <a:pt x="153" y="39"/>
                      <a:pt x="153" y="39"/>
                      <a:pt x="153" y="39"/>
                    </a:cubicBezTo>
                    <a:cubicBezTo>
                      <a:pt x="140" y="33"/>
                      <a:pt x="129" y="23"/>
                      <a:pt x="123" y="16"/>
                    </a:cubicBezTo>
                    <a:cubicBezTo>
                      <a:pt x="121" y="12"/>
                      <a:pt x="119" y="9"/>
                      <a:pt x="118" y="7"/>
                    </a:cubicBezTo>
                    <a:cubicBezTo>
                      <a:pt x="117" y="5"/>
                      <a:pt x="117" y="5"/>
                      <a:pt x="117" y="4"/>
                    </a:cubicBezTo>
                    <a:cubicBezTo>
                      <a:pt x="117" y="4"/>
                      <a:pt x="116" y="3"/>
                      <a:pt x="116" y="3"/>
                    </a:cubicBezTo>
                    <a:cubicBezTo>
                      <a:pt x="116" y="3"/>
                      <a:pt x="116" y="3"/>
                      <a:pt x="116" y="3"/>
                    </a:cubicBezTo>
                    <a:cubicBezTo>
                      <a:pt x="116" y="3"/>
                      <a:pt x="116" y="3"/>
                      <a:pt x="116" y="3"/>
                    </a:cubicBezTo>
                    <a:cubicBezTo>
                      <a:pt x="116" y="2"/>
                      <a:pt x="115" y="1"/>
                      <a:pt x="114" y="1"/>
                    </a:cubicBezTo>
                    <a:cubicBezTo>
                      <a:pt x="113" y="0"/>
                      <a:pt x="111" y="1"/>
                      <a:pt x="110" y="2"/>
                    </a:cubicBezTo>
                    <a:cubicBezTo>
                      <a:pt x="96" y="15"/>
                      <a:pt x="96" y="15"/>
                      <a:pt x="96" y="15"/>
                    </a:cubicBezTo>
                    <a:cubicBezTo>
                      <a:pt x="95" y="15"/>
                      <a:pt x="95" y="15"/>
                      <a:pt x="95" y="15"/>
                    </a:cubicBezTo>
                    <a:cubicBezTo>
                      <a:pt x="70" y="24"/>
                      <a:pt x="49" y="31"/>
                      <a:pt x="28" y="43"/>
                    </a:cubicBezTo>
                    <a:cubicBezTo>
                      <a:pt x="27" y="44"/>
                      <a:pt x="27" y="44"/>
                      <a:pt x="27" y="44"/>
                    </a:cubicBezTo>
                    <a:cubicBezTo>
                      <a:pt x="23" y="47"/>
                      <a:pt x="18" y="53"/>
                      <a:pt x="13" y="64"/>
                    </a:cubicBezTo>
                    <a:cubicBezTo>
                      <a:pt x="7" y="74"/>
                      <a:pt x="3" y="90"/>
                      <a:pt x="1" y="113"/>
                    </a:cubicBezTo>
                    <a:cubicBezTo>
                      <a:pt x="1" y="114"/>
                      <a:pt x="1" y="115"/>
                      <a:pt x="1" y="117"/>
                    </a:cubicBezTo>
                    <a:cubicBezTo>
                      <a:pt x="0" y="128"/>
                      <a:pt x="0" y="161"/>
                      <a:pt x="0" y="187"/>
                    </a:cubicBezTo>
                    <a:cubicBezTo>
                      <a:pt x="0" y="189"/>
                      <a:pt x="1" y="190"/>
                      <a:pt x="3" y="190"/>
                    </a:cubicBezTo>
                    <a:cubicBezTo>
                      <a:pt x="21" y="193"/>
                      <a:pt x="61" y="197"/>
                      <a:pt x="62" y="197"/>
                    </a:cubicBezTo>
                    <a:cubicBezTo>
                      <a:pt x="89" y="199"/>
                      <a:pt x="127" y="200"/>
                      <a:pt x="156" y="200"/>
                    </a:cubicBezTo>
                    <a:cubicBezTo>
                      <a:pt x="157" y="200"/>
                      <a:pt x="157" y="200"/>
                      <a:pt x="157" y="200"/>
                    </a:cubicBezTo>
                    <a:cubicBezTo>
                      <a:pt x="157" y="200"/>
                      <a:pt x="157" y="200"/>
                      <a:pt x="158" y="200"/>
                    </a:cubicBezTo>
                    <a:cubicBezTo>
                      <a:pt x="187" y="200"/>
                      <a:pt x="221" y="199"/>
                      <a:pt x="249" y="197"/>
                    </a:cubicBezTo>
                    <a:cubicBezTo>
                      <a:pt x="249" y="197"/>
                      <a:pt x="293" y="193"/>
                      <a:pt x="311" y="190"/>
                    </a:cubicBezTo>
                    <a:cubicBezTo>
                      <a:pt x="313" y="190"/>
                      <a:pt x="314" y="189"/>
                      <a:pt x="314" y="187"/>
                    </a:cubicBezTo>
                    <a:cubicBezTo>
                      <a:pt x="314" y="172"/>
                      <a:pt x="314" y="155"/>
                      <a:pt x="314" y="141"/>
                    </a:cubicBezTo>
                    <a:close/>
                    <a:moveTo>
                      <a:pt x="113" y="13"/>
                    </a:moveTo>
                    <a:cubicBezTo>
                      <a:pt x="115" y="16"/>
                      <a:pt x="116" y="19"/>
                      <a:pt x="119" y="23"/>
                    </a:cubicBezTo>
                    <a:cubicBezTo>
                      <a:pt x="124" y="30"/>
                      <a:pt x="132" y="38"/>
                      <a:pt x="145" y="44"/>
                    </a:cubicBezTo>
                    <a:cubicBezTo>
                      <a:pt x="141" y="47"/>
                      <a:pt x="125" y="72"/>
                      <a:pt x="125" y="73"/>
                    </a:cubicBezTo>
                    <a:cubicBezTo>
                      <a:pt x="108" y="50"/>
                      <a:pt x="102" y="26"/>
                      <a:pt x="102" y="23"/>
                    </a:cubicBezTo>
                    <a:lnTo>
                      <a:pt x="113" y="13"/>
                    </a:lnTo>
                    <a:close/>
                    <a:moveTo>
                      <a:pt x="129" y="190"/>
                    </a:moveTo>
                    <a:cubicBezTo>
                      <a:pt x="109" y="190"/>
                      <a:pt x="86" y="189"/>
                      <a:pt x="68" y="188"/>
                    </a:cubicBezTo>
                    <a:cubicBezTo>
                      <a:pt x="68" y="107"/>
                      <a:pt x="68" y="107"/>
                      <a:pt x="68" y="107"/>
                    </a:cubicBezTo>
                    <a:cubicBezTo>
                      <a:pt x="68" y="105"/>
                      <a:pt x="68" y="104"/>
                      <a:pt x="66" y="104"/>
                    </a:cubicBezTo>
                    <a:cubicBezTo>
                      <a:pt x="65" y="103"/>
                      <a:pt x="64" y="103"/>
                      <a:pt x="63" y="104"/>
                    </a:cubicBezTo>
                    <a:cubicBezTo>
                      <a:pt x="61" y="105"/>
                      <a:pt x="61" y="166"/>
                      <a:pt x="61" y="187"/>
                    </a:cubicBezTo>
                    <a:cubicBezTo>
                      <a:pt x="44" y="185"/>
                      <a:pt x="27" y="184"/>
                      <a:pt x="11" y="181"/>
                    </a:cubicBezTo>
                    <a:cubicBezTo>
                      <a:pt x="12" y="168"/>
                      <a:pt x="12" y="152"/>
                      <a:pt x="12" y="140"/>
                    </a:cubicBezTo>
                    <a:cubicBezTo>
                      <a:pt x="12" y="133"/>
                      <a:pt x="12" y="127"/>
                      <a:pt x="12" y="122"/>
                    </a:cubicBezTo>
                    <a:cubicBezTo>
                      <a:pt x="12" y="120"/>
                      <a:pt x="12" y="118"/>
                      <a:pt x="12" y="117"/>
                    </a:cubicBezTo>
                    <a:cubicBezTo>
                      <a:pt x="12" y="115"/>
                      <a:pt x="12" y="114"/>
                      <a:pt x="12" y="114"/>
                    </a:cubicBezTo>
                    <a:cubicBezTo>
                      <a:pt x="14" y="91"/>
                      <a:pt x="18" y="77"/>
                      <a:pt x="23" y="68"/>
                    </a:cubicBezTo>
                    <a:cubicBezTo>
                      <a:pt x="27" y="59"/>
                      <a:pt x="32" y="54"/>
                      <a:pt x="36" y="50"/>
                    </a:cubicBezTo>
                    <a:cubicBezTo>
                      <a:pt x="54" y="40"/>
                      <a:pt x="70" y="38"/>
                      <a:pt x="93" y="29"/>
                    </a:cubicBezTo>
                    <a:cubicBezTo>
                      <a:pt x="94" y="37"/>
                      <a:pt x="102" y="61"/>
                      <a:pt x="120" y="84"/>
                    </a:cubicBezTo>
                    <a:cubicBezTo>
                      <a:pt x="121" y="85"/>
                      <a:pt x="123" y="86"/>
                      <a:pt x="124" y="86"/>
                    </a:cubicBezTo>
                    <a:cubicBezTo>
                      <a:pt x="125" y="86"/>
                      <a:pt x="137" y="65"/>
                      <a:pt x="139" y="62"/>
                    </a:cubicBezTo>
                    <a:cubicBezTo>
                      <a:pt x="148" y="74"/>
                      <a:pt x="148" y="74"/>
                      <a:pt x="148" y="74"/>
                    </a:cubicBezTo>
                    <a:lnTo>
                      <a:pt x="129" y="190"/>
                    </a:lnTo>
                    <a:close/>
                    <a:moveTo>
                      <a:pt x="195" y="23"/>
                    </a:moveTo>
                    <a:cubicBezTo>
                      <a:pt x="198" y="19"/>
                      <a:pt x="199" y="16"/>
                      <a:pt x="201" y="13"/>
                    </a:cubicBezTo>
                    <a:cubicBezTo>
                      <a:pt x="212" y="23"/>
                      <a:pt x="212" y="23"/>
                      <a:pt x="212" y="23"/>
                    </a:cubicBezTo>
                    <a:cubicBezTo>
                      <a:pt x="212" y="26"/>
                      <a:pt x="206" y="50"/>
                      <a:pt x="189" y="73"/>
                    </a:cubicBezTo>
                    <a:cubicBezTo>
                      <a:pt x="188" y="72"/>
                      <a:pt x="172" y="46"/>
                      <a:pt x="169" y="44"/>
                    </a:cubicBezTo>
                    <a:cubicBezTo>
                      <a:pt x="182" y="38"/>
                      <a:pt x="190" y="30"/>
                      <a:pt x="195" y="23"/>
                    </a:cubicBezTo>
                    <a:close/>
                    <a:moveTo>
                      <a:pt x="249" y="187"/>
                    </a:moveTo>
                    <a:cubicBezTo>
                      <a:pt x="249" y="187"/>
                      <a:pt x="249" y="105"/>
                      <a:pt x="248" y="104"/>
                    </a:cubicBezTo>
                    <a:cubicBezTo>
                      <a:pt x="247" y="103"/>
                      <a:pt x="245" y="103"/>
                      <a:pt x="244" y="104"/>
                    </a:cubicBezTo>
                    <a:cubicBezTo>
                      <a:pt x="243" y="104"/>
                      <a:pt x="242" y="105"/>
                      <a:pt x="242" y="107"/>
                    </a:cubicBezTo>
                    <a:cubicBezTo>
                      <a:pt x="242" y="107"/>
                      <a:pt x="242" y="167"/>
                      <a:pt x="242" y="188"/>
                    </a:cubicBezTo>
                    <a:cubicBezTo>
                      <a:pt x="225" y="189"/>
                      <a:pt x="204" y="190"/>
                      <a:pt x="185" y="190"/>
                    </a:cubicBezTo>
                    <a:cubicBezTo>
                      <a:pt x="181" y="169"/>
                      <a:pt x="166" y="74"/>
                      <a:pt x="166" y="74"/>
                    </a:cubicBezTo>
                    <a:cubicBezTo>
                      <a:pt x="166" y="74"/>
                      <a:pt x="174" y="64"/>
                      <a:pt x="174" y="64"/>
                    </a:cubicBezTo>
                    <a:cubicBezTo>
                      <a:pt x="177" y="67"/>
                      <a:pt x="188" y="85"/>
                      <a:pt x="189" y="85"/>
                    </a:cubicBezTo>
                    <a:cubicBezTo>
                      <a:pt x="190" y="85"/>
                      <a:pt x="191" y="85"/>
                      <a:pt x="192" y="84"/>
                    </a:cubicBezTo>
                    <a:cubicBezTo>
                      <a:pt x="211" y="61"/>
                      <a:pt x="220" y="34"/>
                      <a:pt x="221" y="26"/>
                    </a:cubicBezTo>
                    <a:cubicBezTo>
                      <a:pt x="244" y="35"/>
                      <a:pt x="260" y="40"/>
                      <a:pt x="278" y="50"/>
                    </a:cubicBezTo>
                    <a:cubicBezTo>
                      <a:pt x="282" y="54"/>
                      <a:pt x="287" y="59"/>
                      <a:pt x="291" y="68"/>
                    </a:cubicBezTo>
                    <a:cubicBezTo>
                      <a:pt x="296" y="77"/>
                      <a:pt x="300" y="91"/>
                      <a:pt x="302" y="114"/>
                    </a:cubicBezTo>
                    <a:cubicBezTo>
                      <a:pt x="302" y="114"/>
                      <a:pt x="302" y="114"/>
                      <a:pt x="302" y="114"/>
                    </a:cubicBezTo>
                    <a:cubicBezTo>
                      <a:pt x="302" y="114"/>
                      <a:pt x="302" y="115"/>
                      <a:pt x="302" y="117"/>
                    </a:cubicBezTo>
                    <a:cubicBezTo>
                      <a:pt x="302" y="126"/>
                      <a:pt x="302" y="157"/>
                      <a:pt x="302" y="181"/>
                    </a:cubicBezTo>
                    <a:cubicBezTo>
                      <a:pt x="287" y="184"/>
                      <a:pt x="266" y="185"/>
                      <a:pt x="249" y="187"/>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grpSp>
      </p:grpSp>
      <p:grpSp>
        <p:nvGrpSpPr>
          <p:cNvPr id="28" name="组合 27"/>
          <p:cNvGrpSpPr/>
          <p:nvPr/>
        </p:nvGrpSpPr>
        <p:grpSpPr>
          <a:xfrm>
            <a:off x="1575329" y="1313006"/>
            <a:ext cx="1649010" cy="959773"/>
            <a:chOff x="3678235" y="1750320"/>
            <a:chExt cx="1365410" cy="1279697"/>
          </a:xfrm>
        </p:grpSpPr>
        <p:sp>
          <p:nvSpPr>
            <p:cNvPr id="29" name="TextBox 26"/>
            <p:cNvSpPr txBox="1"/>
            <p:nvPr/>
          </p:nvSpPr>
          <p:spPr>
            <a:xfrm>
              <a:off x="3694181" y="2186709"/>
              <a:ext cx="1349464" cy="843308"/>
            </a:xfrm>
            <a:prstGeom prst="rect">
              <a:avLst/>
            </a:prstGeom>
            <a:noFill/>
          </p:spPr>
          <p:txBody>
            <a:bodyPr wrap="square" rtlCol="0">
              <a:spAutoFit/>
            </a:bodyPr>
            <a:lstStyle/>
            <a:p>
              <a:pPr>
                <a:lnSpc>
                  <a:spcPct val="120000"/>
                </a:lnSpc>
              </a:pPr>
              <a:r>
                <a:rPr lang="zh-CN" altLang="en-US" sz="975" dirty="0">
                  <a:solidFill>
                    <a:schemeClr val="tx1">
                      <a:lumMod val="75000"/>
                      <a:lumOff val="25000"/>
                    </a:schemeClr>
                  </a:solidFill>
                  <a:latin typeface="微软雅黑" pitchFamily="34" charset="-122"/>
                  <a:ea typeface="微软雅黑" pitchFamily="34" charset="-122"/>
                </a:rPr>
                <a:t>输入内容，或复制内容后右键选择只保留文本粘贴内容</a:t>
              </a:r>
              <a:endParaRPr lang="en-US" altLang="zh-CN" sz="975" dirty="0">
                <a:solidFill>
                  <a:schemeClr val="tx1">
                    <a:lumMod val="75000"/>
                    <a:lumOff val="25000"/>
                  </a:schemeClr>
                </a:solidFill>
                <a:latin typeface="微软雅黑" pitchFamily="34" charset="-122"/>
                <a:ea typeface="微软雅黑" pitchFamily="34" charset="-122"/>
              </a:endParaRPr>
            </a:p>
          </p:txBody>
        </p:sp>
        <p:sp>
          <p:nvSpPr>
            <p:cNvPr id="30" name="MH_Text_1"/>
            <p:cNvSpPr txBox="1"/>
            <p:nvPr>
              <p:custDataLst>
                <p:tags r:id="rId3"/>
              </p:custDataLst>
            </p:nvPr>
          </p:nvSpPr>
          <p:spPr>
            <a:xfrm>
              <a:off x="3678235" y="1750320"/>
              <a:ext cx="1073230" cy="584507"/>
            </a:xfrm>
            <a:prstGeom prst="rect">
              <a:avLst/>
            </a:prstGeom>
            <a:noFill/>
          </p:spPr>
          <p:txBody>
            <a:bodyPr anchor="ctr"/>
            <a:lstStyle/>
            <a:p>
              <a:pPr eaLnBrk="1" hangingPunct="1">
                <a:defRPr/>
              </a:pPr>
              <a:r>
                <a:rPr lang="zh-CN" altLang="en-US" sz="1200" b="1" dirty="0">
                  <a:solidFill>
                    <a:schemeClr val="tx1">
                      <a:lumMod val="75000"/>
                      <a:lumOff val="25000"/>
                    </a:schemeClr>
                  </a:solidFill>
                  <a:latin typeface="Impact" panose="020B0806030902050204" pitchFamily="34" charset="0"/>
                  <a:ea typeface="微软雅黑" panose="020B0503020204020204" pitchFamily="34" charset="-122"/>
                </a:rPr>
                <a:t>添加段落标题</a:t>
              </a:r>
            </a:p>
          </p:txBody>
        </p:sp>
      </p:grpSp>
      <p:grpSp>
        <p:nvGrpSpPr>
          <p:cNvPr id="31" name="组合 30"/>
          <p:cNvGrpSpPr/>
          <p:nvPr/>
        </p:nvGrpSpPr>
        <p:grpSpPr>
          <a:xfrm>
            <a:off x="4570833" y="1340200"/>
            <a:ext cx="1649010" cy="959773"/>
            <a:chOff x="3678235" y="1750320"/>
            <a:chExt cx="1365410" cy="1279697"/>
          </a:xfrm>
        </p:grpSpPr>
        <p:sp>
          <p:nvSpPr>
            <p:cNvPr id="32" name="TextBox 29"/>
            <p:cNvSpPr txBox="1"/>
            <p:nvPr/>
          </p:nvSpPr>
          <p:spPr>
            <a:xfrm>
              <a:off x="3694181" y="2186709"/>
              <a:ext cx="1349464" cy="843308"/>
            </a:xfrm>
            <a:prstGeom prst="rect">
              <a:avLst/>
            </a:prstGeom>
            <a:noFill/>
          </p:spPr>
          <p:txBody>
            <a:bodyPr wrap="square" rtlCol="0">
              <a:spAutoFit/>
            </a:bodyPr>
            <a:lstStyle/>
            <a:p>
              <a:pPr>
                <a:lnSpc>
                  <a:spcPct val="120000"/>
                </a:lnSpc>
              </a:pPr>
              <a:r>
                <a:rPr lang="zh-CN" altLang="en-US" sz="975" dirty="0">
                  <a:solidFill>
                    <a:schemeClr val="tx1">
                      <a:lumMod val="75000"/>
                      <a:lumOff val="25000"/>
                    </a:schemeClr>
                  </a:solidFill>
                  <a:latin typeface="微软雅黑" pitchFamily="34" charset="-122"/>
                  <a:ea typeface="微软雅黑" pitchFamily="34" charset="-122"/>
                </a:rPr>
                <a:t>输入内容，或复制内容后右键选择只保留文本粘贴内容</a:t>
              </a:r>
              <a:endParaRPr lang="en-US" altLang="zh-CN" sz="975" dirty="0">
                <a:solidFill>
                  <a:schemeClr val="tx1">
                    <a:lumMod val="75000"/>
                    <a:lumOff val="25000"/>
                  </a:schemeClr>
                </a:solidFill>
                <a:latin typeface="微软雅黑" pitchFamily="34" charset="-122"/>
                <a:ea typeface="微软雅黑" pitchFamily="34" charset="-122"/>
              </a:endParaRPr>
            </a:p>
          </p:txBody>
        </p:sp>
        <p:sp>
          <p:nvSpPr>
            <p:cNvPr id="33" name="MH_Text_1"/>
            <p:cNvSpPr txBox="1"/>
            <p:nvPr>
              <p:custDataLst>
                <p:tags r:id="rId2"/>
              </p:custDataLst>
            </p:nvPr>
          </p:nvSpPr>
          <p:spPr>
            <a:xfrm>
              <a:off x="3678235" y="1750320"/>
              <a:ext cx="1073230" cy="584507"/>
            </a:xfrm>
            <a:prstGeom prst="rect">
              <a:avLst/>
            </a:prstGeom>
            <a:noFill/>
          </p:spPr>
          <p:txBody>
            <a:bodyPr anchor="ctr"/>
            <a:lstStyle/>
            <a:p>
              <a:pPr eaLnBrk="1" hangingPunct="1">
                <a:defRPr/>
              </a:pPr>
              <a:r>
                <a:rPr lang="zh-CN" altLang="en-US" sz="1200" b="1" dirty="0">
                  <a:solidFill>
                    <a:schemeClr val="tx1">
                      <a:lumMod val="75000"/>
                      <a:lumOff val="25000"/>
                    </a:schemeClr>
                  </a:solidFill>
                  <a:latin typeface="Impact" panose="020B0806030902050204" pitchFamily="34" charset="0"/>
                  <a:ea typeface="微软雅黑" panose="020B0503020204020204" pitchFamily="34" charset="-122"/>
                </a:rPr>
                <a:t>添加段落标题</a:t>
              </a:r>
            </a:p>
          </p:txBody>
        </p:sp>
      </p:grpSp>
      <p:grpSp>
        <p:nvGrpSpPr>
          <p:cNvPr id="34" name="组合 33"/>
          <p:cNvGrpSpPr/>
          <p:nvPr/>
        </p:nvGrpSpPr>
        <p:grpSpPr>
          <a:xfrm>
            <a:off x="7299963" y="1275606"/>
            <a:ext cx="1649010" cy="959773"/>
            <a:chOff x="3678235" y="1750320"/>
            <a:chExt cx="1365410" cy="1279697"/>
          </a:xfrm>
        </p:grpSpPr>
        <p:sp>
          <p:nvSpPr>
            <p:cNvPr id="35" name="TextBox 32"/>
            <p:cNvSpPr txBox="1"/>
            <p:nvPr/>
          </p:nvSpPr>
          <p:spPr>
            <a:xfrm>
              <a:off x="3694181" y="2186709"/>
              <a:ext cx="1349464" cy="843308"/>
            </a:xfrm>
            <a:prstGeom prst="rect">
              <a:avLst/>
            </a:prstGeom>
            <a:noFill/>
          </p:spPr>
          <p:txBody>
            <a:bodyPr wrap="square" rtlCol="0">
              <a:spAutoFit/>
            </a:bodyPr>
            <a:lstStyle/>
            <a:p>
              <a:pPr>
                <a:lnSpc>
                  <a:spcPct val="120000"/>
                </a:lnSpc>
              </a:pPr>
              <a:r>
                <a:rPr lang="zh-CN" altLang="en-US" sz="975" dirty="0">
                  <a:solidFill>
                    <a:schemeClr val="tx1">
                      <a:lumMod val="75000"/>
                      <a:lumOff val="25000"/>
                    </a:schemeClr>
                  </a:solidFill>
                  <a:latin typeface="微软雅黑" pitchFamily="34" charset="-122"/>
                  <a:ea typeface="微软雅黑" pitchFamily="34" charset="-122"/>
                </a:rPr>
                <a:t>输入内容，或复制内容后右键选择只保留文本粘贴内容</a:t>
              </a:r>
              <a:endParaRPr lang="en-US" altLang="zh-CN" sz="975" dirty="0">
                <a:solidFill>
                  <a:schemeClr val="tx1">
                    <a:lumMod val="75000"/>
                    <a:lumOff val="25000"/>
                  </a:schemeClr>
                </a:solidFill>
                <a:latin typeface="微软雅黑" pitchFamily="34" charset="-122"/>
                <a:ea typeface="微软雅黑" pitchFamily="34" charset="-122"/>
              </a:endParaRPr>
            </a:p>
          </p:txBody>
        </p:sp>
        <p:sp>
          <p:nvSpPr>
            <p:cNvPr id="36" name="MH_Text_1"/>
            <p:cNvSpPr txBox="1"/>
            <p:nvPr>
              <p:custDataLst>
                <p:tags r:id="rId1"/>
              </p:custDataLst>
            </p:nvPr>
          </p:nvSpPr>
          <p:spPr>
            <a:xfrm>
              <a:off x="3678235" y="1750320"/>
              <a:ext cx="1073230" cy="584507"/>
            </a:xfrm>
            <a:prstGeom prst="rect">
              <a:avLst/>
            </a:prstGeom>
            <a:noFill/>
          </p:spPr>
          <p:txBody>
            <a:bodyPr anchor="ctr"/>
            <a:lstStyle/>
            <a:p>
              <a:pPr eaLnBrk="1" hangingPunct="1">
                <a:defRPr/>
              </a:pPr>
              <a:r>
                <a:rPr lang="zh-CN" altLang="en-US" sz="1200" b="1" dirty="0">
                  <a:solidFill>
                    <a:schemeClr val="tx1">
                      <a:lumMod val="75000"/>
                      <a:lumOff val="25000"/>
                    </a:schemeClr>
                  </a:solidFill>
                  <a:latin typeface="Impact" panose="020B0806030902050204" pitchFamily="34" charset="0"/>
                  <a:ea typeface="微软雅黑" panose="020B0503020204020204" pitchFamily="34" charset="-122"/>
                </a:rPr>
                <a:t>添加段落标题</a:t>
              </a:r>
            </a:p>
          </p:txBody>
        </p:sp>
      </p:grpSp>
      <p:pic>
        <p:nvPicPr>
          <p:cNvPr id="37" name="Picture 2"/>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596" y="2301720"/>
            <a:ext cx="9142810" cy="28623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640033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5"/>
                                        </p:tgtEl>
                                      </p:cBhvr>
                                    </p:animEffect>
                                  </p:childTnLst>
                                </p:cTn>
                              </p:par>
                            </p:childTnLst>
                          </p:cTn>
                        </p:par>
                        <p:par>
                          <p:cTn id="19" fill="hold">
                            <p:stCondLst>
                              <p:cond delay="1500"/>
                            </p:stCondLst>
                            <p:childTnLst>
                              <p:par>
                                <p:cTn id="20" presetID="16" presetClass="entr" presetSubtype="42"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barn(outHorizontal)">
                                      <p:cBhvr>
                                        <p:cTn id="22" dur="1000"/>
                                        <p:tgtEl>
                                          <p:spTgt spid="37"/>
                                        </p:tgtEl>
                                      </p:cBhvr>
                                    </p:animEffect>
                                  </p:childTnLst>
                                </p:cTn>
                              </p:par>
                            </p:childTnLst>
                          </p:cTn>
                        </p:par>
                        <p:par>
                          <p:cTn id="23" fill="hold">
                            <p:stCondLst>
                              <p:cond delay="2500"/>
                            </p:stCondLst>
                            <p:childTnLst>
                              <p:par>
                                <p:cTn id="24" presetID="2" presetClass="entr" presetSubtype="4"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left)">
                                      <p:cBhvr>
                                        <p:cTn id="31" dur="750"/>
                                        <p:tgtEl>
                                          <p:spTgt spid="28"/>
                                        </p:tgtEl>
                                      </p:cBhvr>
                                    </p:animEffect>
                                  </p:childTnLst>
                                </p:cTn>
                              </p:par>
                            </p:childTnLst>
                          </p:cTn>
                        </p:par>
                        <p:par>
                          <p:cTn id="32" fill="hold">
                            <p:stCondLst>
                              <p:cond delay="3750"/>
                            </p:stCondLst>
                            <p:childTnLst>
                              <p:par>
                                <p:cTn id="33" presetID="2" presetClass="entr" presetSubtype="4"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ppt_x"/>
                                          </p:val>
                                        </p:tav>
                                        <p:tav tm="100000">
                                          <p:val>
                                            <p:strVal val="#ppt_x"/>
                                          </p:val>
                                        </p:tav>
                                      </p:tavLst>
                                    </p:anim>
                                    <p:anim calcmode="lin" valueType="num">
                                      <p:cBhvr additive="base">
                                        <p:cTn id="36" dur="500" fill="hold"/>
                                        <p:tgtEl>
                                          <p:spTgt spid="16"/>
                                        </p:tgtEl>
                                        <p:attrNameLst>
                                          <p:attrName>ppt_y</p:attrName>
                                        </p:attrNameLst>
                                      </p:cBhvr>
                                      <p:tavLst>
                                        <p:tav tm="0">
                                          <p:val>
                                            <p:strVal val="1+#ppt_h/2"/>
                                          </p:val>
                                        </p:tav>
                                        <p:tav tm="100000">
                                          <p:val>
                                            <p:strVal val="#ppt_y"/>
                                          </p:val>
                                        </p:tav>
                                      </p:tavLst>
                                    </p:anim>
                                  </p:childTnLst>
                                </p:cTn>
                              </p:par>
                            </p:childTnLst>
                          </p:cTn>
                        </p:par>
                        <p:par>
                          <p:cTn id="37" fill="hold">
                            <p:stCondLst>
                              <p:cond delay="4250"/>
                            </p:stCondLst>
                            <p:childTnLst>
                              <p:par>
                                <p:cTn id="38" presetID="22" presetClass="entr" presetSubtype="8" fill="hold"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750"/>
                                        <p:tgtEl>
                                          <p:spTgt spid="31"/>
                                        </p:tgtEl>
                                      </p:cBhvr>
                                    </p:animEffect>
                                  </p:childTnLst>
                                </p:cTn>
                              </p:par>
                            </p:childTnLst>
                          </p:cTn>
                        </p:par>
                        <p:par>
                          <p:cTn id="41" fill="hold">
                            <p:stCondLst>
                              <p:cond delay="5000"/>
                            </p:stCondLst>
                            <p:childTnLst>
                              <p:par>
                                <p:cTn id="42" presetID="2" presetClass="entr" presetSubtype="4"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additive="base">
                                        <p:cTn id="44" dur="500" fill="hold"/>
                                        <p:tgtEl>
                                          <p:spTgt spid="23"/>
                                        </p:tgtEl>
                                        <p:attrNameLst>
                                          <p:attrName>ppt_x</p:attrName>
                                        </p:attrNameLst>
                                      </p:cBhvr>
                                      <p:tavLst>
                                        <p:tav tm="0">
                                          <p:val>
                                            <p:strVal val="#ppt_x"/>
                                          </p:val>
                                        </p:tav>
                                        <p:tav tm="100000">
                                          <p:val>
                                            <p:strVal val="#ppt_x"/>
                                          </p:val>
                                        </p:tav>
                                      </p:tavLst>
                                    </p:anim>
                                    <p:anim calcmode="lin" valueType="num">
                                      <p:cBhvr additive="base">
                                        <p:cTn id="45" dur="500" fill="hold"/>
                                        <p:tgtEl>
                                          <p:spTgt spid="23"/>
                                        </p:tgtEl>
                                        <p:attrNameLst>
                                          <p:attrName>ppt_y</p:attrName>
                                        </p:attrNameLst>
                                      </p:cBhvr>
                                      <p:tavLst>
                                        <p:tav tm="0">
                                          <p:val>
                                            <p:strVal val="1+#ppt_h/2"/>
                                          </p:val>
                                        </p:tav>
                                        <p:tav tm="100000">
                                          <p:val>
                                            <p:strVal val="#ppt_y"/>
                                          </p:val>
                                        </p:tav>
                                      </p:tavLst>
                                    </p:anim>
                                  </p:childTnLst>
                                </p:cTn>
                              </p:par>
                            </p:childTnLst>
                          </p:cTn>
                        </p:par>
                        <p:par>
                          <p:cTn id="46" fill="hold">
                            <p:stCondLst>
                              <p:cond delay="5500"/>
                            </p:stCondLst>
                            <p:childTnLst>
                              <p:par>
                                <p:cTn id="47" presetID="22" presetClass="entr" presetSubtype="8" fill="hold" nodeType="after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wipe(left)">
                                      <p:cBhvr>
                                        <p:cTn id="49"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1521" y="123478"/>
            <a:ext cx="179512" cy="432048"/>
          </a:xfrm>
          <a:prstGeom prst="rect">
            <a:avLst/>
          </a:prstGeom>
          <a:solidFill>
            <a:srgbClr val="D83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9"/>
          <p:cNvSpPr txBox="1"/>
          <p:nvPr/>
        </p:nvSpPr>
        <p:spPr>
          <a:xfrm>
            <a:off x="460380" y="155415"/>
            <a:ext cx="1210588" cy="400110"/>
          </a:xfrm>
          <a:prstGeom prst="rect">
            <a:avLst/>
          </a:prstGeom>
          <a:noFill/>
        </p:spPr>
        <p:txBody>
          <a:bodyPr wrap="none" rtlCol="0">
            <a:spAutoFit/>
          </a:bodyPr>
          <a:lstStyle/>
          <a:p>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42267" y="1221600"/>
            <a:ext cx="3573687" cy="1273179"/>
            <a:chOff x="-57150" y="1628800"/>
            <a:chExt cx="4764916" cy="1697572"/>
          </a:xfrm>
        </p:grpSpPr>
        <p:sp>
          <p:nvSpPr>
            <p:cNvPr id="7" name="任意多边形 6"/>
            <p:cNvSpPr/>
            <p:nvPr/>
          </p:nvSpPr>
          <p:spPr>
            <a:xfrm>
              <a:off x="-57150" y="1916832"/>
              <a:ext cx="4509741" cy="1409540"/>
            </a:xfrm>
            <a:custGeom>
              <a:avLst/>
              <a:gdLst>
                <a:gd name="connsiteX0" fmla="*/ 0 w 6248400"/>
                <a:gd name="connsiteY0" fmla="*/ 1009650 h 1116572"/>
                <a:gd name="connsiteX1" fmla="*/ 838200 w 6248400"/>
                <a:gd name="connsiteY1" fmla="*/ 1104900 h 1116572"/>
                <a:gd name="connsiteX2" fmla="*/ 3638550 w 6248400"/>
                <a:gd name="connsiteY2" fmla="*/ 990600 h 1116572"/>
                <a:gd name="connsiteX3" fmla="*/ 6248400 w 6248400"/>
                <a:gd name="connsiteY3" fmla="*/ 0 h 1116572"/>
              </a:gdLst>
              <a:ahLst/>
              <a:cxnLst>
                <a:cxn ang="0">
                  <a:pos x="connsiteX0" y="connsiteY0"/>
                </a:cxn>
                <a:cxn ang="0">
                  <a:pos x="connsiteX1" y="connsiteY1"/>
                </a:cxn>
                <a:cxn ang="0">
                  <a:pos x="connsiteX2" y="connsiteY2"/>
                </a:cxn>
                <a:cxn ang="0">
                  <a:pos x="connsiteX3" y="connsiteY3"/>
                </a:cxn>
              </a:cxnLst>
              <a:rect l="l" t="t" r="r" b="b"/>
              <a:pathLst>
                <a:path w="6248400" h="1116572">
                  <a:moveTo>
                    <a:pt x="0" y="1009650"/>
                  </a:moveTo>
                  <a:cubicBezTo>
                    <a:pt x="115887" y="1058862"/>
                    <a:pt x="231775" y="1108075"/>
                    <a:pt x="838200" y="1104900"/>
                  </a:cubicBezTo>
                  <a:cubicBezTo>
                    <a:pt x="1444625" y="1101725"/>
                    <a:pt x="2736850" y="1174750"/>
                    <a:pt x="3638550" y="990600"/>
                  </a:cubicBezTo>
                  <a:cubicBezTo>
                    <a:pt x="4540250" y="806450"/>
                    <a:pt x="6248400" y="0"/>
                    <a:pt x="6248400" y="0"/>
                  </a:cubicBezTo>
                </a:path>
              </a:pathLst>
            </a:custGeom>
            <a:ln>
              <a:solidFill>
                <a:srgbClr val="DA5F6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schemeClr val="tx1">
                    <a:lumMod val="75000"/>
                    <a:lumOff val="25000"/>
                  </a:schemeClr>
                </a:solidFill>
              </a:endParaRPr>
            </a:p>
          </p:txBody>
        </p:sp>
        <p:grpSp>
          <p:nvGrpSpPr>
            <p:cNvPr id="8" name="组合 7"/>
            <p:cNvGrpSpPr/>
            <p:nvPr/>
          </p:nvGrpSpPr>
          <p:grpSpPr>
            <a:xfrm>
              <a:off x="3934966" y="1628800"/>
              <a:ext cx="772800" cy="772800"/>
              <a:chOff x="3934966" y="1628800"/>
              <a:chExt cx="772800" cy="772800"/>
            </a:xfrm>
          </p:grpSpPr>
          <p:sp>
            <p:nvSpPr>
              <p:cNvPr id="9" name="椭圆 8"/>
              <p:cNvSpPr/>
              <p:nvPr/>
            </p:nvSpPr>
            <p:spPr>
              <a:xfrm>
                <a:off x="3934966" y="1628800"/>
                <a:ext cx="772800" cy="772800"/>
              </a:xfrm>
              <a:prstGeom prst="ellipse">
                <a:avLst/>
              </a:prstGeom>
              <a:solidFill>
                <a:srgbClr val="DA5F66"/>
              </a:solidFill>
              <a:ln w="76200">
                <a:solidFill>
                  <a:srgbClr val="DA5F6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75000"/>
                      <a:lumOff val="25000"/>
                    </a:schemeClr>
                  </a:solidFill>
                </a:endParaRPr>
              </a:p>
            </p:txBody>
          </p:sp>
          <p:grpSp>
            <p:nvGrpSpPr>
              <p:cNvPr id="10" name="组合 9"/>
              <p:cNvGrpSpPr/>
              <p:nvPr/>
            </p:nvGrpSpPr>
            <p:grpSpPr>
              <a:xfrm>
                <a:off x="4090264" y="1811085"/>
                <a:ext cx="422941" cy="408230"/>
                <a:chOff x="5730875" y="3074988"/>
                <a:chExt cx="730250" cy="704850"/>
              </a:xfrm>
              <a:solidFill>
                <a:srgbClr val="ECBA88"/>
              </a:solidFill>
            </p:grpSpPr>
            <p:sp>
              <p:nvSpPr>
                <p:cNvPr id="11" name="Oval 312"/>
                <p:cNvSpPr>
                  <a:spLocks noChangeArrowheads="1"/>
                </p:cNvSpPr>
                <p:nvPr/>
              </p:nvSpPr>
              <p:spPr bwMode="auto">
                <a:xfrm>
                  <a:off x="5864225" y="3094038"/>
                  <a:ext cx="101600" cy="125413"/>
                </a:xfrm>
                <a:prstGeom prst="ellipse">
                  <a:avLst/>
                </a:prstGeom>
                <a:solidFill>
                  <a:schemeClr val="bg1"/>
                </a:solidFill>
                <a:ln w="9525">
                  <a:solidFill>
                    <a:srgbClr val="DA5F66"/>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12" name="Oval 313"/>
                <p:cNvSpPr>
                  <a:spLocks noChangeArrowheads="1"/>
                </p:cNvSpPr>
                <p:nvPr/>
              </p:nvSpPr>
              <p:spPr bwMode="auto">
                <a:xfrm>
                  <a:off x="6270625" y="3094038"/>
                  <a:ext cx="98425" cy="125413"/>
                </a:xfrm>
                <a:prstGeom prst="ellipse">
                  <a:avLst/>
                </a:prstGeom>
                <a:solidFill>
                  <a:schemeClr val="bg1"/>
                </a:solidFill>
                <a:ln w="9525">
                  <a:solidFill>
                    <a:srgbClr val="DA5F66"/>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13" name="Freeform 314"/>
                <p:cNvSpPr>
                  <a:spLocks noEditPoints="1"/>
                </p:cNvSpPr>
                <p:nvPr/>
              </p:nvSpPr>
              <p:spPr bwMode="auto">
                <a:xfrm>
                  <a:off x="5730875" y="3230563"/>
                  <a:ext cx="266700" cy="511175"/>
                </a:xfrm>
                <a:custGeom>
                  <a:avLst/>
                  <a:gdLst>
                    <a:gd name="T0" fmla="*/ 65 w 70"/>
                    <a:gd name="T1" fmla="*/ 79 h 134"/>
                    <a:gd name="T2" fmla="*/ 60 w 70"/>
                    <a:gd name="T3" fmla="*/ 79 h 134"/>
                    <a:gd name="T4" fmla="*/ 66 w 70"/>
                    <a:gd name="T5" fmla="*/ 7 h 134"/>
                    <a:gd name="T6" fmla="*/ 68 w 70"/>
                    <a:gd name="T7" fmla="*/ 2 h 134"/>
                    <a:gd name="T8" fmla="*/ 67 w 70"/>
                    <a:gd name="T9" fmla="*/ 1 h 134"/>
                    <a:gd name="T10" fmla="*/ 66 w 70"/>
                    <a:gd name="T11" fmla="*/ 1 h 134"/>
                    <a:gd name="T12" fmla="*/ 60 w 70"/>
                    <a:gd name="T13" fmla="*/ 1 h 134"/>
                    <a:gd name="T14" fmla="*/ 60 w 70"/>
                    <a:gd name="T15" fmla="*/ 1 h 134"/>
                    <a:gd name="T16" fmla="*/ 65 w 70"/>
                    <a:gd name="T17" fmla="*/ 6 h 134"/>
                    <a:gd name="T18" fmla="*/ 58 w 70"/>
                    <a:gd name="T19" fmla="*/ 9 h 134"/>
                    <a:gd name="T20" fmla="*/ 62 w 70"/>
                    <a:gd name="T21" fmla="*/ 14 h 134"/>
                    <a:gd name="T22" fmla="*/ 53 w 70"/>
                    <a:gd name="T23" fmla="*/ 33 h 134"/>
                    <a:gd name="T24" fmla="*/ 52 w 70"/>
                    <a:gd name="T25" fmla="*/ 6 h 134"/>
                    <a:gd name="T26" fmla="*/ 53 w 70"/>
                    <a:gd name="T27" fmla="*/ 5 h 134"/>
                    <a:gd name="T28" fmla="*/ 51 w 70"/>
                    <a:gd name="T29" fmla="*/ 0 h 134"/>
                    <a:gd name="T30" fmla="*/ 46 w 70"/>
                    <a:gd name="T31" fmla="*/ 0 h 134"/>
                    <a:gd name="T32" fmla="*/ 44 w 70"/>
                    <a:gd name="T33" fmla="*/ 5 h 134"/>
                    <a:gd name="T34" fmla="*/ 45 w 70"/>
                    <a:gd name="T35" fmla="*/ 6 h 134"/>
                    <a:gd name="T36" fmla="*/ 44 w 70"/>
                    <a:gd name="T37" fmla="*/ 33 h 134"/>
                    <a:gd name="T38" fmla="*/ 35 w 70"/>
                    <a:gd name="T39" fmla="*/ 14 h 134"/>
                    <a:gd name="T40" fmla="*/ 39 w 70"/>
                    <a:gd name="T41" fmla="*/ 9 h 134"/>
                    <a:gd name="T42" fmla="*/ 32 w 70"/>
                    <a:gd name="T43" fmla="*/ 6 h 134"/>
                    <a:gd name="T44" fmla="*/ 37 w 70"/>
                    <a:gd name="T45" fmla="*/ 1 h 134"/>
                    <a:gd name="T46" fmla="*/ 37 w 70"/>
                    <a:gd name="T47" fmla="*/ 1 h 134"/>
                    <a:gd name="T48" fmla="*/ 31 w 70"/>
                    <a:gd name="T49" fmla="*/ 1 h 134"/>
                    <a:gd name="T50" fmla="*/ 30 w 70"/>
                    <a:gd name="T51" fmla="*/ 1 h 134"/>
                    <a:gd name="T52" fmla="*/ 25 w 70"/>
                    <a:gd name="T53" fmla="*/ 4 h 134"/>
                    <a:gd name="T54" fmla="*/ 2 w 70"/>
                    <a:gd name="T55" fmla="*/ 28 h 134"/>
                    <a:gd name="T56" fmla="*/ 2 w 70"/>
                    <a:gd name="T57" fmla="*/ 28 h 134"/>
                    <a:gd name="T58" fmla="*/ 2 w 70"/>
                    <a:gd name="T59" fmla="*/ 28 h 134"/>
                    <a:gd name="T60" fmla="*/ 1 w 70"/>
                    <a:gd name="T61" fmla="*/ 38 h 134"/>
                    <a:gd name="T62" fmla="*/ 1 w 70"/>
                    <a:gd name="T63" fmla="*/ 38 h 134"/>
                    <a:gd name="T64" fmla="*/ 1 w 70"/>
                    <a:gd name="T65" fmla="*/ 38 h 134"/>
                    <a:gd name="T66" fmla="*/ 1 w 70"/>
                    <a:gd name="T67" fmla="*/ 38 h 134"/>
                    <a:gd name="T68" fmla="*/ 2 w 70"/>
                    <a:gd name="T69" fmla="*/ 38 h 134"/>
                    <a:gd name="T70" fmla="*/ 2 w 70"/>
                    <a:gd name="T71" fmla="*/ 39 h 134"/>
                    <a:gd name="T72" fmla="*/ 3 w 70"/>
                    <a:gd name="T73" fmla="*/ 41 h 134"/>
                    <a:gd name="T74" fmla="*/ 5 w 70"/>
                    <a:gd name="T75" fmla="*/ 45 h 134"/>
                    <a:gd name="T76" fmla="*/ 9 w 70"/>
                    <a:gd name="T77" fmla="*/ 52 h 134"/>
                    <a:gd name="T78" fmla="*/ 16 w 70"/>
                    <a:gd name="T79" fmla="*/ 67 h 134"/>
                    <a:gd name="T80" fmla="*/ 26 w 70"/>
                    <a:gd name="T81" fmla="*/ 61 h 134"/>
                    <a:gd name="T82" fmla="*/ 26 w 70"/>
                    <a:gd name="T83" fmla="*/ 71 h 134"/>
                    <a:gd name="T84" fmla="*/ 26 w 70"/>
                    <a:gd name="T85" fmla="*/ 71 h 134"/>
                    <a:gd name="T86" fmla="*/ 28 w 70"/>
                    <a:gd name="T87" fmla="*/ 71 h 134"/>
                    <a:gd name="T88" fmla="*/ 29 w 70"/>
                    <a:gd name="T89" fmla="*/ 134 h 134"/>
                    <a:gd name="T90" fmla="*/ 47 w 70"/>
                    <a:gd name="T91" fmla="*/ 134 h 134"/>
                    <a:gd name="T92" fmla="*/ 48 w 70"/>
                    <a:gd name="T93" fmla="*/ 71 h 134"/>
                    <a:gd name="T94" fmla="*/ 49 w 70"/>
                    <a:gd name="T95" fmla="*/ 71 h 134"/>
                    <a:gd name="T96" fmla="*/ 51 w 70"/>
                    <a:gd name="T97" fmla="*/ 134 h 134"/>
                    <a:gd name="T98" fmla="*/ 69 w 70"/>
                    <a:gd name="T99" fmla="*/ 134 h 134"/>
                    <a:gd name="T100" fmla="*/ 70 w 70"/>
                    <a:gd name="T101" fmla="*/ 79 h 134"/>
                    <a:gd name="T102" fmla="*/ 65 w 70"/>
                    <a:gd name="T103" fmla="*/ 79 h 134"/>
                    <a:gd name="T104" fmla="*/ 26 w 70"/>
                    <a:gd name="T105" fmla="*/ 47 h 134"/>
                    <a:gd name="T106" fmla="*/ 24 w 70"/>
                    <a:gd name="T107" fmla="*/ 44 h 134"/>
                    <a:gd name="T108" fmla="*/ 20 w 70"/>
                    <a:gd name="T109" fmla="*/ 37 h 134"/>
                    <a:gd name="T110" fmla="*/ 19 w 70"/>
                    <a:gd name="T111" fmla="*/ 35 h 134"/>
                    <a:gd name="T112" fmla="*/ 27 w 70"/>
                    <a:gd name="T113" fmla="*/ 25 h 134"/>
                    <a:gd name="T114" fmla="*/ 26 w 70"/>
                    <a:gd name="T115" fmla="*/ 4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 h="134">
                      <a:moveTo>
                        <a:pt x="65" y="79"/>
                      </a:moveTo>
                      <a:cubicBezTo>
                        <a:pt x="60" y="79"/>
                        <a:pt x="60" y="79"/>
                        <a:pt x="60" y="79"/>
                      </a:cubicBezTo>
                      <a:cubicBezTo>
                        <a:pt x="66" y="7"/>
                        <a:pt x="66" y="7"/>
                        <a:pt x="66" y="7"/>
                      </a:cubicBezTo>
                      <a:cubicBezTo>
                        <a:pt x="66" y="5"/>
                        <a:pt x="67" y="3"/>
                        <a:pt x="68" y="2"/>
                      </a:cubicBezTo>
                      <a:cubicBezTo>
                        <a:pt x="67" y="1"/>
                        <a:pt x="67" y="1"/>
                        <a:pt x="67" y="1"/>
                      </a:cubicBezTo>
                      <a:cubicBezTo>
                        <a:pt x="66" y="1"/>
                        <a:pt x="66" y="1"/>
                        <a:pt x="66" y="1"/>
                      </a:cubicBezTo>
                      <a:cubicBezTo>
                        <a:pt x="64" y="1"/>
                        <a:pt x="62" y="1"/>
                        <a:pt x="60" y="1"/>
                      </a:cubicBezTo>
                      <a:cubicBezTo>
                        <a:pt x="60" y="1"/>
                        <a:pt x="60" y="1"/>
                        <a:pt x="60" y="1"/>
                      </a:cubicBezTo>
                      <a:cubicBezTo>
                        <a:pt x="65" y="6"/>
                        <a:pt x="65" y="6"/>
                        <a:pt x="65" y="6"/>
                      </a:cubicBezTo>
                      <a:cubicBezTo>
                        <a:pt x="58" y="9"/>
                        <a:pt x="58" y="9"/>
                        <a:pt x="58" y="9"/>
                      </a:cubicBezTo>
                      <a:cubicBezTo>
                        <a:pt x="62" y="14"/>
                        <a:pt x="62" y="14"/>
                        <a:pt x="62" y="14"/>
                      </a:cubicBezTo>
                      <a:cubicBezTo>
                        <a:pt x="53" y="33"/>
                        <a:pt x="53" y="33"/>
                        <a:pt x="53" y="33"/>
                      </a:cubicBezTo>
                      <a:cubicBezTo>
                        <a:pt x="52" y="6"/>
                        <a:pt x="52" y="6"/>
                        <a:pt x="52" y="6"/>
                      </a:cubicBezTo>
                      <a:cubicBezTo>
                        <a:pt x="53" y="5"/>
                        <a:pt x="53" y="5"/>
                        <a:pt x="53" y="5"/>
                      </a:cubicBezTo>
                      <a:cubicBezTo>
                        <a:pt x="51" y="0"/>
                        <a:pt x="51" y="0"/>
                        <a:pt x="51" y="0"/>
                      </a:cubicBezTo>
                      <a:cubicBezTo>
                        <a:pt x="46" y="0"/>
                        <a:pt x="46" y="0"/>
                        <a:pt x="46" y="0"/>
                      </a:cubicBezTo>
                      <a:cubicBezTo>
                        <a:pt x="44" y="5"/>
                        <a:pt x="44" y="5"/>
                        <a:pt x="44" y="5"/>
                      </a:cubicBezTo>
                      <a:cubicBezTo>
                        <a:pt x="45" y="6"/>
                        <a:pt x="45" y="6"/>
                        <a:pt x="45" y="6"/>
                      </a:cubicBezTo>
                      <a:cubicBezTo>
                        <a:pt x="44" y="33"/>
                        <a:pt x="44" y="33"/>
                        <a:pt x="44" y="33"/>
                      </a:cubicBezTo>
                      <a:cubicBezTo>
                        <a:pt x="35" y="14"/>
                        <a:pt x="35" y="14"/>
                        <a:pt x="35" y="14"/>
                      </a:cubicBezTo>
                      <a:cubicBezTo>
                        <a:pt x="39" y="9"/>
                        <a:pt x="39" y="9"/>
                        <a:pt x="39" y="9"/>
                      </a:cubicBezTo>
                      <a:cubicBezTo>
                        <a:pt x="32" y="6"/>
                        <a:pt x="32" y="6"/>
                        <a:pt x="32" y="6"/>
                      </a:cubicBezTo>
                      <a:cubicBezTo>
                        <a:pt x="37" y="1"/>
                        <a:pt x="37" y="1"/>
                        <a:pt x="37" y="1"/>
                      </a:cubicBezTo>
                      <a:cubicBezTo>
                        <a:pt x="37" y="1"/>
                        <a:pt x="37" y="1"/>
                        <a:pt x="37" y="1"/>
                      </a:cubicBezTo>
                      <a:cubicBezTo>
                        <a:pt x="35" y="1"/>
                        <a:pt x="33" y="1"/>
                        <a:pt x="31" y="1"/>
                      </a:cubicBezTo>
                      <a:cubicBezTo>
                        <a:pt x="31" y="1"/>
                        <a:pt x="31" y="1"/>
                        <a:pt x="30" y="1"/>
                      </a:cubicBezTo>
                      <a:cubicBezTo>
                        <a:pt x="28" y="1"/>
                        <a:pt x="26" y="2"/>
                        <a:pt x="25" y="4"/>
                      </a:cubicBezTo>
                      <a:cubicBezTo>
                        <a:pt x="2" y="28"/>
                        <a:pt x="2" y="28"/>
                        <a:pt x="2" y="28"/>
                      </a:cubicBezTo>
                      <a:cubicBezTo>
                        <a:pt x="2" y="28"/>
                        <a:pt x="2" y="28"/>
                        <a:pt x="2" y="28"/>
                      </a:cubicBezTo>
                      <a:cubicBezTo>
                        <a:pt x="2" y="28"/>
                        <a:pt x="2" y="28"/>
                        <a:pt x="2" y="28"/>
                      </a:cubicBezTo>
                      <a:cubicBezTo>
                        <a:pt x="0" y="47"/>
                        <a:pt x="2" y="33"/>
                        <a:pt x="1" y="38"/>
                      </a:cubicBezTo>
                      <a:cubicBezTo>
                        <a:pt x="1" y="38"/>
                        <a:pt x="1" y="38"/>
                        <a:pt x="1" y="38"/>
                      </a:cubicBezTo>
                      <a:cubicBezTo>
                        <a:pt x="1" y="38"/>
                        <a:pt x="1" y="38"/>
                        <a:pt x="1" y="38"/>
                      </a:cubicBezTo>
                      <a:cubicBezTo>
                        <a:pt x="1" y="38"/>
                        <a:pt x="1" y="38"/>
                        <a:pt x="1" y="38"/>
                      </a:cubicBezTo>
                      <a:cubicBezTo>
                        <a:pt x="2" y="38"/>
                        <a:pt x="2" y="38"/>
                        <a:pt x="2" y="38"/>
                      </a:cubicBezTo>
                      <a:cubicBezTo>
                        <a:pt x="2" y="39"/>
                        <a:pt x="2" y="39"/>
                        <a:pt x="2" y="39"/>
                      </a:cubicBezTo>
                      <a:cubicBezTo>
                        <a:pt x="3" y="41"/>
                        <a:pt x="3" y="41"/>
                        <a:pt x="3" y="41"/>
                      </a:cubicBezTo>
                      <a:cubicBezTo>
                        <a:pt x="5" y="45"/>
                        <a:pt x="5" y="45"/>
                        <a:pt x="5" y="45"/>
                      </a:cubicBezTo>
                      <a:cubicBezTo>
                        <a:pt x="9" y="52"/>
                        <a:pt x="9" y="52"/>
                        <a:pt x="9" y="52"/>
                      </a:cubicBezTo>
                      <a:cubicBezTo>
                        <a:pt x="16" y="67"/>
                        <a:pt x="16" y="67"/>
                        <a:pt x="16" y="67"/>
                      </a:cubicBezTo>
                      <a:cubicBezTo>
                        <a:pt x="19" y="65"/>
                        <a:pt x="23" y="63"/>
                        <a:pt x="26" y="61"/>
                      </a:cubicBezTo>
                      <a:cubicBezTo>
                        <a:pt x="26" y="64"/>
                        <a:pt x="26" y="68"/>
                        <a:pt x="26" y="71"/>
                      </a:cubicBezTo>
                      <a:cubicBezTo>
                        <a:pt x="26" y="71"/>
                        <a:pt x="26" y="71"/>
                        <a:pt x="26" y="71"/>
                      </a:cubicBezTo>
                      <a:cubicBezTo>
                        <a:pt x="26" y="71"/>
                        <a:pt x="27" y="71"/>
                        <a:pt x="28" y="71"/>
                      </a:cubicBezTo>
                      <a:cubicBezTo>
                        <a:pt x="29" y="134"/>
                        <a:pt x="29" y="134"/>
                        <a:pt x="29" y="134"/>
                      </a:cubicBezTo>
                      <a:cubicBezTo>
                        <a:pt x="47" y="134"/>
                        <a:pt x="47" y="134"/>
                        <a:pt x="47" y="134"/>
                      </a:cubicBezTo>
                      <a:cubicBezTo>
                        <a:pt x="48" y="116"/>
                        <a:pt x="48" y="84"/>
                        <a:pt x="48" y="71"/>
                      </a:cubicBezTo>
                      <a:cubicBezTo>
                        <a:pt x="48" y="71"/>
                        <a:pt x="49" y="71"/>
                        <a:pt x="49" y="71"/>
                      </a:cubicBezTo>
                      <a:cubicBezTo>
                        <a:pt x="51" y="134"/>
                        <a:pt x="51" y="134"/>
                        <a:pt x="51" y="134"/>
                      </a:cubicBezTo>
                      <a:cubicBezTo>
                        <a:pt x="69" y="134"/>
                        <a:pt x="69" y="134"/>
                        <a:pt x="69" y="134"/>
                      </a:cubicBezTo>
                      <a:cubicBezTo>
                        <a:pt x="70" y="119"/>
                        <a:pt x="70" y="95"/>
                        <a:pt x="70" y="79"/>
                      </a:cubicBezTo>
                      <a:cubicBezTo>
                        <a:pt x="68" y="79"/>
                        <a:pt x="66" y="79"/>
                        <a:pt x="65" y="79"/>
                      </a:cubicBezTo>
                      <a:close/>
                      <a:moveTo>
                        <a:pt x="26" y="47"/>
                      </a:moveTo>
                      <a:cubicBezTo>
                        <a:pt x="24" y="44"/>
                        <a:pt x="24" y="44"/>
                        <a:pt x="24" y="44"/>
                      </a:cubicBezTo>
                      <a:cubicBezTo>
                        <a:pt x="20" y="37"/>
                        <a:pt x="20" y="37"/>
                        <a:pt x="20" y="37"/>
                      </a:cubicBezTo>
                      <a:cubicBezTo>
                        <a:pt x="19" y="35"/>
                        <a:pt x="19" y="35"/>
                        <a:pt x="19" y="35"/>
                      </a:cubicBezTo>
                      <a:cubicBezTo>
                        <a:pt x="27" y="25"/>
                        <a:pt x="27" y="25"/>
                        <a:pt x="27" y="25"/>
                      </a:cubicBezTo>
                      <a:cubicBezTo>
                        <a:pt x="27" y="32"/>
                        <a:pt x="26" y="40"/>
                        <a:pt x="26" y="47"/>
                      </a:cubicBezTo>
                      <a:close/>
                    </a:path>
                  </a:pathLst>
                </a:custGeom>
                <a:solidFill>
                  <a:schemeClr val="bg1"/>
                </a:solidFill>
                <a:ln w="9525">
                  <a:solidFill>
                    <a:srgbClr val="DA5F66"/>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14" name="Freeform 315"/>
                <p:cNvSpPr>
                  <a:spLocks/>
                </p:cNvSpPr>
                <p:nvPr/>
              </p:nvSpPr>
              <p:spPr bwMode="auto">
                <a:xfrm>
                  <a:off x="6232525" y="3230563"/>
                  <a:ext cx="228600" cy="511175"/>
                </a:xfrm>
                <a:custGeom>
                  <a:avLst/>
                  <a:gdLst>
                    <a:gd name="T0" fmla="*/ 60 w 60"/>
                    <a:gd name="T1" fmla="*/ 39 h 134"/>
                    <a:gd name="T2" fmla="*/ 60 w 60"/>
                    <a:gd name="T3" fmla="*/ 39 h 134"/>
                    <a:gd name="T4" fmla="*/ 60 w 60"/>
                    <a:gd name="T5" fmla="*/ 39 h 134"/>
                    <a:gd name="T6" fmla="*/ 60 w 60"/>
                    <a:gd name="T7" fmla="*/ 39 h 134"/>
                    <a:gd name="T8" fmla="*/ 60 w 60"/>
                    <a:gd name="T9" fmla="*/ 38 h 134"/>
                    <a:gd name="T10" fmla="*/ 48 w 60"/>
                    <a:gd name="T11" fmla="*/ 7 h 134"/>
                    <a:gd name="T12" fmla="*/ 41 w 60"/>
                    <a:gd name="T13" fmla="*/ 1 h 134"/>
                    <a:gd name="T14" fmla="*/ 41 w 60"/>
                    <a:gd name="T15" fmla="*/ 1 h 134"/>
                    <a:gd name="T16" fmla="*/ 34 w 60"/>
                    <a:gd name="T17" fmla="*/ 1 h 134"/>
                    <a:gd name="T18" fmla="*/ 34 w 60"/>
                    <a:gd name="T19" fmla="*/ 1 h 134"/>
                    <a:gd name="T20" fmla="*/ 40 w 60"/>
                    <a:gd name="T21" fmla="*/ 6 h 134"/>
                    <a:gd name="T22" fmla="*/ 33 w 60"/>
                    <a:gd name="T23" fmla="*/ 9 h 134"/>
                    <a:gd name="T24" fmla="*/ 36 w 60"/>
                    <a:gd name="T25" fmla="*/ 14 h 134"/>
                    <a:gd name="T26" fmla="*/ 28 w 60"/>
                    <a:gd name="T27" fmla="*/ 33 h 134"/>
                    <a:gd name="T28" fmla="*/ 26 w 60"/>
                    <a:gd name="T29" fmla="*/ 6 h 134"/>
                    <a:gd name="T30" fmla="*/ 27 w 60"/>
                    <a:gd name="T31" fmla="*/ 5 h 134"/>
                    <a:gd name="T32" fmla="*/ 26 w 60"/>
                    <a:gd name="T33" fmla="*/ 0 h 134"/>
                    <a:gd name="T34" fmla="*/ 20 w 60"/>
                    <a:gd name="T35" fmla="*/ 0 h 134"/>
                    <a:gd name="T36" fmla="*/ 19 w 60"/>
                    <a:gd name="T37" fmla="*/ 5 h 134"/>
                    <a:gd name="T38" fmla="*/ 20 w 60"/>
                    <a:gd name="T39" fmla="*/ 6 h 134"/>
                    <a:gd name="T40" fmla="*/ 19 w 60"/>
                    <a:gd name="T41" fmla="*/ 33 h 134"/>
                    <a:gd name="T42" fmla="*/ 10 w 60"/>
                    <a:gd name="T43" fmla="*/ 14 h 134"/>
                    <a:gd name="T44" fmla="*/ 13 w 60"/>
                    <a:gd name="T45" fmla="*/ 9 h 134"/>
                    <a:gd name="T46" fmla="*/ 6 w 60"/>
                    <a:gd name="T47" fmla="*/ 6 h 134"/>
                    <a:gd name="T48" fmla="*/ 12 w 60"/>
                    <a:gd name="T49" fmla="*/ 1 h 134"/>
                    <a:gd name="T50" fmla="*/ 12 w 60"/>
                    <a:gd name="T51" fmla="*/ 1 h 134"/>
                    <a:gd name="T52" fmla="*/ 6 w 60"/>
                    <a:gd name="T53" fmla="*/ 1 h 134"/>
                    <a:gd name="T54" fmla="*/ 5 w 60"/>
                    <a:gd name="T55" fmla="*/ 1 h 134"/>
                    <a:gd name="T56" fmla="*/ 0 w 60"/>
                    <a:gd name="T57" fmla="*/ 3 h 134"/>
                    <a:gd name="T58" fmla="*/ 1 w 60"/>
                    <a:gd name="T59" fmla="*/ 7 h 134"/>
                    <a:gd name="T60" fmla="*/ 7 w 60"/>
                    <a:gd name="T61" fmla="*/ 79 h 134"/>
                    <a:gd name="T62" fmla="*/ 2 w 60"/>
                    <a:gd name="T63" fmla="*/ 79 h 134"/>
                    <a:gd name="T64" fmla="*/ 4 w 60"/>
                    <a:gd name="T65" fmla="*/ 134 h 134"/>
                    <a:gd name="T66" fmla="*/ 22 w 60"/>
                    <a:gd name="T67" fmla="*/ 134 h 134"/>
                    <a:gd name="T68" fmla="*/ 22 w 60"/>
                    <a:gd name="T69" fmla="*/ 71 h 134"/>
                    <a:gd name="T70" fmla="*/ 24 w 60"/>
                    <a:gd name="T71" fmla="*/ 71 h 134"/>
                    <a:gd name="T72" fmla="*/ 26 w 60"/>
                    <a:gd name="T73" fmla="*/ 134 h 134"/>
                    <a:gd name="T74" fmla="*/ 44 w 60"/>
                    <a:gd name="T75" fmla="*/ 134 h 134"/>
                    <a:gd name="T76" fmla="*/ 44 w 60"/>
                    <a:gd name="T77" fmla="*/ 73 h 134"/>
                    <a:gd name="T78" fmla="*/ 47 w 60"/>
                    <a:gd name="T79" fmla="*/ 75 h 134"/>
                    <a:gd name="T80" fmla="*/ 54 w 60"/>
                    <a:gd name="T81" fmla="*/ 59 h 134"/>
                    <a:gd name="T82" fmla="*/ 57 w 60"/>
                    <a:gd name="T83" fmla="*/ 52 h 134"/>
                    <a:gd name="T84" fmla="*/ 59 w 60"/>
                    <a:gd name="T85" fmla="*/ 48 h 134"/>
                    <a:gd name="T86" fmla="*/ 59 w 60"/>
                    <a:gd name="T87" fmla="*/ 46 h 134"/>
                    <a:gd name="T88" fmla="*/ 60 w 60"/>
                    <a:gd name="T89" fmla="*/ 46 h 134"/>
                    <a:gd name="T90" fmla="*/ 60 w 60"/>
                    <a:gd name="T91" fmla="*/ 45 h 134"/>
                    <a:gd name="T92" fmla="*/ 60 w 60"/>
                    <a:gd name="T93" fmla="*/ 45 h 134"/>
                    <a:gd name="T94" fmla="*/ 60 w 60"/>
                    <a:gd name="T95" fmla="*/ 3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 h="134">
                      <a:moveTo>
                        <a:pt x="60" y="39"/>
                      </a:moveTo>
                      <a:cubicBezTo>
                        <a:pt x="60" y="39"/>
                        <a:pt x="60" y="39"/>
                        <a:pt x="60" y="39"/>
                      </a:cubicBezTo>
                      <a:cubicBezTo>
                        <a:pt x="60" y="39"/>
                        <a:pt x="60" y="39"/>
                        <a:pt x="60" y="39"/>
                      </a:cubicBezTo>
                      <a:cubicBezTo>
                        <a:pt x="60" y="39"/>
                        <a:pt x="60" y="39"/>
                        <a:pt x="60" y="39"/>
                      </a:cubicBezTo>
                      <a:cubicBezTo>
                        <a:pt x="60" y="38"/>
                        <a:pt x="60" y="38"/>
                        <a:pt x="60" y="38"/>
                      </a:cubicBezTo>
                      <a:cubicBezTo>
                        <a:pt x="48" y="7"/>
                        <a:pt x="48" y="7"/>
                        <a:pt x="48" y="7"/>
                      </a:cubicBezTo>
                      <a:cubicBezTo>
                        <a:pt x="47" y="4"/>
                        <a:pt x="44" y="2"/>
                        <a:pt x="41" y="1"/>
                      </a:cubicBezTo>
                      <a:cubicBezTo>
                        <a:pt x="41" y="1"/>
                        <a:pt x="41" y="1"/>
                        <a:pt x="41" y="1"/>
                      </a:cubicBezTo>
                      <a:cubicBezTo>
                        <a:pt x="39" y="1"/>
                        <a:pt x="36" y="1"/>
                        <a:pt x="34" y="1"/>
                      </a:cubicBezTo>
                      <a:cubicBezTo>
                        <a:pt x="34" y="1"/>
                        <a:pt x="34" y="1"/>
                        <a:pt x="34" y="1"/>
                      </a:cubicBezTo>
                      <a:cubicBezTo>
                        <a:pt x="40" y="6"/>
                        <a:pt x="40" y="6"/>
                        <a:pt x="40" y="6"/>
                      </a:cubicBezTo>
                      <a:cubicBezTo>
                        <a:pt x="33" y="9"/>
                        <a:pt x="33" y="9"/>
                        <a:pt x="33" y="9"/>
                      </a:cubicBezTo>
                      <a:cubicBezTo>
                        <a:pt x="36" y="14"/>
                        <a:pt x="36" y="14"/>
                        <a:pt x="36" y="14"/>
                      </a:cubicBezTo>
                      <a:cubicBezTo>
                        <a:pt x="28" y="33"/>
                        <a:pt x="28" y="33"/>
                        <a:pt x="28" y="33"/>
                      </a:cubicBezTo>
                      <a:cubicBezTo>
                        <a:pt x="26" y="6"/>
                        <a:pt x="26" y="6"/>
                        <a:pt x="26" y="6"/>
                      </a:cubicBezTo>
                      <a:cubicBezTo>
                        <a:pt x="27" y="5"/>
                        <a:pt x="27" y="5"/>
                        <a:pt x="27" y="5"/>
                      </a:cubicBezTo>
                      <a:cubicBezTo>
                        <a:pt x="26" y="0"/>
                        <a:pt x="26" y="0"/>
                        <a:pt x="26" y="0"/>
                      </a:cubicBezTo>
                      <a:cubicBezTo>
                        <a:pt x="20" y="0"/>
                        <a:pt x="20" y="0"/>
                        <a:pt x="20" y="0"/>
                      </a:cubicBezTo>
                      <a:cubicBezTo>
                        <a:pt x="19" y="5"/>
                        <a:pt x="19" y="5"/>
                        <a:pt x="19" y="5"/>
                      </a:cubicBezTo>
                      <a:cubicBezTo>
                        <a:pt x="20" y="6"/>
                        <a:pt x="20" y="6"/>
                        <a:pt x="20" y="6"/>
                      </a:cubicBezTo>
                      <a:cubicBezTo>
                        <a:pt x="19" y="33"/>
                        <a:pt x="19" y="33"/>
                        <a:pt x="19" y="33"/>
                      </a:cubicBezTo>
                      <a:cubicBezTo>
                        <a:pt x="10" y="14"/>
                        <a:pt x="10" y="14"/>
                        <a:pt x="10" y="14"/>
                      </a:cubicBezTo>
                      <a:cubicBezTo>
                        <a:pt x="13" y="9"/>
                        <a:pt x="13" y="9"/>
                        <a:pt x="13" y="9"/>
                      </a:cubicBezTo>
                      <a:cubicBezTo>
                        <a:pt x="6" y="6"/>
                        <a:pt x="6" y="6"/>
                        <a:pt x="6" y="6"/>
                      </a:cubicBezTo>
                      <a:cubicBezTo>
                        <a:pt x="12" y="1"/>
                        <a:pt x="12" y="1"/>
                        <a:pt x="12" y="1"/>
                      </a:cubicBezTo>
                      <a:cubicBezTo>
                        <a:pt x="12" y="1"/>
                        <a:pt x="12" y="1"/>
                        <a:pt x="12" y="1"/>
                      </a:cubicBezTo>
                      <a:cubicBezTo>
                        <a:pt x="10" y="1"/>
                        <a:pt x="8" y="1"/>
                        <a:pt x="6" y="1"/>
                      </a:cubicBezTo>
                      <a:cubicBezTo>
                        <a:pt x="5" y="1"/>
                        <a:pt x="5" y="1"/>
                        <a:pt x="5" y="1"/>
                      </a:cubicBezTo>
                      <a:cubicBezTo>
                        <a:pt x="3" y="1"/>
                        <a:pt x="2" y="2"/>
                        <a:pt x="0" y="3"/>
                      </a:cubicBezTo>
                      <a:cubicBezTo>
                        <a:pt x="0" y="5"/>
                        <a:pt x="1" y="6"/>
                        <a:pt x="1" y="7"/>
                      </a:cubicBezTo>
                      <a:cubicBezTo>
                        <a:pt x="7" y="79"/>
                        <a:pt x="7" y="79"/>
                        <a:pt x="7" y="79"/>
                      </a:cubicBezTo>
                      <a:cubicBezTo>
                        <a:pt x="2" y="79"/>
                        <a:pt x="2" y="79"/>
                        <a:pt x="2" y="79"/>
                      </a:cubicBezTo>
                      <a:cubicBezTo>
                        <a:pt x="4" y="134"/>
                        <a:pt x="4" y="134"/>
                        <a:pt x="4" y="134"/>
                      </a:cubicBezTo>
                      <a:cubicBezTo>
                        <a:pt x="22" y="134"/>
                        <a:pt x="22" y="134"/>
                        <a:pt x="22" y="134"/>
                      </a:cubicBezTo>
                      <a:cubicBezTo>
                        <a:pt x="23" y="116"/>
                        <a:pt x="22" y="84"/>
                        <a:pt x="22" y="71"/>
                      </a:cubicBezTo>
                      <a:cubicBezTo>
                        <a:pt x="23" y="71"/>
                        <a:pt x="23" y="71"/>
                        <a:pt x="24" y="71"/>
                      </a:cubicBezTo>
                      <a:cubicBezTo>
                        <a:pt x="26" y="134"/>
                        <a:pt x="26" y="134"/>
                        <a:pt x="26" y="134"/>
                      </a:cubicBezTo>
                      <a:cubicBezTo>
                        <a:pt x="44" y="134"/>
                        <a:pt x="44" y="134"/>
                        <a:pt x="44" y="134"/>
                      </a:cubicBezTo>
                      <a:cubicBezTo>
                        <a:pt x="45" y="117"/>
                        <a:pt x="44" y="87"/>
                        <a:pt x="44" y="73"/>
                      </a:cubicBezTo>
                      <a:cubicBezTo>
                        <a:pt x="45" y="74"/>
                        <a:pt x="46" y="74"/>
                        <a:pt x="47" y="75"/>
                      </a:cubicBezTo>
                      <a:cubicBezTo>
                        <a:pt x="54" y="59"/>
                        <a:pt x="54" y="59"/>
                        <a:pt x="54" y="59"/>
                      </a:cubicBezTo>
                      <a:cubicBezTo>
                        <a:pt x="57" y="52"/>
                        <a:pt x="57" y="52"/>
                        <a:pt x="57" y="52"/>
                      </a:cubicBezTo>
                      <a:cubicBezTo>
                        <a:pt x="59" y="48"/>
                        <a:pt x="59" y="48"/>
                        <a:pt x="59" y="48"/>
                      </a:cubicBezTo>
                      <a:cubicBezTo>
                        <a:pt x="59" y="46"/>
                        <a:pt x="59" y="46"/>
                        <a:pt x="59" y="46"/>
                      </a:cubicBezTo>
                      <a:cubicBezTo>
                        <a:pt x="60" y="46"/>
                        <a:pt x="60" y="46"/>
                        <a:pt x="60" y="46"/>
                      </a:cubicBezTo>
                      <a:cubicBezTo>
                        <a:pt x="60" y="45"/>
                        <a:pt x="60" y="45"/>
                        <a:pt x="60" y="45"/>
                      </a:cubicBezTo>
                      <a:cubicBezTo>
                        <a:pt x="60" y="45"/>
                        <a:pt x="60" y="45"/>
                        <a:pt x="60" y="45"/>
                      </a:cubicBezTo>
                      <a:cubicBezTo>
                        <a:pt x="60" y="43"/>
                        <a:pt x="59" y="52"/>
                        <a:pt x="60" y="39"/>
                      </a:cubicBezTo>
                      <a:close/>
                    </a:path>
                  </a:pathLst>
                </a:custGeom>
                <a:solidFill>
                  <a:schemeClr val="bg1"/>
                </a:solidFill>
                <a:ln w="9525">
                  <a:solidFill>
                    <a:srgbClr val="DA5F66"/>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15" name="Oval 316"/>
                <p:cNvSpPr>
                  <a:spLocks noChangeArrowheads="1"/>
                </p:cNvSpPr>
                <p:nvPr/>
              </p:nvSpPr>
              <p:spPr bwMode="auto">
                <a:xfrm>
                  <a:off x="6054725" y="3074988"/>
                  <a:ext cx="109538" cy="136525"/>
                </a:xfrm>
                <a:prstGeom prst="ellipse">
                  <a:avLst/>
                </a:prstGeom>
                <a:solidFill>
                  <a:schemeClr val="bg1"/>
                </a:solidFill>
                <a:ln w="9525">
                  <a:solidFill>
                    <a:srgbClr val="DA5F66"/>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16" name="Freeform 317"/>
                <p:cNvSpPr>
                  <a:spLocks/>
                </p:cNvSpPr>
                <p:nvPr/>
              </p:nvSpPr>
              <p:spPr bwMode="auto">
                <a:xfrm>
                  <a:off x="5978525" y="3224213"/>
                  <a:ext cx="261938" cy="555625"/>
                </a:xfrm>
                <a:custGeom>
                  <a:avLst/>
                  <a:gdLst>
                    <a:gd name="T0" fmla="*/ 54 w 69"/>
                    <a:gd name="T1" fmla="*/ 1 h 146"/>
                    <a:gd name="T2" fmla="*/ 54 w 69"/>
                    <a:gd name="T3" fmla="*/ 1 h 146"/>
                    <a:gd name="T4" fmla="*/ 47 w 69"/>
                    <a:gd name="T5" fmla="*/ 0 h 146"/>
                    <a:gd name="T6" fmla="*/ 46 w 69"/>
                    <a:gd name="T7" fmla="*/ 1 h 146"/>
                    <a:gd name="T8" fmla="*/ 53 w 69"/>
                    <a:gd name="T9" fmla="*/ 6 h 146"/>
                    <a:gd name="T10" fmla="*/ 45 w 69"/>
                    <a:gd name="T11" fmla="*/ 9 h 146"/>
                    <a:gd name="T12" fmla="*/ 49 w 69"/>
                    <a:gd name="T13" fmla="*/ 15 h 146"/>
                    <a:gd name="T14" fmla="*/ 39 w 69"/>
                    <a:gd name="T15" fmla="*/ 36 h 146"/>
                    <a:gd name="T16" fmla="*/ 38 w 69"/>
                    <a:gd name="T17" fmla="*/ 7 h 146"/>
                    <a:gd name="T18" fmla="*/ 39 w 69"/>
                    <a:gd name="T19" fmla="*/ 6 h 146"/>
                    <a:gd name="T20" fmla="*/ 37 w 69"/>
                    <a:gd name="T21" fmla="*/ 0 h 146"/>
                    <a:gd name="T22" fmla="*/ 32 w 69"/>
                    <a:gd name="T23" fmla="*/ 0 h 146"/>
                    <a:gd name="T24" fmla="*/ 30 w 69"/>
                    <a:gd name="T25" fmla="*/ 6 h 146"/>
                    <a:gd name="T26" fmla="*/ 31 w 69"/>
                    <a:gd name="T27" fmla="*/ 7 h 146"/>
                    <a:gd name="T28" fmla="*/ 30 w 69"/>
                    <a:gd name="T29" fmla="*/ 36 h 146"/>
                    <a:gd name="T30" fmla="*/ 20 w 69"/>
                    <a:gd name="T31" fmla="*/ 15 h 146"/>
                    <a:gd name="T32" fmla="*/ 24 w 69"/>
                    <a:gd name="T33" fmla="*/ 9 h 146"/>
                    <a:gd name="T34" fmla="*/ 16 w 69"/>
                    <a:gd name="T35" fmla="*/ 6 h 146"/>
                    <a:gd name="T36" fmla="*/ 22 w 69"/>
                    <a:gd name="T37" fmla="*/ 1 h 146"/>
                    <a:gd name="T38" fmla="*/ 22 w 69"/>
                    <a:gd name="T39" fmla="*/ 0 h 146"/>
                    <a:gd name="T40" fmla="*/ 15 w 69"/>
                    <a:gd name="T41" fmla="*/ 1 h 146"/>
                    <a:gd name="T42" fmla="*/ 15 w 69"/>
                    <a:gd name="T43" fmla="*/ 1 h 146"/>
                    <a:gd name="T44" fmla="*/ 7 w 69"/>
                    <a:gd name="T45" fmla="*/ 9 h 146"/>
                    <a:gd name="T46" fmla="*/ 0 w 69"/>
                    <a:gd name="T47" fmla="*/ 76 h 146"/>
                    <a:gd name="T48" fmla="*/ 10 w 69"/>
                    <a:gd name="T49" fmla="*/ 77 h 146"/>
                    <a:gd name="T50" fmla="*/ 10 w 69"/>
                    <a:gd name="T51" fmla="*/ 77 h 146"/>
                    <a:gd name="T52" fmla="*/ 11 w 69"/>
                    <a:gd name="T53" fmla="*/ 77 h 146"/>
                    <a:gd name="T54" fmla="*/ 12 w 69"/>
                    <a:gd name="T55" fmla="*/ 77 h 146"/>
                    <a:gd name="T56" fmla="*/ 14 w 69"/>
                    <a:gd name="T57" fmla="*/ 146 h 146"/>
                    <a:gd name="T58" fmla="*/ 33 w 69"/>
                    <a:gd name="T59" fmla="*/ 146 h 146"/>
                    <a:gd name="T60" fmla="*/ 33 w 69"/>
                    <a:gd name="T61" fmla="*/ 77 h 146"/>
                    <a:gd name="T62" fmla="*/ 35 w 69"/>
                    <a:gd name="T63" fmla="*/ 77 h 146"/>
                    <a:gd name="T64" fmla="*/ 38 w 69"/>
                    <a:gd name="T65" fmla="*/ 146 h 146"/>
                    <a:gd name="T66" fmla="*/ 57 w 69"/>
                    <a:gd name="T67" fmla="*/ 146 h 146"/>
                    <a:gd name="T68" fmla="*/ 57 w 69"/>
                    <a:gd name="T69" fmla="*/ 77 h 146"/>
                    <a:gd name="T70" fmla="*/ 59 w 69"/>
                    <a:gd name="T71" fmla="*/ 77 h 146"/>
                    <a:gd name="T72" fmla="*/ 59 w 69"/>
                    <a:gd name="T73" fmla="*/ 77 h 146"/>
                    <a:gd name="T74" fmla="*/ 59 w 69"/>
                    <a:gd name="T75" fmla="*/ 77 h 146"/>
                    <a:gd name="T76" fmla="*/ 69 w 69"/>
                    <a:gd name="T77" fmla="*/ 76 h 146"/>
                    <a:gd name="T78" fmla="*/ 62 w 69"/>
                    <a:gd name="T79" fmla="*/ 9 h 146"/>
                    <a:gd name="T80" fmla="*/ 54 w 69"/>
                    <a:gd name="T81" fmla="*/ 1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 h="146">
                      <a:moveTo>
                        <a:pt x="54" y="1"/>
                      </a:moveTo>
                      <a:cubicBezTo>
                        <a:pt x="54" y="1"/>
                        <a:pt x="54" y="1"/>
                        <a:pt x="54" y="1"/>
                      </a:cubicBezTo>
                      <a:cubicBezTo>
                        <a:pt x="51" y="1"/>
                        <a:pt x="49" y="1"/>
                        <a:pt x="47" y="0"/>
                      </a:cubicBezTo>
                      <a:cubicBezTo>
                        <a:pt x="46" y="1"/>
                        <a:pt x="46" y="1"/>
                        <a:pt x="46" y="1"/>
                      </a:cubicBezTo>
                      <a:cubicBezTo>
                        <a:pt x="53" y="6"/>
                        <a:pt x="53" y="6"/>
                        <a:pt x="53" y="6"/>
                      </a:cubicBezTo>
                      <a:cubicBezTo>
                        <a:pt x="45" y="9"/>
                        <a:pt x="45" y="9"/>
                        <a:pt x="45" y="9"/>
                      </a:cubicBezTo>
                      <a:cubicBezTo>
                        <a:pt x="49" y="15"/>
                        <a:pt x="49" y="15"/>
                        <a:pt x="49" y="15"/>
                      </a:cubicBezTo>
                      <a:cubicBezTo>
                        <a:pt x="39" y="36"/>
                        <a:pt x="39" y="36"/>
                        <a:pt x="39" y="36"/>
                      </a:cubicBezTo>
                      <a:cubicBezTo>
                        <a:pt x="38" y="7"/>
                        <a:pt x="38" y="7"/>
                        <a:pt x="38" y="7"/>
                      </a:cubicBezTo>
                      <a:cubicBezTo>
                        <a:pt x="39" y="6"/>
                        <a:pt x="39" y="6"/>
                        <a:pt x="39" y="6"/>
                      </a:cubicBezTo>
                      <a:cubicBezTo>
                        <a:pt x="37" y="0"/>
                        <a:pt x="37" y="0"/>
                        <a:pt x="37" y="0"/>
                      </a:cubicBezTo>
                      <a:cubicBezTo>
                        <a:pt x="32" y="0"/>
                        <a:pt x="32" y="0"/>
                        <a:pt x="32" y="0"/>
                      </a:cubicBezTo>
                      <a:cubicBezTo>
                        <a:pt x="30" y="6"/>
                        <a:pt x="30" y="6"/>
                        <a:pt x="30" y="6"/>
                      </a:cubicBezTo>
                      <a:cubicBezTo>
                        <a:pt x="31" y="7"/>
                        <a:pt x="31" y="7"/>
                        <a:pt x="31" y="7"/>
                      </a:cubicBezTo>
                      <a:cubicBezTo>
                        <a:pt x="30" y="36"/>
                        <a:pt x="30" y="36"/>
                        <a:pt x="30" y="36"/>
                      </a:cubicBezTo>
                      <a:cubicBezTo>
                        <a:pt x="20" y="15"/>
                        <a:pt x="20" y="15"/>
                        <a:pt x="20" y="15"/>
                      </a:cubicBezTo>
                      <a:cubicBezTo>
                        <a:pt x="24" y="9"/>
                        <a:pt x="24" y="9"/>
                        <a:pt x="24" y="9"/>
                      </a:cubicBezTo>
                      <a:cubicBezTo>
                        <a:pt x="16" y="6"/>
                        <a:pt x="16" y="6"/>
                        <a:pt x="16" y="6"/>
                      </a:cubicBezTo>
                      <a:cubicBezTo>
                        <a:pt x="22" y="1"/>
                        <a:pt x="22" y="1"/>
                        <a:pt x="22" y="1"/>
                      </a:cubicBezTo>
                      <a:cubicBezTo>
                        <a:pt x="22" y="0"/>
                        <a:pt x="22" y="0"/>
                        <a:pt x="22" y="0"/>
                      </a:cubicBezTo>
                      <a:cubicBezTo>
                        <a:pt x="20" y="1"/>
                        <a:pt x="18" y="1"/>
                        <a:pt x="15" y="1"/>
                      </a:cubicBezTo>
                      <a:cubicBezTo>
                        <a:pt x="15" y="1"/>
                        <a:pt x="15" y="1"/>
                        <a:pt x="15" y="1"/>
                      </a:cubicBezTo>
                      <a:cubicBezTo>
                        <a:pt x="11" y="1"/>
                        <a:pt x="7" y="4"/>
                        <a:pt x="7" y="9"/>
                      </a:cubicBezTo>
                      <a:cubicBezTo>
                        <a:pt x="0" y="76"/>
                        <a:pt x="0" y="76"/>
                        <a:pt x="0" y="76"/>
                      </a:cubicBezTo>
                      <a:cubicBezTo>
                        <a:pt x="3" y="77"/>
                        <a:pt x="7" y="77"/>
                        <a:pt x="10" y="77"/>
                      </a:cubicBezTo>
                      <a:cubicBezTo>
                        <a:pt x="10" y="77"/>
                        <a:pt x="10" y="77"/>
                        <a:pt x="10" y="77"/>
                      </a:cubicBezTo>
                      <a:cubicBezTo>
                        <a:pt x="10" y="77"/>
                        <a:pt x="10" y="77"/>
                        <a:pt x="11" y="77"/>
                      </a:cubicBezTo>
                      <a:cubicBezTo>
                        <a:pt x="11" y="77"/>
                        <a:pt x="11" y="77"/>
                        <a:pt x="12" y="77"/>
                      </a:cubicBezTo>
                      <a:cubicBezTo>
                        <a:pt x="14" y="146"/>
                        <a:pt x="14" y="146"/>
                        <a:pt x="14" y="146"/>
                      </a:cubicBezTo>
                      <a:cubicBezTo>
                        <a:pt x="33" y="146"/>
                        <a:pt x="33" y="146"/>
                        <a:pt x="33" y="146"/>
                      </a:cubicBezTo>
                      <a:cubicBezTo>
                        <a:pt x="34" y="126"/>
                        <a:pt x="34" y="91"/>
                        <a:pt x="33" y="77"/>
                      </a:cubicBezTo>
                      <a:cubicBezTo>
                        <a:pt x="34" y="77"/>
                        <a:pt x="35" y="77"/>
                        <a:pt x="35" y="77"/>
                      </a:cubicBezTo>
                      <a:cubicBezTo>
                        <a:pt x="38" y="146"/>
                        <a:pt x="38" y="146"/>
                        <a:pt x="38" y="146"/>
                      </a:cubicBezTo>
                      <a:cubicBezTo>
                        <a:pt x="57" y="146"/>
                        <a:pt x="57" y="146"/>
                        <a:pt x="57" y="146"/>
                      </a:cubicBezTo>
                      <a:cubicBezTo>
                        <a:pt x="58" y="126"/>
                        <a:pt x="57" y="91"/>
                        <a:pt x="57" y="77"/>
                      </a:cubicBezTo>
                      <a:cubicBezTo>
                        <a:pt x="58" y="77"/>
                        <a:pt x="58" y="77"/>
                        <a:pt x="59" y="77"/>
                      </a:cubicBezTo>
                      <a:cubicBezTo>
                        <a:pt x="59" y="77"/>
                        <a:pt x="59" y="77"/>
                        <a:pt x="59" y="77"/>
                      </a:cubicBezTo>
                      <a:cubicBezTo>
                        <a:pt x="59" y="77"/>
                        <a:pt x="59" y="77"/>
                        <a:pt x="59" y="77"/>
                      </a:cubicBezTo>
                      <a:cubicBezTo>
                        <a:pt x="62" y="77"/>
                        <a:pt x="66" y="77"/>
                        <a:pt x="69" y="76"/>
                      </a:cubicBezTo>
                      <a:cubicBezTo>
                        <a:pt x="62" y="9"/>
                        <a:pt x="62" y="9"/>
                        <a:pt x="62" y="9"/>
                      </a:cubicBezTo>
                      <a:cubicBezTo>
                        <a:pt x="62" y="4"/>
                        <a:pt x="58" y="1"/>
                        <a:pt x="54" y="1"/>
                      </a:cubicBezTo>
                      <a:close/>
                    </a:path>
                  </a:pathLst>
                </a:custGeom>
                <a:solidFill>
                  <a:schemeClr val="bg1"/>
                </a:solidFill>
                <a:ln w="9525">
                  <a:solidFill>
                    <a:srgbClr val="DA5F66"/>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grpSp>
        </p:grpSp>
      </p:grpSp>
      <p:grpSp>
        <p:nvGrpSpPr>
          <p:cNvPr id="17" name="组合 16"/>
          <p:cNvGrpSpPr/>
          <p:nvPr/>
        </p:nvGrpSpPr>
        <p:grpSpPr>
          <a:xfrm>
            <a:off x="-42267" y="3165816"/>
            <a:ext cx="4301196" cy="773091"/>
            <a:chOff x="-57150" y="4221088"/>
            <a:chExt cx="5734928" cy="1030788"/>
          </a:xfrm>
        </p:grpSpPr>
        <p:sp>
          <p:nvSpPr>
            <p:cNvPr id="18" name="任意多边形 17"/>
            <p:cNvSpPr/>
            <p:nvPr/>
          </p:nvSpPr>
          <p:spPr>
            <a:xfrm flipV="1">
              <a:off x="-57150" y="4221088"/>
              <a:ext cx="5197202" cy="641425"/>
            </a:xfrm>
            <a:custGeom>
              <a:avLst/>
              <a:gdLst>
                <a:gd name="connsiteX0" fmla="*/ 0 w 7200900"/>
                <a:gd name="connsiteY0" fmla="*/ 914400 h 974091"/>
                <a:gd name="connsiteX1" fmla="*/ 4438650 w 7200900"/>
                <a:gd name="connsiteY1" fmla="*/ 876300 h 974091"/>
                <a:gd name="connsiteX2" fmla="*/ 7200900 w 7200900"/>
                <a:gd name="connsiteY2" fmla="*/ 0 h 974091"/>
              </a:gdLst>
              <a:ahLst/>
              <a:cxnLst>
                <a:cxn ang="0">
                  <a:pos x="connsiteX0" y="connsiteY0"/>
                </a:cxn>
                <a:cxn ang="0">
                  <a:pos x="connsiteX1" y="connsiteY1"/>
                </a:cxn>
                <a:cxn ang="0">
                  <a:pos x="connsiteX2" y="connsiteY2"/>
                </a:cxn>
              </a:cxnLst>
              <a:rect l="l" t="t" r="r" b="b"/>
              <a:pathLst>
                <a:path w="7200900" h="974091">
                  <a:moveTo>
                    <a:pt x="0" y="914400"/>
                  </a:moveTo>
                  <a:cubicBezTo>
                    <a:pt x="1619250" y="971550"/>
                    <a:pt x="3238500" y="1028700"/>
                    <a:pt x="4438650" y="876300"/>
                  </a:cubicBezTo>
                  <a:cubicBezTo>
                    <a:pt x="5638800" y="723900"/>
                    <a:pt x="7200900" y="0"/>
                    <a:pt x="7200900" y="0"/>
                  </a:cubicBezTo>
                </a:path>
              </a:pathLst>
            </a:custGeom>
            <a:ln>
              <a:solidFill>
                <a:srgbClr val="DA5F6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schemeClr val="tx1">
                    <a:lumMod val="75000"/>
                    <a:lumOff val="25000"/>
                  </a:schemeClr>
                </a:solidFill>
              </a:endParaRPr>
            </a:p>
          </p:txBody>
        </p:sp>
        <p:grpSp>
          <p:nvGrpSpPr>
            <p:cNvPr id="19" name="组合 18"/>
            <p:cNvGrpSpPr/>
            <p:nvPr/>
          </p:nvGrpSpPr>
          <p:grpSpPr>
            <a:xfrm>
              <a:off x="4904978" y="4479076"/>
              <a:ext cx="772800" cy="772800"/>
              <a:chOff x="4904978" y="4479076"/>
              <a:chExt cx="772800" cy="772800"/>
            </a:xfrm>
          </p:grpSpPr>
          <p:sp>
            <p:nvSpPr>
              <p:cNvPr id="20" name="椭圆 19"/>
              <p:cNvSpPr/>
              <p:nvPr/>
            </p:nvSpPr>
            <p:spPr>
              <a:xfrm>
                <a:off x="4904978" y="4479076"/>
                <a:ext cx="772800" cy="772800"/>
              </a:xfrm>
              <a:prstGeom prst="ellipse">
                <a:avLst/>
              </a:prstGeom>
              <a:solidFill>
                <a:srgbClr val="DA5F66"/>
              </a:solidFill>
              <a:ln w="76200">
                <a:solidFill>
                  <a:srgbClr val="DA5F6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75000"/>
                      <a:lumOff val="25000"/>
                    </a:schemeClr>
                  </a:solidFill>
                </a:endParaRPr>
              </a:p>
            </p:txBody>
          </p:sp>
          <p:sp>
            <p:nvSpPr>
              <p:cNvPr id="21" name="Freeform 487"/>
              <p:cNvSpPr>
                <a:spLocks noEditPoints="1"/>
              </p:cNvSpPr>
              <p:nvPr/>
            </p:nvSpPr>
            <p:spPr bwMode="auto">
              <a:xfrm>
                <a:off x="5140052" y="4682200"/>
                <a:ext cx="360906" cy="404069"/>
              </a:xfrm>
              <a:custGeom>
                <a:avLst/>
                <a:gdLst>
                  <a:gd name="T0" fmla="*/ 200 w 291"/>
                  <a:gd name="T1" fmla="*/ 223 h 327"/>
                  <a:gd name="T2" fmla="*/ 168 w 291"/>
                  <a:gd name="T3" fmla="*/ 235 h 327"/>
                  <a:gd name="T4" fmla="*/ 151 w 291"/>
                  <a:gd name="T5" fmla="*/ 251 h 327"/>
                  <a:gd name="T6" fmla="*/ 145 w 291"/>
                  <a:gd name="T7" fmla="*/ 250 h 327"/>
                  <a:gd name="T8" fmla="*/ 60 w 291"/>
                  <a:gd name="T9" fmla="*/ 117 h 327"/>
                  <a:gd name="T10" fmla="*/ 87 w 291"/>
                  <a:gd name="T11" fmla="*/ 99 h 327"/>
                  <a:gd name="T12" fmla="*/ 106 w 291"/>
                  <a:gd name="T13" fmla="*/ 67 h 327"/>
                  <a:gd name="T14" fmla="*/ 74 w 291"/>
                  <a:gd name="T15" fmla="*/ 1 h 327"/>
                  <a:gd name="T16" fmla="*/ 49 w 291"/>
                  <a:gd name="T17" fmla="*/ 5 h 327"/>
                  <a:gd name="T18" fmla="*/ 47 w 291"/>
                  <a:gd name="T19" fmla="*/ 220 h 327"/>
                  <a:gd name="T20" fmla="*/ 166 w 291"/>
                  <a:gd name="T21" fmla="*/ 323 h 327"/>
                  <a:gd name="T22" fmla="*/ 245 w 291"/>
                  <a:gd name="T23" fmla="*/ 306 h 327"/>
                  <a:gd name="T24" fmla="*/ 244 w 291"/>
                  <a:gd name="T25" fmla="*/ 256 h 327"/>
                  <a:gd name="T26" fmla="*/ 140 w 291"/>
                  <a:gd name="T27" fmla="*/ 106 h 327"/>
                  <a:gd name="T28" fmla="*/ 201 w 291"/>
                  <a:gd name="T29" fmla="*/ 114 h 327"/>
                  <a:gd name="T30" fmla="*/ 194 w 291"/>
                  <a:gd name="T31" fmla="*/ 97 h 327"/>
                  <a:gd name="T32" fmla="*/ 227 w 291"/>
                  <a:gd name="T33" fmla="*/ 77 h 327"/>
                  <a:gd name="T34" fmla="*/ 207 w 291"/>
                  <a:gd name="T35" fmla="*/ 41 h 327"/>
                  <a:gd name="T36" fmla="*/ 202 w 291"/>
                  <a:gd name="T37" fmla="*/ 40 h 327"/>
                  <a:gd name="T38" fmla="*/ 163 w 291"/>
                  <a:gd name="T39" fmla="*/ 45 h 327"/>
                  <a:gd name="T40" fmla="*/ 159 w 291"/>
                  <a:gd name="T41" fmla="*/ 43 h 327"/>
                  <a:gd name="T42" fmla="*/ 137 w 291"/>
                  <a:gd name="T43" fmla="*/ 101 h 327"/>
                  <a:gd name="T44" fmla="*/ 140 w 291"/>
                  <a:gd name="T45" fmla="*/ 106 h 327"/>
                  <a:gd name="T46" fmla="*/ 287 w 291"/>
                  <a:gd name="T47" fmla="*/ 124 h 327"/>
                  <a:gd name="T48" fmla="*/ 226 w 291"/>
                  <a:gd name="T49" fmla="*/ 116 h 327"/>
                  <a:gd name="T50" fmla="*/ 233 w 291"/>
                  <a:gd name="T51" fmla="*/ 133 h 327"/>
                  <a:gd name="T52" fmla="*/ 200 w 291"/>
                  <a:gd name="T53" fmla="*/ 154 h 327"/>
                  <a:gd name="T54" fmla="*/ 220 w 291"/>
                  <a:gd name="T55" fmla="*/ 189 h 327"/>
                  <a:gd name="T56" fmla="*/ 225 w 291"/>
                  <a:gd name="T57" fmla="*/ 191 h 327"/>
                  <a:gd name="T58" fmla="*/ 264 w 291"/>
                  <a:gd name="T59" fmla="*/ 186 h 327"/>
                  <a:gd name="T60" fmla="*/ 268 w 291"/>
                  <a:gd name="T61" fmla="*/ 187 h 327"/>
                  <a:gd name="T62" fmla="*/ 290 w 291"/>
                  <a:gd name="T63" fmla="*/ 129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1" h="327">
                    <a:moveTo>
                      <a:pt x="208" y="228"/>
                    </a:moveTo>
                    <a:cubicBezTo>
                      <a:pt x="205" y="225"/>
                      <a:pt x="202" y="223"/>
                      <a:pt x="200" y="223"/>
                    </a:cubicBezTo>
                    <a:cubicBezTo>
                      <a:pt x="198" y="222"/>
                      <a:pt x="195" y="222"/>
                      <a:pt x="193" y="222"/>
                    </a:cubicBezTo>
                    <a:cubicBezTo>
                      <a:pt x="185" y="222"/>
                      <a:pt x="177" y="226"/>
                      <a:pt x="168" y="235"/>
                    </a:cubicBezTo>
                    <a:cubicBezTo>
                      <a:pt x="163" y="239"/>
                      <a:pt x="159" y="245"/>
                      <a:pt x="156" y="249"/>
                    </a:cubicBezTo>
                    <a:cubicBezTo>
                      <a:pt x="154" y="250"/>
                      <a:pt x="153" y="251"/>
                      <a:pt x="151" y="251"/>
                    </a:cubicBezTo>
                    <a:cubicBezTo>
                      <a:pt x="150" y="251"/>
                      <a:pt x="150" y="251"/>
                      <a:pt x="150" y="251"/>
                    </a:cubicBezTo>
                    <a:cubicBezTo>
                      <a:pt x="148" y="251"/>
                      <a:pt x="147" y="251"/>
                      <a:pt x="145" y="250"/>
                    </a:cubicBezTo>
                    <a:cubicBezTo>
                      <a:pt x="127" y="233"/>
                      <a:pt x="110" y="212"/>
                      <a:pt x="95" y="189"/>
                    </a:cubicBezTo>
                    <a:cubicBezTo>
                      <a:pt x="80" y="166"/>
                      <a:pt x="68" y="141"/>
                      <a:pt x="60" y="117"/>
                    </a:cubicBezTo>
                    <a:cubicBezTo>
                      <a:pt x="59" y="114"/>
                      <a:pt x="61" y="110"/>
                      <a:pt x="64" y="109"/>
                    </a:cubicBezTo>
                    <a:cubicBezTo>
                      <a:pt x="68" y="107"/>
                      <a:pt x="87" y="99"/>
                      <a:pt x="87" y="99"/>
                    </a:cubicBezTo>
                    <a:cubicBezTo>
                      <a:pt x="88" y="99"/>
                      <a:pt x="88" y="99"/>
                      <a:pt x="88" y="99"/>
                    </a:cubicBezTo>
                    <a:cubicBezTo>
                      <a:pt x="99" y="93"/>
                      <a:pt x="110" y="88"/>
                      <a:pt x="106" y="67"/>
                    </a:cubicBezTo>
                    <a:cubicBezTo>
                      <a:pt x="102" y="48"/>
                      <a:pt x="96" y="29"/>
                      <a:pt x="90" y="16"/>
                    </a:cubicBezTo>
                    <a:cubicBezTo>
                      <a:pt x="86" y="6"/>
                      <a:pt x="79" y="2"/>
                      <a:pt x="74" y="1"/>
                    </a:cubicBezTo>
                    <a:cubicBezTo>
                      <a:pt x="72" y="0"/>
                      <a:pt x="70" y="0"/>
                      <a:pt x="67" y="0"/>
                    </a:cubicBezTo>
                    <a:cubicBezTo>
                      <a:pt x="61" y="0"/>
                      <a:pt x="55" y="1"/>
                      <a:pt x="49" y="5"/>
                    </a:cubicBezTo>
                    <a:cubicBezTo>
                      <a:pt x="44" y="7"/>
                      <a:pt x="0" y="27"/>
                      <a:pt x="0" y="79"/>
                    </a:cubicBezTo>
                    <a:cubicBezTo>
                      <a:pt x="0" y="90"/>
                      <a:pt x="1" y="150"/>
                      <a:pt x="47" y="220"/>
                    </a:cubicBezTo>
                    <a:cubicBezTo>
                      <a:pt x="74" y="261"/>
                      <a:pt x="102" y="288"/>
                      <a:pt x="139" y="310"/>
                    </a:cubicBezTo>
                    <a:cubicBezTo>
                      <a:pt x="148" y="316"/>
                      <a:pt x="157" y="320"/>
                      <a:pt x="166" y="323"/>
                    </a:cubicBezTo>
                    <a:cubicBezTo>
                      <a:pt x="175" y="325"/>
                      <a:pt x="184" y="327"/>
                      <a:pt x="192" y="327"/>
                    </a:cubicBezTo>
                    <a:cubicBezTo>
                      <a:pt x="224" y="327"/>
                      <a:pt x="243" y="309"/>
                      <a:pt x="245" y="306"/>
                    </a:cubicBezTo>
                    <a:cubicBezTo>
                      <a:pt x="254" y="298"/>
                      <a:pt x="258" y="291"/>
                      <a:pt x="258" y="283"/>
                    </a:cubicBezTo>
                    <a:cubicBezTo>
                      <a:pt x="259" y="272"/>
                      <a:pt x="249" y="262"/>
                      <a:pt x="244" y="256"/>
                    </a:cubicBezTo>
                    <a:cubicBezTo>
                      <a:pt x="229" y="241"/>
                      <a:pt x="209" y="228"/>
                      <a:pt x="208" y="228"/>
                    </a:cubicBezTo>
                    <a:close/>
                    <a:moveTo>
                      <a:pt x="140" y="106"/>
                    </a:moveTo>
                    <a:cubicBezTo>
                      <a:pt x="198" y="116"/>
                      <a:pt x="198" y="116"/>
                      <a:pt x="198" y="116"/>
                    </a:cubicBezTo>
                    <a:cubicBezTo>
                      <a:pt x="199" y="116"/>
                      <a:pt x="201" y="115"/>
                      <a:pt x="201" y="114"/>
                    </a:cubicBezTo>
                    <a:cubicBezTo>
                      <a:pt x="202" y="113"/>
                      <a:pt x="202" y="111"/>
                      <a:pt x="202" y="110"/>
                    </a:cubicBezTo>
                    <a:cubicBezTo>
                      <a:pt x="194" y="97"/>
                      <a:pt x="194" y="97"/>
                      <a:pt x="194" y="97"/>
                    </a:cubicBezTo>
                    <a:cubicBezTo>
                      <a:pt x="225" y="79"/>
                      <a:pt x="225" y="79"/>
                      <a:pt x="225" y="79"/>
                    </a:cubicBezTo>
                    <a:cubicBezTo>
                      <a:pt x="226" y="79"/>
                      <a:pt x="226" y="78"/>
                      <a:pt x="227" y="77"/>
                    </a:cubicBezTo>
                    <a:cubicBezTo>
                      <a:pt x="227" y="76"/>
                      <a:pt x="227" y="75"/>
                      <a:pt x="226" y="74"/>
                    </a:cubicBezTo>
                    <a:cubicBezTo>
                      <a:pt x="207" y="41"/>
                      <a:pt x="207" y="41"/>
                      <a:pt x="207" y="41"/>
                    </a:cubicBezTo>
                    <a:cubicBezTo>
                      <a:pt x="206" y="40"/>
                      <a:pt x="205" y="39"/>
                      <a:pt x="204" y="39"/>
                    </a:cubicBezTo>
                    <a:cubicBezTo>
                      <a:pt x="203" y="39"/>
                      <a:pt x="202" y="39"/>
                      <a:pt x="202" y="40"/>
                    </a:cubicBezTo>
                    <a:cubicBezTo>
                      <a:pt x="171" y="58"/>
                      <a:pt x="171" y="58"/>
                      <a:pt x="171" y="58"/>
                    </a:cubicBezTo>
                    <a:cubicBezTo>
                      <a:pt x="163" y="45"/>
                      <a:pt x="163" y="45"/>
                      <a:pt x="163" y="45"/>
                    </a:cubicBezTo>
                    <a:cubicBezTo>
                      <a:pt x="162" y="44"/>
                      <a:pt x="161" y="43"/>
                      <a:pt x="160" y="43"/>
                    </a:cubicBezTo>
                    <a:cubicBezTo>
                      <a:pt x="159" y="43"/>
                      <a:pt x="159" y="43"/>
                      <a:pt x="159" y="43"/>
                    </a:cubicBezTo>
                    <a:cubicBezTo>
                      <a:pt x="158" y="43"/>
                      <a:pt x="157" y="44"/>
                      <a:pt x="156" y="45"/>
                    </a:cubicBezTo>
                    <a:cubicBezTo>
                      <a:pt x="137" y="101"/>
                      <a:pt x="137" y="101"/>
                      <a:pt x="137" y="101"/>
                    </a:cubicBezTo>
                    <a:cubicBezTo>
                      <a:pt x="136" y="102"/>
                      <a:pt x="136" y="103"/>
                      <a:pt x="137" y="104"/>
                    </a:cubicBezTo>
                    <a:cubicBezTo>
                      <a:pt x="137" y="105"/>
                      <a:pt x="138" y="106"/>
                      <a:pt x="140" y="106"/>
                    </a:cubicBezTo>
                    <a:close/>
                    <a:moveTo>
                      <a:pt x="290" y="126"/>
                    </a:moveTo>
                    <a:cubicBezTo>
                      <a:pt x="289" y="125"/>
                      <a:pt x="288" y="125"/>
                      <a:pt x="287" y="124"/>
                    </a:cubicBezTo>
                    <a:cubicBezTo>
                      <a:pt x="229" y="114"/>
                      <a:pt x="229" y="114"/>
                      <a:pt x="229" y="114"/>
                    </a:cubicBezTo>
                    <a:cubicBezTo>
                      <a:pt x="228" y="114"/>
                      <a:pt x="226" y="115"/>
                      <a:pt x="226" y="116"/>
                    </a:cubicBezTo>
                    <a:cubicBezTo>
                      <a:pt x="225" y="117"/>
                      <a:pt x="225" y="119"/>
                      <a:pt x="225" y="120"/>
                    </a:cubicBezTo>
                    <a:cubicBezTo>
                      <a:pt x="233" y="133"/>
                      <a:pt x="233" y="133"/>
                      <a:pt x="233" y="133"/>
                    </a:cubicBezTo>
                    <a:cubicBezTo>
                      <a:pt x="202" y="151"/>
                      <a:pt x="202" y="151"/>
                      <a:pt x="202" y="151"/>
                    </a:cubicBezTo>
                    <a:cubicBezTo>
                      <a:pt x="201" y="152"/>
                      <a:pt x="201" y="153"/>
                      <a:pt x="200" y="154"/>
                    </a:cubicBezTo>
                    <a:cubicBezTo>
                      <a:pt x="200" y="155"/>
                      <a:pt x="200" y="156"/>
                      <a:pt x="201" y="157"/>
                    </a:cubicBezTo>
                    <a:cubicBezTo>
                      <a:pt x="220" y="189"/>
                      <a:pt x="220" y="189"/>
                      <a:pt x="220" y="189"/>
                    </a:cubicBezTo>
                    <a:cubicBezTo>
                      <a:pt x="221" y="190"/>
                      <a:pt x="222" y="191"/>
                      <a:pt x="223" y="191"/>
                    </a:cubicBezTo>
                    <a:cubicBezTo>
                      <a:pt x="224" y="191"/>
                      <a:pt x="225" y="191"/>
                      <a:pt x="225" y="191"/>
                    </a:cubicBezTo>
                    <a:cubicBezTo>
                      <a:pt x="256" y="173"/>
                      <a:pt x="256" y="173"/>
                      <a:pt x="256" y="173"/>
                    </a:cubicBezTo>
                    <a:cubicBezTo>
                      <a:pt x="264" y="186"/>
                      <a:pt x="264" y="186"/>
                      <a:pt x="264" y="186"/>
                    </a:cubicBezTo>
                    <a:cubicBezTo>
                      <a:pt x="264" y="187"/>
                      <a:pt x="266" y="187"/>
                      <a:pt x="267" y="187"/>
                    </a:cubicBezTo>
                    <a:cubicBezTo>
                      <a:pt x="268" y="187"/>
                      <a:pt x="268" y="187"/>
                      <a:pt x="268" y="187"/>
                    </a:cubicBezTo>
                    <a:cubicBezTo>
                      <a:pt x="269" y="187"/>
                      <a:pt x="270" y="186"/>
                      <a:pt x="271" y="185"/>
                    </a:cubicBezTo>
                    <a:cubicBezTo>
                      <a:pt x="290" y="129"/>
                      <a:pt x="290" y="129"/>
                      <a:pt x="290" y="129"/>
                    </a:cubicBezTo>
                    <a:cubicBezTo>
                      <a:pt x="291" y="128"/>
                      <a:pt x="291" y="127"/>
                      <a:pt x="290" y="126"/>
                    </a:cubicBezTo>
                    <a:close/>
                  </a:path>
                </a:pathLst>
              </a:custGeom>
              <a:solidFill>
                <a:schemeClr val="bg1"/>
              </a:solidFill>
              <a:ln>
                <a:solidFill>
                  <a:srgbClr val="DA5F66"/>
                </a:solidFill>
              </a:ln>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grpSp>
      </p:grpSp>
      <p:grpSp>
        <p:nvGrpSpPr>
          <p:cNvPr id="22" name="组合 21"/>
          <p:cNvGrpSpPr/>
          <p:nvPr/>
        </p:nvGrpSpPr>
        <p:grpSpPr>
          <a:xfrm>
            <a:off x="-13692" y="2381963"/>
            <a:ext cx="4747500" cy="579600"/>
            <a:chOff x="-19050" y="3175950"/>
            <a:chExt cx="6330000" cy="772800"/>
          </a:xfrm>
        </p:grpSpPr>
        <p:sp>
          <p:nvSpPr>
            <p:cNvPr id="23" name="任意多边形 22"/>
            <p:cNvSpPr/>
            <p:nvPr/>
          </p:nvSpPr>
          <p:spPr>
            <a:xfrm>
              <a:off x="-19050" y="3562350"/>
              <a:ext cx="5943600" cy="386319"/>
            </a:xfrm>
            <a:custGeom>
              <a:avLst/>
              <a:gdLst>
                <a:gd name="connsiteX0" fmla="*/ 0 w 5943600"/>
                <a:gd name="connsiteY0" fmla="*/ 323850 h 386319"/>
                <a:gd name="connsiteX1" fmla="*/ 4057650 w 5943600"/>
                <a:gd name="connsiteY1" fmla="*/ 361950 h 386319"/>
                <a:gd name="connsiteX2" fmla="*/ 5943600 w 5943600"/>
                <a:gd name="connsiteY2" fmla="*/ 0 h 386319"/>
              </a:gdLst>
              <a:ahLst/>
              <a:cxnLst>
                <a:cxn ang="0">
                  <a:pos x="connsiteX0" y="connsiteY0"/>
                </a:cxn>
                <a:cxn ang="0">
                  <a:pos x="connsiteX1" y="connsiteY1"/>
                </a:cxn>
                <a:cxn ang="0">
                  <a:pos x="connsiteX2" y="connsiteY2"/>
                </a:cxn>
              </a:cxnLst>
              <a:rect l="l" t="t" r="r" b="b"/>
              <a:pathLst>
                <a:path w="5943600" h="386319">
                  <a:moveTo>
                    <a:pt x="0" y="323850"/>
                  </a:moveTo>
                  <a:cubicBezTo>
                    <a:pt x="1533525" y="369887"/>
                    <a:pt x="3067050" y="415925"/>
                    <a:pt x="4057650" y="361950"/>
                  </a:cubicBezTo>
                  <a:cubicBezTo>
                    <a:pt x="5048250" y="307975"/>
                    <a:pt x="5943600" y="0"/>
                    <a:pt x="5943600" y="0"/>
                  </a:cubicBezTo>
                </a:path>
              </a:pathLst>
            </a:custGeom>
            <a:ln>
              <a:solidFill>
                <a:srgbClr val="DA5F6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schemeClr val="tx1">
                    <a:lumMod val="75000"/>
                    <a:lumOff val="25000"/>
                  </a:schemeClr>
                </a:solidFill>
              </a:endParaRPr>
            </a:p>
          </p:txBody>
        </p:sp>
        <p:grpSp>
          <p:nvGrpSpPr>
            <p:cNvPr id="24" name="组合 23"/>
            <p:cNvGrpSpPr/>
            <p:nvPr/>
          </p:nvGrpSpPr>
          <p:grpSpPr>
            <a:xfrm>
              <a:off x="5538150" y="3175950"/>
              <a:ext cx="772800" cy="772800"/>
              <a:chOff x="5538150" y="3175950"/>
              <a:chExt cx="772800" cy="772800"/>
            </a:xfrm>
          </p:grpSpPr>
          <p:sp>
            <p:nvSpPr>
              <p:cNvPr id="25" name="椭圆 24"/>
              <p:cNvSpPr/>
              <p:nvPr/>
            </p:nvSpPr>
            <p:spPr>
              <a:xfrm>
                <a:off x="5538150" y="3175950"/>
                <a:ext cx="772800" cy="772800"/>
              </a:xfrm>
              <a:prstGeom prst="ellipse">
                <a:avLst/>
              </a:prstGeom>
              <a:solidFill>
                <a:srgbClr val="DA5F66"/>
              </a:solidFill>
              <a:ln w="76200">
                <a:solidFill>
                  <a:srgbClr val="DA5F6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75000"/>
                      <a:lumOff val="25000"/>
                    </a:schemeClr>
                  </a:solidFill>
                </a:endParaRPr>
              </a:p>
            </p:txBody>
          </p:sp>
          <p:sp>
            <p:nvSpPr>
              <p:cNvPr id="26" name="Freeform 502"/>
              <p:cNvSpPr>
                <a:spLocks noEditPoints="1"/>
              </p:cNvSpPr>
              <p:nvPr/>
            </p:nvSpPr>
            <p:spPr bwMode="auto">
              <a:xfrm>
                <a:off x="5715878" y="3345422"/>
                <a:ext cx="404590" cy="366107"/>
              </a:xfrm>
              <a:custGeom>
                <a:avLst/>
                <a:gdLst>
                  <a:gd name="T0" fmla="*/ 0 w 326"/>
                  <a:gd name="T1" fmla="*/ 296 h 296"/>
                  <a:gd name="T2" fmla="*/ 64 w 326"/>
                  <a:gd name="T3" fmla="*/ 296 h 296"/>
                  <a:gd name="T4" fmla="*/ 64 w 326"/>
                  <a:gd name="T5" fmla="*/ 109 h 296"/>
                  <a:gd name="T6" fmla="*/ 0 w 326"/>
                  <a:gd name="T7" fmla="*/ 109 h 296"/>
                  <a:gd name="T8" fmla="*/ 0 w 326"/>
                  <a:gd name="T9" fmla="*/ 296 h 296"/>
                  <a:gd name="T10" fmla="*/ 323 w 326"/>
                  <a:gd name="T11" fmla="*/ 172 h 296"/>
                  <a:gd name="T12" fmla="*/ 318 w 326"/>
                  <a:gd name="T13" fmla="*/ 158 h 296"/>
                  <a:gd name="T14" fmla="*/ 319 w 326"/>
                  <a:gd name="T15" fmla="*/ 148 h 296"/>
                  <a:gd name="T16" fmla="*/ 326 w 326"/>
                  <a:gd name="T17" fmla="*/ 130 h 296"/>
                  <a:gd name="T18" fmla="*/ 293 w 326"/>
                  <a:gd name="T19" fmla="*/ 106 h 296"/>
                  <a:gd name="T20" fmla="*/ 291 w 326"/>
                  <a:gd name="T21" fmla="*/ 106 h 296"/>
                  <a:gd name="T22" fmla="*/ 290 w 326"/>
                  <a:gd name="T23" fmla="*/ 106 h 296"/>
                  <a:gd name="T24" fmla="*/ 259 w 326"/>
                  <a:gd name="T25" fmla="*/ 94 h 296"/>
                  <a:gd name="T26" fmla="*/ 260 w 326"/>
                  <a:gd name="T27" fmla="*/ 65 h 296"/>
                  <a:gd name="T28" fmla="*/ 261 w 326"/>
                  <a:gd name="T29" fmla="*/ 13 h 296"/>
                  <a:gd name="T30" fmla="*/ 237 w 326"/>
                  <a:gd name="T31" fmla="*/ 0 h 296"/>
                  <a:gd name="T32" fmla="*/ 237 w 326"/>
                  <a:gd name="T33" fmla="*/ 0 h 296"/>
                  <a:gd name="T34" fmla="*/ 211 w 326"/>
                  <a:gd name="T35" fmla="*/ 41 h 296"/>
                  <a:gd name="T36" fmla="*/ 195 w 326"/>
                  <a:gd name="T37" fmla="*/ 72 h 296"/>
                  <a:gd name="T38" fmla="*/ 183 w 326"/>
                  <a:gd name="T39" fmla="*/ 83 h 296"/>
                  <a:gd name="T40" fmla="*/ 168 w 326"/>
                  <a:gd name="T41" fmla="*/ 96 h 296"/>
                  <a:gd name="T42" fmla="*/ 126 w 326"/>
                  <a:gd name="T43" fmla="*/ 117 h 296"/>
                  <a:gd name="T44" fmla="*/ 121 w 326"/>
                  <a:gd name="T45" fmla="*/ 117 h 296"/>
                  <a:gd name="T46" fmla="*/ 118 w 326"/>
                  <a:gd name="T47" fmla="*/ 117 h 296"/>
                  <a:gd name="T48" fmla="*/ 118 w 326"/>
                  <a:gd name="T49" fmla="*/ 109 h 296"/>
                  <a:gd name="T50" fmla="*/ 88 w 326"/>
                  <a:gd name="T51" fmla="*/ 109 h 296"/>
                  <a:gd name="T52" fmla="*/ 88 w 326"/>
                  <a:gd name="T53" fmla="*/ 296 h 296"/>
                  <a:gd name="T54" fmla="*/ 118 w 326"/>
                  <a:gd name="T55" fmla="*/ 296 h 296"/>
                  <a:gd name="T56" fmla="*/ 118 w 326"/>
                  <a:gd name="T57" fmla="*/ 271 h 296"/>
                  <a:gd name="T58" fmla="*/ 121 w 326"/>
                  <a:gd name="T59" fmla="*/ 271 h 296"/>
                  <a:gd name="T60" fmla="*/ 182 w 326"/>
                  <a:gd name="T61" fmla="*/ 272 h 296"/>
                  <a:gd name="T62" fmla="*/ 283 w 326"/>
                  <a:gd name="T63" fmla="*/ 268 h 296"/>
                  <a:gd name="T64" fmla="*/ 304 w 326"/>
                  <a:gd name="T65" fmla="*/ 256 h 296"/>
                  <a:gd name="T66" fmla="*/ 306 w 326"/>
                  <a:gd name="T67" fmla="*/ 238 h 296"/>
                  <a:gd name="T68" fmla="*/ 309 w 326"/>
                  <a:gd name="T69" fmla="*/ 231 h 296"/>
                  <a:gd name="T70" fmla="*/ 318 w 326"/>
                  <a:gd name="T71" fmla="*/ 213 h 296"/>
                  <a:gd name="T72" fmla="*/ 315 w 326"/>
                  <a:gd name="T73" fmla="*/ 199 h 296"/>
                  <a:gd name="T74" fmla="*/ 316 w 326"/>
                  <a:gd name="T75" fmla="*/ 190 h 296"/>
                  <a:gd name="T76" fmla="*/ 323 w 326"/>
                  <a:gd name="T77" fmla="*/ 172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26" h="296">
                    <a:moveTo>
                      <a:pt x="0" y="296"/>
                    </a:moveTo>
                    <a:cubicBezTo>
                      <a:pt x="64" y="296"/>
                      <a:pt x="64" y="296"/>
                      <a:pt x="64" y="296"/>
                    </a:cubicBezTo>
                    <a:cubicBezTo>
                      <a:pt x="64" y="109"/>
                      <a:pt x="64" y="109"/>
                      <a:pt x="64" y="109"/>
                    </a:cubicBezTo>
                    <a:cubicBezTo>
                      <a:pt x="0" y="109"/>
                      <a:pt x="0" y="109"/>
                      <a:pt x="0" y="109"/>
                    </a:cubicBezTo>
                    <a:lnTo>
                      <a:pt x="0" y="296"/>
                    </a:lnTo>
                    <a:close/>
                    <a:moveTo>
                      <a:pt x="323" y="172"/>
                    </a:moveTo>
                    <a:cubicBezTo>
                      <a:pt x="323" y="167"/>
                      <a:pt x="321" y="163"/>
                      <a:pt x="318" y="158"/>
                    </a:cubicBezTo>
                    <a:cubicBezTo>
                      <a:pt x="316" y="155"/>
                      <a:pt x="317" y="151"/>
                      <a:pt x="319" y="148"/>
                    </a:cubicBezTo>
                    <a:cubicBezTo>
                      <a:pt x="322" y="145"/>
                      <a:pt x="326" y="139"/>
                      <a:pt x="326" y="130"/>
                    </a:cubicBezTo>
                    <a:cubicBezTo>
                      <a:pt x="326" y="112"/>
                      <a:pt x="309" y="106"/>
                      <a:pt x="293" y="106"/>
                    </a:cubicBezTo>
                    <a:cubicBezTo>
                      <a:pt x="292" y="106"/>
                      <a:pt x="291" y="106"/>
                      <a:pt x="291" y="106"/>
                    </a:cubicBezTo>
                    <a:cubicBezTo>
                      <a:pt x="291" y="106"/>
                      <a:pt x="290" y="106"/>
                      <a:pt x="290" y="106"/>
                    </a:cubicBezTo>
                    <a:cubicBezTo>
                      <a:pt x="284" y="106"/>
                      <a:pt x="267" y="105"/>
                      <a:pt x="259" y="94"/>
                    </a:cubicBezTo>
                    <a:cubicBezTo>
                      <a:pt x="255" y="88"/>
                      <a:pt x="255" y="78"/>
                      <a:pt x="260" y="65"/>
                    </a:cubicBezTo>
                    <a:cubicBezTo>
                      <a:pt x="269" y="42"/>
                      <a:pt x="269" y="24"/>
                      <a:pt x="261" y="13"/>
                    </a:cubicBezTo>
                    <a:cubicBezTo>
                      <a:pt x="253" y="1"/>
                      <a:pt x="240" y="0"/>
                      <a:pt x="237" y="0"/>
                    </a:cubicBezTo>
                    <a:cubicBezTo>
                      <a:pt x="237" y="0"/>
                      <a:pt x="237" y="0"/>
                      <a:pt x="237" y="0"/>
                    </a:cubicBezTo>
                    <a:cubicBezTo>
                      <a:pt x="230" y="0"/>
                      <a:pt x="217" y="11"/>
                      <a:pt x="211" y="41"/>
                    </a:cubicBezTo>
                    <a:cubicBezTo>
                      <a:pt x="209" y="52"/>
                      <a:pt x="204" y="62"/>
                      <a:pt x="195" y="72"/>
                    </a:cubicBezTo>
                    <a:cubicBezTo>
                      <a:pt x="191" y="77"/>
                      <a:pt x="187" y="80"/>
                      <a:pt x="183" y="83"/>
                    </a:cubicBezTo>
                    <a:cubicBezTo>
                      <a:pt x="178" y="86"/>
                      <a:pt x="172" y="90"/>
                      <a:pt x="168" y="96"/>
                    </a:cubicBezTo>
                    <a:cubicBezTo>
                      <a:pt x="159" y="110"/>
                      <a:pt x="145" y="117"/>
                      <a:pt x="126" y="117"/>
                    </a:cubicBezTo>
                    <a:cubicBezTo>
                      <a:pt x="123" y="117"/>
                      <a:pt x="121" y="117"/>
                      <a:pt x="121" y="117"/>
                    </a:cubicBezTo>
                    <a:cubicBezTo>
                      <a:pt x="118" y="117"/>
                      <a:pt x="118" y="117"/>
                      <a:pt x="118" y="117"/>
                    </a:cubicBezTo>
                    <a:cubicBezTo>
                      <a:pt x="118" y="109"/>
                      <a:pt x="118" y="109"/>
                      <a:pt x="118" y="109"/>
                    </a:cubicBezTo>
                    <a:cubicBezTo>
                      <a:pt x="88" y="109"/>
                      <a:pt x="88" y="109"/>
                      <a:pt x="88" y="109"/>
                    </a:cubicBezTo>
                    <a:cubicBezTo>
                      <a:pt x="88" y="296"/>
                      <a:pt x="88" y="296"/>
                      <a:pt x="88" y="296"/>
                    </a:cubicBezTo>
                    <a:cubicBezTo>
                      <a:pt x="118" y="296"/>
                      <a:pt x="118" y="296"/>
                      <a:pt x="118" y="296"/>
                    </a:cubicBezTo>
                    <a:cubicBezTo>
                      <a:pt x="118" y="271"/>
                      <a:pt x="118" y="271"/>
                      <a:pt x="118" y="271"/>
                    </a:cubicBezTo>
                    <a:cubicBezTo>
                      <a:pt x="121" y="271"/>
                      <a:pt x="121" y="271"/>
                      <a:pt x="121" y="271"/>
                    </a:cubicBezTo>
                    <a:cubicBezTo>
                      <a:pt x="126" y="271"/>
                      <a:pt x="152" y="272"/>
                      <a:pt x="182" y="272"/>
                    </a:cubicBezTo>
                    <a:cubicBezTo>
                      <a:pt x="235" y="272"/>
                      <a:pt x="269" y="271"/>
                      <a:pt x="283" y="268"/>
                    </a:cubicBezTo>
                    <a:cubicBezTo>
                      <a:pt x="296" y="266"/>
                      <a:pt x="301" y="260"/>
                      <a:pt x="304" y="256"/>
                    </a:cubicBezTo>
                    <a:cubicBezTo>
                      <a:pt x="306" y="251"/>
                      <a:pt x="307" y="245"/>
                      <a:pt x="306" y="238"/>
                    </a:cubicBezTo>
                    <a:cubicBezTo>
                      <a:pt x="306" y="235"/>
                      <a:pt x="307" y="232"/>
                      <a:pt x="309" y="231"/>
                    </a:cubicBezTo>
                    <a:cubicBezTo>
                      <a:pt x="313" y="228"/>
                      <a:pt x="318" y="222"/>
                      <a:pt x="318" y="213"/>
                    </a:cubicBezTo>
                    <a:cubicBezTo>
                      <a:pt x="319" y="208"/>
                      <a:pt x="317" y="203"/>
                      <a:pt x="315" y="199"/>
                    </a:cubicBezTo>
                    <a:cubicBezTo>
                      <a:pt x="313" y="196"/>
                      <a:pt x="314" y="192"/>
                      <a:pt x="316" y="190"/>
                    </a:cubicBezTo>
                    <a:cubicBezTo>
                      <a:pt x="321" y="184"/>
                      <a:pt x="323" y="178"/>
                      <a:pt x="323" y="172"/>
                    </a:cubicBezTo>
                    <a:close/>
                  </a:path>
                </a:pathLst>
              </a:custGeom>
              <a:solidFill>
                <a:schemeClr val="bg1">
                  <a:lumMod val="95000"/>
                </a:schemeClr>
              </a:solidFill>
              <a:ln>
                <a:solidFill>
                  <a:srgbClr val="DA5F66"/>
                </a:solidFill>
              </a:ln>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grpSp>
      </p:grpSp>
      <p:grpSp>
        <p:nvGrpSpPr>
          <p:cNvPr id="27" name="组合 26"/>
          <p:cNvGrpSpPr/>
          <p:nvPr/>
        </p:nvGrpSpPr>
        <p:grpSpPr>
          <a:xfrm>
            <a:off x="-27980" y="1657350"/>
            <a:ext cx="4315484" cy="1087756"/>
            <a:chOff x="-38100" y="2209800"/>
            <a:chExt cx="5753978" cy="1450341"/>
          </a:xfrm>
        </p:grpSpPr>
        <p:sp>
          <p:nvSpPr>
            <p:cNvPr id="28" name="任意多边形 27"/>
            <p:cNvSpPr/>
            <p:nvPr/>
          </p:nvSpPr>
          <p:spPr>
            <a:xfrm>
              <a:off x="-38100" y="2686050"/>
              <a:ext cx="5197202" cy="974091"/>
            </a:xfrm>
            <a:custGeom>
              <a:avLst/>
              <a:gdLst>
                <a:gd name="connsiteX0" fmla="*/ 0 w 7200900"/>
                <a:gd name="connsiteY0" fmla="*/ 914400 h 974091"/>
                <a:gd name="connsiteX1" fmla="*/ 4438650 w 7200900"/>
                <a:gd name="connsiteY1" fmla="*/ 876300 h 974091"/>
                <a:gd name="connsiteX2" fmla="*/ 7200900 w 7200900"/>
                <a:gd name="connsiteY2" fmla="*/ 0 h 974091"/>
              </a:gdLst>
              <a:ahLst/>
              <a:cxnLst>
                <a:cxn ang="0">
                  <a:pos x="connsiteX0" y="connsiteY0"/>
                </a:cxn>
                <a:cxn ang="0">
                  <a:pos x="connsiteX1" y="connsiteY1"/>
                </a:cxn>
                <a:cxn ang="0">
                  <a:pos x="connsiteX2" y="connsiteY2"/>
                </a:cxn>
              </a:cxnLst>
              <a:rect l="l" t="t" r="r" b="b"/>
              <a:pathLst>
                <a:path w="7200900" h="974091">
                  <a:moveTo>
                    <a:pt x="0" y="914400"/>
                  </a:moveTo>
                  <a:cubicBezTo>
                    <a:pt x="1619250" y="971550"/>
                    <a:pt x="3238500" y="1028700"/>
                    <a:pt x="4438650" y="876300"/>
                  </a:cubicBezTo>
                  <a:cubicBezTo>
                    <a:pt x="5638800" y="723900"/>
                    <a:pt x="7200900" y="0"/>
                    <a:pt x="7200900" y="0"/>
                  </a:cubicBezTo>
                </a:path>
              </a:pathLst>
            </a:custGeom>
            <a:ln>
              <a:solidFill>
                <a:srgbClr val="DA5F6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schemeClr val="tx1">
                    <a:lumMod val="75000"/>
                    <a:lumOff val="25000"/>
                  </a:schemeClr>
                </a:solidFill>
              </a:endParaRPr>
            </a:p>
          </p:txBody>
        </p:sp>
        <p:grpSp>
          <p:nvGrpSpPr>
            <p:cNvPr id="29" name="组合 28"/>
            <p:cNvGrpSpPr/>
            <p:nvPr/>
          </p:nvGrpSpPr>
          <p:grpSpPr>
            <a:xfrm>
              <a:off x="4943078" y="2209800"/>
              <a:ext cx="772800" cy="772800"/>
              <a:chOff x="4943078" y="2209800"/>
              <a:chExt cx="772800" cy="772800"/>
            </a:xfrm>
          </p:grpSpPr>
          <p:sp>
            <p:nvSpPr>
              <p:cNvPr id="30" name="椭圆 29"/>
              <p:cNvSpPr/>
              <p:nvPr/>
            </p:nvSpPr>
            <p:spPr>
              <a:xfrm>
                <a:off x="4943078" y="2209800"/>
                <a:ext cx="772800" cy="772800"/>
              </a:xfrm>
              <a:prstGeom prst="ellipse">
                <a:avLst/>
              </a:prstGeom>
              <a:solidFill>
                <a:srgbClr val="DA5F66"/>
              </a:solidFill>
              <a:ln w="76200">
                <a:solidFill>
                  <a:srgbClr val="DA5F6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75000"/>
                      <a:lumOff val="25000"/>
                    </a:schemeClr>
                  </a:solidFill>
                </a:endParaRPr>
              </a:p>
            </p:txBody>
          </p:sp>
          <p:sp>
            <p:nvSpPr>
              <p:cNvPr id="31" name="Freeform 512"/>
              <p:cNvSpPr>
                <a:spLocks noEditPoints="1"/>
              </p:cNvSpPr>
              <p:nvPr/>
            </p:nvSpPr>
            <p:spPr bwMode="auto">
              <a:xfrm>
                <a:off x="5155071" y="2437129"/>
                <a:ext cx="330867" cy="318142"/>
              </a:xfrm>
              <a:custGeom>
                <a:avLst/>
                <a:gdLst>
                  <a:gd name="T0" fmla="*/ 261 w 327"/>
                  <a:gd name="T1" fmla="*/ 209 h 316"/>
                  <a:gd name="T2" fmla="*/ 261 w 327"/>
                  <a:gd name="T3" fmla="*/ 215 h 316"/>
                  <a:gd name="T4" fmla="*/ 254 w 327"/>
                  <a:gd name="T5" fmla="*/ 222 h 316"/>
                  <a:gd name="T6" fmla="*/ 208 w 327"/>
                  <a:gd name="T7" fmla="*/ 222 h 316"/>
                  <a:gd name="T8" fmla="*/ 201 w 327"/>
                  <a:gd name="T9" fmla="*/ 215 h 316"/>
                  <a:gd name="T10" fmla="*/ 201 w 327"/>
                  <a:gd name="T11" fmla="*/ 209 h 316"/>
                  <a:gd name="T12" fmla="*/ 118 w 327"/>
                  <a:gd name="T13" fmla="*/ 209 h 316"/>
                  <a:gd name="T14" fmla="*/ 118 w 327"/>
                  <a:gd name="T15" fmla="*/ 215 h 316"/>
                  <a:gd name="T16" fmla="*/ 111 w 327"/>
                  <a:gd name="T17" fmla="*/ 222 h 316"/>
                  <a:gd name="T18" fmla="*/ 64 w 327"/>
                  <a:gd name="T19" fmla="*/ 222 h 316"/>
                  <a:gd name="T20" fmla="*/ 57 w 327"/>
                  <a:gd name="T21" fmla="*/ 215 h 316"/>
                  <a:gd name="T22" fmla="*/ 57 w 327"/>
                  <a:gd name="T23" fmla="*/ 209 h 316"/>
                  <a:gd name="T24" fmla="*/ 39 w 327"/>
                  <a:gd name="T25" fmla="*/ 209 h 316"/>
                  <a:gd name="T26" fmla="*/ 0 w 327"/>
                  <a:gd name="T27" fmla="*/ 193 h 316"/>
                  <a:gd name="T28" fmla="*/ 0 w 327"/>
                  <a:gd name="T29" fmla="*/ 277 h 316"/>
                  <a:gd name="T30" fmla="*/ 39 w 327"/>
                  <a:gd name="T31" fmla="*/ 316 h 316"/>
                  <a:gd name="T32" fmla="*/ 289 w 327"/>
                  <a:gd name="T33" fmla="*/ 316 h 316"/>
                  <a:gd name="T34" fmla="*/ 327 w 327"/>
                  <a:gd name="T35" fmla="*/ 277 h 316"/>
                  <a:gd name="T36" fmla="*/ 327 w 327"/>
                  <a:gd name="T37" fmla="*/ 193 h 316"/>
                  <a:gd name="T38" fmla="*/ 289 w 327"/>
                  <a:gd name="T39" fmla="*/ 209 h 316"/>
                  <a:gd name="T40" fmla="*/ 261 w 327"/>
                  <a:gd name="T41" fmla="*/ 209 h 316"/>
                  <a:gd name="T42" fmla="*/ 289 w 327"/>
                  <a:gd name="T43" fmla="*/ 70 h 316"/>
                  <a:gd name="T44" fmla="*/ 246 w 327"/>
                  <a:gd name="T45" fmla="*/ 70 h 316"/>
                  <a:gd name="T46" fmla="*/ 246 w 327"/>
                  <a:gd name="T47" fmla="*/ 51 h 316"/>
                  <a:gd name="T48" fmla="*/ 196 w 327"/>
                  <a:gd name="T49" fmla="*/ 0 h 316"/>
                  <a:gd name="T50" fmla="*/ 132 w 327"/>
                  <a:gd name="T51" fmla="*/ 0 h 316"/>
                  <a:gd name="T52" fmla="*/ 81 w 327"/>
                  <a:gd name="T53" fmla="*/ 51 h 316"/>
                  <a:gd name="T54" fmla="*/ 81 w 327"/>
                  <a:gd name="T55" fmla="*/ 70 h 316"/>
                  <a:gd name="T56" fmla="*/ 39 w 327"/>
                  <a:gd name="T57" fmla="*/ 70 h 316"/>
                  <a:gd name="T58" fmla="*/ 0 w 327"/>
                  <a:gd name="T59" fmla="*/ 109 h 316"/>
                  <a:gd name="T60" fmla="*/ 0 w 327"/>
                  <a:gd name="T61" fmla="*/ 155 h 316"/>
                  <a:gd name="T62" fmla="*/ 39 w 327"/>
                  <a:gd name="T63" fmla="*/ 194 h 316"/>
                  <a:gd name="T64" fmla="*/ 57 w 327"/>
                  <a:gd name="T65" fmla="*/ 194 h 316"/>
                  <a:gd name="T66" fmla="*/ 57 w 327"/>
                  <a:gd name="T67" fmla="*/ 184 h 316"/>
                  <a:gd name="T68" fmla="*/ 64 w 327"/>
                  <a:gd name="T69" fmla="*/ 177 h 316"/>
                  <a:gd name="T70" fmla="*/ 111 w 327"/>
                  <a:gd name="T71" fmla="*/ 177 h 316"/>
                  <a:gd name="T72" fmla="*/ 118 w 327"/>
                  <a:gd name="T73" fmla="*/ 184 h 316"/>
                  <a:gd name="T74" fmla="*/ 118 w 327"/>
                  <a:gd name="T75" fmla="*/ 194 h 316"/>
                  <a:gd name="T76" fmla="*/ 201 w 327"/>
                  <a:gd name="T77" fmla="*/ 194 h 316"/>
                  <a:gd name="T78" fmla="*/ 201 w 327"/>
                  <a:gd name="T79" fmla="*/ 184 h 316"/>
                  <a:gd name="T80" fmla="*/ 208 w 327"/>
                  <a:gd name="T81" fmla="*/ 177 h 316"/>
                  <a:gd name="T82" fmla="*/ 254 w 327"/>
                  <a:gd name="T83" fmla="*/ 177 h 316"/>
                  <a:gd name="T84" fmla="*/ 261 w 327"/>
                  <a:gd name="T85" fmla="*/ 184 h 316"/>
                  <a:gd name="T86" fmla="*/ 261 w 327"/>
                  <a:gd name="T87" fmla="*/ 194 h 316"/>
                  <a:gd name="T88" fmla="*/ 289 w 327"/>
                  <a:gd name="T89" fmla="*/ 194 h 316"/>
                  <a:gd name="T90" fmla="*/ 327 w 327"/>
                  <a:gd name="T91" fmla="*/ 155 h 316"/>
                  <a:gd name="T92" fmla="*/ 327 w 327"/>
                  <a:gd name="T93" fmla="*/ 109 h 316"/>
                  <a:gd name="T94" fmla="*/ 289 w 327"/>
                  <a:gd name="T95" fmla="*/ 70 h 316"/>
                  <a:gd name="T96" fmla="*/ 220 w 327"/>
                  <a:gd name="T97" fmla="*/ 70 h 316"/>
                  <a:gd name="T98" fmla="*/ 108 w 327"/>
                  <a:gd name="T99" fmla="*/ 70 h 316"/>
                  <a:gd name="T100" fmla="*/ 108 w 327"/>
                  <a:gd name="T101" fmla="*/ 51 h 316"/>
                  <a:gd name="T102" fmla="*/ 132 w 327"/>
                  <a:gd name="T103" fmla="*/ 27 h 316"/>
                  <a:gd name="T104" fmla="*/ 196 w 327"/>
                  <a:gd name="T105" fmla="*/ 27 h 316"/>
                  <a:gd name="T106" fmla="*/ 220 w 327"/>
                  <a:gd name="T107" fmla="*/ 51 h 316"/>
                  <a:gd name="T108" fmla="*/ 220 w 327"/>
                  <a:gd name="T109" fmla="*/ 7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27" h="316">
                    <a:moveTo>
                      <a:pt x="261" y="209"/>
                    </a:moveTo>
                    <a:cubicBezTo>
                      <a:pt x="261" y="215"/>
                      <a:pt x="261" y="215"/>
                      <a:pt x="261" y="215"/>
                    </a:cubicBezTo>
                    <a:cubicBezTo>
                      <a:pt x="261" y="219"/>
                      <a:pt x="258" y="222"/>
                      <a:pt x="254" y="222"/>
                    </a:cubicBezTo>
                    <a:cubicBezTo>
                      <a:pt x="208" y="222"/>
                      <a:pt x="208" y="222"/>
                      <a:pt x="208" y="222"/>
                    </a:cubicBezTo>
                    <a:cubicBezTo>
                      <a:pt x="204" y="222"/>
                      <a:pt x="201" y="219"/>
                      <a:pt x="201" y="215"/>
                    </a:cubicBezTo>
                    <a:cubicBezTo>
                      <a:pt x="201" y="209"/>
                      <a:pt x="201" y="209"/>
                      <a:pt x="201" y="209"/>
                    </a:cubicBezTo>
                    <a:cubicBezTo>
                      <a:pt x="118" y="209"/>
                      <a:pt x="118" y="209"/>
                      <a:pt x="118" y="209"/>
                    </a:cubicBezTo>
                    <a:cubicBezTo>
                      <a:pt x="118" y="215"/>
                      <a:pt x="118" y="215"/>
                      <a:pt x="118" y="215"/>
                    </a:cubicBezTo>
                    <a:cubicBezTo>
                      <a:pt x="118" y="219"/>
                      <a:pt x="115" y="222"/>
                      <a:pt x="111" y="222"/>
                    </a:cubicBezTo>
                    <a:cubicBezTo>
                      <a:pt x="64" y="222"/>
                      <a:pt x="64" y="222"/>
                      <a:pt x="64" y="222"/>
                    </a:cubicBezTo>
                    <a:cubicBezTo>
                      <a:pt x="61" y="222"/>
                      <a:pt x="57" y="219"/>
                      <a:pt x="57" y="215"/>
                    </a:cubicBezTo>
                    <a:cubicBezTo>
                      <a:pt x="57" y="209"/>
                      <a:pt x="57" y="209"/>
                      <a:pt x="57" y="209"/>
                    </a:cubicBezTo>
                    <a:cubicBezTo>
                      <a:pt x="39" y="209"/>
                      <a:pt x="39" y="209"/>
                      <a:pt x="39" y="209"/>
                    </a:cubicBezTo>
                    <a:cubicBezTo>
                      <a:pt x="24" y="209"/>
                      <a:pt x="10" y="203"/>
                      <a:pt x="0" y="193"/>
                    </a:cubicBezTo>
                    <a:cubicBezTo>
                      <a:pt x="0" y="277"/>
                      <a:pt x="0" y="277"/>
                      <a:pt x="0" y="277"/>
                    </a:cubicBezTo>
                    <a:cubicBezTo>
                      <a:pt x="0" y="298"/>
                      <a:pt x="18" y="316"/>
                      <a:pt x="39" y="316"/>
                    </a:cubicBezTo>
                    <a:cubicBezTo>
                      <a:pt x="289" y="316"/>
                      <a:pt x="289" y="316"/>
                      <a:pt x="289" y="316"/>
                    </a:cubicBezTo>
                    <a:cubicBezTo>
                      <a:pt x="310" y="316"/>
                      <a:pt x="327" y="298"/>
                      <a:pt x="327" y="277"/>
                    </a:cubicBezTo>
                    <a:cubicBezTo>
                      <a:pt x="327" y="193"/>
                      <a:pt x="327" y="193"/>
                      <a:pt x="327" y="193"/>
                    </a:cubicBezTo>
                    <a:cubicBezTo>
                      <a:pt x="317" y="203"/>
                      <a:pt x="304" y="209"/>
                      <a:pt x="289" y="209"/>
                    </a:cubicBezTo>
                    <a:lnTo>
                      <a:pt x="261" y="209"/>
                    </a:lnTo>
                    <a:close/>
                    <a:moveTo>
                      <a:pt x="289" y="70"/>
                    </a:moveTo>
                    <a:cubicBezTo>
                      <a:pt x="246" y="70"/>
                      <a:pt x="246" y="70"/>
                      <a:pt x="246" y="70"/>
                    </a:cubicBezTo>
                    <a:cubicBezTo>
                      <a:pt x="246" y="51"/>
                      <a:pt x="246" y="51"/>
                      <a:pt x="246" y="51"/>
                    </a:cubicBezTo>
                    <a:cubicBezTo>
                      <a:pt x="246" y="23"/>
                      <a:pt x="224" y="0"/>
                      <a:pt x="196" y="0"/>
                    </a:cubicBezTo>
                    <a:cubicBezTo>
                      <a:pt x="132" y="0"/>
                      <a:pt x="132" y="0"/>
                      <a:pt x="132" y="0"/>
                    </a:cubicBezTo>
                    <a:cubicBezTo>
                      <a:pt x="104" y="0"/>
                      <a:pt x="81" y="23"/>
                      <a:pt x="81" y="51"/>
                    </a:cubicBezTo>
                    <a:cubicBezTo>
                      <a:pt x="81" y="70"/>
                      <a:pt x="81" y="70"/>
                      <a:pt x="81" y="70"/>
                    </a:cubicBezTo>
                    <a:cubicBezTo>
                      <a:pt x="39" y="70"/>
                      <a:pt x="39" y="70"/>
                      <a:pt x="39" y="70"/>
                    </a:cubicBezTo>
                    <a:cubicBezTo>
                      <a:pt x="18" y="70"/>
                      <a:pt x="0" y="88"/>
                      <a:pt x="0" y="109"/>
                    </a:cubicBezTo>
                    <a:cubicBezTo>
                      <a:pt x="0" y="155"/>
                      <a:pt x="0" y="155"/>
                      <a:pt x="0" y="155"/>
                    </a:cubicBezTo>
                    <a:cubicBezTo>
                      <a:pt x="0" y="177"/>
                      <a:pt x="18" y="194"/>
                      <a:pt x="39" y="194"/>
                    </a:cubicBezTo>
                    <a:cubicBezTo>
                      <a:pt x="57" y="194"/>
                      <a:pt x="57" y="194"/>
                      <a:pt x="57" y="194"/>
                    </a:cubicBezTo>
                    <a:cubicBezTo>
                      <a:pt x="57" y="184"/>
                      <a:pt x="57" y="184"/>
                      <a:pt x="57" y="184"/>
                    </a:cubicBezTo>
                    <a:cubicBezTo>
                      <a:pt x="57" y="180"/>
                      <a:pt x="61" y="177"/>
                      <a:pt x="64" y="177"/>
                    </a:cubicBezTo>
                    <a:cubicBezTo>
                      <a:pt x="111" y="177"/>
                      <a:pt x="111" y="177"/>
                      <a:pt x="111" y="177"/>
                    </a:cubicBezTo>
                    <a:cubicBezTo>
                      <a:pt x="115" y="177"/>
                      <a:pt x="118" y="180"/>
                      <a:pt x="118" y="184"/>
                    </a:cubicBezTo>
                    <a:cubicBezTo>
                      <a:pt x="118" y="194"/>
                      <a:pt x="118" y="194"/>
                      <a:pt x="118" y="194"/>
                    </a:cubicBezTo>
                    <a:cubicBezTo>
                      <a:pt x="201" y="194"/>
                      <a:pt x="201" y="194"/>
                      <a:pt x="201" y="194"/>
                    </a:cubicBezTo>
                    <a:cubicBezTo>
                      <a:pt x="201" y="184"/>
                      <a:pt x="201" y="184"/>
                      <a:pt x="201" y="184"/>
                    </a:cubicBezTo>
                    <a:cubicBezTo>
                      <a:pt x="201" y="180"/>
                      <a:pt x="204" y="177"/>
                      <a:pt x="208" y="177"/>
                    </a:cubicBezTo>
                    <a:cubicBezTo>
                      <a:pt x="254" y="177"/>
                      <a:pt x="254" y="177"/>
                      <a:pt x="254" y="177"/>
                    </a:cubicBezTo>
                    <a:cubicBezTo>
                      <a:pt x="258" y="177"/>
                      <a:pt x="261" y="180"/>
                      <a:pt x="261" y="184"/>
                    </a:cubicBezTo>
                    <a:cubicBezTo>
                      <a:pt x="261" y="194"/>
                      <a:pt x="261" y="194"/>
                      <a:pt x="261" y="194"/>
                    </a:cubicBezTo>
                    <a:cubicBezTo>
                      <a:pt x="289" y="194"/>
                      <a:pt x="289" y="194"/>
                      <a:pt x="289" y="194"/>
                    </a:cubicBezTo>
                    <a:cubicBezTo>
                      <a:pt x="310" y="194"/>
                      <a:pt x="327" y="177"/>
                      <a:pt x="327" y="155"/>
                    </a:cubicBezTo>
                    <a:cubicBezTo>
                      <a:pt x="327" y="109"/>
                      <a:pt x="327" y="109"/>
                      <a:pt x="327" y="109"/>
                    </a:cubicBezTo>
                    <a:cubicBezTo>
                      <a:pt x="327" y="88"/>
                      <a:pt x="310" y="70"/>
                      <a:pt x="289" y="70"/>
                    </a:cubicBezTo>
                    <a:close/>
                    <a:moveTo>
                      <a:pt x="220" y="70"/>
                    </a:moveTo>
                    <a:cubicBezTo>
                      <a:pt x="108" y="70"/>
                      <a:pt x="108" y="70"/>
                      <a:pt x="108" y="70"/>
                    </a:cubicBezTo>
                    <a:cubicBezTo>
                      <a:pt x="108" y="51"/>
                      <a:pt x="108" y="51"/>
                      <a:pt x="108" y="51"/>
                    </a:cubicBezTo>
                    <a:cubicBezTo>
                      <a:pt x="108" y="38"/>
                      <a:pt x="118" y="27"/>
                      <a:pt x="132" y="27"/>
                    </a:cubicBezTo>
                    <a:cubicBezTo>
                      <a:pt x="196" y="27"/>
                      <a:pt x="196" y="27"/>
                      <a:pt x="196" y="27"/>
                    </a:cubicBezTo>
                    <a:cubicBezTo>
                      <a:pt x="209" y="27"/>
                      <a:pt x="220" y="38"/>
                      <a:pt x="220" y="51"/>
                    </a:cubicBezTo>
                    <a:lnTo>
                      <a:pt x="220" y="70"/>
                    </a:lnTo>
                    <a:close/>
                  </a:path>
                </a:pathLst>
              </a:custGeom>
              <a:solidFill>
                <a:schemeClr val="bg1">
                  <a:lumMod val="95000"/>
                </a:schemeClr>
              </a:solidFill>
              <a:ln>
                <a:solidFill>
                  <a:srgbClr val="DA5F66"/>
                </a:solidFill>
              </a:ln>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grpSp>
      </p:grpSp>
      <p:grpSp>
        <p:nvGrpSpPr>
          <p:cNvPr id="32" name="组合 31"/>
          <p:cNvGrpSpPr/>
          <p:nvPr/>
        </p:nvGrpSpPr>
        <p:grpSpPr>
          <a:xfrm>
            <a:off x="-51978" y="3381840"/>
            <a:ext cx="3583398" cy="1080120"/>
            <a:chOff x="-70098" y="4509120"/>
            <a:chExt cx="4777864" cy="1440160"/>
          </a:xfrm>
        </p:grpSpPr>
        <p:sp>
          <p:nvSpPr>
            <p:cNvPr id="33" name="任意多边形 32"/>
            <p:cNvSpPr/>
            <p:nvPr/>
          </p:nvSpPr>
          <p:spPr>
            <a:xfrm flipV="1">
              <a:off x="-70098" y="4509120"/>
              <a:ext cx="4509741" cy="1152128"/>
            </a:xfrm>
            <a:custGeom>
              <a:avLst/>
              <a:gdLst>
                <a:gd name="connsiteX0" fmla="*/ 0 w 6248400"/>
                <a:gd name="connsiteY0" fmla="*/ 1009650 h 1116572"/>
                <a:gd name="connsiteX1" fmla="*/ 838200 w 6248400"/>
                <a:gd name="connsiteY1" fmla="*/ 1104900 h 1116572"/>
                <a:gd name="connsiteX2" fmla="*/ 3638550 w 6248400"/>
                <a:gd name="connsiteY2" fmla="*/ 990600 h 1116572"/>
                <a:gd name="connsiteX3" fmla="*/ 6248400 w 6248400"/>
                <a:gd name="connsiteY3" fmla="*/ 0 h 1116572"/>
              </a:gdLst>
              <a:ahLst/>
              <a:cxnLst>
                <a:cxn ang="0">
                  <a:pos x="connsiteX0" y="connsiteY0"/>
                </a:cxn>
                <a:cxn ang="0">
                  <a:pos x="connsiteX1" y="connsiteY1"/>
                </a:cxn>
                <a:cxn ang="0">
                  <a:pos x="connsiteX2" y="connsiteY2"/>
                </a:cxn>
                <a:cxn ang="0">
                  <a:pos x="connsiteX3" y="connsiteY3"/>
                </a:cxn>
              </a:cxnLst>
              <a:rect l="l" t="t" r="r" b="b"/>
              <a:pathLst>
                <a:path w="6248400" h="1116572">
                  <a:moveTo>
                    <a:pt x="0" y="1009650"/>
                  </a:moveTo>
                  <a:cubicBezTo>
                    <a:pt x="115887" y="1058862"/>
                    <a:pt x="231775" y="1108075"/>
                    <a:pt x="838200" y="1104900"/>
                  </a:cubicBezTo>
                  <a:cubicBezTo>
                    <a:pt x="1444625" y="1101725"/>
                    <a:pt x="2736850" y="1174750"/>
                    <a:pt x="3638550" y="990600"/>
                  </a:cubicBezTo>
                  <a:cubicBezTo>
                    <a:pt x="4540250" y="806450"/>
                    <a:pt x="6248400" y="0"/>
                    <a:pt x="6248400" y="0"/>
                  </a:cubicBezTo>
                </a:path>
              </a:pathLst>
            </a:custGeom>
            <a:ln>
              <a:solidFill>
                <a:srgbClr val="DA5F6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schemeClr val="tx1">
                    <a:lumMod val="75000"/>
                    <a:lumOff val="25000"/>
                  </a:schemeClr>
                </a:solidFill>
              </a:endParaRPr>
            </a:p>
          </p:txBody>
        </p:sp>
        <p:grpSp>
          <p:nvGrpSpPr>
            <p:cNvPr id="34" name="组合 33"/>
            <p:cNvGrpSpPr/>
            <p:nvPr/>
          </p:nvGrpSpPr>
          <p:grpSpPr>
            <a:xfrm>
              <a:off x="3934966" y="5176480"/>
              <a:ext cx="772800" cy="772800"/>
              <a:chOff x="3934966" y="5176480"/>
              <a:chExt cx="772800" cy="772800"/>
            </a:xfrm>
          </p:grpSpPr>
          <p:sp>
            <p:nvSpPr>
              <p:cNvPr id="35" name="椭圆 34"/>
              <p:cNvSpPr/>
              <p:nvPr/>
            </p:nvSpPr>
            <p:spPr>
              <a:xfrm>
                <a:off x="3934966" y="5176480"/>
                <a:ext cx="772800" cy="772800"/>
              </a:xfrm>
              <a:prstGeom prst="ellipse">
                <a:avLst/>
              </a:prstGeom>
              <a:solidFill>
                <a:srgbClr val="DA5F66"/>
              </a:solidFill>
              <a:ln w="76200">
                <a:solidFill>
                  <a:srgbClr val="DA5F6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75000"/>
                      <a:lumOff val="25000"/>
                    </a:schemeClr>
                  </a:solidFill>
                </a:endParaRPr>
              </a:p>
            </p:txBody>
          </p:sp>
          <p:grpSp>
            <p:nvGrpSpPr>
              <p:cNvPr id="36" name="组合 35"/>
              <p:cNvGrpSpPr/>
              <p:nvPr/>
            </p:nvGrpSpPr>
            <p:grpSpPr>
              <a:xfrm>
                <a:off x="4100420" y="5347199"/>
                <a:ext cx="439931" cy="431361"/>
                <a:chOff x="5730875" y="3073401"/>
                <a:chExt cx="733425" cy="719138"/>
              </a:xfrm>
              <a:solidFill>
                <a:srgbClr val="ECBA88"/>
              </a:solidFill>
            </p:grpSpPr>
            <p:sp>
              <p:nvSpPr>
                <p:cNvPr id="37" name="Freeform 337"/>
                <p:cNvSpPr>
                  <a:spLocks/>
                </p:cNvSpPr>
                <p:nvPr/>
              </p:nvSpPr>
              <p:spPr bwMode="auto">
                <a:xfrm>
                  <a:off x="5730875" y="3073401"/>
                  <a:ext cx="733425" cy="471488"/>
                </a:xfrm>
                <a:custGeom>
                  <a:avLst/>
                  <a:gdLst>
                    <a:gd name="T0" fmla="*/ 193 w 193"/>
                    <a:gd name="T1" fmla="*/ 84 h 124"/>
                    <a:gd name="T2" fmla="*/ 153 w 193"/>
                    <a:gd name="T3" fmla="*/ 44 h 124"/>
                    <a:gd name="T4" fmla="*/ 141 w 193"/>
                    <a:gd name="T5" fmla="*/ 46 h 124"/>
                    <a:gd name="T6" fmla="*/ 91 w 193"/>
                    <a:gd name="T7" fmla="*/ 0 h 124"/>
                    <a:gd name="T8" fmla="*/ 40 w 193"/>
                    <a:gd name="T9" fmla="*/ 51 h 124"/>
                    <a:gd name="T10" fmla="*/ 41 w 193"/>
                    <a:gd name="T11" fmla="*/ 61 h 124"/>
                    <a:gd name="T12" fmla="*/ 31 w 193"/>
                    <a:gd name="T13" fmla="*/ 61 h 124"/>
                    <a:gd name="T14" fmla="*/ 0 w 193"/>
                    <a:gd name="T15" fmla="*/ 92 h 124"/>
                    <a:gd name="T16" fmla="*/ 31 w 193"/>
                    <a:gd name="T17" fmla="*/ 124 h 124"/>
                    <a:gd name="T18" fmla="*/ 157 w 193"/>
                    <a:gd name="T19" fmla="*/ 124 h 124"/>
                    <a:gd name="T20" fmla="*/ 180 w 193"/>
                    <a:gd name="T21" fmla="*/ 113 h 124"/>
                    <a:gd name="T22" fmla="*/ 193 w 193"/>
                    <a:gd name="T23" fmla="*/ 8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3" h="124">
                      <a:moveTo>
                        <a:pt x="193" y="84"/>
                      </a:moveTo>
                      <a:cubicBezTo>
                        <a:pt x="193" y="62"/>
                        <a:pt x="176" y="44"/>
                        <a:pt x="153" y="44"/>
                      </a:cubicBezTo>
                      <a:cubicBezTo>
                        <a:pt x="149" y="44"/>
                        <a:pt x="145" y="44"/>
                        <a:pt x="141" y="46"/>
                      </a:cubicBezTo>
                      <a:cubicBezTo>
                        <a:pt x="139" y="20"/>
                        <a:pt x="117" y="0"/>
                        <a:pt x="91" y="0"/>
                      </a:cubicBezTo>
                      <a:cubicBezTo>
                        <a:pt x="62" y="0"/>
                        <a:pt x="40" y="23"/>
                        <a:pt x="40" y="51"/>
                      </a:cubicBezTo>
                      <a:cubicBezTo>
                        <a:pt x="40" y="54"/>
                        <a:pt x="40" y="57"/>
                        <a:pt x="41" y="61"/>
                      </a:cubicBezTo>
                      <a:cubicBezTo>
                        <a:pt x="31" y="61"/>
                        <a:pt x="31" y="61"/>
                        <a:pt x="31" y="61"/>
                      </a:cubicBezTo>
                      <a:cubicBezTo>
                        <a:pt x="14" y="61"/>
                        <a:pt x="0" y="75"/>
                        <a:pt x="0" y="92"/>
                      </a:cubicBezTo>
                      <a:cubicBezTo>
                        <a:pt x="0" y="109"/>
                        <a:pt x="14" y="124"/>
                        <a:pt x="31" y="124"/>
                      </a:cubicBezTo>
                      <a:cubicBezTo>
                        <a:pt x="157" y="124"/>
                        <a:pt x="157" y="124"/>
                        <a:pt x="157" y="124"/>
                      </a:cubicBezTo>
                      <a:cubicBezTo>
                        <a:pt x="166" y="124"/>
                        <a:pt x="175" y="120"/>
                        <a:pt x="180" y="113"/>
                      </a:cubicBezTo>
                      <a:cubicBezTo>
                        <a:pt x="188" y="106"/>
                        <a:pt x="193" y="95"/>
                        <a:pt x="193" y="84"/>
                      </a:cubicBezTo>
                      <a:close/>
                    </a:path>
                  </a:pathLst>
                </a:custGeom>
                <a:solidFill>
                  <a:schemeClr val="bg1">
                    <a:lumMod val="95000"/>
                  </a:schemeClr>
                </a:solidFill>
                <a:ln w="9525">
                  <a:solidFill>
                    <a:srgbClr val="DA5F66"/>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8" name="Freeform 338"/>
                <p:cNvSpPr>
                  <a:spLocks/>
                </p:cNvSpPr>
                <p:nvPr/>
              </p:nvSpPr>
              <p:spPr bwMode="auto">
                <a:xfrm>
                  <a:off x="5924550" y="3683001"/>
                  <a:ext cx="346075" cy="109538"/>
                </a:xfrm>
                <a:custGeom>
                  <a:avLst/>
                  <a:gdLst>
                    <a:gd name="T0" fmla="*/ 46 w 91"/>
                    <a:gd name="T1" fmla="*/ 29 h 29"/>
                    <a:gd name="T2" fmla="*/ 0 w 91"/>
                    <a:gd name="T3" fmla="*/ 10 h 29"/>
                    <a:gd name="T4" fmla="*/ 11 w 91"/>
                    <a:gd name="T5" fmla="*/ 0 h 29"/>
                    <a:gd name="T6" fmla="*/ 80 w 91"/>
                    <a:gd name="T7" fmla="*/ 0 h 29"/>
                    <a:gd name="T8" fmla="*/ 91 w 91"/>
                    <a:gd name="T9" fmla="*/ 10 h 29"/>
                    <a:gd name="T10" fmla="*/ 46 w 91"/>
                    <a:gd name="T11" fmla="*/ 29 h 29"/>
                  </a:gdLst>
                  <a:ahLst/>
                  <a:cxnLst>
                    <a:cxn ang="0">
                      <a:pos x="T0" y="T1"/>
                    </a:cxn>
                    <a:cxn ang="0">
                      <a:pos x="T2" y="T3"/>
                    </a:cxn>
                    <a:cxn ang="0">
                      <a:pos x="T4" y="T5"/>
                    </a:cxn>
                    <a:cxn ang="0">
                      <a:pos x="T6" y="T7"/>
                    </a:cxn>
                    <a:cxn ang="0">
                      <a:pos x="T8" y="T9"/>
                    </a:cxn>
                    <a:cxn ang="0">
                      <a:pos x="T10" y="T11"/>
                    </a:cxn>
                  </a:cxnLst>
                  <a:rect l="0" t="0" r="r" b="b"/>
                  <a:pathLst>
                    <a:path w="91" h="29">
                      <a:moveTo>
                        <a:pt x="46" y="29"/>
                      </a:moveTo>
                      <a:cubicBezTo>
                        <a:pt x="29" y="29"/>
                        <a:pt x="13" y="23"/>
                        <a:pt x="0" y="10"/>
                      </a:cubicBezTo>
                      <a:cubicBezTo>
                        <a:pt x="11" y="0"/>
                        <a:pt x="11" y="0"/>
                        <a:pt x="11" y="0"/>
                      </a:cubicBezTo>
                      <a:cubicBezTo>
                        <a:pt x="30" y="19"/>
                        <a:pt x="61" y="19"/>
                        <a:pt x="80" y="0"/>
                      </a:cubicBezTo>
                      <a:cubicBezTo>
                        <a:pt x="91" y="10"/>
                        <a:pt x="91" y="10"/>
                        <a:pt x="91" y="10"/>
                      </a:cubicBezTo>
                      <a:cubicBezTo>
                        <a:pt x="78" y="23"/>
                        <a:pt x="62" y="29"/>
                        <a:pt x="46" y="29"/>
                      </a:cubicBezTo>
                      <a:close/>
                    </a:path>
                  </a:pathLst>
                </a:custGeom>
                <a:solidFill>
                  <a:schemeClr val="bg1">
                    <a:lumMod val="95000"/>
                  </a:schemeClr>
                </a:solidFill>
                <a:ln w="9525">
                  <a:solidFill>
                    <a:srgbClr val="DA5F66"/>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sp>
              <p:nvSpPr>
                <p:cNvPr id="39" name="Freeform 339"/>
                <p:cNvSpPr>
                  <a:spLocks/>
                </p:cNvSpPr>
                <p:nvPr/>
              </p:nvSpPr>
              <p:spPr bwMode="auto">
                <a:xfrm>
                  <a:off x="6003925" y="3602038"/>
                  <a:ext cx="187325" cy="80963"/>
                </a:xfrm>
                <a:custGeom>
                  <a:avLst/>
                  <a:gdLst>
                    <a:gd name="T0" fmla="*/ 25 w 49"/>
                    <a:gd name="T1" fmla="*/ 21 h 21"/>
                    <a:gd name="T2" fmla="*/ 0 w 49"/>
                    <a:gd name="T3" fmla="*/ 11 h 21"/>
                    <a:gd name="T4" fmla="*/ 10 w 49"/>
                    <a:gd name="T5" fmla="*/ 0 h 21"/>
                    <a:gd name="T6" fmla="*/ 39 w 49"/>
                    <a:gd name="T7" fmla="*/ 0 h 21"/>
                    <a:gd name="T8" fmla="*/ 49 w 49"/>
                    <a:gd name="T9" fmla="*/ 11 h 21"/>
                    <a:gd name="T10" fmla="*/ 25 w 49"/>
                    <a:gd name="T11" fmla="*/ 21 h 21"/>
                  </a:gdLst>
                  <a:ahLst/>
                  <a:cxnLst>
                    <a:cxn ang="0">
                      <a:pos x="T0" y="T1"/>
                    </a:cxn>
                    <a:cxn ang="0">
                      <a:pos x="T2" y="T3"/>
                    </a:cxn>
                    <a:cxn ang="0">
                      <a:pos x="T4" y="T5"/>
                    </a:cxn>
                    <a:cxn ang="0">
                      <a:pos x="T6" y="T7"/>
                    </a:cxn>
                    <a:cxn ang="0">
                      <a:pos x="T8" y="T9"/>
                    </a:cxn>
                    <a:cxn ang="0">
                      <a:pos x="T10" y="T11"/>
                    </a:cxn>
                  </a:cxnLst>
                  <a:rect l="0" t="0" r="r" b="b"/>
                  <a:pathLst>
                    <a:path w="49" h="21">
                      <a:moveTo>
                        <a:pt x="25" y="21"/>
                      </a:moveTo>
                      <a:cubicBezTo>
                        <a:pt x="16" y="21"/>
                        <a:pt x="7" y="17"/>
                        <a:pt x="0" y="11"/>
                      </a:cubicBezTo>
                      <a:cubicBezTo>
                        <a:pt x="10" y="0"/>
                        <a:pt x="10" y="0"/>
                        <a:pt x="10" y="0"/>
                      </a:cubicBezTo>
                      <a:cubicBezTo>
                        <a:pt x="18" y="8"/>
                        <a:pt x="31" y="8"/>
                        <a:pt x="39" y="0"/>
                      </a:cubicBezTo>
                      <a:cubicBezTo>
                        <a:pt x="49" y="11"/>
                        <a:pt x="49" y="11"/>
                        <a:pt x="49" y="11"/>
                      </a:cubicBezTo>
                      <a:cubicBezTo>
                        <a:pt x="42" y="17"/>
                        <a:pt x="34" y="21"/>
                        <a:pt x="25" y="21"/>
                      </a:cubicBezTo>
                      <a:close/>
                    </a:path>
                  </a:pathLst>
                </a:custGeom>
                <a:solidFill>
                  <a:schemeClr val="bg1">
                    <a:lumMod val="95000"/>
                  </a:schemeClr>
                </a:solidFill>
                <a:ln w="9525">
                  <a:solidFill>
                    <a:srgbClr val="DA5F66"/>
                  </a:solidFill>
                  <a:round/>
                  <a:headEnd/>
                  <a:tailEnd/>
                </a:ln>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endParaRPr>
                </a:p>
              </p:txBody>
            </p:sp>
          </p:grpSp>
        </p:grpSp>
      </p:grpSp>
      <p:grpSp>
        <p:nvGrpSpPr>
          <p:cNvPr id="40" name="组合 39"/>
          <p:cNvGrpSpPr/>
          <p:nvPr/>
        </p:nvGrpSpPr>
        <p:grpSpPr>
          <a:xfrm>
            <a:off x="4031940" y="897565"/>
            <a:ext cx="3618402" cy="599674"/>
            <a:chOff x="3516929" y="1750320"/>
            <a:chExt cx="4824536" cy="799566"/>
          </a:xfrm>
        </p:grpSpPr>
        <p:sp>
          <p:nvSpPr>
            <p:cNvPr id="41" name="TextBox 36"/>
            <p:cNvSpPr txBox="1"/>
            <p:nvPr/>
          </p:nvSpPr>
          <p:spPr>
            <a:xfrm>
              <a:off x="3694181" y="2186710"/>
              <a:ext cx="4647284" cy="363176"/>
            </a:xfrm>
            <a:prstGeom prst="rect">
              <a:avLst/>
            </a:prstGeom>
            <a:noFill/>
          </p:spPr>
          <p:txBody>
            <a:bodyPr wrap="square" rtlCol="0">
              <a:spAutoFit/>
            </a:bodyPr>
            <a:lstStyle/>
            <a:p>
              <a:pPr>
                <a:lnSpc>
                  <a:spcPct val="120000"/>
                </a:lnSpc>
              </a:pPr>
              <a:r>
                <a:rPr lang="zh-CN" altLang="en-US" sz="975" dirty="0">
                  <a:solidFill>
                    <a:schemeClr val="tx1">
                      <a:lumMod val="75000"/>
                      <a:lumOff val="25000"/>
                    </a:schemeClr>
                  </a:solidFill>
                  <a:latin typeface="微软雅黑" pitchFamily="34" charset="-122"/>
                  <a:ea typeface="微软雅黑" pitchFamily="34" charset="-122"/>
                </a:rPr>
                <a:t>输入内容，或复制内容后右键选择只保留文本粘贴内容。</a:t>
              </a:r>
              <a:endParaRPr lang="en-US" altLang="zh-CN" sz="975" dirty="0">
                <a:solidFill>
                  <a:schemeClr val="tx1">
                    <a:lumMod val="75000"/>
                    <a:lumOff val="25000"/>
                  </a:schemeClr>
                </a:solidFill>
                <a:latin typeface="微软雅黑" pitchFamily="34" charset="-122"/>
                <a:ea typeface="微软雅黑" pitchFamily="34" charset="-122"/>
              </a:endParaRPr>
            </a:p>
          </p:txBody>
        </p:sp>
        <p:sp>
          <p:nvSpPr>
            <p:cNvPr id="42" name="MH_Text_1"/>
            <p:cNvSpPr txBox="1"/>
            <p:nvPr>
              <p:custDataLst>
                <p:tags r:id="rId5"/>
              </p:custDataLst>
            </p:nvPr>
          </p:nvSpPr>
          <p:spPr>
            <a:xfrm>
              <a:off x="3516929" y="1750320"/>
              <a:ext cx="1833436" cy="584507"/>
            </a:xfrm>
            <a:prstGeom prst="rect">
              <a:avLst/>
            </a:prstGeom>
            <a:noFill/>
          </p:spPr>
          <p:txBody>
            <a:bodyPr anchor="ctr"/>
            <a:lstStyle/>
            <a:p>
              <a:pPr algn="ctr" eaLnBrk="1" hangingPunct="1">
                <a:defRPr/>
              </a:pPr>
              <a:r>
                <a:rPr lang="zh-CN" altLang="en-US" sz="1200" b="1" dirty="0">
                  <a:solidFill>
                    <a:schemeClr val="tx1">
                      <a:lumMod val="75000"/>
                      <a:lumOff val="25000"/>
                    </a:schemeClr>
                  </a:solidFill>
                  <a:latin typeface="Impact" panose="020B0806030902050204" pitchFamily="34" charset="0"/>
                  <a:ea typeface="微软雅黑" panose="020B0503020204020204" pitchFamily="34" charset="-122"/>
                </a:rPr>
                <a:t>添加段落标题</a:t>
              </a:r>
            </a:p>
          </p:txBody>
        </p:sp>
      </p:grpSp>
      <p:grpSp>
        <p:nvGrpSpPr>
          <p:cNvPr id="43" name="组合 42"/>
          <p:cNvGrpSpPr/>
          <p:nvPr/>
        </p:nvGrpSpPr>
        <p:grpSpPr>
          <a:xfrm>
            <a:off x="4420882" y="1677907"/>
            <a:ext cx="3618402" cy="599674"/>
            <a:chOff x="3516929" y="1750320"/>
            <a:chExt cx="4824536" cy="799566"/>
          </a:xfrm>
        </p:grpSpPr>
        <p:sp>
          <p:nvSpPr>
            <p:cNvPr id="44" name="TextBox 39"/>
            <p:cNvSpPr txBox="1"/>
            <p:nvPr/>
          </p:nvSpPr>
          <p:spPr>
            <a:xfrm>
              <a:off x="3694181" y="2186710"/>
              <a:ext cx="4647284" cy="363176"/>
            </a:xfrm>
            <a:prstGeom prst="rect">
              <a:avLst/>
            </a:prstGeom>
            <a:noFill/>
          </p:spPr>
          <p:txBody>
            <a:bodyPr wrap="square" rtlCol="0">
              <a:spAutoFit/>
            </a:bodyPr>
            <a:lstStyle/>
            <a:p>
              <a:pPr>
                <a:lnSpc>
                  <a:spcPct val="120000"/>
                </a:lnSpc>
              </a:pPr>
              <a:r>
                <a:rPr lang="zh-CN" altLang="en-US" sz="975" dirty="0">
                  <a:solidFill>
                    <a:schemeClr val="tx1">
                      <a:lumMod val="75000"/>
                      <a:lumOff val="25000"/>
                    </a:schemeClr>
                  </a:solidFill>
                  <a:latin typeface="微软雅黑" pitchFamily="34" charset="-122"/>
                  <a:ea typeface="微软雅黑" pitchFamily="34" charset="-122"/>
                </a:rPr>
                <a:t>输入内容，或复制内容后右键选择只保留文本粘贴内容。</a:t>
              </a:r>
              <a:endParaRPr lang="en-US" altLang="zh-CN" sz="975" dirty="0">
                <a:solidFill>
                  <a:schemeClr val="tx1">
                    <a:lumMod val="75000"/>
                    <a:lumOff val="25000"/>
                  </a:schemeClr>
                </a:solidFill>
                <a:latin typeface="微软雅黑" pitchFamily="34" charset="-122"/>
                <a:ea typeface="微软雅黑" pitchFamily="34" charset="-122"/>
              </a:endParaRPr>
            </a:p>
          </p:txBody>
        </p:sp>
        <p:sp>
          <p:nvSpPr>
            <p:cNvPr id="45" name="MH_Text_1"/>
            <p:cNvSpPr txBox="1"/>
            <p:nvPr>
              <p:custDataLst>
                <p:tags r:id="rId4"/>
              </p:custDataLst>
            </p:nvPr>
          </p:nvSpPr>
          <p:spPr>
            <a:xfrm>
              <a:off x="3516929" y="1750320"/>
              <a:ext cx="1833436" cy="584507"/>
            </a:xfrm>
            <a:prstGeom prst="rect">
              <a:avLst/>
            </a:prstGeom>
            <a:noFill/>
          </p:spPr>
          <p:txBody>
            <a:bodyPr anchor="ctr"/>
            <a:lstStyle/>
            <a:p>
              <a:pPr algn="ctr" eaLnBrk="1" hangingPunct="1">
                <a:defRPr/>
              </a:pPr>
              <a:r>
                <a:rPr lang="zh-CN" altLang="en-US" sz="1200" b="1" dirty="0">
                  <a:solidFill>
                    <a:schemeClr val="tx1">
                      <a:lumMod val="75000"/>
                      <a:lumOff val="25000"/>
                    </a:schemeClr>
                  </a:solidFill>
                  <a:latin typeface="Impact" panose="020B0806030902050204" pitchFamily="34" charset="0"/>
                  <a:ea typeface="微软雅黑" panose="020B0503020204020204" pitchFamily="34" charset="-122"/>
                </a:rPr>
                <a:t>添加段落标题</a:t>
              </a:r>
            </a:p>
          </p:txBody>
        </p:sp>
      </p:grpSp>
      <p:grpSp>
        <p:nvGrpSpPr>
          <p:cNvPr id="46" name="组合 45"/>
          <p:cNvGrpSpPr/>
          <p:nvPr/>
        </p:nvGrpSpPr>
        <p:grpSpPr>
          <a:xfrm>
            <a:off x="4950042" y="2463739"/>
            <a:ext cx="3618402" cy="599674"/>
            <a:chOff x="3516929" y="1750320"/>
            <a:chExt cx="4824536" cy="799566"/>
          </a:xfrm>
        </p:grpSpPr>
        <p:sp>
          <p:nvSpPr>
            <p:cNvPr id="47" name="TextBox 42"/>
            <p:cNvSpPr txBox="1"/>
            <p:nvPr/>
          </p:nvSpPr>
          <p:spPr>
            <a:xfrm>
              <a:off x="3694181" y="2186710"/>
              <a:ext cx="4647284" cy="363176"/>
            </a:xfrm>
            <a:prstGeom prst="rect">
              <a:avLst/>
            </a:prstGeom>
            <a:noFill/>
          </p:spPr>
          <p:txBody>
            <a:bodyPr wrap="square" rtlCol="0">
              <a:spAutoFit/>
            </a:bodyPr>
            <a:lstStyle/>
            <a:p>
              <a:pPr>
                <a:lnSpc>
                  <a:spcPct val="120000"/>
                </a:lnSpc>
              </a:pPr>
              <a:r>
                <a:rPr lang="zh-CN" altLang="en-US" sz="975" dirty="0">
                  <a:solidFill>
                    <a:schemeClr val="tx1">
                      <a:lumMod val="75000"/>
                      <a:lumOff val="25000"/>
                    </a:schemeClr>
                  </a:solidFill>
                  <a:latin typeface="微软雅黑" pitchFamily="34" charset="-122"/>
                  <a:ea typeface="微软雅黑" pitchFamily="34" charset="-122"/>
                </a:rPr>
                <a:t>输入内容，或复制内容后右键选择只保留文本粘贴内容。</a:t>
              </a:r>
              <a:endParaRPr lang="en-US" altLang="zh-CN" sz="975" dirty="0">
                <a:solidFill>
                  <a:schemeClr val="tx1">
                    <a:lumMod val="75000"/>
                    <a:lumOff val="25000"/>
                  </a:schemeClr>
                </a:solidFill>
                <a:latin typeface="微软雅黑" pitchFamily="34" charset="-122"/>
                <a:ea typeface="微软雅黑" pitchFamily="34" charset="-122"/>
              </a:endParaRPr>
            </a:p>
          </p:txBody>
        </p:sp>
        <p:sp>
          <p:nvSpPr>
            <p:cNvPr id="48" name="MH_Text_1"/>
            <p:cNvSpPr txBox="1"/>
            <p:nvPr>
              <p:custDataLst>
                <p:tags r:id="rId3"/>
              </p:custDataLst>
            </p:nvPr>
          </p:nvSpPr>
          <p:spPr>
            <a:xfrm>
              <a:off x="3516929" y="1750320"/>
              <a:ext cx="1833436" cy="584507"/>
            </a:xfrm>
            <a:prstGeom prst="rect">
              <a:avLst/>
            </a:prstGeom>
            <a:noFill/>
          </p:spPr>
          <p:txBody>
            <a:bodyPr anchor="ctr"/>
            <a:lstStyle/>
            <a:p>
              <a:pPr algn="ctr" eaLnBrk="1" hangingPunct="1">
                <a:defRPr/>
              </a:pPr>
              <a:r>
                <a:rPr lang="zh-CN" altLang="en-US" sz="1200" b="1" dirty="0">
                  <a:solidFill>
                    <a:schemeClr val="tx1">
                      <a:lumMod val="75000"/>
                      <a:lumOff val="25000"/>
                    </a:schemeClr>
                  </a:solidFill>
                  <a:latin typeface="Impact" panose="020B0806030902050204" pitchFamily="34" charset="0"/>
                  <a:ea typeface="微软雅黑" panose="020B0503020204020204" pitchFamily="34" charset="-122"/>
                </a:rPr>
                <a:t>添加段落标题</a:t>
              </a:r>
            </a:p>
          </p:txBody>
        </p:sp>
      </p:grpSp>
      <p:grpSp>
        <p:nvGrpSpPr>
          <p:cNvPr id="49" name="组合 48"/>
          <p:cNvGrpSpPr/>
          <p:nvPr/>
        </p:nvGrpSpPr>
        <p:grpSpPr>
          <a:xfrm>
            <a:off x="4635664" y="3328153"/>
            <a:ext cx="3618402" cy="599674"/>
            <a:chOff x="3516929" y="1750320"/>
            <a:chExt cx="4824536" cy="799566"/>
          </a:xfrm>
        </p:grpSpPr>
        <p:sp>
          <p:nvSpPr>
            <p:cNvPr id="50" name="TextBox 45"/>
            <p:cNvSpPr txBox="1"/>
            <p:nvPr/>
          </p:nvSpPr>
          <p:spPr>
            <a:xfrm>
              <a:off x="3694181" y="2186710"/>
              <a:ext cx="4647284" cy="363176"/>
            </a:xfrm>
            <a:prstGeom prst="rect">
              <a:avLst/>
            </a:prstGeom>
            <a:noFill/>
          </p:spPr>
          <p:txBody>
            <a:bodyPr wrap="square" rtlCol="0">
              <a:spAutoFit/>
            </a:bodyPr>
            <a:lstStyle/>
            <a:p>
              <a:pPr>
                <a:lnSpc>
                  <a:spcPct val="120000"/>
                </a:lnSpc>
              </a:pPr>
              <a:r>
                <a:rPr lang="zh-CN" altLang="en-US" sz="975" dirty="0">
                  <a:solidFill>
                    <a:schemeClr val="tx1">
                      <a:lumMod val="75000"/>
                      <a:lumOff val="25000"/>
                    </a:schemeClr>
                  </a:solidFill>
                  <a:latin typeface="微软雅黑" pitchFamily="34" charset="-122"/>
                  <a:ea typeface="微软雅黑" pitchFamily="34" charset="-122"/>
                </a:rPr>
                <a:t>输入内容，或复制内容后右键选择只保留文本粘贴内容。</a:t>
              </a:r>
              <a:endParaRPr lang="en-US" altLang="zh-CN" sz="975" dirty="0">
                <a:solidFill>
                  <a:schemeClr val="tx1">
                    <a:lumMod val="75000"/>
                    <a:lumOff val="25000"/>
                  </a:schemeClr>
                </a:solidFill>
                <a:latin typeface="微软雅黑" pitchFamily="34" charset="-122"/>
                <a:ea typeface="微软雅黑" pitchFamily="34" charset="-122"/>
              </a:endParaRPr>
            </a:p>
          </p:txBody>
        </p:sp>
        <p:sp>
          <p:nvSpPr>
            <p:cNvPr id="51" name="MH_Text_1"/>
            <p:cNvSpPr txBox="1"/>
            <p:nvPr>
              <p:custDataLst>
                <p:tags r:id="rId2"/>
              </p:custDataLst>
            </p:nvPr>
          </p:nvSpPr>
          <p:spPr>
            <a:xfrm>
              <a:off x="3516929" y="1750320"/>
              <a:ext cx="1833436" cy="584507"/>
            </a:xfrm>
            <a:prstGeom prst="rect">
              <a:avLst/>
            </a:prstGeom>
            <a:noFill/>
          </p:spPr>
          <p:txBody>
            <a:bodyPr anchor="ctr"/>
            <a:lstStyle/>
            <a:p>
              <a:pPr algn="ctr" eaLnBrk="1" hangingPunct="1">
                <a:defRPr/>
              </a:pPr>
              <a:r>
                <a:rPr lang="zh-CN" altLang="en-US" sz="1200" b="1" dirty="0">
                  <a:solidFill>
                    <a:schemeClr val="tx1">
                      <a:lumMod val="75000"/>
                      <a:lumOff val="25000"/>
                    </a:schemeClr>
                  </a:solidFill>
                  <a:latin typeface="Impact" panose="020B0806030902050204" pitchFamily="34" charset="0"/>
                  <a:ea typeface="微软雅黑" panose="020B0503020204020204" pitchFamily="34" charset="-122"/>
                </a:rPr>
                <a:t>添加段落标题</a:t>
              </a:r>
            </a:p>
          </p:txBody>
        </p:sp>
      </p:grpSp>
      <p:grpSp>
        <p:nvGrpSpPr>
          <p:cNvPr id="52" name="组合 51"/>
          <p:cNvGrpSpPr/>
          <p:nvPr/>
        </p:nvGrpSpPr>
        <p:grpSpPr>
          <a:xfrm>
            <a:off x="3866145" y="4083919"/>
            <a:ext cx="3618402" cy="599674"/>
            <a:chOff x="3516929" y="1750320"/>
            <a:chExt cx="4824536" cy="799566"/>
          </a:xfrm>
        </p:grpSpPr>
        <p:sp>
          <p:nvSpPr>
            <p:cNvPr id="53" name="TextBox 48"/>
            <p:cNvSpPr txBox="1"/>
            <p:nvPr/>
          </p:nvSpPr>
          <p:spPr>
            <a:xfrm>
              <a:off x="3694181" y="2186710"/>
              <a:ext cx="4647284" cy="363176"/>
            </a:xfrm>
            <a:prstGeom prst="rect">
              <a:avLst/>
            </a:prstGeom>
            <a:noFill/>
          </p:spPr>
          <p:txBody>
            <a:bodyPr wrap="square" rtlCol="0">
              <a:spAutoFit/>
            </a:bodyPr>
            <a:lstStyle/>
            <a:p>
              <a:pPr>
                <a:lnSpc>
                  <a:spcPct val="120000"/>
                </a:lnSpc>
              </a:pPr>
              <a:r>
                <a:rPr lang="zh-CN" altLang="en-US" sz="975" dirty="0">
                  <a:solidFill>
                    <a:schemeClr val="tx1">
                      <a:lumMod val="75000"/>
                      <a:lumOff val="25000"/>
                    </a:schemeClr>
                  </a:solidFill>
                  <a:latin typeface="微软雅黑" pitchFamily="34" charset="-122"/>
                  <a:ea typeface="微软雅黑" pitchFamily="34" charset="-122"/>
                </a:rPr>
                <a:t>输入内容，或复制内容后右键选择只保留文本粘贴内容。</a:t>
              </a:r>
              <a:endParaRPr lang="en-US" altLang="zh-CN" sz="975" dirty="0">
                <a:solidFill>
                  <a:schemeClr val="tx1">
                    <a:lumMod val="75000"/>
                    <a:lumOff val="25000"/>
                  </a:schemeClr>
                </a:solidFill>
                <a:latin typeface="微软雅黑" pitchFamily="34" charset="-122"/>
                <a:ea typeface="微软雅黑" pitchFamily="34" charset="-122"/>
              </a:endParaRPr>
            </a:p>
          </p:txBody>
        </p:sp>
        <p:sp>
          <p:nvSpPr>
            <p:cNvPr id="54" name="MH_Text_1"/>
            <p:cNvSpPr txBox="1"/>
            <p:nvPr>
              <p:custDataLst>
                <p:tags r:id="rId1"/>
              </p:custDataLst>
            </p:nvPr>
          </p:nvSpPr>
          <p:spPr>
            <a:xfrm>
              <a:off x="3516929" y="1750320"/>
              <a:ext cx="1833436" cy="584507"/>
            </a:xfrm>
            <a:prstGeom prst="rect">
              <a:avLst/>
            </a:prstGeom>
            <a:noFill/>
          </p:spPr>
          <p:txBody>
            <a:bodyPr anchor="ctr"/>
            <a:lstStyle/>
            <a:p>
              <a:pPr algn="ctr" eaLnBrk="1" hangingPunct="1">
                <a:defRPr/>
              </a:pPr>
              <a:r>
                <a:rPr lang="zh-CN" altLang="en-US" sz="1200" b="1" dirty="0">
                  <a:solidFill>
                    <a:schemeClr val="tx1">
                      <a:lumMod val="75000"/>
                      <a:lumOff val="25000"/>
                    </a:schemeClr>
                  </a:solidFill>
                  <a:latin typeface="Impact" panose="020B0806030902050204" pitchFamily="34" charset="0"/>
                  <a:ea typeface="微软雅黑" panose="020B0503020204020204" pitchFamily="34" charset="-122"/>
                </a:rPr>
                <a:t>添加段落标题</a:t>
              </a:r>
            </a:p>
          </p:txBody>
        </p:sp>
      </p:grpSp>
    </p:spTree>
    <p:extLst>
      <p:ext uri="{BB962C8B-B14F-4D97-AF65-F5344CB8AC3E}">
        <p14:creationId xmlns:p14="http://schemas.microsoft.com/office/powerpoint/2010/main" val="321589610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5"/>
                                        </p:tgtEl>
                                      </p:cBhvr>
                                    </p:animEffect>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1250" fill="hold"/>
                                        <p:tgtEl>
                                          <p:spTgt spid="6"/>
                                        </p:tgtEl>
                                        <p:attrNameLst>
                                          <p:attrName>ppt_x</p:attrName>
                                        </p:attrNameLst>
                                      </p:cBhvr>
                                      <p:tavLst>
                                        <p:tav tm="0">
                                          <p:val>
                                            <p:strVal val="0-#ppt_w/2"/>
                                          </p:val>
                                        </p:tav>
                                        <p:tav tm="100000">
                                          <p:val>
                                            <p:strVal val="#ppt_x"/>
                                          </p:val>
                                        </p:tav>
                                      </p:tavLst>
                                    </p:anim>
                                    <p:anim calcmode="lin" valueType="num">
                                      <p:cBhvr additive="base">
                                        <p:cTn id="23" dur="1250" fill="hold"/>
                                        <p:tgtEl>
                                          <p:spTgt spid="6"/>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1250" fill="hold"/>
                                        <p:tgtEl>
                                          <p:spTgt spid="27"/>
                                        </p:tgtEl>
                                        <p:attrNameLst>
                                          <p:attrName>ppt_x</p:attrName>
                                        </p:attrNameLst>
                                      </p:cBhvr>
                                      <p:tavLst>
                                        <p:tav tm="0">
                                          <p:val>
                                            <p:strVal val="0-#ppt_w/2"/>
                                          </p:val>
                                        </p:tav>
                                        <p:tav tm="100000">
                                          <p:val>
                                            <p:strVal val="#ppt_x"/>
                                          </p:val>
                                        </p:tav>
                                      </p:tavLst>
                                    </p:anim>
                                    <p:anim calcmode="lin" valueType="num">
                                      <p:cBhvr additive="base">
                                        <p:cTn id="27" dur="1250" fill="hold"/>
                                        <p:tgtEl>
                                          <p:spTgt spid="27"/>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1250" fill="hold"/>
                                        <p:tgtEl>
                                          <p:spTgt spid="22"/>
                                        </p:tgtEl>
                                        <p:attrNameLst>
                                          <p:attrName>ppt_x</p:attrName>
                                        </p:attrNameLst>
                                      </p:cBhvr>
                                      <p:tavLst>
                                        <p:tav tm="0">
                                          <p:val>
                                            <p:strVal val="0-#ppt_w/2"/>
                                          </p:val>
                                        </p:tav>
                                        <p:tav tm="100000">
                                          <p:val>
                                            <p:strVal val="#ppt_x"/>
                                          </p:val>
                                        </p:tav>
                                      </p:tavLst>
                                    </p:anim>
                                    <p:anim calcmode="lin" valueType="num">
                                      <p:cBhvr additive="base">
                                        <p:cTn id="31" dur="1250" fill="hold"/>
                                        <p:tgtEl>
                                          <p:spTgt spid="22"/>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1250" fill="hold"/>
                                        <p:tgtEl>
                                          <p:spTgt spid="17"/>
                                        </p:tgtEl>
                                        <p:attrNameLst>
                                          <p:attrName>ppt_x</p:attrName>
                                        </p:attrNameLst>
                                      </p:cBhvr>
                                      <p:tavLst>
                                        <p:tav tm="0">
                                          <p:val>
                                            <p:strVal val="0-#ppt_w/2"/>
                                          </p:val>
                                        </p:tav>
                                        <p:tav tm="100000">
                                          <p:val>
                                            <p:strVal val="#ppt_x"/>
                                          </p:val>
                                        </p:tav>
                                      </p:tavLst>
                                    </p:anim>
                                    <p:anim calcmode="lin" valueType="num">
                                      <p:cBhvr additive="base">
                                        <p:cTn id="35" dur="1250" fill="hold"/>
                                        <p:tgtEl>
                                          <p:spTgt spid="17"/>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1250" fill="hold"/>
                                        <p:tgtEl>
                                          <p:spTgt spid="32"/>
                                        </p:tgtEl>
                                        <p:attrNameLst>
                                          <p:attrName>ppt_x</p:attrName>
                                        </p:attrNameLst>
                                      </p:cBhvr>
                                      <p:tavLst>
                                        <p:tav tm="0">
                                          <p:val>
                                            <p:strVal val="0-#ppt_w/2"/>
                                          </p:val>
                                        </p:tav>
                                        <p:tav tm="100000">
                                          <p:val>
                                            <p:strVal val="#ppt_x"/>
                                          </p:val>
                                        </p:tav>
                                      </p:tavLst>
                                    </p:anim>
                                    <p:anim calcmode="lin" valueType="num">
                                      <p:cBhvr additive="base">
                                        <p:cTn id="39" dur="1250" fill="hold"/>
                                        <p:tgtEl>
                                          <p:spTgt spid="32"/>
                                        </p:tgtEl>
                                        <p:attrNameLst>
                                          <p:attrName>ppt_y</p:attrName>
                                        </p:attrNameLst>
                                      </p:cBhvr>
                                      <p:tavLst>
                                        <p:tav tm="0">
                                          <p:val>
                                            <p:strVal val="#ppt_y"/>
                                          </p:val>
                                        </p:tav>
                                        <p:tav tm="100000">
                                          <p:val>
                                            <p:strVal val="#ppt_y"/>
                                          </p:val>
                                        </p:tav>
                                      </p:tavLst>
                                    </p:anim>
                                  </p:childTnLst>
                                </p:cTn>
                              </p:par>
                            </p:childTnLst>
                          </p:cTn>
                        </p:par>
                        <p:par>
                          <p:cTn id="40" fill="hold">
                            <p:stCondLst>
                              <p:cond delay="2750"/>
                            </p:stCondLst>
                            <p:childTnLst>
                              <p:par>
                                <p:cTn id="41" presetID="22" presetClass="entr" presetSubtype="8" fill="hold" nodeType="after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wipe(left)">
                                      <p:cBhvr>
                                        <p:cTn id="43" dur="750"/>
                                        <p:tgtEl>
                                          <p:spTgt spid="40"/>
                                        </p:tgtEl>
                                      </p:cBhvr>
                                    </p:animEffect>
                                  </p:childTnLst>
                                </p:cTn>
                              </p:par>
                              <p:par>
                                <p:cTn id="44" presetID="22" presetClass="entr" presetSubtype="8" fill="hold" nodeType="with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wipe(left)">
                                      <p:cBhvr>
                                        <p:cTn id="46" dur="750"/>
                                        <p:tgtEl>
                                          <p:spTgt spid="43"/>
                                        </p:tgtEl>
                                      </p:cBhvr>
                                    </p:animEffect>
                                  </p:childTnLst>
                                </p:cTn>
                              </p:par>
                              <p:par>
                                <p:cTn id="47" presetID="22" presetClass="entr" presetSubtype="8" fill="hold" nodeType="with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wipe(left)">
                                      <p:cBhvr>
                                        <p:cTn id="49" dur="750"/>
                                        <p:tgtEl>
                                          <p:spTgt spid="46"/>
                                        </p:tgtEl>
                                      </p:cBhvr>
                                    </p:animEffect>
                                  </p:childTnLst>
                                </p:cTn>
                              </p:par>
                              <p:par>
                                <p:cTn id="50" presetID="22" presetClass="entr" presetSubtype="8" fill="hold" nodeType="with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wipe(left)">
                                      <p:cBhvr>
                                        <p:cTn id="52" dur="750"/>
                                        <p:tgtEl>
                                          <p:spTgt spid="49"/>
                                        </p:tgtEl>
                                      </p:cBhvr>
                                    </p:animEffect>
                                  </p:childTnLst>
                                </p:cTn>
                              </p:par>
                              <p:par>
                                <p:cTn id="53" presetID="22" presetClass="entr" presetSubtype="8" fill="hold" nodeType="with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wipe(left)">
                                      <p:cBhvr>
                                        <p:cTn id="55" dur="7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1521" y="123478"/>
            <a:ext cx="179512" cy="432048"/>
          </a:xfrm>
          <a:prstGeom prst="rect">
            <a:avLst/>
          </a:prstGeom>
          <a:solidFill>
            <a:srgbClr val="D83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9"/>
          <p:cNvSpPr txBox="1"/>
          <p:nvPr/>
        </p:nvSpPr>
        <p:spPr>
          <a:xfrm>
            <a:off x="460380" y="155415"/>
            <a:ext cx="1210588" cy="400110"/>
          </a:xfrm>
          <a:prstGeom prst="rect">
            <a:avLst/>
          </a:prstGeom>
          <a:noFill/>
        </p:spPr>
        <p:txBody>
          <a:bodyPr wrap="none" rtlCol="0">
            <a:spAutoFit/>
          </a:bodyPr>
          <a:lstStyle/>
          <a:p>
            <a:r>
              <a:rPr lang="zh-CN" altLang="en-US" sz="2000" b="1" dirty="0" smtClean="0">
                <a:solidFill>
                  <a:schemeClr val="tx1">
                    <a:lumMod val="85000"/>
                    <a:lumOff val="15000"/>
                  </a:schemeClr>
                </a:solidFill>
                <a:latin typeface="微软雅黑" panose="020B0503020204020204" pitchFamily="34" charset="-122"/>
                <a:ea typeface="微软雅黑" panose="020B0503020204020204" pitchFamily="34" charset="-122"/>
              </a:rPr>
              <a:t>添加标题</a:t>
            </a: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 name="任意多边形 5"/>
          <p:cNvSpPr/>
          <p:nvPr/>
        </p:nvSpPr>
        <p:spPr>
          <a:xfrm>
            <a:off x="1748033" y="1276188"/>
            <a:ext cx="1620180" cy="1435455"/>
          </a:xfrm>
          <a:custGeom>
            <a:avLst/>
            <a:gdLst>
              <a:gd name="connsiteX0" fmla="*/ 0 w 3429000"/>
              <a:gd name="connsiteY0" fmla="*/ 0 h 3333750"/>
              <a:gd name="connsiteX1" fmla="*/ 0 w 3429000"/>
              <a:gd name="connsiteY1" fmla="*/ 3333750 h 3333750"/>
              <a:gd name="connsiteX2" fmla="*/ 3429000 w 3429000"/>
              <a:gd name="connsiteY2" fmla="*/ 3333750 h 3333750"/>
            </a:gdLst>
            <a:ahLst/>
            <a:cxnLst>
              <a:cxn ang="0">
                <a:pos x="connsiteX0" y="connsiteY0"/>
              </a:cxn>
              <a:cxn ang="0">
                <a:pos x="connsiteX1" y="connsiteY1"/>
              </a:cxn>
              <a:cxn ang="0">
                <a:pos x="connsiteX2" y="connsiteY2"/>
              </a:cxn>
            </a:cxnLst>
            <a:rect l="l" t="t" r="r" b="b"/>
            <a:pathLst>
              <a:path w="3429000" h="3333750">
                <a:moveTo>
                  <a:pt x="0" y="0"/>
                </a:moveTo>
                <a:lnTo>
                  <a:pt x="0" y="3333750"/>
                </a:lnTo>
                <a:lnTo>
                  <a:pt x="3429000" y="3333750"/>
                </a:lnTo>
              </a:path>
            </a:pathLst>
          </a:custGeom>
          <a:ln>
            <a:solidFill>
              <a:srgbClr val="DA5F66"/>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schemeClr val="bg1">
                  <a:lumMod val="95000"/>
                </a:schemeClr>
              </a:solidFill>
            </a:endParaRPr>
          </a:p>
        </p:txBody>
      </p:sp>
      <p:sp>
        <p:nvSpPr>
          <p:cNvPr id="7" name="任意多边形 6"/>
          <p:cNvSpPr/>
          <p:nvPr/>
        </p:nvSpPr>
        <p:spPr>
          <a:xfrm rot="10800000">
            <a:off x="1748033" y="3058386"/>
            <a:ext cx="1620180" cy="1435455"/>
          </a:xfrm>
          <a:custGeom>
            <a:avLst/>
            <a:gdLst>
              <a:gd name="connsiteX0" fmla="*/ 0 w 3429000"/>
              <a:gd name="connsiteY0" fmla="*/ 0 h 3333750"/>
              <a:gd name="connsiteX1" fmla="*/ 0 w 3429000"/>
              <a:gd name="connsiteY1" fmla="*/ 3333750 h 3333750"/>
              <a:gd name="connsiteX2" fmla="*/ 3429000 w 3429000"/>
              <a:gd name="connsiteY2" fmla="*/ 3333750 h 3333750"/>
            </a:gdLst>
            <a:ahLst/>
            <a:cxnLst>
              <a:cxn ang="0">
                <a:pos x="connsiteX0" y="connsiteY0"/>
              </a:cxn>
              <a:cxn ang="0">
                <a:pos x="connsiteX1" y="connsiteY1"/>
              </a:cxn>
              <a:cxn ang="0">
                <a:pos x="connsiteX2" y="connsiteY2"/>
              </a:cxn>
            </a:cxnLst>
            <a:rect l="l" t="t" r="r" b="b"/>
            <a:pathLst>
              <a:path w="3429000" h="3333750">
                <a:moveTo>
                  <a:pt x="0" y="0"/>
                </a:moveTo>
                <a:lnTo>
                  <a:pt x="0" y="3333750"/>
                </a:lnTo>
                <a:lnTo>
                  <a:pt x="3429000" y="3333750"/>
                </a:lnTo>
              </a:path>
            </a:pathLst>
          </a:custGeom>
          <a:ln>
            <a:solidFill>
              <a:srgbClr val="DA5F66"/>
            </a:solidFill>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schemeClr val="bg1">
                  <a:lumMod val="95000"/>
                </a:schemeClr>
              </a:solidFill>
            </a:endParaRPr>
          </a:p>
        </p:txBody>
      </p:sp>
      <p:grpSp>
        <p:nvGrpSpPr>
          <p:cNvPr id="8" name="组合 7"/>
          <p:cNvGrpSpPr/>
          <p:nvPr/>
        </p:nvGrpSpPr>
        <p:grpSpPr>
          <a:xfrm>
            <a:off x="1925047" y="1276188"/>
            <a:ext cx="1375077" cy="1260444"/>
            <a:chOff x="5395120" y="1484784"/>
            <a:chExt cx="1833436" cy="1680592"/>
          </a:xfrm>
          <a:solidFill>
            <a:schemeClr val="bg1">
              <a:lumMod val="95000"/>
            </a:schemeClr>
          </a:solidFill>
        </p:grpSpPr>
        <p:sp>
          <p:nvSpPr>
            <p:cNvPr id="9" name="圆角矩形 8"/>
            <p:cNvSpPr/>
            <p:nvPr/>
          </p:nvSpPr>
          <p:spPr>
            <a:xfrm>
              <a:off x="5447134" y="1484784"/>
              <a:ext cx="1680592" cy="1680592"/>
            </a:xfrm>
            <a:prstGeom prst="roundRect">
              <a:avLst/>
            </a:pr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lumMod val="95000"/>
                  </a:schemeClr>
                </a:solidFill>
              </a:endParaRPr>
            </a:p>
          </p:txBody>
        </p:sp>
        <p:grpSp>
          <p:nvGrpSpPr>
            <p:cNvPr id="10" name="组合 9"/>
            <p:cNvGrpSpPr/>
            <p:nvPr/>
          </p:nvGrpSpPr>
          <p:grpSpPr>
            <a:xfrm>
              <a:off x="5916550" y="1825774"/>
              <a:ext cx="752475" cy="730250"/>
              <a:chOff x="5719763" y="3063875"/>
              <a:chExt cx="752475" cy="730250"/>
            </a:xfrm>
            <a:grpFill/>
          </p:grpSpPr>
          <p:sp>
            <p:nvSpPr>
              <p:cNvPr id="12" name="Oval 154"/>
              <p:cNvSpPr>
                <a:spLocks noChangeArrowheads="1"/>
              </p:cNvSpPr>
              <p:nvPr/>
            </p:nvSpPr>
            <p:spPr bwMode="auto">
              <a:xfrm>
                <a:off x="6161088" y="3098800"/>
                <a:ext cx="95250" cy="1174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13" name="Rectangle 155"/>
              <p:cNvSpPr>
                <a:spLocks noChangeArrowheads="1"/>
              </p:cNvSpPr>
              <p:nvPr/>
            </p:nvSpPr>
            <p:spPr bwMode="auto">
              <a:xfrm>
                <a:off x="6210301" y="338772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14" name="Freeform 156"/>
              <p:cNvSpPr>
                <a:spLocks/>
              </p:cNvSpPr>
              <p:nvPr/>
            </p:nvSpPr>
            <p:spPr bwMode="auto">
              <a:xfrm>
                <a:off x="6191251" y="3235325"/>
                <a:ext cx="33338" cy="33338"/>
              </a:xfrm>
              <a:custGeom>
                <a:avLst/>
                <a:gdLst>
                  <a:gd name="T0" fmla="*/ 17 w 21"/>
                  <a:gd name="T1" fmla="*/ 0 h 21"/>
                  <a:gd name="T2" fmla="*/ 21 w 21"/>
                  <a:gd name="T3" fmla="*/ 12 h 21"/>
                  <a:gd name="T4" fmla="*/ 12 w 21"/>
                  <a:gd name="T5" fmla="*/ 21 h 21"/>
                  <a:gd name="T6" fmla="*/ 0 w 21"/>
                  <a:gd name="T7" fmla="*/ 12 h 21"/>
                  <a:gd name="T8" fmla="*/ 5 w 21"/>
                  <a:gd name="T9" fmla="*/ 0 h 21"/>
                  <a:gd name="T10" fmla="*/ 17 w 21"/>
                  <a:gd name="T11" fmla="*/ 0 h 21"/>
                </a:gdLst>
                <a:ahLst/>
                <a:cxnLst>
                  <a:cxn ang="0">
                    <a:pos x="T0" y="T1"/>
                  </a:cxn>
                  <a:cxn ang="0">
                    <a:pos x="T2" y="T3"/>
                  </a:cxn>
                  <a:cxn ang="0">
                    <a:pos x="T4" y="T5"/>
                  </a:cxn>
                  <a:cxn ang="0">
                    <a:pos x="T6" y="T7"/>
                  </a:cxn>
                  <a:cxn ang="0">
                    <a:pos x="T8" y="T9"/>
                  </a:cxn>
                  <a:cxn ang="0">
                    <a:pos x="T10" y="T11"/>
                  </a:cxn>
                </a:cxnLst>
                <a:rect l="0" t="0" r="r" b="b"/>
                <a:pathLst>
                  <a:path w="21" h="21">
                    <a:moveTo>
                      <a:pt x="17" y="0"/>
                    </a:moveTo>
                    <a:lnTo>
                      <a:pt x="21" y="12"/>
                    </a:lnTo>
                    <a:lnTo>
                      <a:pt x="12" y="21"/>
                    </a:lnTo>
                    <a:lnTo>
                      <a:pt x="0" y="12"/>
                    </a:lnTo>
                    <a:lnTo>
                      <a:pt x="5" y="0"/>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15" name="Freeform 157"/>
              <p:cNvSpPr>
                <a:spLocks/>
              </p:cNvSpPr>
              <p:nvPr/>
            </p:nvSpPr>
            <p:spPr bwMode="auto">
              <a:xfrm>
                <a:off x="6191251" y="3257550"/>
                <a:ext cx="33338" cy="141288"/>
              </a:xfrm>
              <a:custGeom>
                <a:avLst/>
                <a:gdLst>
                  <a:gd name="T0" fmla="*/ 19 w 21"/>
                  <a:gd name="T1" fmla="*/ 0 h 89"/>
                  <a:gd name="T2" fmla="*/ 21 w 21"/>
                  <a:gd name="T3" fmla="*/ 82 h 89"/>
                  <a:gd name="T4" fmla="*/ 12 w 21"/>
                  <a:gd name="T5" fmla="*/ 89 h 89"/>
                  <a:gd name="T6" fmla="*/ 0 w 21"/>
                  <a:gd name="T7" fmla="*/ 82 h 89"/>
                  <a:gd name="T8" fmla="*/ 5 w 21"/>
                  <a:gd name="T9" fmla="*/ 0 h 89"/>
                  <a:gd name="T10" fmla="*/ 19 w 21"/>
                  <a:gd name="T11" fmla="*/ 0 h 89"/>
                </a:gdLst>
                <a:ahLst/>
                <a:cxnLst>
                  <a:cxn ang="0">
                    <a:pos x="T0" y="T1"/>
                  </a:cxn>
                  <a:cxn ang="0">
                    <a:pos x="T2" y="T3"/>
                  </a:cxn>
                  <a:cxn ang="0">
                    <a:pos x="T4" y="T5"/>
                  </a:cxn>
                  <a:cxn ang="0">
                    <a:pos x="T6" y="T7"/>
                  </a:cxn>
                  <a:cxn ang="0">
                    <a:pos x="T8" y="T9"/>
                  </a:cxn>
                  <a:cxn ang="0">
                    <a:pos x="T10" y="T11"/>
                  </a:cxn>
                </a:cxnLst>
                <a:rect l="0" t="0" r="r" b="b"/>
                <a:pathLst>
                  <a:path w="21" h="89">
                    <a:moveTo>
                      <a:pt x="19" y="0"/>
                    </a:moveTo>
                    <a:lnTo>
                      <a:pt x="21" y="82"/>
                    </a:lnTo>
                    <a:lnTo>
                      <a:pt x="12" y="89"/>
                    </a:lnTo>
                    <a:lnTo>
                      <a:pt x="0" y="82"/>
                    </a:lnTo>
                    <a:lnTo>
                      <a:pt x="5" y="0"/>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16" name="Oval 158"/>
              <p:cNvSpPr>
                <a:spLocks noChangeArrowheads="1"/>
              </p:cNvSpPr>
              <p:nvPr/>
            </p:nvSpPr>
            <p:spPr bwMode="auto">
              <a:xfrm>
                <a:off x="5856288" y="3063875"/>
                <a:ext cx="111125" cy="133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17" name="Rectangle 159"/>
              <p:cNvSpPr>
                <a:spLocks noChangeArrowheads="1"/>
              </p:cNvSpPr>
              <p:nvPr/>
            </p:nvSpPr>
            <p:spPr bwMode="auto">
              <a:xfrm>
                <a:off x="5913438" y="338772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18" name="Freeform 160"/>
              <p:cNvSpPr>
                <a:spLocks/>
              </p:cNvSpPr>
              <p:nvPr/>
            </p:nvSpPr>
            <p:spPr bwMode="auto">
              <a:xfrm>
                <a:off x="5722938" y="3322638"/>
                <a:ext cx="0" cy="3175"/>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19" name="Rectangle 161"/>
              <p:cNvSpPr>
                <a:spLocks noChangeArrowheads="1"/>
              </p:cNvSpPr>
              <p:nvPr/>
            </p:nvSpPr>
            <p:spPr bwMode="auto">
              <a:xfrm>
                <a:off x="5913438" y="338772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20" name="Freeform 162"/>
              <p:cNvSpPr>
                <a:spLocks/>
              </p:cNvSpPr>
              <p:nvPr/>
            </p:nvSpPr>
            <p:spPr bwMode="auto">
              <a:xfrm>
                <a:off x="5894388" y="3205163"/>
                <a:ext cx="34925" cy="41275"/>
              </a:xfrm>
              <a:custGeom>
                <a:avLst/>
                <a:gdLst>
                  <a:gd name="T0" fmla="*/ 19 w 22"/>
                  <a:gd name="T1" fmla="*/ 0 h 26"/>
                  <a:gd name="T2" fmla="*/ 22 w 22"/>
                  <a:gd name="T3" fmla="*/ 16 h 26"/>
                  <a:gd name="T4" fmla="*/ 12 w 22"/>
                  <a:gd name="T5" fmla="*/ 26 h 26"/>
                  <a:gd name="T6" fmla="*/ 0 w 22"/>
                  <a:gd name="T7" fmla="*/ 16 h 26"/>
                  <a:gd name="T8" fmla="*/ 5 w 22"/>
                  <a:gd name="T9" fmla="*/ 0 h 26"/>
                  <a:gd name="T10" fmla="*/ 19 w 22"/>
                  <a:gd name="T11" fmla="*/ 0 h 26"/>
                </a:gdLst>
                <a:ahLst/>
                <a:cxnLst>
                  <a:cxn ang="0">
                    <a:pos x="T0" y="T1"/>
                  </a:cxn>
                  <a:cxn ang="0">
                    <a:pos x="T2" y="T3"/>
                  </a:cxn>
                  <a:cxn ang="0">
                    <a:pos x="T4" y="T5"/>
                  </a:cxn>
                  <a:cxn ang="0">
                    <a:pos x="T6" y="T7"/>
                  </a:cxn>
                  <a:cxn ang="0">
                    <a:pos x="T8" y="T9"/>
                  </a:cxn>
                  <a:cxn ang="0">
                    <a:pos x="T10" y="T11"/>
                  </a:cxn>
                </a:cxnLst>
                <a:rect l="0" t="0" r="r" b="b"/>
                <a:pathLst>
                  <a:path w="22" h="26">
                    <a:moveTo>
                      <a:pt x="19" y="0"/>
                    </a:moveTo>
                    <a:lnTo>
                      <a:pt x="22" y="16"/>
                    </a:lnTo>
                    <a:lnTo>
                      <a:pt x="12" y="26"/>
                    </a:lnTo>
                    <a:lnTo>
                      <a:pt x="0" y="16"/>
                    </a:lnTo>
                    <a:lnTo>
                      <a:pt x="5" y="0"/>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21" name="Freeform 163"/>
              <p:cNvSpPr>
                <a:spLocks/>
              </p:cNvSpPr>
              <p:nvPr/>
            </p:nvSpPr>
            <p:spPr bwMode="auto">
              <a:xfrm>
                <a:off x="5891213" y="3235325"/>
                <a:ext cx="41275" cy="166688"/>
              </a:xfrm>
              <a:custGeom>
                <a:avLst/>
                <a:gdLst>
                  <a:gd name="T0" fmla="*/ 21 w 26"/>
                  <a:gd name="T1" fmla="*/ 0 h 105"/>
                  <a:gd name="T2" fmla="*/ 26 w 26"/>
                  <a:gd name="T3" fmla="*/ 96 h 105"/>
                  <a:gd name="T4" fmla="*/ 14 w 26"/>
                  <a:gd name="T5" fmla="*/ 105 h 105"/>
                  <a:gd name="T6" fmla="*/ 0 w 26"/>
                  <a:gd name="T7" fmla="*/ 96 h 105"/>
                  <a:gd name="T8" fmla="*/ 4 w 26"/>
                  <a:gd name="T9" fmla="*/ 0 h 105"/>
                  <a:gd name="T10" fmla="*/ 21 w 26"/>
                  <a:gd name="T11" fmla="*/ 0 h 105"/>
                </a:gdLst>
                <a:ahLst/>
                <a:cxnLst>
                  <a:cxn ang="0">
                    <a:pos x="T0" y="T1"/>
                  </a:cxn>
                  <a:cxn ang="0">
                    <a:pos x="T2" y="T3"/>
                  </a:cxn>
                  <a:cxn ang="0">
                    <a:pos x="T4" y="T5"/>
                  </a:cxn>
                  <a:cxn ang="0">
                    <a:pos x="T6" y="T7"/>
                  </a:cxn>
                  <a:cxn ang="0">
                    <a:pos x="T8" y="T9"/>
                  </a:cxn>
                  <a:cxn ang="0">
                    <a:pos x="T10" y="T11"/>
                  </a:cxn>
                </a:cxnLst>
                <a:rect l="0" t="0" r="r" b="b"/>
                <a:pathLst>
                  <a:path w="26" h="105">
                    <a:moveTo>
                      <a:pt x="21" y="0"/>
                    </a:moveTo>
                    <a:lnTo>
                      <a:pt x="26" y="96"/>
                    </a:lnTo>
                    <a:lnTo>
                      <a:pt x="14" y="105"/>
                    </a:lnTo>
                    <a:lnTo>
                      <a:pt x="0" y="96"/>
                    </a:lnTo>
                    <a:lnTo>
                      <a:pt x="4"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22" name="Freeform 164"/>
              <p:cNvSpPr>
                <a:spLocks noEditPoints="1"/>
              </p:cNvSpPr>
              <p:nvPr/>
            </p:nvSpPr>
            <p:spPr bwMode="auto">
              <a:xfrm>
                <a:off x="5719763" y="3211513"/>
                <a:ext cx="373063" cy="547688"/>
              </a:xfrm>
              <a:custGeom>
                <a:avLst/>
                <a:gdLst>
                  <a:gd name="T0" fmla="*/ 60 w 98"/>
                  <a:gd name="T1" fmla="*/ 74 h 144"/>
                  <a:gd name="T2" fmla="*/ 75 w 98"/>
                  <a:gd name="T3" fmla="*/ 57 h 144"/>
                  <a:gd name="T4" fmla="*/ 74 w 98"/>
                  <a:gd name="T5" fmla="*/ 36 h 144"/>
                  <a:gd name="T6" fmla="*/ 77 w 98"/>
                  <a:gd name="T7" fmla="*/ 40 h 144"/>
                  <a:gd name="T8" fmla="*/ 78 w 98"/>
                  <a:gd name="T9" fmla="*/ 57 h 144"/>
                  <a:gd name="T10" fmla="*/ 98 w 98"/>
                  <a:gd name="T11" fmla="*/ 57 h 144"/>
                  <a:gd name="T12" fmla="*/ 92 w 98"/>
                  <a:gd name="T13" fmla="*/ 31 h 144"/>
                  <a:gd name="T14" fmla="*/ 74 w 98"/>
                  <a:gd name="T15" fmla="*/ 4 h 144"/>
                  <a:gd name="T16" fmla="*/ 63 w 98"/>
                  <a:gd name="T17" fmla="*/ 0 h 144"/>
                  <a:gd name="T18" fmla="*/ 63 w 98"/>
                  <a:gd name="T19" fmla="*/ 0 h 144"/>
                  <a:gd name="T20" fmla="*/ 69 w 98"/>
                  <a:gd name="T21" fmla="*/ 5 h 144"/>
                  <a:gd name="T22" fmla="*/ 61 w 98"/>
                  <a:gd name="T23" fmla="*/ 9 h 144"/>
                  <a:gd name="T24" fmla="*/ 65 w 98"/>
                  <a:gd name="T25" fmla="*/ 15 h 144"/>
                  <a:gd name="T26" fmla="*/ 51 w 98"/>
                  <a:gd name="T27" fmla="*/ 46 h 144"/>
                  <a:gd name="T28" fmla="*/ 51 w 98"/>
                  <a:gd name="T29" fmla="*/ 46 h 144"/>
                  <a:gd name="T30" fmla="*/ 51 w 98"/>
                  <a:gd name="T31" fmla="*/ 46 h 144"/>
                  <a:gd name="T32" fmla="*/ 51 w 98"/>
                  <a:gd name="T33" fmla="*/ 46 h 144"/>
                  <a:gd name="T34" fmla="*/ 51 w 98"/>
                  <a:gd name="T35" fmla="*/ 46 h 144"/>
                  <a:gd name="T36" fmla="*/ 36 w 98"/>
                  <a:gd name="T37" fmla="*/ 15 h 144"/>
                  <a:gd name="T38" fmla="*/ 40 w 98"/>
                  <a:gd name="T39" fmla="*/ 9 h 144"/>
                  <a:gd name="T40" fmla="*/ 33 w 98"/>
                  <a:gd name="T41" fmla="*/ 5 h 144"/>
                  <a:gd name="T42" fmla="*/ 39 w 98"/>
                  <a:gd name="T43" fmla="*/ 0 h 144"/>
                  <a:gd name="T44" fmla="*/ 39 w 98"/>
                  <a:gd name="T45" fmla="*/ 0 h 144"/>
                  <a:gd name="T46" fmla="*/ 31 w 98"/>
                  <a:gd name="T47" fmla="*/ 0 h 144"/>
                  <a:gd name="T48" fmla="*/ 25 w 98"/>
                  <a:gd name="T49" fmla="*/ 3 h 144"/>
                  <a:gd name="T50" fmla="*/ 1 w 98"/>
                  <a:gd name="T51" fmla="*/ 29 h 144"/>
                  <a:gd name="T52" fmla="*/ 1 w 98"/>
                  <a:gd name="T53" fmla="*/ 29 h 144"/>
                  <a:gd name="T54" fmla="*/ 1 w 98"/>
                  <a:gd name="T55" fmla="*/ 30 h 144"/>
                  <a:gd name="T56" fmla="*/ 0 w 98"/>
                  <a:gd name="T57" fmla="*/ 40 h 144"/>
                  <a:gd name="T58" fmla="*/ 0 w 98"/>
                  <a:gd name="T59" fmla="*/ 41 h 144"/>
                  <a:gd name="T60" fmla="*/ 0 w 98"/>
                  <a:gd name="T61" fmla="*/ 42 h 144"/>
                  <a:gd name="T62" fmla="*/ 1 w 98"/>
                  <a:gd name="T63" fmla="*/ 44 h 144"/>
                  <a:gd name="T64" fmla="*/ 3 w 98"/>
                  <a:gd name="T65" fmla="*/ 48 h 144"/>
                  <a:gd name="T66" fmla="*/ 7 w 98"/>
                  <a:gd name="T67" fmla="*/ 55 h 144"/>
                  <a:gd name="T68" fmla="*/ 15 w 98"/>
                  <a:gd name="T69" fmla="*/ 71 h 144"/>
                  <a:gd name="T70" fmla="*/ 26 w 98"/>
                  <a:gd name="T71" fmla="*/ 65 h 144"/>
                  <a:gd name="T72" fmla="*/ 26 w 98"/>
                  <a:gd name="T73" fmla="*/ 75 h 144"/>
                  <a:gd name="T74" fmla="*/ 26 w 98"/>
                  <a:gd name="T75" fmla="*/ 76 h 144"/>
                  <a:gd name="T76" fmla="*/ 28 w 98"/>
                  <a:gd name="T77" fmla="*/ 76 h 144"/>
                  <a:gd name="T78" fmla="*/ 30 w 98"/>
                  <a:gd name="T79" fmla="*/ 144 h 144"/>
                  <a:gd name="T80" fmla="*/ 50 w 98"/>
                  <a:gd name="T81" fmla="*/ 144 h 144"/>
                  <a:gd name="T82" fmla="*/ 50 w 98"/>
                  <a:gd name="T83" fmla="*/ 76 h 144"/>
                  <a:gd name="T84" fmla="*/ 52 w 98"/>
                  <a:gd name="T85" fmla="*/ 76 h 144"/>
                  <a:gd name="T86" fmla="*/ 54 w 98"/>
                  <a:gd name="T87" fmla="*/ 144 h 144"/>
                  <a:gd name="T88" fmla="*/ 60 w 98"/>
                  <a:gd name="T89" fmla="*/ 144 h 144"/>
                  <a:gd name="T90" fmla="*/ 60 w 98"/>
                  <a:gd name="T91" fmla="*/ 74 h 144"/>
                  <a:gd name="T92" fmla="*/ 27 w 98"/>
                  <a:gd name="T93" fmla="*/ 50 h 144"/>
                  <a:gd name="T94" fmla="*/ 24 w 98"/>
                  <a:gd name="T95" fmla="*/ 46 h 144"/>
                  <a:gd name="T96" fmla="*/ 20 w 98"/>
                  <a:gd name="T97" fmla="*/ 39 h 144"/>
                  <a:gd name="T98" fmla="*/ 19 w 98"/>
                  <a:gd name="T99" fmla="*/ 36 h 144"/>
                  <a:gd name="T100" fmla="*/ 27 w 98"/>
                  <a:gd name="T101" fmla="*/ 26 h 144"/>
                  <a:gd name="T102" fmla="*/ 27 w 98"/>
                  <a:gd name="T103" fmla="*/ 5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8" h="144">
                    <a:moveTo>
                      <a:pt x="60" y="74"/>
                    </a:moveTo>
                    <a:cubicBezTo>
                      <a:pt x="60" y="66"/>
                      <a:pt x="66" y="58"/>
                      <a:pt x="75" y="57"/>
                    </a:cubicBezTo>
                    <a:cubicBezTo>
                      <a:pt x="75" y="50"/>
                      <a:pt x="75" y="43"/>
                      <a:pt x="74" y="36"/>
                    </a:cubicBezTo>
                    <a:cubicBezTo>
                      <a:pt x="77" y="40"/>
                      <a:pt x="77" y="40"/>
                      <a:pt x="77" y="40"/>
                    </a:cubicBezTo>
                    <a:cubicBezTo>
                      <a:pt x="78" y="41"/>
                      <a:pt x="78" y="49"/>
                      <a:pt x="78" y="57"/>
                    </a:cubicBezTo>
                    <a:cubicBezTo>
                      <a:pt x="98" y="57"/>
                      <a:pt x="98" y="57"/>
                      <a:pt x="98" y="57"/>
                    </a:cubicBezTo>
                    <a:cubicBezTo>
                      <a:pt x="98" y="50"/>
                      <a:pt x="98" y="43"/>
                      <a:pt x="92" y="31"/>
                    </a:cubicBezTo>
                    <a:cubicBezTo>
                      <a:pt x="74" y="4"/>
                      <a:pt x="74" y="4"/>
                      <a:pt x="74" y="4"/>
                    </a:cubicBezTo>
                    <a:cubicBezTo>
                      <a:pt x="71" y="0"/>
                      <a:pt x="64" y="0"/>
                      <a:pt x="63" y="0"/>
                    </a:cubicBezTo>
                    <a:cubicBezTo>
                      <a:pt x="63" y="0"/>
                      <a:pt x="63" y="0"/>
                      <a:pt x="63" y="0"/>
                    </a:cubicBezTo>
                    <a:cubicBezTo>
                      <a:pt x="69" y="5"/>
                      <a:pt x="69" y="5"/>
                      <a:pt x="69" y="5"/>
                    </a:cubicBezTo>
                    <a:cubicBezTo>
                      <a:pt x="61" y="9"/>
                      <a:pt x="61" y="9"/>
                      <a:pt x="61" y="9"/>
                    </a:cubicBezTo>
                    <a:cubicBezTo>
                      <a:pt x="65" y="15"/>
                      <a:pt x="65" y="15"/>
                      <a:pt x="65" y="15"/>
                    </a:cubicBezTo>
                    <a:cubicBezTo>
                      <a:pt x="51" y="46"/>
                      <a:pt x="51" y="46"/>
                      <a:pt x="51" y="46"/>
                    </a:cubicBezTo>
                    <a:cubicBezTo>
                      <a:pt x="51" y="46"/>
                      <a:pt x="51" y="46"/>
                      <a:pt x="51" y="46"/>
                    </a:cubicBezTo>
                    <a:cubicBezTo>
                      <a:pt x="51" y="46"/>
                      <a:pt x="51" y="46"/>
                      <a:pt x="51" y="46"/>
                    </a:cubicBezTo>
                    <a:cubicBezTo>
                      <a:pt x="51" y="46"/>
                      <a:pt x="51" y="46"/>
                      <a:pt x="51" y="46"/>
                    </a:cubicBezTo>
                    <a:cubicBezTo>
                      <a:pt x="51" y="46"/>
                      <a:pt x="51" y="46"/>
                      <a:pt x="51" y="46"/>
                    </a:cubicBezTo>
                    <a:cubicBezTo>
                      <a:pt x="36" y="15"/>
                      <a:pt x="36" y="15"/>
                      <a:pt x="36" y="15"/>
                    </a:cubicBezTo>
                    <a:cubicBezTo>
                      <a:pt x="40" y="9"/>
                      <a:pt x="40" y="9"/>
                      <a:pt x="40" y="9"/>
                    </a:cubicBezTo>
                    <a:cubicBezTo>
                      <a:pt x="33" y="5"/>
                      <a:pt x="33" y="5"/>
                      <a:pt x="33" y="5"/>
                    </a:cubicBezTo>
                    <a:cubicBezTo>
                      <a:pt x="39" y="0"/>
                      <a:pt x="39" y="0"/>
                      <a:pt x="39" y="0"/>
                    </a:cubicBezTo>
                    <a:cubicBezTo>
                      <a:pt x="39" y="0"/>
                      <a:pt x="39" y="0"/>
                      <a:pt x="39" y="0"/>
                    </a:cubicBezTo>
                    <a:cubicBezTo>
                      <a:pt x="36" y="0"/>
                      <a:pt x="31" y="0"/>
                      <a:pt x="31" y="0"/>
                    </a:cubicBezTo>
                    <a:cubicBezTo>
                      <a:pt x="29" y="1"/>
                      <a:pt x="27" y="2"/>
                      <a:pt x="25" y="3"/>
                    </a:cubicBezTo>
                    <a:cubicBezTo>
                      <a:pt x="1" y="29"/>
                      <a:pt x="1" y="29"/>
                      <a:pt x="1" y="29"/>
                    </a:cubicBezTo>
                    <a:cubicBezTo>
                      <a:pt x="1" y="29"/>
                      <a:pt x="1" y="29"/>
                      <a:pt x="1" y="29"/>
                    </a:cubicBezTo>
                    <a:cubicBezTo>
                      <a:pt x="1" y="30"/>
                      <a:pt x="1" y="30"/>
                      <a:pt x="1" y="30"/>
                    </a:cubicBezTo>
                    <a:cubicBezTo>
                      <a:pt x="1" y="31"/>
                      <a:pt x="0" y="40"/>
                      <a:pt x="0" y="40"/>
                    </a:cubicBezTo>
                    <a:cubicBezTo>
                      <a:pt x="0" y="41"/>
                      <a:pt x="0" y="41"/>
                      <a:pt x="0" y="41"/>
                    </a:cubicBezTo>
                    <a:cubicBezTo>
                      <a:pt x="0" y="42"/>
                      <a:pt x="0" y="42"/>
                      <a:pt x="0" y="42"/>
                    </a:cubicBezTo>
                    <a:cubicBezTo>
                      <a:pt x="1" y="44"/>
                      <a:pt x="1" y="44"/>
                      <a:pt x="1" y="44"/>
                    </a:cubicBezTo>
                    <a:cubicBezTo>
                      <a:pt x="3" y="48"/>
                      <a:pt x="3" y="48"/>
                      <a:pt x="3" y="48"/>
                    </a:cubicBezTo>
                    <a:cubicBezTo>
                      <a:pt x="7" y="55"/>
                      <a:pt x="7" y="55"/>
                      <a:pt x="7" y="55"/>
                    </a:cubicBezTo>
                    <a:cubicBezTo>
                      <a:pt x="15" y="71"/>
                      <a:pt x="15" y="71"/>
                      <a:pt x="15" y="71"/>
                    </a:cubicBezTo>
                    <a:cubicBezTo>
                      <a:pt x="19" y="69"/>
                      <a:pt x="23" y="67"/>
                      <a:pt x="26" y="65"/>
                    </a:cubicBezTo>
                    <a:cubicBezTo>
                      <a:pt x="26" y="69"/>
                      <a:pt x="26" y="72"/>
                      <a:pt x="26" y="75"/>
                    </a:cubicBezTo>
                    <a:cubicBezTo>
                      <a:pt x="26" y="76"/>
                      <a:pt x="26" y="76"/>
                      <a:pt x="26" y="76"/>
                    </a:cubicBezTo>
                    <a:cubicBezTo>
                      <a:pt x="27" y="76"/>
                      <a:pt x="27" y="76"/>
                      <a:pt x="28" y="76"/>
                    </a:cubicBezTo>
                    <a:cubicBezTo>
                      <a:pt x="30" y="144"/>
                      <a:pt x="30" y="144"/>
                      <a:pt x="30" y="144"/>
                    </a:cubicBezTo>
                    <a:cubicBezTo>
                      <a:pt x="50" y="144"/>
                      <a:pt x="50" y="144"/>
                      <a:pt x="50" y="144"/>
                    </a:cubicBezTo>
                    <a:cubicBezTo>
                      <a:pt x="50" y="124"/>
                      <a:pt x="50" y="89"/>
                      <a:pt x="50" y="76"/>
                    </a:cubicBezTo>
                    <a:cubicBezTo>
                      <a:pt x="50" y="76"/>
                      <a:pt x="51" y="76"/>
                      <a:pt x="52" y="76"/>
                    </a:cubicBezTo>
                    <a:cubicBezTo>
                      <a:pt x="54" y="144"/>
                      <a:pt x="54" y="144"/>
                      <a:pt x="54" y="144"/>
                    </a:cubicBezTo>
                    <a:cubicBezTo>
                      <a:pt x="60" y="144"/>
                      <a:pt x="60" y="144"/>
                      <a:pt x="60" y="144"/>
                    </a:cubicBezTo>
                    <a:lnTo>
                      <a:pt x="60" y="74"/>
                    </a:lnTo>
                    <a:close/>
                    <a:moveTo>
                      <a:pt x="27" y="50"/>
                    </a:moveTo>
                    <a:cubicBezTo>
                      <a:pt x="24" y="46"/>
                      <a:pt x="24" y="46"/>
                      <a:pt x="24" y="46"/>
                    </a:cubicBezTo>
                    <a:cubicBezTo>
                      <a:pt x="20" y="39"/>
                      <a:pt x="20" y="39"/>
                      <a:pt x="20" y="39"/>
                    </a:cubicBezTo>
                    <a:cubicBezTo>
                      <a:pt x="19" y="36"/>
                      <a:pt x="19" y="36"/>
                      <a:pt x="19" y="36"/>
                    </a:cubicBezTo>
                    <a:cubicBezTo>
                      <a:pt x="27" y="26"/>
                      <a:pt x="27" y="26"/>
                      <a:pt x="27" y="26"/>
                    </a:cubicBezTo>
                    <a:cubicBezTo>
                      <a:pt x="27" y="34"/>
                      <a:pt x="27" y="42"/>
                      <a:pt x="27"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23" name="Freeform 165"/>
              <p:cNvSpPr>
                <a:spLocks/>
              </p:cNvSpPr>
              <p:nvPr/>
            </p:nvSpPr>
            <p:spPr bwMode="auto">
              <a:xfrm>
                <a:off x="6099176" y="3230563"/>
                <a:ext cx="220663" cy="198438"/>
              </a:xfrm>
              <a:custGeom>
                <a:avLst/>
                <a:gdLst>
                  <a:gd name="T0" fmla="*/ 1 w 58"/>
                  <a:gd name="T1" fmla="*/ 52 h 52"/>
                  <a:gd name="T2" fmla="*/ 30 w 58"/>
                  <a:gd name="T3" fmla="*/ 52 h 52"/>
                  <a:gd name="T4" fmla="*/ 58 w 58"/>
                  <a:gd name="T5" fmla="*/ 52 h 52"/>
                  <a:gd name="T6" fmla="*/ 55 w 58"/>
                  <a:gd name="T7" fmla="*/ 8 h 52"/>
                  <a:gd name="T8" fmla="*/ 47 w 58"/>
                  <a:gd name="T9" fmla="*/ 0 h 52"/>
                  <a:gd name="T10" fmla="*/ 40 w 58"/>
                  <a:gd name="T11" fmla="*/ 0 h 52"/>
                  <a:gd name="T12" fmla="*/ 45 w 58"/>
                  <a:gd name="T13" fmla="*/ 4 h 52"/>
                  <a:gd name="T14" fmla="*/ 38 w 58"/>
                  <a:gd name="T15" fmla="*/ 8 h 52"/>
                  <a:gd name="T16" fmla="*/ 41 w 58"/>
                  <a:gd name="T17" fmla="*/ 13 h 52"/>
                  <a:gd name="T18" fmla="*/ 29 w 58"/>
                  <a:gd name="T19" fmla="*/ 41 h 52"/>
                  <a:gd name="T20" fmla="*/ 29 w 58"/>
                  <a:gd name="T21" fmla="*/ 41 h 52"/>
                  <a:gd name="T22" fmla="*/ 29 w 58"/>
                  <a:gd name="T23" fmla="*/ 41 h 52"/>
                  <a:gd name="T24" fmla="*/ 29 w 58"/>
                  <a:gd name="T25" fmla="*/ 41 h 52"/>
                  <a:gd name="T26" fmla="*/ 29 w 58"/>
                  <a:gd name="T27" fmla="*/ 41 h 52"/>
                  <a:gd name="T28" fmla="*/ 16 w 58"/>
                  <a:gd name="T29" fmla="*/ 13 h 52"/>
                  <a:gd name="T30" fmla="*/ 19 w 58"/>
                  <a:gd name="T31" fmla="*/ 8 h 52"/>
                  <a:gd name="T32" fmla="*/ 12 w 58"/>
                  <a:gd name="T33" fmla="*/ 4 h 52"/>
                  <a:gd name="T34" fmla="*/ 17 w 58"/>
                  <a:gd name="T35" fmla="*/ 0 h 52"/>
                  <a:gd name="T36" fmla="*/ 11 w 58"/>
                  <a:gd name="T37" fmla="*/ 0 h 52"/>
                  <a:gd name="T38" fmla="*/ 11 w 58"/>
                  <a:gd name="T39" fmla="*/ 0 h 52"/>
                  <a:gd name="T40" fmla="*/ 3 w 58"/>
                  <a:gd name="T41" fmla="*/ 8 h 52"/>
                  <a:gd name="T42" fmla="*/ 0 w 58"/>
                  <a:gd name="T43" fmla="*/ 52 h 52"/>
                  <a:gd name="T44" fmla="*/ 1 w 58"/>
                  <a:gd name="T45"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 h="52">
                    <a:moveTo>
                      <a:pt x="1" y="52"/>
                    </a:moveTo>
                    <a:cubicBezTo>
                      <a:pt x="30" y="52"/>
                      <a:pt x="30" y="52"/>
                      <a:pt x="30" y="52"/>
                    </a:cubicBezTo>
                    <a:cubicBezTo>
                      <a:pt x="58" y="52"/>
                      <a:pt x="58" y="52"/>
                      <a:pt x="58" y="52"/>
                    </a:cubicBezTo>
                    <a:cubicBezTo>
                      <a:pt x="55" y="8"/>
                      <a:pt x="55" y="8"/>
                      <a:pt x="55" y="8"/>
                    </a:cubicBezTo>
                    <a:cubicBezTo>
                      <a:pt x="54" y="3"/>
                      <a:pt x="51" y="0"/>
                      <a:pt x="47" y="0"/>
                    </a:cubicBezTo>
                    <a:cubicBezTo>
                      <a:pt x="47" y="0"/>
                      <a:pt x="44" y="0"/>
                      <a:pt x="40" y="0"/>
                    </a:cubicBezTo>
                    <a:cubicBezTo>
                      <a:pt x="45" y="4"/>
                      <a:pt x="45" y="4"/>
                      <a:pt x="45" y="4"/>
                    </a:cubicBezTo>
                    <a:cubicBezTo>
                      <a:pt x="38" y="8"/>
                      <a:pt x="38" y="8"/>
                      <a:pt x="38" y="8"/>
                    </a:cubicBezTo>
                    <a:cubicBezTo>
                      <a:pt x="41" y="13"/>
                      <a:pt x="41" y="13"/>
                      <a:pt x="41" y="13"/>
                    </a:cubicBezTo>
                    <a:cubicBezTo>
                      <a:pt x="29" y="41"/>
                      <a:pt x="29" y="41"/>
                      <a:pt x="29" y="41"/>
                    </a:cubicBezTo>
                    <a:cubicBezTo>
                      <a:pt x="29" y="41"/>
                      <a:pt x="29" y="41"/>
                      <a:pt x="29" y="41"/>
                    </a:cubicBezTo>
                    <a:cubicBezTo>
                      <a:pt x="29" y="41"/>
                      <a:pt x="29" y="41"/>
                      <a:pt x="29" y="41"/>
                    </a:cubicBezTo>
                    <a:cubicBezTo>
                      <a:pt x="29" y="41"/>
                      <a:pt x="29" y="41"/>
                      <a:pt x="29" y="41"/>
                    </a:cubicBezTo>
                    <a:cubicBezTo>
                      <a:pt x="29" y="41"/>
                      <a:pt x="29" y="41"/>
                      <a:pt x="29" y="41"/>
                    </a:cubicBezTo>
                    <a:cubicBezTo>
                      <a:pt x="16" y="13"/>
                      <a:pt x="16" y="13"/>
                      <a:pt x="16" y="13"/>
                    </a:cubicBezTo>
                    <a:cubicBezTo>
                      <a:pt x="19" y="8"/>
                      <a:pt x="19" y="8"/>
                      <a:pt x="19" y="8"/>
                    </a:cubicBezTo>
                    <a:cubicBezTo>
                      <a:pt x="12" y="4"/>
                      <a:pt x="12" y="4"/>
                      <a:pt x="12" y="4"/>
                    </a:cubicBezTo>
                    <a:cubicBezTo>
                      <a:pt x="17" y="0"/>
                      <a:pt x="17" y="0"/>
                      <a:pt x="17" y="0"/>
                    </a:cubicBezTo>
                    <a:cubicBezTo>
                      <a:pt x="13" y="0"/>
                      <a:pt x="11" y="0"/>
                      <a:pt x="11" y="0"/>
                    </a:cubicBezTo>
                    <a:cubicBezTo>
                      <a:pt x="11" y="0"/>
                      <a:pt x="11" y="0"/>
                      <a:pt x="11" y="0"/>
                    </a:cubicBezTo>
                    <a:cubicBezTo>
                      <a:pt x="7" y="0"/>
                      <a:pt x="3" y="3"/>
                      <a:pt x="3" y="8"/>
                    </a:cubicBezTo>
                    <a:cubicBezTo>
                      <a:pt x="0" y="52"/>
                      <a:pt x="0" y="52"/>
                      <a:pt x="0" y="52"/>
                    </a:cubicBezTo>
                    <a:lnTo>
                      <a:pt x="1"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24" name="Freeform 166"/>
              <p:cNvSpPr>
                <a:spLocks/>
              </p:cNvSpPr>
              <p:nvPr/>
            </p:nvSpPr>
            <p:spPr bwMode="auto">
              <a:xfrm>
                <a:off x="6019801" y="3633788"/>
                <a:ext cx="111125" cy="103188"/>
              </a:xfrm>
              <a:custGeom>
                <a:avLst/>
                <a:gdLst>
                  <a:gd name="T0" fmla="*/ 27 w 29"/>
                  <a:gd name="T1" fmla="*/ 0 h 27"/>
                  <a:gd name="T2" fmla="*/ 26 w 29"/>
                  <a:gd name="T3" fmla="*/ 0 h 27"/>
                  <a:gd name="T4" fmla="*/ 1 w 29"/>
                  <a:gd name="T5" fmla="*/ 24 h 27"/>
                  <a:gd name="T6" fmla="*/ 1 w 29"/>
                  <a:gd name="T7" fmla="*/ 27 h 27"/>
                  <a:gd name="T8" fmla="*/ 2 w 29"/>
                  <a:gd name="T9" fmla="*/ 27 h 27"/>
                  <a:gd name="T10" fmla="*/ 4 w 29"/>
                  <a:gd name="T11" fmla="*/ 27 h 27"/>
                  <a:gd name="T12" fmla="*/ 29 w 29"/>
                  <a:gd name="T13" fmla="*/ 3 h 27"/>
                  <a:gd name="T14" fmla="*/ 29 w 29"/>
                  <a:gd name="T15" fmla="*/ 0 h 27"/>
                  <a:gd name="T16" fmla="*/ 27 w 29"/>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7">
                    <a:moveTo>
                      <a:pt x="27" y="0"/>
                    </a:moveTo>
                    <a:cubicBezTo>
                      <a:pt x="26" y="0"/>
                      <a:pt x="26" y="0"/>
                      <a:pt x="26" y="0"/>
                    </a:cubicBezTo>
                    <a:cubicBezTo>
                      <a:pt x="1" y="24"/>
                      <a:pt x="1" y="24"/>
                      <a:pt x="1" y="24"/>
                    </a:cubicBezTo>
                    <a:cubicBezTo>
                      <a:pt x="0" y="25"/>
                      <a:pt x="0" y="26"/>
                      <a:pt x="1" y="27"/>
                    </a:cubicBezTo>
                    <a:cubicBezTo>
                      <a:pt x="1" y="27"/>
                      <a:pt x="2" y="27"/>
                      <a:pt x="2" y="27"/>
                    </a:cubicBezTo>
                    <a:cubicBezTo>
                      <a:pt x="3" y="27"/>
                      <a:pt x="3" y="27"/>
                      <a:pt x="4" y="27"/>
                    </a:cubicBezTo>
                    <a:cubicBezTo>
                      <a:pt x="29" y="3"/>
                      <a:pt x="29" y="3"/>
                      <a:pt x="29" y="3"/>
                    </a:cubicBezTo>
                    <a:cubicBezTo>
                      <a:pt x="29" y="3"/>
                      <a:pt x="29" y="1"/>
                      <a:pt x="29" y="0"/>
                    </a:cubicBezTo>
                    <a:cubicBezTo>
                      <a:pt x="28" y="0"/>
                      <a:pt x="28"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25" name="Freeform 167"/>
              <p:cNvSpPr>
                <a:spLocks noEditPoints="1"/>
              </p:cNvSpPr>
              <p:nvPr/>
            </p:nvSpPr>
            <p:spPr bwMode="auto">
              <a:xfrm>
                <a:off x="5967413" y="3448050"/>
                <a:ext cx="504825" cy="346075"/>
              </a:xfrm>
              <a:custGeom>
                <a:avLst/>
                <a:gdLst>
                  <a:gd name="T0" fmla="*/ 128 w 133"/>
                  <a:gd name="T1" fmla="*/ 4 h 91"/>
                  <a:gd name="T2" fmla="*/ 118 w 133"/>
                  <a:gd name="T3" fmla="*/ 0 h 91"/>
                  <a:gd name="T4" fmla="*/ 15 w 133"/>
                  <a:gd name="T5" fmla="*/ 0 h 91"/>
                  <a:gd name="T6" fmla="*/ 5 w 133"/>
                  <a:gd name="T7" fmla="*/ 4 h 91"/>
                  <a:gd name="T8" fmla="*/ 0 w 133"/>
                  <a:gd name="T9" fmla="*/ 17 h 91"/>
                  <a:gd name="T10" fmla="*/ 0 w 133"/>
                  <a:gd name="T11" fmla="*/ 75 h 91"/>
                  <a:gd name="T12" fmla="*/ 15 w 133"/>
                  <a:gd name="T13" fmla="*/ 91 h 91"/>
                  <a:gd name="T14" fmla="*/ 118 w 133"/>
                  <a:gd name="T15" fmla="*/ 91 h 91"/>
                  <a:gd name="T16" fmla="*/ 133 w 133"/>
                  <a:gd name="T17" fmla="*/ 75 h 91"/>
                  <a:gd name="T18" fmla="*/ 133 w 133"/>
                  <a:gd name="T19" fmla="*/ 17 h 91"/>
                  <a:gd name="T20" fmla="*/ 128 w 133"/>
                  <a:gd name="T21" fmla="*/ 4 h 91"/>
                  <a:gd name="T22" fmla="*/ 66 w 133"/>
                  <a:gd name="T23" fmla="*/ 50 h 91"/>
                  <a:gd name="T24" fmla="*/ 17 w 133"/>
                  <a:gd name="T25" fmla="*/ 10 h 91"/>
                  <a:gd name="T26" fmla="*/ 115 w 133"/>
                  <a:gd name="T27" fmla="*/ 10 h 91"/>
                  <a:gd name="T28" fmla="*/ 66 w 133"/>
                  <a:gd name="T29" fmla="*/ 50 h 91"/>
                  <a:gd name="T30" fmla="*/ 123 w 133"/>
                  <a:gd name="T31" fmla="*/ 75 h 91"/>
                  <a:gd name="T32" fmla="*/ 118 w 133"/>
                  <a:gd name="T33" fmla="*/ 80 h 91"/>
                  <a:gd name="T34" fmla="*/ 15 w 133"/>
                  <a:gd name="T35" fmla="*/ 80 h 91"/>
                  <a:gd name="T36" fmla="*/ 10 w 133"/>
                  <a:gd name="T37" fmla="*/ 75 h 91"/>
                  <a:gd name="T38" fmla="*/ 10 w 133"/>
                  <a:gd name="T39" fmla="*/ 17 h 91"/>
                  <a:gd name="T40" fmla="*/ 62 w 133"/>
                  <a:gd name="T41" fmla="*/ 60 h 91"/>
                  <a:gd name="T42" fmla="*/ 66 w 133"/>
                  <a:gd name="T43" fmla="*/ 61 h 91"/>
                  <a:gd name="T44" fmla="*/ 70 w 133"/>
                  <a:gd name="T45" fmla="*/ 60 h 91"/>
                  <a:gd name="T46" fmla="*/ 123 w 133"/>
                  <a:gd name="T47" fmla="*/ 17 h 91"/>
                  <a:gd name="T48" fmla="*/ 123 w 133"/>
                  <a:gd name="T49" fmla="*/ 7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3" h="91">
                    <a:moveTo>
                      <a:pt x="128" y="4"/>
                    </a:moveTo>
                    <a:cubicBezTo>
                      <a:pt x="125" y="1"/>
                      <a:pt x="121" y="0"/>
                      <a:pt x="118" y="0"/>
                    </a:cubicBezTo>
                    <a:cubicBezTo>
                      <a:pt x="15" y="0"/>
                      <a:pt x="15" y="0"/>
                      <a:pt x="15" y="0"/>
                    </a:cubicBezTo>
                    <a:cubicBezTo>
                      <a:pt x="12" y="0"/>
                      <a:pt x="8" y="1"/>
                      <a:pt x="5" y="4"/>
                    </a:cubicBezTo>
                    <a:cubicBezTo>
                      <a:pt x="3" y="6"/>
                      <a:pt x="0" y="11"/>
                      <a:pt x="0" y="17"/>
                    </a:cubicBezTo>
                    <a:cubicBezTo>
                      <a:pt x="0" y="75"/>
                      <a:pt x="0" y="75"/>
                      <a:pt x="0" y="75"/>
                    </a:cubicBezTo>
                    <a:cubicBezTo>
                      <a:pt x="0" y="84"/>
                      <a:pt x="7" y="91"/>
                      <a:pt x="15" y="91"/>
                    </a:cubicBezTo>
                    <a:cubicBezTo>
                      <a:pt x="118" y="91"/>
                      <a:pt x="118" y="91"/>
                      <a:pt x="118" y="91"/>
                    </a:cubicBezTo>
                    <a:cubicBezTo>
                      <a:pt x="126" y="91"/>
                      <a:pt x="133" y="84"/>
                      <a:pt x="133" y="75"/>
                    </a:cubicBezTo>
                    <a:cubicBezTo>
                      <a:pt x="133" y="17"/>
                      <a:pt x="133" y="17"/>
                      <a:pt x="133" y="17"/>
                    </a:cubicBezTo>
                    <a:cubicBezTo>
                      <a:pt x="133" y="11"/>
                      <a:pt x="130" y="6"/>
                      <a:pt x="128" y="4"/>
                    </a:cubicBezTo>
                    <a:close/>
                    <a:moveTo>
                      <a:pt x="66" y="50"/>
                    </a:moveTo>
                    <a:cubicBezTo>
                      <a:pt x="17" y="10"/>
                      <a:pt x="17" y="10"/>
                      <a:pt x="17" y="10"/>
                    </a:cubicBezTo>
                    <a:cubicBezTo>
                      <a:pt x="115" y="10"/>
                      <a:pt x="115" y="10"/>
                      <a:pt x="115" y="10"/>
                    </a:cubicBezTo>
                    <a:lnTo>
                      <a:pt x="66" y="50"/>
                    </a:lnTo>
                    <a:close/>
                    <a:moveTo>
                      <a:pt x="123" y="75"/>
                    </a:moveTo>
                    <a:cubicBezTo>
                      <a:pt x="123" y="78"/>
                      <a:pt x="120" y="80"/>
                      <a:pt x="118" y="80"/>
                    </a:cubicBezTo>
                    <a:cubicBezTo>
                      <a:pt x="15" y="80"/>
                      <a:pt x="15" y="80"/>
                      <a:pt x="15" y="80"/>
                    </a:cubicBezTo>
                    <a:cubicBezTo>
                      <a:pt x="12" y="80"/>
                      <a:pt x="10" y="78"/>
                      <a:pt x="10" y="75"/>
                    </a:cubicBezTo>
                    <a:cubicBezTo>
                      <a:pt x="10" y="17"/>
                      <a:pt x="10" y="17"/>
                      <a:pt x="10" y="17"/>
                    </a:cubicBezTo>
                    <a:cubicBezTo>
                      <a:pt x="62" y="60"/>
                      <a:pt x="62" y="60"/>
                      <a:pt x="62" y="60"/>
                    </a:cubicBezTo>
                    <a:cubicBezTo>
                      <a:pt x="64" y="61"/>
                      <a:pt x="65" y="61"/>
                      <a:pt x="66" y="61"/>
                    </a:cubicBezTo>
                    <a:cubicBezTo>
                      <a:pt x="68" y="61"/>
                      <a:pt x="69" y="61"/>
                      <a:pt x="70" y="60"/>
                    </a:cubicBezTo>
                    <a:cubicBezTo>
                      <a:pt x="123" y="17"/>
                      <a:pt x="123" y="17"/>
                      <a:pt x="123" y="17"/>
                    </a:cubicBezTo>
                    <a:lnTo>
                      <a:pt x="123"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26" name="Freeform 168"/>
              <p:cNvSpPr>
                <a:spLocks/>
              </p:cNvSpPr>
              <p:nvPr/>
            </p:nvSpPr>
            <p:spPr bwMode="auto">
              <a:xfrm>
                <a:off x="6305551" y="3633788"/>
                <a:ext cx="114300" cy="103188"/>
              </a:xfrm>
              <a:custGeom>
                <a:avLst/>
                <a:gdLst>
                  <a:gd name="T0" fmla="*/ 26 w 30"/>
                  <a:gd name="T1" fmla="*/ 27 h 27"/>
                  <a:gd name="T2" fmla="*/ 28 w 30"/>
                  <a:gd name="T3" fmla="*/ 27 h 27"/>
                  <a:gd name="T4" fmla="*/ 29 w 30"/>
                  <a:gd name="T5" fmla="*/ 27 h 27"/>
                  <a:gd name="T6" fmla="*/ 29 w 30"/>
                  <a:gd name="T7" fmla="*/ 24 h 27"/>
                  <a:gd name="T8" fmla="*/ 4 w 30"/>
                  <a:gd name="T9" fmla="*/ 0 h 27"/>
                  <a:gd name="T10" fmla="*/ 3 w 30"/>
                  <a:gd name="T11" fmla="*/ 0 h 27"/>
                  <a:gd name="T12" fmla="*/ 1 w 30"/>
                  <a:gd name="T13" fmla="*/ 0 h 27"/>
                  <a:gd name="T14" fmla="*/ 1 w 30"/>
                  <a:gd name="T15" fmla="*/ 3 h 27"/>
                  <a:gd name="T16" fmla="*/ 26 w 30"/>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27">
                    <a:moveTo>
                      <a:pt x="26" y="27"/>
                    </a:moveTo>
                    <a:cubicBezTo>
                      <a:pt x="26" y="27"/>
                      <a:pt x="27" y="27"/>
                      <a:pt x="28" y="27"/>
                    </a:cubicBezTo>
                    <a:cubicBezTo>
                      <a:pt x="28" y="27"/>
                      <a:pt x="29" y="27"/>
                      <a:pt x="29" y="27"/>
                    </a:cubicBezTo>
                    <a:cubicBezTo>
                      <a:pt x="30" y="26"/>
                      <a:pt x="30" y="25"/>
                      <a:pt x="29" y="24"/>
                    </a:cubicBezTo>
                    <a:cubicBezTo>
                      <a:pt x="4" y="0"/>
                      <a:pt x="4" y="0"/>
                      <a:pt x="4" y="0"/>
                    </a:cubicBezTo>
                    <a:cubicBezTo>
                      <a:pt x="4" y="0"/>
                      <a:pt x="3" y="0"/>
                      <a:pt x="3" y="0"/>
                    </a:cubicBezTo>
                    <a:cubicBezTo>
                      <a:pt x="2" y="0"/>
                      <a:pt x="2" y="0"/>
                      <a:pt x="1" y="0"/>
                    </a:cubicBezTo>
                    <a:cubicBezTo>
                      <a:pt x="0" y="1"/>
                      <a:pt x="0" y="3"/>
                      <a:pt x="1" y="3"/>
                    </a:cubicBezTo>
                    <a:lnTo>
                      <a:pt x="26"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27" name="Freeform 169"/>
              <p:cNvSpPr>
                <a:spLocks/>
              </p:cNvSpPr>
              <p:nvPr/>
            </p:nvSpPr>
            <p:spPr bwMode="auto">
              <a:xfrm>
                <a:off x="6016626" y="3413125"/>
                <a:ext cx="79375" cy="57150"/>
              </a:xfrm>
              <a:custGeom>
                <a:avLst/>
                <a:gdLst>
                  <a:gd name="T0" fmla="*/ 1 w 21"/>
                  <a:gd name="T1" fmla="*/ 15 h 15"/>
                  <a:gd name="T2" fmla="*/ 21 w 21"/>
                  <a:gd name="T3" fmla="*/ 14 h 15"/>
                  <a:gd name="T4" fmla="*/ 20 w 21"/>
                  <a:gd name="T5" fmla="*/ 0 h 15"/>
                  <a:gd name="T6" fmla="*/ 0 w 21"/>
                  <a:gd name="T7" fmla="*/ 0 h 15"/>
                  <a:gd name="T8" fmla="*/ 1 w 21"/>
                  <a:gd name="T9" fmla="*/ 15 h 15"/>
                </a:gdLst>
                <a:ahLst/>
                <a:cxnLst>
                  <a:cxn ang="0">
                    <a:pos x="T0" y="T1"/>
                  </a:cxn>
                  <a:cxn ang="0">
                    <a:pos x="T2" y="T3"/>
                  </a:cxn>
                  <a:cxn ang="0">
                    <a:pos x="T4" y="T5"/>
                  </a:cxn>
                  <a:cxn ang="0">
                    <a:pos x="T6" y="T7"/>
                  </a:cxn>
                  <a:cxn ang="0">
                    <a:pos x="T8" y="T9"/>
                  </a:cxn>
                </a:cxnLst>
                <a:rect l="0" t="0" r="r" b="b"/>
                <a:pathLst>
                  <a:path w="21" h="15">
                    <a:moveTo>
                      <a:pt x="1" y="15"/>
                    </a:moveTo>
                    <a:cubicBezTo>
                      <a:pt x="8" y="15"/>
                      <a:pt x="14" y="14"/>
                      <a:pt x="21" y="14"/>
                    </a:cubicBezTo>
                    <a:cubicBezTo>
                      <a:pt x="20" y="8"/>
                      <a:pt x="20" y="4"/>
                      <a:pt x="20" y="0"/>
                    </a:cubicBezTo>
                    <a:cubicBezTo>
                      <a:pt x="0" y="0"/>
                      <a:pt x="0" y="0"/>
                      <a:pt x="0" y="0"/>
                    </a:cubicBezTo>
                    <a:cubicBezTo>
                      <a:pt x="1" y="5"/>
                      <a:pt x="1" y="11"/>
                      <a:pt x="1"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grpSp>
        <p:sp>
          <p:nvSpPr>
            <p:cNvPr id="11" name="MH_Text_1"/>
            <p:cNvSpPr txBox="1"/>
            <p:nvPr>
              <p:custDataLst>
                <p:tags r:id="rId4"/>
              </p:custDataLst>
            </p:nvPr>
          </p:nvSpPr>
          <p:spPr>
            <a:xfrm>
              <a:off x="5395120" y="2503503"/>
              <a:ext cx="1833436" cy="584507"/>
            </a:xfrm>
            <a:prstGeom prst="rect">
              <a:avLst/>
            </a:prstGeom>
            <a:noFill/>
          </p:spPr>
          <p:txBody>
            <a:bodyPr anchor="ctr"/>
            <a:lstStyle/>
            <a:p>
              <a:pPr algn="ctr" eaLnBrk="1" hangingPunct="1">
                <a:defRPr/>
              </a:pPr>
              <a:r>
                <a:rPr lang="zh-CN" altLang="en-US" sz="1050" dirty="0">
                  <a:solidFill>
                    <a:schemeClr val="bg1">
                      <a:lumMod val="95000"/>
                    </a:schemeClr>
                  </a:solidFill>
                  <a:latin typeface="Impact" panose="020B0806030902050204" pitchFamily="34" charset="0"/>
                  <a:ea typeface="微软雅黑" panose="020B0503020204020204" pitchFamily="34" charset="-122"/>
                </a:rPr>
                <a:t>添加你的内容</a:t>
              </a:r>
            </a:p>
          </p:txBody>
        </p:sp>
      </p:grpSp>
      <p:grpSp>
        <p:nvGrpSpPr>
          <p:cNvPr id="28" name="组合 27"/>
          <p:cNvGrpSpPr/>
          <p:nvPr/>
        </p:nvGrpSpPr>
        <p:grpSpPr>
          <a:xfrm>
            <a:off x="1929214" y="3233398"/>
            <a:ext cx="1375077" cy="1260444"/>
            <a:chOff x="5400676" y="4094397"/>
            <a:chExt cx="1833436" cy="1680592"/>
          </a:xfrm>
          <a:solidFill>
            <a:schemeClr val="bg1">
              <a:lumMod val="95000"/>
            </a:schemeClr>
          </a:solidFill>
        </p:grpSpPr>
        <p:sp>
          <p:nvSpPr>
            <p:cNvPr id="29" name="圆角矩形 28"/>
            <p:cNvSpPr/>
            <p:nvPr/>
          </p:nvSpPr>
          <p:spPr>
            <a:xfrm>
              <a:off x="5452492" y="4094397"/>
              <a:ext cx="1680592" cy="1680592"/>
            </a:xfrm>
            <a:prstGeom prst="roundRect">
              <a:avLst/>
            </a:prstGeom>
            <a:solidFill>
              <a:srgbClr val="DA5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lumMod val="95000"/>
                  </a:schemeClr>
                </a:solidFill>
              </a:endParaRPr>
            </a:p>
          </p:txBody>
        </p:sp>
        <p:grpSp>
          <p:nvGrpSpPr>
            <p:cNvPr id="30" name="组合 29"/>
            <p:cNvGrpSpPr/>
            <p:nvPr/>
          </p:nvGrpSpPr>
          <p:grpSpPr>
            <a:xfrm>
              <a:off x="5938775" y="4365104"/>
              <a:ext cx="708026" cy="828676"/>
              <a:chOff x="5741988" y="3016250"/>
              <a:chExt cx="708026" cy="828676"/>
            </a:xfrm>
            <a:grpFill/>
          </p:grpSpPr>
          <p:sp>
            <p:nvSpPr>
              <p:cNvPr id="32" name="Oval 286"/>
              <p:cNvSpPr>
                <a:spLocks noChangeArrowheads="1"/>
              </p:cNvSpPr>
              <p:nvPr/>
            </p:nvSpPr>
            <p:spPr bwMode="auto">
              <a:xfrm>
                <a:off x="5908676" y="3016250"/>
                <a:ext cx="130175" cy="1603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33" name="Freeform 287"/>
              <p:cNvSpPr>
                <a:spLocks noEditPoints="1"/>
              </p:cNvSpPr>
              <p:nvPr/>
            </p:nvSpPr>
            <p:spPr bwMode="auto">
              <a:xfrm>
                <a:off x="5741988" y="3192463"/>
                <a:ext cx="460375" cy="649288"/>
              </a:xfrm>
              <a:custGeom>
                <a:avLst/>
                <a:gdLst>
                  <a:gd name="T0" fmla="*/ 120 w 121"/>
                  <a:gd name="T1" fmla="*/ 26 h 171"/>
                  <a:gd name="T2" fmla="*/ 120 w 121"/>
                  <a:gd name="T3" fmla="*/ 26 h 171"/>
                  <a:gd name="T4" fmla="*/ 114 w 121"/>
                  <a:gd name="T5" fmla="*/ 21 h 171"/>
                  <a:gd name="T6" fmla="*/ 90 w 121"/>
                  <a:gd name="T7" fmla="*/ 3 h 171"/>
                  <a:gd name="T8" fmla="*/ 84 w 121"/>
                  <a:gd name="T9" fmla="*/ 1 h 171"/>
                  <a:gd name="T10" fmla="*/ 75 w 121"/>
                  <a:gd name="T11" fmla="*/ 1 h 171"/>
                  <a:gd name="T12" fmla="*/ 74 w 121"/>
                  <a:gd name="T13" fmla="*/ 11 h 171"/>
                  <a:gd name="T14" fmla="*/ 67 w 121"/>
                  <a:gd name="T15" fmla="*/ 42 h 171"/>
                  <a:gd name="T16" fmla="*/ 67 w 121"/>
                  <a:gd name="T17" fmla="*/ 7 h 171"/>
                  <a:gd name="T18" fmla="*/ 58 w 121"/>
                  <a:gd name="T19" fmla="*/ 0 h 171"/>
                  <a:gd name="T20" fmla="*/ 57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2 w 121"/>
                  <a:gd name="T33" fmla="*/ 35 h 171"/>
                  <a:gd name="T34" fmla="*/ 1 w 121"/>
                  <a:gd name="T35" fmla="*/ 48 h 171"/>
                  <a:gd name="T36" fmla="*/ 1 w 121"/>
                  <a:gd name="T37" fmla="*/ 48 h 171"/>
                  <a:gd name="T38" fmla="*/ 2 w 121"/>
                  <a:gd name="T39" fmla="*/ 50 h 171"/>
                  <a:gd name="T40" fmla="*/ 6 w 121"/>
                  <a:gd name="T41" fmla="*/ 57 h 171"/>
                  <a:gd name="T42" fmla="*/ 20 w 121"/>
                  <a:gd name="T43" fmla="*/ 84 h 171"/>
                  <a:gd name="T44" fmla="*/ 32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3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0" y="26"/>
                    </a:cubicBezTo>
                    <a:cubicBezTo>
                      <a:pt x="120" y="26"/>
                      <a:pt x="120" y="26"/>
                      <a:pt x="120"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0"/>
                      <a:pt x="75" y="0"/>
                    </a:cubicBezTo>
                    <a:cubicBezTo>
                      <a:pt x="75" y="1"/>
                      <a:pt x="75" y="1"/>
                      <a:pt x="75"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7" y="9"/>
                      <a:pt x="57" y="9"/>
                      <a:pt x="57" y="9"/>
                    </a:cubicBezTo>
                    <a:cubicBezTo>
                      <a:pt x="56" y="42"/>
                      <a:pt x="56" y="42"/>
                      <a:pt x="56" y="42"/>
                    </a:cubicBezTo>
                    <a:cubicBezTo>
                      <a:pt x="45" y="18"/>
                      <a:pt x="45" y="18"/>
                      <a:pt x="45" y="18"/>
                    </a:cubicBezTo>
                    <a:cubicBezTo>
                      <a:pt x="49" y="11"/>
                      <a:pt x="49" y="11"/>
                      <a:pt x="49" y="11"/>
                    </a:cubicBezTo>
                    <a:cubicBezTo>
                      <a:pt x="40" y="7"/>
                      <a:pt x="40" y="7"/>
                      <a:pt x="40" y="7"/>
                    </a:cubicBezTo>
                    <a:cubicBezTo>
                      <a:pt x="47" y="0"/>
                      <a:pt x="47" y="0"/>
                      <a:pt x="47" y="0"/>
                    </a:cubicBezTo>
                    <a:cubicBezTo>
                      <a:pt x="47" y="0"/>
                      <a:pt x="47" y="0"/>
                      <a:pt x="47" y="0"/>
                    </a:cubicBezTo>
                    <a:cubicBezTo>
                      <a:pt x="44" y="0"/>
                      <a:pt x="42" y="1"/>
                      <a:pt x="39" y="1"/>
                    </a:cubicBezTo>
                    <a:cubicBezTo>
                      <a:pt x="39" y="1"/>
                      <a:pt x="38" y="1"/>
                      <a:pt x="38" y="1"/>
                    </a:cubicBezTo>
                    <a:cubicBezTo>
                      <a:pt x="36" y="1"/>
                      <a:pt x="33" y="3"/>
                      <a:pt x="31" y="5"/>
                    </a:cubicBezTo>
                    <a:cubicBezTo>
                      <a:pt x="3" y="35"/>
                      <a:pt x="3" y="35"/>
                      <a:pt x="3" y="35"/>
                    </a:cubicBezTo>
                    <a:cubicBezTo>
                      <a:pt x="2" y="35"/>
                      <a:pt x="2" y="35"/>
                      <a:pt x="2" y="35"/>
                    </a:cubicBezTo>
                    <a:cubicBezTo>
                      <a:pt x="2" y="35"/>
                      <a:pt x="2" y="35"/>
                      <a:pt x="2" y="35"/>
                    </a:cubicBezTo>
                    <a:cubicBezTo>
                      <a:pt x="0" y="60"/>
                      <a:pt x="2" y="42"/>
                      <a:pt x="1" y="48"/>
                    </a:cubicBezTo>
                    <a:cubicBezTo>
                      <a:pt x="1" y="48"/>
                      <a:pt x="1" y="48"/>
                      <a:pt x="1" y="48"/>
                    </a:cubicBezTo>
                    <a:cubicBezTo>
                      <a:pt x="1" y="48"/>
                      <a:pt x="1" y="48"/>
                      <a:pt x="1" y="48"/>
                    </a:cubicBezTo>
                    <a:cubicBezTo>
                      <a:pt x="1" y="48"/>
                      <a:pt x="1" y="48"/>
                      <a:pt x="1" y="48"/>
                    </a:cubicBezTo>
                    <a:cubicBezTo>
                      <a:pt x="2" y="49"/>
                      <a:pt x="2" y="49"/>
                      <a:pt x="2" y="49"/>
                    </a:cubicBezTo>
                    <a:cubicBezTo>
                      <a:pt x="2" y="50"/>
                      <a:pt x="2" y="50"/>
                      <a:pt x="2" y="50"/>
                    </a:cubicBezTo>
                    <a:cubicBezTo>
                      <a:pt x="3" y="52"/>
                      <a:pt x="3" y="52"/>
                      <a:pt x="3" y="52"/>
                    </a:cubicBezTo>
                    <a:cubicBezTo>
                      <a:pt x="6" y="57"/>
                      <a:pt x="6" y="57"/>
                      <a:pt x="6" y="57"/>
                    </a:cubicBezTo>
                    <a:cubicBezTo>
                      <a:pt x="10" y="66"/>
                      <a:pt x="10" y="66"/>
                      <a:pt x="10" y="66"/>
                    </a:cubicBezTo>
                    <a:cubicBezTo>
                      <a:pt x="20" y="84"/>
                      <a:pt x="20" y="84"/>
                      <a:pt x="20" y="84"/>
                    </a:cubicBezTo>
                    <a:cubicBezTo>
                      <a:pt x="24" y="82"/>
                      <a:pt x="28" y="80"/>
                      <a:pt x="33" y="78"/>
                    </a:cubicBezTo>
                    <a:cubicBezTo>
                      <a:pt x="32" y="82"/>
                      <a:pt x="32" y="86"/>
                      <a:pt x="32" y="90"/>
                    </a:cubicBezTo>
                    <a:cubicBezTo>
                      <a:pt x="32" y="90"/>
                      <a:pt x="32" y="90"/>
                      <a:pt x="32" y="90"/>
                    </a:cubicBezTo>
                    <a:cubicBezTo>
                      <a:pt x="33" y="90"/>
                      <a:pt x="34" y="90"/>
                      <a:pt x="35" y="90"/>
                    </a:cubicBezTo>
                    <a:cubicBezTo>
                      <a:pt x="37" y="171"/>
                      <a:pt x="37" y="171"/>
                      <a:pt x="37" y="171"/>
                    </a:cubicBezTo>
                    <a:cubicBezTo>
                      <a:pt x="60" y="171"/>
                      <a:pt x="60" y="171"/>
                      <a:pt x="60" y="171"/>
                    </a:cubicBezTo>
                    <a:cubicBezTo>
                      <a:pt x="60" y="161"/>
                      <a:pt x="60" y="147"/>
                      <a:pt x="60" y="134"/>
                    </a:cubicBezTo>
                    <a:cubicBezTo>
                      <a:pt x="57" y="127"/>
                      <a:pt x="56" y="118"/>
                      <a:pt x="56" y="110"/>
                    </a:cubicBezTo>
                    <a:cubicBezTo>
                      <a:pt x="56" y="73"/>
                      <a:pt x="84" y="44"/>
                      <a:pt x="120" y="42"/>
                    </a:cubicBezTo>
                    <a:close/>
                    <a:moveTo>
                      <a:pt x="89" y="33"/>
                    </a:moveTo>
                    <a:cubicBezTo>
                      <a:pt x="89" y="31"/>
                      <a:pt x="89" y="29"/>
                      <a:pt x="89" y="27"/>
                    </a:cubicBezTo>
                    <a:cubicBezTo>
                      <a:pt x="93" y="31"/>
                      <a:pt x="93" y="31"/>
                      <a:pt x="93" y="31"/>
                    </a:cubicBezTo>
                    <a:cubicBezTo>
                      <a:pt x="95" y="33"/>
                      <a:pt x="95" y="33"/>
                      <a:pt x="95" y="33"/>
                    </a:cubicBezTo>
                    <a:cubicBezTo>
                      <a:pt x="75" y="45"/>
                      <a:pt x="75" y="45"/>
                      <a:pt x="75" y="45"/>
                    </a:cubicBezTo>
                    <a:cubicBezTo>
                      <a:pt x="73" y="42"/>
                      <a:pt x="73" y="42"/>
                      <a:pt x="73" y="42"/>
                    </a:cubicBezTo>
                    <a:lnTo>
                      <a:pt x="89" y="33"/>
                    </a:lnTo>
                    <a:close/>
                    <a:moveTo>
                      <a:pt x="33" y="60"/>
                    </a:moveTo>
                    <a:cubicBezTo>
                      <a:pt x="30" y="55"/>
                      <a:pt x="30" y="55"/>
                      <a:pt x="30" y="55"/>
                    </a:cubicBezTo>
                    <a:cubicBezTo>
                      <a:pt x="25" y="46"/>
                      <a:pt x="25" y="46"/>
                      <a:pt x="25" y="46"/>
                    </a:cubicBezTo>
                    <a:cubicBezTo>
                      <a:pt x="23" y="44"/>
                      <a:pt x="23" y="44"/>
                      <a:pt x="23" y="44"/>
                    </a:cubicBezTo>
                    <a:cubicBezTo>
                      <a:pt x="34" y="31"/>
                      <a:pt x="34" y="31"/>
                      <a:pt x="34" y="31"/>
                    </a:cubicBezTo>
                    <a:cubicBezTo>
                      <a:pt x="33"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34" name="Freeform 288"/>
              <p:cNvSpPr>
                <a:spLocks/>
              </p:cNvSpPr>
              <p:nvPr/>
            </p:nvSpPr>
            <p:spPr bwMode="auto">
              <a:xfrm>
                <a:off x="5984876" y="3730625"/>
                <a:ext cx="92075" cy="111125"/>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35" name="Freeform 289"/>
              <p:cNvSpPr>
                <a:spLocks noEditPoints="1"/>
              </p:cNvSpPr>
              <p:nvPr/>
            </p:nvSpPr>
            <p:spPr bwMode="auto">
              <a:xfrm>
                <a:off x="5978526" y="3373438"/>
                <a:ext cx="471488" cy="471488"/>
              </a:xfrm>
              <a:custGeom>
                <a:avLst/>
                <a:gdLst>
                  <a:gd name="T0" fmla="*/ 62 w 124"/>
                  <a:gd name="T1" fmla="*/ 0 h 124"/>
                  <a:gd name="T2" fmla="*/ 0 w 124"/>
                  <a:gd name="T3" fmla="*/ 62 h 124"/>
                  <a:gd name="T4" fmla="*/ 62 w 124"/>
                  <a:gd name="T5" fmla="*/ 124 h 124"/>
                  <a:gd name="T6" fmla="*/ 124 w 124"/>
                  <a:gd name="T7" fmla="*/ 62 h 124"/>
                  <a:gd name="T8" fmla="*/ 62 w 124"/>
                  <a:gd name="T9" fmla="*/ 0 h 124"/>
                  <a:gd name="T10" fmla="*/ 68 w 124"/>
                  <a:gd name="T11" fmla="*/ 112 h 124"/>
                  <a:gd name="T12" fmla="*/ 68 w 124"/>
                  <a:gd name="T13" fmla="*/ 100 h 124"/>
                  <a:gd name="T14" fmla="*/ 62 w 124"/>
                  <a:gd name="T15" fmla="*/ 101 h 124"/>
                  <a:gd name="T16" fmla="*/ 56 w 124"/>
                  <a:gd name="T17" fmla="*/ 100 h 124"/>
                  <a:gd name="T18" fmla="*/ 56 w 124"/>
                  <a:gd name="T19" fmla="*/ 112 h 124"/>
                  <a:gd name="T20" fmla="*/ 12 w 124"/>
                  <a:gd name="T21" fmla="*/ 67 h 124"/>
                  <a:gd name="T22" fmla="*/ 24 w 124"/>
                  <a:gd name="T23" fmla="*/ 67 h 124"/>
                  <a:gd name="T24" fmla="*/ 23 w 124"/>
                  <a:gd name="T25" fmla="*/ 62 h 124"/>
                  <a:gd name="T26" fmla="*/ 24 w 124"/>
                  <a:gd name="T27" fmla="*/ 56 h 124"/>
                  <a:gd name="T28" fmla="*/ 12 w 124"/>
                  <a:gd name="T29" fmla="*/ 56 h 124"/>
                  <a:gd name="T30" fmla="*/ 56 w 124"/>
                  <a:gd name="T31" fmla="*/ 11 h 124"/>
                  <a:gd name="T32" fmla="*/ 56 w 124"/>
                  <a:gd name="T33" fmla="*/ 23 h 124"/>
                  <a:gd name="T34" fmla="*/ 62 w 124"/>
                  <a:gd name="T35" fmla="*/ 23 h 124"/>
                  <a:gd name="T36" fmla="*/ 68 w 124"/>
                  <a:gd name="T37" fmla="*/ 23 h 124"/>
                  <a:gd name="T38" fmla="*/ 68 w 124"/>
                  <a:gd name="T39" fmla="*/ 11 h 124"/>
                  <a:gd name="T40" fmla="*/ 112 w 124"/>
                  <a:gd name="T41" fmla="*/ 56 h 124"/>
                  <a:gd name="T42" fmla="*/ 101 w 124"/>
                  <a:gd name="T43" fmla="*/ 56 h 124"/>
                  <a:gd name="T44" fmla="*/ 101 w 124"/>
                  <a:gd name="T45" fmla="*/ 62 h 124"/>
                  <a:gd name="T46" fmla="*/ 101 w 124"/>
                  <a:gd name="T47" fmla="*/ 67 h 124"/>
                  <a:gd name="T48" fmla="*/ 112 w 124"/>
                  <a:gd name="T49" fmla="*/ 67 h 124"/>
                  <a:gd name="T50" fmla="*/ 68 w 124"/>
                  <a:gd name="T51" fmla="*/ 11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4" h="124">
                    <a:moveTo>
                      <a:pt x="62" y="0"/>
                    </a:moveTo>
                    <a:cubicBezTo>
                      <a:pt x="28" y="0"/>
                      <a:pt x="0" y="27"/>
                      <a:pt x="0" y="62"/>
                    </a:cubicBezTo>
                    <a:cubicBezTo>
                      <a:pt x="0" y="96"/>
                      <a:pt x="28" y="124"/>
                      <a:pt x="62" y="124"/>
                    </a:cubicBezTo>
                    <a:cubicBezTo>
                      <a:pt x="96" y="124"/>
                      <a:pt x="124" y="96"/>
                      <a:pt x="124" y="62"/>
                    </a:cubicBezTo>
                    <a:cubicBezTo>
                      <a:pt x="124" y="27"/>
                      <a:pt x="96" y="0"/>
                      <a:pt x="62" y="0"/>
                    </a:cubicBezTo>
                    <a:close/>
                    <a:moveTo>
                      <a:pt x="68" y="112"/>
                    </a:moveTo>
                    <a:cubicBezTo>
                      <a:pt x="68" y="100"/>
                      <a:pt x="68" y="100"/>
                      <a:pt x="68" y="100"/>
                    </a:cubicBezTo>
                    <a:cubicBezTo>
                      <a:pt x="66" y="100"/>
                      <a:pt x="64" y="101"/>
                      <a:pt x="62" y="101"/>
                    </a:cubicBezTo>
                    <a:cubicBezTo>
                      <a:pt x="60" y="101"/>
                      <a:pt x="58" y="100"/>
                      <a:pt x="56" y="100"/>
                    </a:cubicBezTo>
                    <a:cubicBezTo>
                      <a:pt x="56" y="112"/>
                      <a:pt x="56" y="112"/>
                      <a:pt x="56" y="112"/>
                    </a:cubicBezTo>
                    <a:cubicBezTo>
                      <a:pt x="33" y="109"/>
                      <a:pt x="15" y="91"/>
                      <a:pt x="12" y="67"/>
                    </a:cubicBezTo>
                    <a:cubicBezTo>
                      <a:pt x="24" y="67"/>
                      <a:pt x="24" y="67"/>
                      <a:pt x="24" y="67"/>
                    </a:cubicBezTo>
                    <a:cubicBezTo>
                      <a:pt x="23" y="66"/>
                      <a:pt x="23" y="64"/>
                      <a:pt x="23" y="62"/>
                    </a:cubicBezTo>
                    <a:cubicBezTo>
                      <a:pt x="23" y="60"/>
                      <a:pt x="23" y="58"/>
                      <a:pt x="24" y="56"/>
                    </a:cubicBezTo>
                    <a:cubicBezTo>
                      <a:pt x="12" y="56"/>
                      <a:pt x="12" y="56"/>
                      <a:pt x="12" y="56"/>
                    </a:cubicBezTo>
                    <a:cubicBezTo>
                      <a:pt x="15" y="33"/>
                      <a:pt x="33" y="14"/>
                      <a:pt x="56" y="11"/>
                    </a:cubicBezTo>
                    <a:cubicBezTo>
                      <a:pt x="56" y="23"/>
                      <a:pt x="56" y="23"/>
                      <a:pt x="56" y="23"/>
                    </a:cubicBezTo>
                    <a:cubicBezTo>
                      <a:pt x="58" y="23"/>
                      <a:pt x="60" y="23"/>
                      <a:pt x="62" y="23"/>
                    </a:cubicBezTo>
                    <a:cubicBezTo>
                      <a:pt x="64" y="23"/>
                      <a:pt x="66" y="23"/>
                      <a:pt x="68" y="23"/>
                    </a:cubicBezTo>
                    <a:cubicBezTo>
                      <a:pt x="68" y="11"/>
                      <a:pt x="68" y="11"/>
                      <a:pt x="68" y="11"/>
                    </a:cubicBezTo>
                    <a:cubicBezTo>
                      <a:pt x="91" y="14"/>
                      <a:pt x="109" y="33"/>
                      <a:pt x="112" y="56"/>
                    </a:cubicBezTo>
                    <a:cubicBezTo>
                      <a:pt x="101" y="56"/>
                      <a:pt x="101" y="56"/>
                      <a:pt x="101" y="56"/>
                    </a:cubicBezTo>
                    <a:cubicBezTo>
                      <a:pt x="101" y="58"/>
                      <a:pt x="101" y="60"/>
                      <a:pt x="101" y="62"/>
                    </a:cubicBezTo>
                    <a:cubicBezTo>
                      <a:pt x="101" y="64"/>
                      <a:pt x="101" y="66"/>
                      <a:pt x="101" y="67"/>
                    </a:cubicBezTo>
                    <a:cubicBezTo>
                      <a:pt x="112" y="67"/>
                      <a:pt x="112" y="67"/>
                      <a:pt x="112" y="67"/>
                    </a:cubicBezTo>
                    <a:cubicBezTo>
                      <a:pt x="109" y="91"/>
                      <a:pt x="91" y="109"/>
                      <a:pt x="68"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36" name="Freeform 290"/>
              <p:cNvSpPr>
                <a:spLocks/>
              </p:cNvSpPr>
              <p:nvPr/>
            </p:nvSpPr>
            <p:spPr bwMode="auto">
              <a:xfrm>
                <a:off x="6118226" y="3446463"/>
                <a:ext cx="34925" cy="38100"/>
              </a:xfrm>
              <a:custGeom>
                <a:avLst/>
                <a:gdLst>
                  <a:gd name="T0" fmla="*/ 3 w 9"/>
                  <a:gd name="T1" fmla="*/ 10 h 10"/>
                  <a:gd name="T2" fmla="*/ 9 w 9"/>
                  <a:gd name="T3" fmla="*/ 7 h 10"/>
                  <a:gd name="T4" fmla="*/ 6 w 9"/>
                  <a:gd name="T5" fmla="*/ 2 h 10"/>
                  <a:gd name="T6" fmla="*/ 3 w 9"/>
                  <a:gd name="T7" fmla="*/ 0 h 10"/>
                  <a:gd name="T8" fmla="*/ 2 w 9"/>
                  <a:gd name="T9" fmla="*/ 1 h 10"/>
                  <a:gd name="T10" fmla="*/ 0 w 9"/>
                  <a:gd name="T11" fmla="*/ 3 h 10"/>
                  <a:gd name="T12" fmla="*/ 1 w 9"/>
                  <a:gd name="T13" fmla="*/ 5 h 10"/>
                  <a:gd name="T14" fmla="*/ 3 w 9"/>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10"/>
                    </a:moveTo>
                    <a:cubicBezTo>
                      <a:pt x="5" y="9"/>
                      <a:pt x="7" y="8"/>
                      <a:pt x="9" y="7"/>
                    </a:cubicBezTo>
                    <a:cubicBezTo>
                      <a:pt x="6" y="2"/>
                      <a:pt x="6" y="2"/>
                      <a:pt x="6" y="2"/>
                    </a:cubicBezTo>
                    <a:cubicBezTo>
                      <a:pt x="5" y="1"/>
                      <a:pt x="4" y="0"/>
                      <a:pt x="3" y="0"/>
                    </a:cubicBezTo>
                    <a:cubicBezTo>
                      <a:pt x="3" y="0"/>
                      <a:pt x="2" y="1"/>
                      <a:pt x="2" y="1"/>
                    </a:cubicBezTo>
                    <a:cubicBezTo>
                      <a:pt x="1" y="1"/>
                      <a:pt x="0" y="2"/>
                      <a:pt x="0" y="3"/>
                    </a:cubicBezTo>
                    <a:cubicBezTo>
                      <a:pt x="0" y="3"/>
                      <a:pt x="0" y="4"/>
                      <a:pt x="1" y="5"/>
                    </a:cubicBezTo>
                    <a:lnTo>
                      <a:pt x="3"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37" name="Freeform 291"/>
              <p:cNvSpPr>
                <a:spLocks/>
              </p:cNvSpPr>
              <p:nvPr/>
            </p:nvSpPr>
            <p:spPr bwMode="auto">
              <a:xfrm>
                <a:off x="6275388" y="3446463"/>
                <a:ext cx="33338" cy="38100"/>
              </a:xfrm>
              <a:custGeom>
                <a:avLst/>
                <a:gdLst>
                  <a:gd name="T0" fmla="*/ 7 w 9"/>
                  <a:gd name="T1" fmla="*/ 1 h 10"/>
                  <a:gd name="T2" fmla="*/ 6 w 9"/>
                  <a:gd name="T3" fmla="*/ 0 h 10"/>
                  <a:gd name="T4" fmla="*/ 3 w 9"/>
                  <a:gd name="T5" fmla="*/ 2 h 10"/>
                  <a:gd name="T6" fmla="*/ 0 w 9"/>
                  <a:gd name="T7" fmla="*/ 7 h 10"/>
                  <a:gd name="T8" fmla="*/ 6 w 9"/>
                  <a:gd name="T9" fmla="*/ 10 h 10"/>
                  <a:gd name="T10" fmla="*/ 9 w 9"/>
                  <a:gd name="T11" fmla="*/ 5 h 10"/>
                  <a:gd name="T12" fmla="*/ 7 w 9"/>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7" y="1"/>
                    </a:moveTo>
                    <a:cubicBezTo>
                      <a:pt x="7" y="1"/>
                      <a:pt x="7" y="0"/>
                      <a:pt x="6" y="0"/>
                    </a:cubicBezTo>
                    <a:cubicBezTo>
                      <a:pt x="5" y="0"/>
                      <a:pt x="4" y="1"/>
                      <a:pt x="3" y="2"/>
                    </a:cubicBezTo>
                    <a:cubicBezTo>
                      <a:pt x="0" y="7"/>
                      <a:pt x="0" y="7"/>
                      <a:pt x="0" y="7"/>
                    </a:cubicBezTo>
                    <a:cubicBezTo>
                      <a:pt x="2" y="8"/>
                      <a:pt x="4" y="9"/>
                      <a:pt x="6" y="10"/>
                    </a:cubicBezTo>
                    <a:cubicBezTo>
                      <a:pt x="9" y="5"/>
                      <a:pt x="9" y="5"/>
                      <a:pt x="9" y="5"/>
                    </a:cubicBezTo>
                    <a:cubicBezTo>
                      <a:pt x="9" y="3"/>
                      <a:pt x="9" y="2"/>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38" name="Freeform 292"/>
              <p:cNvSpPr>
                <a:spLocks/>
              </p:cNvSpPr>
              <p:nvPr/>
            </p:nvSpPr>
            <p:spPr bwMode="auto">
              <a:xfrm>
                <a:off x="6335713" y="3511550"/>
                <a:ext cx="34925" cy="30163"/>
              </a:xfrm>
              <a:custGeom>
                <a:avLst/>
                <a:gdLst>
                  <a:gd name="T0" fmla="*/ 8 w 9"/>
                  <a:gd name="T1" fmla="*/ 6 h 8"/>
                  <a:gd name="T2" fmla="*/ 9 w 9"/>
                  <a:gd name="T3" fmla="*/ 4 h 8"/>
                  <a:gd name="T4" fmla="*/ 9 w 9"/>
                  <a:gd name="T5" fmla="*/ 1 h 8"/>
                  <a:gd name="T6" fmla="*/ 6 w 9"/>
                  <a:gd name="T7" fmla="*/ 0 h 8"/>
                  <a:gd name="T8" fmla="*/ 5 w 9"/>
                  <a:gd name="T9" fmla="*/ 0 h 8"/>
                  <a:gd name="T10" fmla="*/ 0 w 9"/>
                  <a:gd name="T11" fmla="*/ 3 h 8"/>
                  <a:gd name="T12" fmla="*/ 3 w 9"/>
                  <a:gd name="T13" fmla="*/ 8 h 8"/>
                  <a:gd name="T14" fmla="*/ 8 w 9"/>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8" y="6"/>
                    </a:moveTo>
                    <a:cubicBezTo>
                      <a:pt x="8" y="5"/>
                      <a:pt x="9" y="5"/>
                      <a:pt x="9" y="4"/>
                    </a:cubicBezTo>
                    <a:cubicBezTo>
                      <a:pt x="9" y="3"/>
                      <a:pt x="9" y="2"/>
                      <a:pt x="9" y="1"/>
                    </a:cubicBezTo>
                    <a:cubicBezTo>
                      <a:pt x="8" y="1"/>
                      <a:pt x="7" y="0"/>
                      <a:pt x="6" y="0"/>
                    </a:cubicBezTo>
                    <a:cubicBezTo>
                      <a:pt x="6" y="0"/>
                      <a:pt x="5" y="0"/>
                      <a:pt x="5" y="0"/>
                    </a:cubicBezTo>
                    <a:cubicBezTo>
                      <a:pt x="0" y="3"/>
                      <a:pt x="0" y="3"/>
                      <a:pt x="0" y="3"/>
                    </a:cubicBezTo>
                    <a:cubicBezTo>
                      <a:pt x="1" y="5"/>
                      <a:pt x="2" y="7"/>
                      <a:pt x="3" y="8"/>
                    </a:cubicBezTo>
                    <a:lnTo>
                      <a:pt x="8"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39" name="Freeform 293"/>
              <p:cNvSpPr>
                <a:spLocks/>
              </p:cNvSpPr>
              <p:nvPr/>
            </p:nvSpPr>
            <p:spPr bwMode="auto">
              <a:xfrm>
                <a:off x="6057901" y="3511550"/>
                <a:ext cx="34925" cy="30163"/>
              </a:xfrm>
              <a:custGeom>
                <a:avLst/>
                <a:gdLst>
                  <a:gd name="T0" fmla="*/ 3 w 9"/>
                  <a:gd name="T1" fmla="*/ 0 h 8"/>
                  <a:gd name="T2" fmla="*/ 0 w 9"/>
                  <a:gd name="T3" fmla="*/ 1 h 8"/>
                  <a:gd name="T4" fmla="*/ 0 w 9"/>
                  <a:gd name="T5" fmla="*/ 4 h 8"/>
                  <a:gd name="T6" fmla="*/ 1 w 9"/>
                  <a:gd name="T7" fmla="*/ 6 h 8"/>
                  <a:gd name="T8" fmla="*/ 6 w 9"/>
                  <a:gd name="T9" fmla="*/ 8 h 8"/>
                  <a:gd name="T10" fmla="*/ 9 w 9"/>
                  <a:gd name="T11" fmla="*/ 3 h 8"/>
                  <a:gd name="T12" fmla="*/ 4 w 9"/>
                  <a:gd name="T13" fmla="*/ 0 h 8"/>
                  <a:gd name="T14" fmla="*/ 3 w 9"/>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3" y="0"/>
                    </a:moveTo>
                    <a:cubicBezTo>
                      <a:pt x="2" y="0"/>
                      <a:pt x="1" y="1"/>
                      <a:pt x="0" y="1"/>
                    </a:cubicBezTo>
                    <a:cubicBezTo>
                      <a:pt x="0" y="2"/>
                      <a:pt x="0" y="3"/>
                      <a:pt x="0" y="4"/>
                    </a:cubicBezTo>
                    <a:cubicBezTo>
                      <a:pt x="0" y="5"/>
                      <a:pt x="1" y="5"/>
                      <a:pt x="1" y="6"/>
                    </a:cubicBezTo>
                    <a:cubicBezTo>
                      <a:pt x="6" y="8"/>
                      <a:pt x="6" y="8"/>
                      <a:pt x="6" y="8"/>
                    </a:cubicBezTo>
                    <a:cubicBezTo>
                      <a:pt x="7" y="7"/>
                      <a:pt x="8" y="5"/>
                      <a:pt x="9" y="3"/>
                    </a:cubicBezTo>
                    <a:cubicBezTo>
                      <a:pt x="4" y="0"/>
                      <a:pt x="4" y="0"/>
                      <a:pt x="4" y="0"/>
                    </a:cubicBezTo>
                    <a:cubicBezTo>
                      <a:pt x="4" y="0"/>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40" name="Freeform 294"/>
              <p:cNvSpPr>
                <a:spLocks/>
              </p:cNvSpPr>
              <p:nvPr/>
            </p:nvSpPr>
            <p:spPr bwMode="auto">
              <a:xfrm>
                <a:off x="6335713" y="3673475"/>
                <a:ext cx="34925" cy="31750"/>
              </a:xfrm>
              <a:custGeom>
                <a:avLst/>
                <a:gdLst>
                  <a:gd name="T0" fmla="*/ 0 w 9"/>
                  <a:gd name="T1" fmla="*/ 5 h 8"/>
                  <a:gd name="T2" fmla="*/ 5 w 9"/>
                  <a:gd name="T3" fmla="*/ 8 h 8"/>
                  <a:gd name="T4" fmla="*/ 6 w 9"/>
                  <a:gd name="T5" fmla="*/ 8 h 8"/>
                  <a:gd name="T6" fmla="*/ 9 w 9"/>
                  <a:gd name="T7" fmla="*/ 7 h 8"/>
                  <a:gd name="T8" fmla="*/ 9 w 9"/>
                  <a:gd name="T9" fmla="*/ 5 h 8"/>
                  <a:gd name="T10" fmla="*/ 8 w 9"/>
                  <a:gd name="T11" fmla="*/ 3 h 8"/>
                  <a:gd name="T12" fmla="*/ 3 w 9"/>
                  <a:gd name="T13" fmla="*/ 0 h 8"/>
                  <a:gd name="T14" fmla="*/ 0 w 9"/>
                  <a:gd name="T15" fmla="*/ 5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0" y="5"/>
                    </a:moveTo>
                    <a:cubicBezTo>
                      <a:pt x="5" y="8"/>
                      <a:pt x="5" y="8"/>
                      <a:pt x="5" y="8"/>
                    </a:cubicBezTo>
                    <a:cubicBezTo>
                      <a:pt x="5" y="8"/>
                      <a:pt x="6" y="8"/>
                      <a:pt x="6" y="8"/>
                    </a:cubicBezTo>
                    <a:cubicBezTo>
                      <a:pt x="7" y="8"/>
                      <a:pt x="8" y="8"/>
                      <a:pt x="9" y="7"/>
                    </a:cubicBezTo>
                    <a:cubicBezTo>
                      <a:pt x="9" y="6"/>
                      <a:pt x="9" y="5"/>
                      <a:pt x="9" y="5"/>
                    </a:cubicBezTo>
                    <a:cubicBezTo>
                      <a:pt x="9" y="4"/>
                      <a:pt x="8" y="3"/>
                      <a:pt x="8" y="3"/>
                    </a:cubicBezTo>
                    <a:cubicBezTo>
                      <a:pt x="3" y="0"/>
                      <a:pt x="3" y="0"/>
                      <a:pt x="3" y="0"/>
                    </a:cubicBezTo>
                    <a:cubicBezTo>
                      <a:pt x="2" y="2"/>
                      <a:pt x="1"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41" name="Freeform 295"/>
              <p:cNvSpPr>
                <a:spLocks/>
              </p:cNvSpPr>
              <p:nvPr/>
            </p:nvSpPr>
            <p:spPr bwMode="auto">
              <a:xfrm>
                <a:off x="6057901" y="3673475"/>
                <a:ext cx="34925" cy="31750"/>
              </a:xfrm>
              <a:custGeom>
                <a:avLst/>
                <a:gdLst>
                  <a:gd name="T0" fmla="*/ 1 w 9"/>
                  <a:gd name="T1" fmla="*/ 3 h 8"/>
                  <a:gd name="T2" fmla="*/ 0 w 9"/>
                  <a:gd name="T3" fmla="*/ 5 h 8"/>
                  <a:gd name="T4" fmla="*/ 0 w 9"/>
                  <a:gd name="T5" fmla="*/ 7 h 8"/>
                  <a:gd name="T6" fmla="*/ 3 w 9"/>
                  <a:gd name="T7" fmla="*/ 8 h 8"/>
                  <a:gd name="T8" fmla="*/ 4 w 9"/>
                  <a:gd name="T9" fmla="*/ 8 h 8"/>
                  <a:gd name="T10" fmla="*/ 9 w 9"/>
                  <a:gd name="T11" fmla="*/ 5 h 8"/>
                  <a:gd name="T12" fmla="*/ 6 w 9"/>
                  <a:gd name="T13" fmla="*/ 0 h 8"/>
                  <a:gd name="T14" fmla="*/ 1 w 9"/>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1" y="3"/>
                    </a:moveTo>
                    <a:cubicBezTo>
                      <a:pt x="1" y="3"/>
                      <a:pt x="0" y="4"/>
                      <a:pt x="0" y="5"/>
                    </a:cubicBezTo>
                    <a:cubicBezTo>
                      <a:pt x="0" y="5"/>
                      <a:pt x="0" y="6"/>
                      <a:pt x="0" y="7"/>
                    </a:cubicBezTo>
                    <a:cubicBezTo>
                      <a:pt x="1" y="8"/>
                      <a:pt x="2" y="8"/>
                      <a:pt x="3" y="8"/>
                    </a:cubicBezTo>
                    <a:cubicBezTo>
                      <a:pt x="3" y="8"/>
                      <a:pt x="4" y="8"/>
                      <a:pt x="4" y="8"/>
                    </a:cubicBezTo>
                    <a:cubicBezTo>
                      <a:pt x="9" y="5"/>
                      <a:pt x="9" y="5"/>
                      <a:pt x="9" y="5"/>
                    </a:cubicBezTo>
                    <a:cubicBezTo>
                      <a:pt x="8" y="3"/>
                      <a:pt x="7" y="2"/>
                      <a:pt x="6" y="0"/>
                    </a:cubicBezTo>
                    <a:lnTo>
                      <a:pt x="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42" name="Freeform 296"/>
              <p:cNvSpPr>
                <a:spLocks/>
              </p:cNvSpPr>
              <p:nvPr/>
            </p:nvSpPr>
            <p:spPr bwMode="auto">
              <a:xfrm>
                <a:off x="6275388" y="3730625"/>
                <a:ext cx="33338" cy="38100"/>
              </a:xfrm>
              <a:custGeom>
                <a:avLst/>
                <a:gdLst>
                  <a:gd name="T0" fmla="*/ 6 w 9"/>
                  <a:gd name="T1" fmla="*/ 0 h 10"/>
                  <a:gd name="T2" fmla="*/ 0 w 9"/>
                  <a:gd name="T3" fmla="*/ 3 h 10"/>
                  <a:gd name="T4" fmla="*/ 3 w 9"/>
                  <a:gd name="T5" fmla="*/ 8 h 10"/>
                  <a:gd name="T6" fmla="*/ 6 w 9"/>
                  <a:gd name="T7" fmla="*/ 10 h 10"/>
                  <a:gd name="T8" fmla="*/ 7 w 9"/>
                  <a:gd name="T9" fmla="*/ 9 h 10"/>
                  <a:gd name="T10" fmla="*/ 9 w 9"/>
                  <a:gd name="T11" fmla="*/ 5 h 10"/>
                  <a:gd name="T12" fmla="*/ 6 w 9"/>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6" y="0"/>
                    </a:moveTo>
                    <a:cubicBezTo>
                      <a:pt x="4" y="1"/>
                      <a:pt x="2" y="2"/>
                      <a:pt x="0" y="3"/>
                    </a:cubicBezTo>
                    <a:cubicBezTo>
                      <a:pt x="3" y="8"/>
                      <a:pt x="3" y="8"/>
                      <a:pt x="3" y="8"/>
                    </a:cubicBezTo>
                    <a:cubicBezTo>
                      <a:pt x="4" y="9"/>
                      <a:pt x="5" y="10"/>
                      <a:pt x="6" y="10"/>
                    </a:cubicBezTo>
                    <a:cubicBezTo>
                      <a:pt x="7" y="10"/>
                      <a:pt x="7" y="10"/>
                      <a:pt x="7" y="9"/>
                    </a:cubicBezTo>
                    <a:cubicBezTo>
                      <a:pt x="9" y="9"/>
                      <a:pt x="9" y="7"/>
                      <a:pt x="9" y="5"/>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43" name="Freeform 297"/>
              <p:cNvSpPr>
                <a:spLocks/>
              </p:cNvSpPr>
              <p:nvPr/>
            </p:nvSpPr>
            <p:spPr bwMode="auto">
              <a:xfrm>
                <a:off x="6118226" y="3730625"/>
                <a:ext cx="34925" cy="38100"/>
              </a:xfrm>
              <a:custGeom>
                <a:avLst/>
                <a:gdLst>
                  <a:gd name="T0" fmla="*/ 1 w 9"/>
                  <a:gd name="T1" fmla="*/ 5 h 10"/>
                  <a:gd name="T2" fmla="*/ 0 w 9"/>
                  <a:gd name="T3" fmla="*/ 8 h 10"/>
                  <a:gd name="T4" fmla="*/ 2 w 9"/>
                  <a:gd name="T5" fmla="*/ 9 h 10"/>
                  <a:gd name="T6" fmla="*/ 3 w 9"/>
                  <a:gd name="T7" fmla="*/ 10 h 10"/>
                  <a:gd name="T8" fmla="*/ 6 w 9"/>
                  <a:gd name="T9" fmla="*/ 8 h 10"/>
                  <a:gd name="T10" fmla="*/ 9 w 9"/>
                  <a:gd name="T11" fmla="*/ 3 h 10"/>
                  <a:gd name="T12" fmla="*/ 3 w 9"/>
                  <a:gd name="T13" fmla="*/ 0 h 10"/>
                  <a:gd name="T14" fmla="*/ 1 w 9"/>
                  <a:gd name="T15" fmla="*/ 5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1" y="5"/>
                    </a:moveTo>
                    <a:cubicBezTo>
                      <a:pt x="0" y="6"/>
                      <a:pt x="0" y="7"/>
                      <a:pt x="0" y="8"/>
                    </a:cubicBezTo>
                    <a:cubicBezTo>
                      <a:pt x="0" y="8"/>
                      <a:pt x="1" y="9"/>
                      <a:pt x="2" y="9"/>
                    </a:cubicBezTo>
                    <a:cubicBezTo>
                      <a:pt x="2" y="10"/>
                      <a:pt x="3" y="10"/>
                      <a:pt x="3" y="10"/>
                    </a:cubicBezTo>
                    <a:cubicBezTo>
                      <a:pt x="4" y="10"/>
                      <a:pt x="5" y="9"/>
                      <a:pt x="6" y="8"/>
                    </a:cubicBezTo>
                    <a:cubicBezTo>
                      <a:pt x="9" y="3"/>
                      <a:pt x="9" y="3"/>
                      <a:pt x="9" y="3"/>
                    </a:cubicBezTo>
                    <a:cubicBezTo>
                      <a:pt x="7" y="2"/>
                      <a:pt x="5" y="1"/>
                      <a:pt x="3" y="0"/>
                    </a:cubicBezTo>
                    <a:lnTo>
                      <a:pt x="1"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44" name="Oval 298"/>
              <p:cNvSpPr>
                <a:spLocks noChangeArrowheads="1"/>
              </p:cNvSpPr>
              <p:nvPr/>
            </p:nvSpPr>
            <p:spPr bwMode="auto">
              <a:xfrm>
                <a:off x="6194426" y="3590925"/>
                <a:ext cx="3492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sp>
            <p:nvSpPr>
              <p:cNvPr id="45" name="Freeform 299"/>
              <p:cNvSpPr>
                <a:spLocks/>
              </p:cNvSpPr>
              <p:nvPr/>
            </p:nvSpPr>
            <p:spPr bwMode="auto">
              <a:xfrm>
                <a:off x="6145213" y="3492500"/>
                <a:ext cx="84138" cy="98425"/>
              </a:xfrm>
              <a:custGeom>
                <a:avLst/>
                <a:gdLst>
                  <a:gd name="T0" fmla="*/ 22 w 22"/>
                  <a:gd name="T1" fmla="*/ 25 h 26"/>
                  <a:gd name="T2" fmla="*/ 21 w 22"/>
                  <a:gd name="T3" fmla="*/ 7 h 26"/>
                  <a:gd name="T4" fmla="*/ 18 w 22"/>
                  <a:gd name="T5" fmla="*/ 3 h 26"/>
                  <a:gd name="T6" fmla="*/ 14 w 22"/>
                  <a:gd name="T7" fmla="*/ 7 h 26"/>
                  <a:gd name="T8" fmla="*/ 14 w 22"/>
                  <a:gd name="T9" fmla="*/ 17 h 26"/>
                  <a:gd name="T10" fmla="*/ 5 w 22"/>
                  <a:gd name="T11" fmla="*/ 1 h 26"/>
                  <a:gd name="T12" fmla="*/ 2 w 22"/>
                  <a:gd name="T13" fmla="*/ 1 h 26"/>
                  <a:gd name="T14" fmla="*/ 1 w 22"/>
                  <a:gd name="T15" fmla="*/ 4 h 26"/>
                  <a:gd name="T16" fmla="*/ 13 w 22"/>
                  <a:gd name="T17" fmla="*/ 26 h 26"/>
                  <a:gd name="T18" fmla="*/ 18 w 22"/>
                  <a:gd name="T19" fmla="*/ 24 h 26"/>
                  <a:gd name="T20" fmla="*/ 22 w 22"/>
                  <a:gd name="T21"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26">
                    <a:moveTo>
                      <a:pt x="22" y="25"/>
                    </a:moveTo>
                    <a:cubicBezTo>
                      <a:pt x="21" y="7"/>
                      <a:pt x="21" y="7"/>
                      <a:pt x="21" y="7"/>
                    </a:cubicBezTo>
                    <a:cubicBezTo>
                      <a:pt x="21" y="5"/>
                      <a:pt x="20" y="3"/>
                      <a:pt x="18" y="3"/>
                    </a:cubicBezTo>
                    <a:cubicBezTo>
                      <a:pt x="15" y="3"/>
                      <a:pt x="14" y="5"/>
                      <a:pt x="14" y="7"/>
                    </a:cubicBezTo>
                    <a:cubicBezTo>
                      <a:pt x="14" y="17"/>
                      <a:pt x="14" y="17"/>
                      <a:pt x="14" y="17"/>
                    </a:cubicBezTo>
                    <a:cubicBezTo>
                      <a:pt x="5" y="1"/>
                      <a:pt x="5" y="1"/>
                      <a:pt x="5" y="1"/>
                    </a:cubicBezTo>
                    <a:cubicBezTo>
                      <a:pt x="4" y="0"/>
                      <a:pt x="3" y="0"/>
                      <a:pt x="2" y="1"/>
                    </a:cubicBezTo>
                    <a:cubicBezTo>
                      <a:pt x="1" y="1"/>
                      <a:pt x="0" y="3"/>
                      <a:pt x="1" y="4"/>
                    </a:cubicBezTo>
                    <a:cubicBezTo>
                      <a:pt x="13" y="26"/>
                      <a:pt x="13" y="26"/>
                      <a:pt x="13" y="26"/>
                    </a:cubicBezTo>
                    <a:cubicBezTo>
                      <a:pt x="14" y="24"/>
                      <a:pt x="16" y="24"/>
                      <a:pt x="18" y="24"/>
                    </a:cubicBezTo>
                    <a:cubicBezTo>
                      <a:pt x="19" y="24"/>
                      <a:pt x="21" y="24"/>
                      <a:pt x="22"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lumMod val="95000"/>
                    </a:schemeClr>
                  </a:solidFill>
                </a:endParaRPr>
              </a:p>
            </p:txBody>
          </p:sp>
        </p:grpSp>
        <p:sp>
          <p:nvSpPr>
            <p:cNvPr id="31" name="MH_Text_1"/>
            <p:cNvSpPr txBox="1"/>
            <p:nvPr>
              <p:custDataLst>
                <p:tags r:id="rId3"/>
              </p:custDataLst>
            </p:nvPr>
          </p:nvSpPr>
          <p:spPr>
            <a:xfrm>
              <a:off x="5400676" y="5163633"/>
              <a:ext cx="1833436" cy="584507"/>
            </a:xfrm>
            <a:prstGeom prst="rect">
              <a:avLst/>
            </a:prstGeom>
            <a:noFill/>
          </p:spPr>
          <p:txBody>
            <a:bodyPr anchor="ctr"/>
            <a:lstStyle/>
            <a:p>
              <a:pPr algn="ctr" eaLnBrk="1" hangingPunct="1">
                <a:defRPr/>
              </a:pPr>
              <a:r>
                <a:rPr lang="zh-CN" altLang="en-US" sz="1050" dirty="0">
                  <a:solidFill>
                    <a:schemeClr val="bg1">
                      <a:lumMod val="95000"/>
                    </a:schemeClr>
                  </a:solidFill>
                  <a:latin typeface="Impact" panose="020B0806030902050204" pitchFamily="34" charset="0"/>
                  <a:ea typeface="微软雅黑" panose="020B0503020204020204" pitchFamily="34" charset="-122"/>
                </a:rPr>
                <a:t>添加你的内容</a:t>
              </a:r>
            </a:p>
          </p:txBody>
        </p:sp>
      </p:grpSp>
      <p:grpSp>
        <p:nvGrpSpPr>
          <p:cNvPr id="46" name="组合 45"/>
          <p:cNvGrpSpPr/>
          <p:nvPr/>
        </p:nvGrpSpPr>
        <p:grpSpPr>
          <a:xfrm>
            <a:off x="3774272" y="1312740"/>
            <a:ext cx="3942438" cy="1349760"/>
            <a:chOff x="5031569" y="1750320"/>
            <a:chExt cx="5256584" cy="1799679"/>
          </a:xfrm>
        </p:grpSpPr>
        <p:sp>
          <p:nvSpPr>
            <p:cNvPr id="47" name="TextBox 42"/>
            <p:cNvSpPr txBox="1"/>
            <p:nvPr/>
          </p:nvSpPr>
          <p:spPr>
            <a:xfrm>
              <a:off x="5031569" y="2281959"/>
              <a:ext cx="5256584" cy="1268040"/>
            </a:xfrm>
            <a:prstGeom prst="rect">
              <a:avLst/>
            </a:prstGeom>
            <a:noFill/>
          </p:spPr>
          <p:txBody>
            <a:bodyPr wrap="square" rtlCol="0">
              <a:spAutoFit/>
            </a:bodyPr>
            <a:lstStyle/>
            <a:p>
              <a:pPr>
                <a:lnSpc>
                  <a:spcPct val="120000"/>
                </a:lnSpc>
              </a:pPr>
              <a:r>
                <a:rPr lang="zh-CN" altLang="en-US" sz="900" dirty="0">
                  <a:solidFill>
                    <a:schemeClr val="tx1">
                      <a:lumMod val="75000"/>
                      <a:lumOff val="25000"/>
                    </a:schemeClr>
                  </a:solidFill>
                  <a:latin typeface="微软雅黑" pitchFamily="34" charset="-122"/>
                  <a:ea typeface="微软雅黑" pitchFamily="34" charset="-122"/>
                </a:rPr>
                <a:t>输入内容，或复制内容后右键选择只保留文本粘贴内容。输入内容，或复制内容后右键选择只保留文本粘贴内容。输入内容，或复制内容后右键选择只保留文本粘贴内容。输入内容，或复制内容后右键选择只保留文本粘贴内容。</a:t>
              </a:r>
            </a:p>
            <a:p>
              <a:pPr>
                <a:lnSpc>
                  <a:spcPct val="120000"/>
                </a:lnSpc>
              </a:pPr>
              <a:endParaRPr lang="zh-CN" altLang="en-US" sz="1050" dirty="0">
                <a:solidFill>
                  <a:schemeClr val="tx1">
                    <a:lumMod val="75000"/>
                    <a:lumOff val="25000"/>
                  </a:schemeClr>
                </a:solidFill>
                <a:latin typeface="微软雅黑" pitchFamily="34" charset="-122"/>
                <a:ea typeface="微软雅黑" pitchFamily="34" charset="-122"/>
              </a:endParaRPr>
            </a:p>
          </p:txBody>
        </p:sp>
        <p:sp>
          <p:nvSpPr>
            <p:cNvPr id="48" name="MH_Text_1"/>
            <p:cNvSpPr txBox="1"/>
            <p:nvPr>
              <p:custDataLst>
                <p:tags r:id="rId2"/>
              </p:custDataLst>
            </p:nvPr>
          </p:nvSpPr>
          <p:spPr>
            <a:xfrm>
              <a:off x="5033057" y="1750320"/>
              <a:ext cx="1833436" cy="584507"/>
            </a:xfrm>
            <a:prstGeom prst="rect">
              <a:avLst/>
            </a:prstGeom>
            <a:noFill/>
          </p:spPr>
          <p:txBody>
            <a:bodyPr anchor="ctr"/>
            <a:lstStyle/>
            <a:p>
              <a:pPr algn="ctr" eaLnBrk="1" hangingPunct="1">
                <a:defRPr/>
              </a:pPr>
              <a:r>
                <a:rPr lang="zh-CN" altLang="en-US" sz="1200" b="1" dirty="0">
                  <a:solidFill>
                    <a:schemeClr val="tx1">
                      <a:lumMod val="75000"/>
                      <a:lumOff val="25000"/>
                    </a:schemeClr>
                  </a:solidFill>
                  <a:latin typeface="Impact" panose="020B0806030902050204" pitchFamily="34" charset="0"/>
                  <a:ea typeface="微软雅黑" panose="020B0503020204020204" pitchFamily="34" charset="-122"/>
                </a:rPr>
                <a:t>添加你的段落标题</a:t>
              </a:r>
            </a:p>
          </p:txBody>
        </p:sp>
      </p:grpSp>
      <p:grpSp>
        <p:nvGrpSpPr>
          <p:cNvPr id="49" name="组合 48"/>
          <p:cNvGrpSpPr/>
          <p:nvPr/>
        </p:nvGrpSpPr>
        <p:grpSpPr>
          <a:xfrm>
            <a:off x="3774272" y="3130209"/>
            <a:ext cx="3942438" cy="1396299"/>
            <a:chOff x="5031569" y="4173610"/>
            <a:chExt cx="5256584" cy="1861731"/>
          </a:xfrm>
        </p:grpSpPr>
        <p:sp>
          <p:nvSpPr>
            <p:cNvPr id="50" name="TextBox 51"/>
            <p:cNvSpPr txBox="1"/>
            <p:nvPr/>
          </p:nvSpPr>
          <p:spPr>
            <a:xfrm>
              <a:off x="5031569" y="4767301"/>
              <a:ext cx="5256584" cy="1268040"/>
            </a:xfrm>
            <a:prstGeom prst="rect">
              <a:avLst/>
            </a:prstGeom>
            <a:noFill/>
          </p:spPr>
          <p:txBody>
            <a:bodyPr wrap="square" rtlCol="0">
              <a:spAutoFit/>
            </a:bodyPr>
            <a:lstStyle/>
            <a:p>
              <a:pPr>
                <a:lnSpc>
                  <a:spcPct val="120000"/>
                </a:lnSpc>
              </a:pPr>
              <a:r>
                <a:rPr lang="zh-CN" altLang="en-US" sz="900" dirty="0">
                  <a:solidFill>
                    <a:schemeClr val="tx1">
                      <a:lumMod val="75000"/>
                      <a:lumOff val="25000"/>
                    </a:schemeClr>
                  </a:solidFill>
                  <a:latin typeface="微软雅黑" pitchFamily="34" charset="-122"/>
                  <a:ea typeface="微软雅黑" pitchFamily="34" charset="-122"/>
                </a:rPr>
                <a:t>输入内容，或复制内容后右键选择只保留文本粘贴内容。输入内容，或复制内容后右键选择只保留文本粘贴内容。输入内容，或复制内容后右键选择只保留文本粘贴内容。输入内容，或复制内容后右键选择只保留文本粘贴内容。</a:t>
              </a:r>
            </a:p>
            <a:p>
              <a:pPr>
                <a:lnSpc>
                  <a:spcPct val="120000"/>
                </a:lnSpc>
              </a:pPr>
              <a:endParaRPr lang="zh-CN" altLang="en-US" sz="1050" dirty="0">
                <a:solidFill>
                  <a:schemeClr val="tx1">
                    <a:lumMod val="75000"/>
                    <a:lumOff val="25000"/>
                  </a:schemeClr>
                </a:solidFill>
                <a:latin typeface="微软雅黑" pitchFamily="34" charset="-122"/>
                <a:ea typeface="微软雅黑" pitchFamily="34" charset="-122"/>
              </a:endParaRPr>
            </a:p>
          </p:txBody>
        </p:sp>
        <p:sp>
          <p:nvSpPr>
            <p:cNvPr id="51" name="MH_Text_1"/>
            <p:cNvSpPr txBox="1"/>
            <p:nvPr>
              <p:custDataLst>
                <p:tags r:id="rId1"/>
              </p:custDataLst>
            </p:nvPr>
          </p:nvSpPr>
          <p:spPr>
            <a:xfrm>
              <a:off x="5033057" y="4173610"/>
              <a:ext cx="1833436" cy="584507"/>
            </a:xfrm>
            <a:prstGeom prst="rect">
              <a:avLst/>
            </a:prstGeom>
            <a:noFill/>
          </p:spPr>
          <p:txBody>
            <a:bodyPr anchor="ctr"/>
            <a:lstStyle/>
            <a:p>
              <a:pPr algn="ctr" eaLnBrk="1" hangingPunct="1">
                <a:defRPr/>
              </a:pPr>
              <a:r>
                <a:rPr lang="zh-CN" altLang="en-US" sz="1200" b="1" dirty="0">
                  <a:solidFill>
                    <a:schemeClr val="tx1">
                      <a:lumMod val="75000"/>
                      <a:lumOff val="25000"/>
                    </a:schemeClr>
                  </a:solidFill>
                  <a:latin typeface="Impact" panose="020B0806030902050204" pitchFamily="34" charset="0"/>
                  <a:ea typeface="微软雅黑" panose="020B0503020204020204" pitchFamily="34" charset="-122"/>
                </a:rPr>
                <a:t>添加你的段落标题</a:t>
              </a:r>
            </a:p>
          </p:txBody>
        </p:sp>
      </p:grpSp>
    </p:spTree>
    <p:extLst>
      <p:ext uri="{BB962C8B-B14F-4D97-AF65-F5344CB8AC3E}">
        <p14:creationId xmlns:p14="http://schemas.microsoft.com/office/powerpoint/2010/main" val="115126749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5"/>
                                        </p:tgtEl>
                                      </p:cBhvr>
                                    </p:animEffect>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750" fill="hold"/>
                                        <p:tgtEl>
                                          <p:spTgt spid="8"/>
                                        </p:tgtEl>
                                        <p:attrNameLst>
                                          <p:attrName>ppt_x</p:attrName>
                                        </p:attrNameLst>
                                      </p:cBhvr>
                                      <p:tavLst>
                                        <p:tav tm="0">
                                          <p:val>
                                            <p:strVal val="1+#ppt_w/2"/>
                                          </p:val>
                                        </p:tav>
                                        <p:tav tm="100000">
                                          <p:val>
                                            <p:strVal val="#ppt_x"/>
                                          </p:val>
                                        </p:tav>
                                      </p:tavLst>
                                    </p:anim>
                                    <p:anim calcmode="lin" valueType="num">
                                      <p:cBhvr additive="base">
                                        <p:cTn id="23" dur="750" fill="hold"/>
                                        <p:tgtEl>
                                          <p:spTgt spid="8"/>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0-#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childTnLst>
                          </p:cTn>
                        </p:par>
                        <p:par>
                          <p:cTn id="28" fill="hold">
                            <p:stCondLst>
                              <p:cond delay="2250"/>
                            </p:stCondLst>
                            <p:childTnLst>
                              <p:par>
                                <p:cTn id="29" presetID="22" presetClass="entr" presetSubtype="8"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left)">
                                      <p:cBhvr>
                                        <p:cTn id="31" dur="500"/>
                                        <p:tgtEl>
                                          <p:spTgt spid="46"/>
                                        </p:tgtEl>
                                      </p:cBhvr>
                                    </p:animEffect>
                                  </p:childTnLst>
                                </p:cTn>
                              </p:par>
                            </p:childTnLst>
                          </p:cTn>
                        </p:par>
                        <p:par>
                          <p:cTn id="32" fill="hold">
                            <p:stCondLst>
                              <p:cond delay="2750"/>
                            </p:stCondLst>
                            <p:childTnLst>
                              <p:par>
                                <p:cTn id="33" presetID="2" presetClass="entr" presetSubtype="8"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750" fill="hold"/>
                                        <p:tgtEl>
                                          <p:spTgt spid="28"/>
                                        </p:tgtEl>
                                        <p:attrNameLst>
                                          <p:attrName>ppt_x</p:attrName>
                                        </p:attrNameLst>
                                      </p:cBhvr>
                                      <p:tavLst>
                                        <p:tav tm="0">
                                          <p:val>
                                            <p:strVal val="0-#ppt_w/2"/>
                                          </p:val>
                                        </p:tav>
                                        <p:tav tm="100000">
                                          <p:val>
                                            <p:strVal val="#ppt_x"/>
                                          </p:val>
                                        </p:tav>
                                      </p:tavLst>
                                    </p:anim>
                                    <p:anim calcmode="lin" valueType="num">
                                      <p:cBhvr additive="base">
                                        <p:cTn id="36" dur="750" fill="hold"/>
                                        <p:tgtEl>
                                          <p:spTgt spid="2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750" fill="hold"/>
                                        <p:tgtEl>
                                          <p:spTgt spid="7"/>
                                        </p:tgtEl>
                                        <p:attrNameLst>
                                          <p:attrName>ppt_x</p:attrName>
                                        </p:attrNameLst>
                                      </p:cBhvr>
                                      <p:tavLst>
                                        <p:tav tm="0">
                                          <p:val>
                                            <p:strVal val="1+#ppt_w/2"/>
                                          </p:val>
                                        </p:tav>
                                        <p:tav tm="100000">
                                          <p:val>
                                            <p:strVal val="#ppt_x"/>
                                          </p:val>
                                        </p:tav>
                                      </p:tavLst>
                                    </p:anim>
                                    <p:anim calcmode="lin" valueType="num">
                                      <p:cBhvr additive="base">
                                        <p:cTn id="40" dur="750" fill="hold"/>
                                        <p:tgtEl>
                                          <p:spTgt spid="7"/>
                                        </p:tgtEl>
                                        <p:attrNameLst>
                                          <p:attrName>ppt_y</p:attrName>
                                        </p:attrNameLst>
                                      </p:cBhvr>
                                      <p:tavLst>
                                        <p:tav tm="0">
                                          <p:val>
                                            <p:strVal val="#ppt_y"/>
                                          </p:val>
                                        </p:tav>
                                        <p:tav tm="100000">
                                          <p:val>
                                            <p:strVal val="#ppt_y"/>
                                          </p:val>
                                        </p:tav>
                                      </p:tavLst>
                                    </p:anim>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49"/>
                                        </p:tgtEl>
                                        <p:attrNameLst>
                                          <p:attrName>style.visibility</p:attrName>
                                        </p:attrNameLst>
                                      </p:cBhvr>
                                      <p:to>
                                        <p:strVal val="visible"/>
                                      </p:to>
                                    </p:set>
                                    <p:animEffect transition="in" filter="wipe(left)">
                                      <p:cBhvr>
                                        <p:cTn id="4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303161934"/>
  <p:tag name="MH_LIBRARY" val="GRAPHIC"/>
  <p:tag name="MH_TYPE" val="Text"/>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60303161934"/>
  <p:tag name="MH_LIBRARY" val="GRAPHIC"/>
  <p:tag name="MH_TYPE" val="Text"/>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303161934"/>
  <p:tag name="MH_LIBRARY" val="GRAPHIC"/>
  <p:tag name="MH_TYPE" val="Text"/>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60303161934"/>
  <p:tag name="MH_LIBRARY" val="GRAPHIC"/>
  <p:tag name="MH_TYPE" val="Text"/>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303161934"/>
  <p:tag name="MH_LIBRARY" val="GRAPHIC"/>
  <p:tag name="MH_TYPE" val="Text"/>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6"/>
</p:tagLst>
</file>

<file path=ppt/tags/tag15.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7"/>
</p:tagLst>
</file>

<file path=ppt/tags/tag16.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8"/>
</p:tagLst>
</file>

<file path=ppt/tags/tag17.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9"/>
</p:tagLst>
</file>

<file path=ppt/tags/tag18.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10"/>
</p:tagLst>
</file>

<file path=ppt/tags/tag2.xml><?xml version="1.0" encoding="utf-8"?>
<p:tagLst xmlns:a="http://schemas.openxmlformats.org/drawingml/2006/main" xmlns:r="http://schemas.openxmlformats.org/officeDocument/2006/relationships" xmlns:p="http://schemas.openxmlformats.org/presentationml/2006/main">
  <p:tag name="MH" val="20160303161934"/>
  <p:tag name="MH_LIBRARY" val="GRAPHIC"/>
  <p:tag name="MH_TYPE" val="Text"/>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0303161934"/>
  <p:tag name="MH_LIBRARY" val="GRAPHIC"/>
  <p:tag name="MH_TYPE" val="Text"/>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3"/>
</p:tagLst>
</file>

<file path=ppt/tags/tag22.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14"/>
</p:tagLst>
</file>

<file path=ppt/tags/tag23.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5"/>
</p:tagLst>
</file>

<file path=ppt/tags/tag24.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13"/>
</p:tagLst>
</file>

<file path=ppt/tags/tag25.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12"/>
</p:tagLst>
</file>

<file path=ppt/tags/tag27.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4"/>
</p:tagLst>
</file>

<file path=ppt/tags/tag28.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Other"/>
  <p:tag name="MH_ORDER" val="11"/>
</p:tagLst>
</file>

<file path=ppt/tags/tag29.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Text"/>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60303161934"/>
  <p:tag name="MH_LIBRARY" val="GRAPHIC"/>
  <p:tag name="MH_TYPE" val="Text"/>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SubTitle"/>
  <p:tag name="MH_ORDER" val="2"/>
</p:tagLst>
</file>

<file path=ppt/tags/tag31.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Text"/>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SubTitle"/>
  <p:tag name="MH_ORDER" val="1"/>
</p:tagLst>
</file>

<file path=ppt/tags/tag33.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Text"/>
  <p:tag name="MH_ORDER" val="4"/>
</p:tagLst>
</file>

<file path=ppt/tags/tag34.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SubTitle"/>
  <p:tag name="MH_ORDER" val="4"/>
</p:tagLst>
</file>

<file path=ppt/tags/tag35.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Text"/>
  <p:tag name="MH_ORDER" val="3"/>
</p:tagLst>
</file>

<file path=ppt/tags/tag36.xml><?xml version="1.0" encoding="utf-8"?>
<p:tagLst xmlns:a="http://schemas.openxmlformats.org/drawingml/2006/main" xmlns:r="http://schemas.openxmlformats.org/officeDocument/2006/relationships" xmlns:p="http://schemas.openxmlformats.org/presentationml/2006/main">
  <p:tag name="MH" val="20160303161825"/>
  <p:tag name="MH_LIBRARY" val="GRAPHIC"/>
  <p:tag name="MH_TYPE" val="SubTitle"/>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60303161934"/>
  <p:tag name="MH_LIBRARY" val="GRAPHIC"/>
  <p:tag name="MH_TYPE" val="Text"/>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303161934"/>
  <p:tag name="MH_LIBRARY" val="GRAPHIC"/>
  <p:tag name="MH_TYPE" val="Text"/>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303161934"/>
  <p:tag name="MH_LIBRARY" val="GRAPHIC"/>
  <p:tag name="MH_TYPE" val="Text"/>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303161934"/>
  <p:tag name="MH_LIBRARY" val="GRAPHIC"/>
  <p:tag name="MH_TYPE" val="Text"/>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303161934"/>
  <p:tag name="MH_LIBRARY" val="GRAPHIC"/>
  <p:tag name="MH_TYPE" val="Text"/>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303161934"/>
  <p:tag name="MH_LIBRARY" val="GRAPHIC"/>
  <p:tag name="MH_TYPE" val="Text"/>
  <p:tag name="MH_ORDER" val="1"/>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18</TotalTime>
  <Words>2587</Words>
  <Application>Microsoft Office PowerPoint</Application>
  <PresentationFormat>全屏显示(16:9)</PresentationFormat>
  <Paragraphs>180</Paragraphs>
  <Slides>24</Slides>
  <Notes>0</Notes>
  <HiddenSlides>0</HiddenSlides>
  <MMClips>1</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装修公司</dc:title>
  <dc:creator>第一PPT</dc:creator>
  <cp:keywords>www.1ppt.com</cp:keywords>
  <cp:lastModifiedBy>Windows User</cp:lastModifiedBy>
  <cp:revision>4</cp:revision>
  <dcterms:created xsi:type="dcterms:W3CDTF">2017-02-13T06:43:33Z</dcterms:created>
  <dcterms:modified xsi:type="dcterms:W3CDTF">2019-05-04T14:02:45Z</dcterms:modified>
</cp:coreProperties>
</file>