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3.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0" r:id="rId1"/>
    <p:sldMasterId id="2147483661" r:id="rId2"/>
  </p:sldMasterIdLst>
  <p:notesMasterIdLst>
    <p:notesMasterId r:id="rId29"/>
  </p:notesMasterIdLst>
  <p:sldIdLst>
    <p:sldId id="289" r:id="rId3"/>
    <p:sldId id="283" r:id="rId4"/>
    <p:sldId id="284" r:id="rId5"/>
    <p:sldId id="262" r:id="rId6"/>
    <p:sldId id="272" r:id="rId7"/>
    <p:sldId id="276" r:id="rId8"/>
    <p:sldId id="263" r:id="rId9"/>
    <p:sldId id="287" r:id="rId10"/>
    <p:sldId id="261" r:id="rId11"/>
    <p:sldId id="274" r:id="rId12"/>
    <p:sldId id="270" r:id="rId13"/>
    <p:sldId id="268" r:id="rId14"/>
    <p:sldId id="269" r:id="rId15"/>
    <p:sldId id="286" r:id="rId16"/>
    <p:sldId id="277" r:id="rId17"/>
    <p:sldId id="264" r:id="rId18"/>
    <p:sldId id="267" r:id="rId19"/>
    <p:sldId id="265" r:id="rId20"/>
    <p:sldId id="271" r:id="rId21"/>
    <p:sldId id="285" r:id="rId22"/>
    <p:sldId id="260" r:id="rId23"/>
    <p:sldId id="266" r:id="rId24"/>
    <p:sldId id="273" r:id="rId25"/>
    <p:sldId id="275" r:id="rId26"/>
    <p:sldId id="288" r:id="rId27"/>
    <p:sldId id="290" r:id="rId28"/>
  </p:sldIdLst>
  <p:sldSz cx="12192000" cy="6858000"/>
  <p:notesSz cx="6858000" cy="9144000"/>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85" autoAdjust="0"/>
    <p:restoredTop sz="95317" autoAdjust="0"/>
  </p:normalViewPr>
  <p:slideViewPr>
    <p:cSldViewPr snapToGrid="0">
      <p:cViewPr varScale="1">
        <p:scale>
          <a:sx n="57" d="100"/>
          <a:sy n="57" d="100"/>
        </p:scale>
        <p:origin x="-90" y="-147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4DD2-4CCA-A43D-D2D5D3C562F4}"/>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4DD2-4CCA-A43D-D2D5D3C562F4}"/>
            </c:ext>
          </c:extLst>
        </c:ser>
        <c:ser>
          <c:idx val="2"/>
          <c:order val="2"/>
          <c:tx>
            <c:strRef>
              <c:f>Sheet1!$D$1</c:f>
              <c:strCache>
                <c:ptCount val="1"/>
                <c:pt idx="0">
                  <c:v>系列 3</c:v>
                </c:pt>
              </c:strCache>
            </c:strRef>
          </c:tx>
          <c:spPr>
            <a:solidFill>
              <a:schemeClr val="tx1">
                <a:lumMod val="50000"/>
                <a:lumOff val="50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4DD2-4CCA-A43D-D2D5D3C562F4}"/>
            </c:ext>
          </c:extLst>
        </c:ser>
        <c:dLbls>
          <c:showLegendKey val="0"/>
          <c:showVal val="0"/>
          <c:showCatName val="0"/>
          <c:showSerName val="0"/>
          <c:showPercent val="0"/>
          <c:showBubbleSize val="0"/>
        </c:dLbls>
        <c:gapWidth val="75"/>
        <c:overlap val="100"/>
        <c:axId val="197711744"/>
        <c:axId val="197713280"/>
      </c:barChart>
      <c:catAx>
        <c:axId val="19771174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197713280"/>
        <c:crosses val="autoZero"/>
        <c:auto val="1"/>
        <c:lblAlgn val="ctr"/>
        <c:lblOffset val="100"/>
        <c:noMultiLvlLbl val="0"/>
      </c:catAx>
      <c:valAx>
        <c:axId val="19771328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977117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2.5</c:v>
                </c:pt>
                <c:pt idx="1">
                  <c:v>3</c:v>
                </c:pt>
                <c:pt idx="2">
                  <c:v>4</c:v>
                </c:pt>
                <c:pt idx="3">
                  <c:v>3</c:v>
                </c:pt>
              </c:numCache>
            </c:numRef>
          </c:val>
          <c:extLst xmlns:c16r2="http://schemas.microsoft.com/office/drawing/2015/06/chart">
            <c:ext xmlns:c16="http://schemas.microsoft.com/office/drawing/2014/chart" uri="{C3380CC4-5D6E-409C-BE32-E72D297353CC}">
              <c16:uniqueId val="{00000000-A64E-4B32-9F25-B721EB58FA6A}"/>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c:v>
                </c:pt>
                <c:pt idx="1">
                  <c:v>3</c:v>
                </c:pt>
                <c:pt idx="2">
                  <c:v>3.2</c:v>
                </c:pt>
                <c:pt idx="3">
                  <c:v>2</c:v>
                </c:pt>
              </c:numCache>
            </c:numRef>
          </c:val>
          <c:extLst xmlns:c16r2="http://schemas.microsoft.com/office/drawing/2015/06/chart">
            <c:ext xmlns:c16="http://schemas.microsoft.com/office/drawing/2014/chart" uri="{C3380CC4-5D6E-409C-BE32-E72D297353CC}">
              <c16:uniqueId val="{00000001-A64E-4B32-9F25-B721EB58FA6A}"/>
            </c:ext>
          </c:extLst>
        </c:ser>
        <c:ser>
          <c:idx val="2"/>
          <c:order val="2"/>
          <c:tx>
            <c:strRef>
              <c:f>Sheet1!$D$1</c:f>
              <c:strCache>
                <c:ptCount val="1"/>
                <c:pt idx="0">
                  <c:v>系列 3</c:v>
                </c:pt>
              </c:strCache>
            </c:strRef>
          </c:tx>
          <c:spPr>
            <a:solidFill>
              <a:schemeClr val="tx1">
                <a:lumMod val="50000"/>
                <a:lumOff val="50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5</c:v>
                </c:pt>
                <c:pt idx="1">
                  <c:v>3</c:v>
                </c:pt>
                <c:pt idx="2">
                  <c:v>2</c:v>
                </c:pt>
                <c:pt idx="3">
                  <c:v>1</c:v>
                </c:pt>
              </c:numCache>
            </c:numRef>
          </c:val>
          <c:extLst xmlns:c16r2="http://schemas.microsoft.com/office/drawing/2015/06/chart">
            <c:ext xmlns:c16="http://schemas.microsoft.com/office/drawing/2014/chart" uri="{C3380CC4-5D6E-409C-BE32-E72D297353CC}">
              <c16:uniqueId val="{00000002-A64E-4B32-9F25-B721EB58FA6A}"/>
            </c:ext>
          </c:extLst>
        </c:ser>
        <c:dLbls>
          <c:showLegendKey val="0"/>
          <c:showVal val="0"/>
          <c:showCatName val="0"/>
          <c:showSerName val="0"/>
          <c:showPercent val="0"/>
          <c:showBubbleSize val="0"/>
        </c:dLbls>
        <c:gapWidth val="75"/>
        <c:overlap val="100"/>
        <c:axId val="160904704"/>
        <c:axId val="160906240"/>
      </c:barChart>
      <c:catAx>
        <c:axId val="1609047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160906240"/>
        <c:crosses val="autoZero"/>
        <c:auto val="1"/>
        <c:lblAlgn val="ctr"/>
        <c:lblOffset val="100"/>
        <c:noMultiLvlLbl val="0"/>
      </c:catAx>
      <c:valAx>
        <c:axId val="1609062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60904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06C37E-11D3-4DB8-A57E-70919EAB46C6}" type="datetimeFigureOut">
              <a:rPr lang="zh-CN" altLang="en-US" smtClean="0"/>
              <a:t>2019/5/6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8152D9-5CC7-4E9D-A5C4-B9CCFF0E5EE8}" type="slidenum">
              <a:rPr lang="zh-CN" altLang="en-US" smtClean="0"/>
              <a:t>‹#›</a:t>
            </a:fld>
            <a:endParaRPr lang="zh-CN" altLang="en-US"/>
          </a:p>
        </p:txBody>
      </p:sp>
    </p:spTree>
    <p:extLst>
      <p:ext uri="{BB962C8B-B14F-4D97-AF65-F5344CB8AC3E}">
        <p14:creationId xmlns:p14="http://schemas.microsoft.com/office/powerpoint/2010/main" val="1277055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8152D9-5CC7-4E9D-A5C4-B9CCFF0E5EE8}" type="slidenum">
              <a:rPr lang="zh-CN" altLang="en-US" smtClean="0"/>
              <a:t>1</a:t>
            </a:fld>
            <a:endParaRPr lang="zh-CN" altLang="en-US"/>
          </a:p>
        </p:txBody>
      </p:sp>
    </p:spTree>
    <p:extLst>
      <p:ext uri="{BB962C8B-B14F-4D97-AF65-F5344CB8AC3E}">
        <p14:creationId xmlns:p14="http://schemas.microsoft.com/office/powerpoint/2010/main" val="325762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A38D33-8C8F-4E14-BE24-35EBEB99B152}" type="slidenum">
              <a:rPr lang="zh-CN" altLang="en-US" smtClean="0"/>
              <a:t>10</a:t>
            </a:fld>
            <a:endParaRPr lang="zh-CN" altLang="en-US"/>
          </a:p>
        </p:txBody>
      </p:sp>
    </p:spTree>
    <p:extLst>
      <p:ext uri="{BB962C8B-B14F-4D97-AF65-F5344CB8AC3E}">
        <p14:creationId xmlns:p14="http://schemas.microsoft.com/office/powerpoint/2010/main" val="25902289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7F6AE7-3555-47AF-9DDF-A6E6AF0CA1ED}" type="slidenum">
              <a:rPr lang="zh-CN" altLang="en-US" smtClean="0"/>
              <a:t>11</a:t>
            </a:fld>
            <a:endParaRPr lang="zh-CN" altLang="en-US"/>
          </a:p>
        </p:txBody>
      </p:sp>
    </p:spTree>
    <p:extLst>
      <p:ext uri="{BB962C8B-B14F-4D97-AF65-F5344CB8AC3E}">
        <p14:creationId xmlns:p14="http://schemas.microsoft.com/office/powerpoint/2010/main" val="23585427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EEE461-41DB-4DF9-A1AC-E0AD990EAB72}" type="slidenum">
              <a:rPr lang="zh-CN" altLang="en-US" smtClean="0"/>
              <a:t>12</a:t>
            </a:fld>
            <a:endParaRPr lang="zh-CN" altLang="en-US"/>
          </a:p>
        </p:txBody>
      </p:sp>
    </p:spTree>
    <p:extLst>
      <p:ext uri="{BB962C8B-B14F-4D97-AF65-F5344CB8AC3E}">
        <p14:creationId xmlns:p14="http://schemas.microsoft.com/office/powerpoint/2010/main" val="13646726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AC6A9B-126A-4E6D-AAF1-1109D0968196}" type="slidenum">
              <a:rPr lang="zh-CN" altLang="en-US" smtClean="0"/>
              <a:t>13</a:t>
            </a:fld>
            <a:endParaRPr lang="zh-CN" altLang="en-US"/>
          </a:p>
        </p:txBody>
      </p:sp>
    </p:spTree>
    <p:extLst>
      <p:ext uri="{BB962C8B-B14F-4D97-AF65-F5344CB8AC3E}">
        <p14:creationId xmlns:p14="http://schemas.microsoft.com/office/powerpoint/2010/main" val="40962416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8152D9-5CC7-4E9D-A5C4-B9CCFF0E5EE8}" type="slidenum">
              <a:rPr lang="zh-CN" altLang="en-US" smtClean="0"/>
              <a:t>14</a:t>
            </a:fld>
            <a:endParaRPr lang="zh-CN" altLang="en-US"/>
          </a:p>
        </p:txBody>
      </p:sp>
    </p:spTree>
    <p:extLst>
      <p:ext uri="{BB962C8B-B14F-4D97-AF65-F5344CB8AC3E}">
        <p14:creationId xmlns:p14="http://schemas.microsoft.com/office/powerpoint/2010/main" val="25904486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15</a:t>
            </a:fld>
            <a:endParaRPr lang="zh-CN" altLang="en-US"/>
          </a:p>
        </p:txBody>
      </p:sp>
    </p:spTree>
    <p:extLst>
      <p:ext uri="{BB962C8B-B14F-4D97-AF65-F5344CB8AC3E}">
        <p14:creationId xmlns:p14="http://schemas.microsoft.com/office/powerpoint/2010/main" val="2940691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16</a:t>
            </a:fld>
            <a:endParaRPr lang="zh-CN" altLang="en-US"/>
          </a:p>
        </p:txBody>
      </p:sp>
    </p:spTree>
    <p:extLst>
      <p:ext uri="{BB962C8B-B14F-4D97-AF65-F5344CB8AC3E}">
        <p14:creationId xmlns:p14="http://schemas.microsoft.com/office/powerpoint/2010/main" val="41213191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EEE461-41DB-4DF9-A1AC-E0AD990EAB72}" type="slidenum">
              <a:rPr lang="zh-CN" altLang="en-US" smtClean="0"/>
              <a:t>17</a:t>
            </a:fld>
            <a:endParaRPr lang="zh-CN" altLang="en-US"/>
          </a:p>
        </p:txBody>
      </p:sp>
    </p:spTree>
    <p:extLst>
      <p:ext uri="{BB962C8B-B14F-4D97-AF65-F5344CB8AC3E}">
        <p14:creationId xmlns:p14="http://schemas.microsoft.com/office/powerpoint/2010/main" val="25794550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18</a:t>
            </a:fld>
            <a:endParaRPr lang="zh-CN" altLang="en-US"/>
          </a:p>
        </p:txBody>
      </p:sp>
    </p:spTree>
    <p:extLst>
      <p:ext uri="{BB962C8B-B14F-4D97-AF65-F5344CB8AC3E}">
        <p14:creationId xmlns:p14="http://schemas.microsoft.com/office/powerpoint/2010/main" val="42505668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19</a:t>
            </a:fld>
            <a:endParaRPr lang="zh-CN" altLang="en-US"/>
          </a:p>
        </p:txBody>
      </p:sp>
    </p:spTree>
    <p:extLst>
      <p:ext uri="{BB962C8B-B14F-4D97-AF65-F5344CB8AC3E}">
        <p14:creationId xmlns:p14="http://schemas.microsoft.com/office/powerpoint/2010/main" val="381222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8152D9-5CC7-4E9D-A5C4-B9CCFF0E5EE8}" type="slidenum">
              <a:rPr lang="zh-CN" altLang="en-US" smtClean="0"/>
              <a:t>2</a:t>
            </a:fld>
            <a:endParaRPr lang="zh-CN" altLang="en-US"/>
          </a:p>
        </p:txBody>
      </p:sp>
    </p:spTree>
    <p:extLst>
      <p:ext uri="{BB962C8B-B14F-4D97-AF65-F5344CB8AC3E}">
        <p14:creationId xmlns:p14="http://schemas.microsoft.com/office/powerpoint/2010/main" val="37294272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8152D9-5CC7-4E9D-A5C4-B9CCFF0E5EE8}" type="slidenum">
              <a:rPr lang="zh-CN" altLang="en-US" smtClean="0"/>
              <a:t>20</a:t>
            </a:fld>
            <a:endParaRPr lang="zh-CN" altLang="en-US"/>
          </a:p>
        </p:txBody>
      </p:sp>
    </p:spTree>
    <p:extLst>
      <p:ext uri="{BB962C8B-B14F-4D97-AF65-F5344CB8AC3E}">
        <p14:creationId xmlns:p14="http://schemas.microsoft.com/office/powerpoint/2010/main" val="15510193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4C493B2F-67F1-4FEC-A176-4BDA1A303606}" type="slidenum">
              <a:rPr kumimoji="0" lang="zh-CN" altLang="en-US" sz="1800" b="0" i="0" u="none" strike="noStrike" kern="120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21</a:t>
            </a:fld>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7674445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EEE461-41DB-4DF9-A1AC-E0AD990EAB72}" type="slidenum">
              <a:rPr lang="zh-CN" altLang="en-US" smtClean="0"/>
              <a:t>22</a:t>
            </a:fld>
            <a:endParaRPr lang="zh-CN" altLang="en-US"/>
          </a:p>
        </p:txBody>
      </p:sp>
    </p:spTree>
    <p:extLst>
      <p:ext uri="{BB962C8B-B14F-4D97-AF65-F5344CB8AC3E}">
        <p14:creationId xmlns:p14="http://schemas.microsoft.com/office/powerpoint/2010/main" val="24308957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23</a:t>
            </a:fld>
            <a:endParaRPr lang="zh-CN" altLang="en-US"/>
          </a:p>
        </p:txBody>
      </p:sp>
    </p:spTree>
    <p:extLst>
      <p:ext uri="{BB962C8B-B14F-4D97-AF65-F5344CB8AC3E}">
        <p14:creationId xmlns:p14="http://schemas.microsoft.com/office/powerpoint/2010/main" val="20635658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24</a:t>
            </a:fld>
            <a:endParaRPr lang="zh-CN" altLang="en-US"/>
          </a:p>
        </p:txBody>
      </p:sp>
    </p:spTree>
    <p:extLst>
      <p:ext uri="{BB962C8B-B14F-4D97-AF65-F5344CB8AC3E}">
        <p14:creationId xmlns:p14="http://schemas.microsoft.com/office/powerpoint/2010/main" val="39135863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8152D9-5CC7-4E9D-A5C4-B9CCFF0E5EE8}" type="slidenum">
              <a:rPr lang="zh-CN" altLang="en-US" smtClean="0"/>
              <a:t>25</a:t>
            </a:fld>
            <a:endParaRPr lang="zh-CN" altLang="en-US"/>
          </a:p>
        </p:txBody>
      </p:sp>
    </p:spTree>
    <p:extLst>
      <p:ext uri="{BB962C8B-B14F-4D97-AF65-F5344CB8AC3E}">
        <p14:creationId xmlns:p14="http://schemas.microsoft.com/office/powerpoint/2010/main" val="843174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8152D9-5CC7-4E9D-A5C4-B9CCFF0E5EE8}" type="slidenum">
              <a:rPr lang="zh-CN" altLang="en-US" smtClean="0"/>
              <a:t>3</a:t>
            </a:fld>
            <a:endParaRPr lang="zh-CN" altLang="en-US"/>
          </a:p>
        </p:txBody>
      </p:sp>
    </p:spTree>
    <p:extLst>
      <p:ext uri="{BB962C8B-B14F-4D97-AF65-F5344CB8AC3E}">
        <p14:creationId xmlns:p14="http://schemas.microsoft.com/office/powerpoint/2010/main" val="108460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4C493B2F-67F1-4FEC-A176-4BDA1A303606}" type="slidenum">
              <a:rPr kumimoji="0" lang="zh-CN" altLang="en-US" sz="1800" b="0" i="0" u="none" strike="noStrike" kern="120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4</a:t>
            </a:fld>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892515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5</a:t>
            </a:fld>
            <a:endParaRPr lang="zh-CN" altLang="en-US"/>
          </a:p>
        </p:txBody>
      </p:sp>
    </p:spTree>
    <p:extLst>
      <p:ext uri="{BB962C8B-B14F-4D97-AF65-F5344CB8AC3E}">
        <p14:creationId xmlns:p14="http://schemas.microsoft.com/office/powerpoint/2010/main" val="40882980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6</a:t>
            </a:fld>
            <a:endParaRPr lang="zh-CN" altLang="en-US"/>
          </a:p>
        </p:txBody>
      </p:sp>
    </p:spTree>
    <p:extLst>
      <p:ext uri="{BB962C8B-B14F-4D97-AF65-F5344CB8AC3E}">
        <p14:creationId xmlns:p14="http://schemas.microsoft.com/office/powerpoint/2010/main" val="2719577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7</a:t>
            </a:fld>
            <a:endParaRPr lang="zh-CN" altLang="en-US"/>
          </a:p>
        </p:txBody>
      </p:sp>
    </p:spTree>
    <p:extLst>
      <p:ext uri="{BB962C8B-B14F-4D97-AF65-F5344CB8AC3E}">
        <p14:creationId xmlns:p14="http://schemas.microsoft.com/office/powerpoint/2010/main" val="2728733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8152D9-5CC7-4E9D-A5C4-B9CCFF0E5EE8}" type="slidenum">
              <a:rPr lang="zh-CN" altLang="en-US" smtClean="0"/>
              <a:t>8</a:t>
            </a:fld>
            <a:endParaRPr lang="zh-CN" altLang="en-US"/>
          </a:p>
        </p:txBody>
      </p:sp>
    </p:spTree>
    <p:extLst>
      <p:ext uri="{BB962C8B-B14F-4D97-AF65-F5344CB8AC3E}">
        <p14:creationId xmlns:p14="http://schemas.microsoft.com/office/powerpoint/2010/main" val="22789548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4C493B2F-67F1-4FEC-A176-4BDA1A303606}" type="slidenum">
              <a:rPr kumimoji="0" lang="zh-CN" altLang="en-US" sz="1800" b="0" i="0" u="none" strike="noStrike" kern="120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9</a:t>
            </a:fld>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668281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955926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032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50676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37491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13070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35126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1279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5602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6765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75403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1363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4" name="图片占位符 3"/>
          <p:cNvSpPr>
            <a:spLocks noGrp="1"/>
          </p:cNvSpPr>
          <p:nvPr>
            <p:ph type="pic" sz="quarter" idx="10"/>
          </p:nvPr>
        </p:nvSpPr>
        <p:spPr>
          <a:xfrm>
            <a:off x="0" y="0"/>
            <a:ext cx="12192000" cy="6858000"/>
          </a:xfrm>
          <a:prstGeom prst="rect">
            <a:avLst/>
          </a:prstGeom>
        </p:spPr>
        <p:txBody>
          <a:bodyPr/>
          <a:lstStyle/>
          <a:p>
            <a:endParaRPr lang="zh-CN" altLang="en-US"/>
          </a:p>
        </p:txBody>
      </p:sp>
    </p:spTree>
    <p:extLst>
      <p:ext uri="{BB962C8B-B14F-4D97-AF65-F5344CB8AC3E}">
        <p14:creationId xmlns:p14="http://schemas.microsoft.com/office/powerpoint/2010/main" val="81091817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0810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296043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64321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1" name="图片占位符 10"/>
          <p:cNvSpPr>
            <a:spLocks noGrp="1"/>
          </p:cNvSpPr>
          <p:nvPr>
            <p:ph type="pic" sz="quarter" idx="13"/>
          </p:nvPr>
        </p:nvSpPr>
        <p:spPr>
          <a:xfrm>
            <a:off x="1512787" y="2085939"/>
            <a:ext cx="3549384" cy="2143161"/>
          </a:xfrm>
          <a:custGeom>
            <a:avLst/>
            <a:gdLst>
              <a:gd name="connsiteX0" fmla="*/ 1792618 w 3549384"/>
              <a:gd name="connsiteY0" fmla="*/ 0 h 2143161"/>
              <a:gd name="connsiteX1" fmla="*/ 2516836 w 3549384"/>
              <a:gd name="connsiteY1" fmla="*/ 415730 h 2143161"/>
              <a:gd name="connsiteX2" fmla="*/ 2602882 w 3549384"/>
              <a:gd name="connsiteY2" fmla="*/ 408563 h 2143161"/>
              <a:gd name="connsiteX3" fmla="*/ 3248224 w 3549384"/>
              <a:gd name="connsiteY3" fmla="*/ 1060829 h 2143161"/>
              <a:gd name="connsiteX4" fmla="*/ 3549384 w 3549384"/>
              <a:gd name="connsiteY4" fmla="*/ 1562572 h 2143161"/>
              <a:gd name="connsiteX5" fmla="*/ 2968576 w 3549384"/>
              <a:gd name="connsiteY5" fmla="*/ 2143161 h 2143161"/>
              <a:gd name="connsiteX6" fmla="*/ 580808 w 3549384"/>
              <a:gd name="connsiteY6" fmla="*/ 2143161 h 2143161"/>
              <a:gd name="connsiteX7" fmla="*/ 0 w 3549384"/>
              <a:gd name="connsiteY7" fmla="*/ 1562572 h 2143161"/>
              <a:gd name="connsiteX8" fmla="*/ 437399 w 3549384"/>
              <a:gd name="connsiteY8" fmla="*/ 1003487 h 2143161"/>
              <a:gd name="connsiteX9" fmla="*/ 889139 w 3549384"/>
              <a:gd name="connsiteY9" fmla="*/ 645099 h 2143161"/>
              <a:gd name="connsiteX10" fmla="*/ 968014 w 3549384"/>
              <a:gd name="connsiteY10" fmla="*/ 652267 h 2143161"/>
              <a:gd name="connsiteX11" fmla="*/ 1792618 w 3549384"/>
              <a:gd name="connsiteY11" fmla="*/ 0 h 214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49384" h="2143161">
                <a:moveTo>
                  <a:pt x="1792618" y="0"/>
                </a:moveTo>
                <a:cubicBezTo>
                  <a:pt x="2100949" y="0"/>
                  <a:pt x="2373427" y="164859"/>
                  <a:pt x="2516836" y="415730"/>
                </a:cubicBezTo>
                <a:cubicBezTo>
                  <a:pt x="2545518" y="415730"/>
                  <a:pt x="2574200" y="408563"/>
                  <a:pt x="2602882" y="408563"/>
                </a:cubicBezTo>
                <a:cubicBezTo>
                  <a:pt x="2961405" y="408563"/>
                  <a:pt x="3248224" y="702441"/>
                  <a:pt x="3248224" y="1060829"/>
                </a:cubicBezTo>
                <a:cubicBezTo>
                  <a:pt x="3427486" y="1161178"/>
                  <a:pt x="3549384" y="1347540"/>
                  <a:pt x="3549384" y="1562572"/>
                </a:cubicBezTo>
                <a:cubicBezTo>
                  <a:pt x="3549384" y="1885122"/>
                  <a:pt x="3291247" y="2143161"/>
                  <a:pt x="2968576" y="2143161"/>
                </a:cubicBezTo>
                <a:cubicBezTo>
                  <a:pt x="2968576" y="2143161"/>
                  <a:pt x="2968576" y="2143161"/>
                  <a:pt x="580808" y="2143161"/>
                </a:cubicBezTo>
                <a:cubicBezTo>
                  <a:pt x="265308" y="2143161"/>
                  <a:pt x="0" y="1885122"/>
                  <a:pt x="0" y="1562572"/>
                </a:cubicBezTo>
                <a:cubicBezTo>
                  <a:pt x="0" y="1290197"/>
                  <a:pt x="186432" y="1067997"/>
                  <a:pt x="437399" y="1003487"/>
                </a:cubicBezTo>
                <a:cubicBezTo>
                  <a:pt x="487592" y="802790"/>
                  <a:pt x="674025" y="645099"/>
                  <a:pt x="889139" y="645099"/>
                </a:cubicBezTo>
                <a:cubicBezTo>
                  <a:pt x="917821" y="645099"/>
                  <a:pt x="939332" y="652267"/>
                  <a:pt x="968014" y="652267"/>
                </a:cubicBezTo>
                <a:cubicBezTo>
                  <a:pt x="1054060" y="279543"/>
                  <a:pt x="1391072" y="0"/>
                  <a:pt x="1792618" y="0"/>
                </a:cubicBezTo>
                <a:close/>
              </a:path>
            </a:pathLst>
          </a:custGeom>
        </p:spPr>
        <p:txBody>
          <a:bodyPr wrap="square">
            <a:noAutofit/>
          </a:bodyPr>
          <a:lstStyle/>
          <a:p>
            <a:endParaRPr lang="zh-CN" altLang="en-US"/>
          </a:p>
        </p:txBody>
      </p:sp>
      <p:sp>
        <p:nvSpPr>
          <p:cNvPr id="12" name="图片占位符 11"/>
          <p:cNvSpPr>
            <a:spLocks noGrp="1"/>
          </p:cNvSpPr>
          <p:nvPr>
            <p:ph type="pic" sz="quarter" idx="14"/>
          </p:nvPr>
        </p:nvSpPr>
        <p:spPr>
          <a:xfrm>
            <a:off x="6726693" y="2085939"/>
            <a:ext cx="3549384" cy="2143161"/>
          </a:xfrm>
          <a:custGeom>
            <a:avLst/>
            <a:gdLst>
              <a:gd name="connsiteX0" fmla="*/ 1792618 w 3549384"/>
              <a:gd name="connsiteY0" fmla="*/ 0 h 2143161"/>
              <a:gd name="connsiteX1" fmla="*/ 2516836 w 3549384"/>
              <a:gd name="connsiteY1" fmla="*/ 415730 h 2143161"/>
              <a:gd name="connsiteX2" fmla="*/ 2602881 w 3549384"/>
              <a:gd name="connsiteY2" fmla="*/ 408563 h 2143161"/>
              <a:gd name="connsiteX3" fmla="*/ 3248224 w 3549384"/>
              <a:gd name="connsiteY3" fmla="*/ 1060829 h 2143161"/>
              <a:gd name="connsiteX4" fmla="*/ 3549384 w 3549384"/>
              <a:gd name="connsiteY4" fmla="*/ 1562572 h 2143161"/>
              <a:gd name="connsiteX5" fmla="*/ 2968576 w 3549384"/>
              <a:gd name="connsiteY5" fmla="*/ 2143161 h 2143161"/>
              <a:gd name="connsiteX6" fmla="*/ 580809 w 3549384"/>
              <a:gd name="connsiteY6" fmla="*/ 2143161 h 2143161"/>
              <a:gd name="connsiteX7" fmla="*/ 0 w 3549384"/>
              <a:gd name="connsiteY7" fmla="*/ 1562572 h 2143161"/>
              <a:gd name="connsiteX8" fmla="*/ 437399 w 3549384"/>
              <a:gd name="connsiteY8" fmla="*/ 1003487 h 2143161"/>
              <a:gd name="connsiteX9" fmla="*/ 889139 w 3549384"/>
              <a:gd name="connsiteY9" fmla="*/ 645099 h 2143161"/>
              <a:gd name="connsiteX10" fmla="*/ 968014 w 3549384"/>
              <a:gd name="connsiteY10" fmla="*/ 652267 h 2143161"/>
              <a:gd name="connsiteX11" fmla="*/ 1792618 w 3549384"/>
              <a:gd name="connsiteY11" fmla="*/ 0 h 214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49384" h="2143161">
                <a:moveTo>
                  <a:pt x="1792618" y="0"/>
                </a:moveTo>
                <a:cubicBezTo>
                  <a:pt x="2100949" y="0"/>
                  <a:pt x="2373427" y="164859"/>
                  <a:pt x="2516836" y="415730"/>
                </a:cubicBezTo>
                <a:cubicBezTo>
                  <a:pt x="2545518" y="415730"/>
                  <a:pt x="2574200" y="408563"/>
                  <a:pt x="2602881" y="408563"/>
                </a:cubicBezTo>
                <a:cubicBezTo>
                  <a:pt x="2961405" y="408563"/>
                  <a:pt x="3248224" y="702441"/>
                  <a:pt x="3248224" y="1060829"/>
                </a:cubicBezTo>
                <a:cubicBezTo>
                  <a:pt x="3427486" y="1161178"/>
                  <a:pt x="3549384" y="1347540"/>
                  <a:pt x="3549384" y="1562572"/>
                </a:cubicBezTo>
                <a:cubicBezTo>
                  <a:pt x="3549384" y="1885122"/>
                  <a:pt x="3291247" y="2143161"/>
                  <a:pt x="2968576" y="2143161"/>
                </a:cubicBezTo>
                <a:cubicBezTo>
                  <a:pt x="2968576" y="2143161"/>
                  <a:pt x="2968576" y="2143161"/>
                  <a:pt x="580809" y="2143161"/>
                </a:cubicBezTo>
                <a:cubicBezTo>
                  <a:pt x="265308" y="2143161"/>
                  <a:pt x="0" y="1885122"/>
                  <a:pt x="0" y="1562572"/>
                </a:cubicBezTo>
                <a:cubicBezTo>
                  <a:pt x="0" y="1290197"/>
                  <a:pt x="186433" y="1067997"/>
                  <a:pt x="437399" y="1003487"/>
                </a:cubicBezTo>
                <a:cubicBezTo>
                  <a:pt x="487592" y="802790"/>
                  <a:pt x="674025" y="645099"/>
                  <a:pt x="889139" y="645099"/>
                </a:cubicBezTo>
                <a:cubicBezTo>
                  <a:pt x="917821" y="645099"/>
                  <a:pt x="939332" y="652267"/>
                  <a:pt x="968014" y="652267"/>
                </a:cubicBezTo>
                <a:cubicBezTo>
                  <a:pt x="1054060" y="279543"/>
                  <a:pt x="1391072" y="0"/>
                  <a:pt x="1792618" y="0"/>
                </a:cubicBezTo>
                <a:close/>
              </a:path>
            </a:pathLst>
          </a:custGeom>
        </p:spPr>
        <p:txBody>
          <a:bodyPr wrap="square">
            <a:noAutofit/>
          </a:bodyPr>
          <a:lstStyle/>
          <a:p>
            <a:endParaRPr lang="zh-CN" altLang="en-US"/>
          </a:p>
        </p:txBody>
      </p:sp>
      <p:sp>
        <p:nvSpPr>
          <p:cNvPr id="3" name="日期占位符 2"/>
          <p:cNvSpPr>
            <a:spLocks noGrp="1"/>
          </p:cNvSpPr>
          <p:nvPr>
            <p:ph type="dt" sz="half" idx="10"/>
          </p:nvPr>
        </p:nvSpPr>
        <p:spPr/>
        <p:txBody>
          <a:bodyPr/>
          <a:lstStyle/>
          <a:p>
            <a:pPr marL="0" marR="0" lvl="0" indent="0" algn="l" defTabSz="1136929" rtl="0" eaLnBrk="1" fontAlgn="auto" latinLnBrk="0" hangingPunct="1">
              <a:lnSpc>
                <a:spcPct val="100000"/>
              </a:lnSpc>
              <a:spcBef>
                <a:spcPts val="0"/>
              </a:spcBef>
              <a:spcAft>
                <a:spcPts val="0"/>
              </a:spcAft>
              <a:buClrTx/>
              <a:buSzTx/>
              <a:buFontTx/>
              <a:buNone/>
              <a:tabLst/>
              <a:defRPr/>
            </a:pPr>
            <a:fld id="{294692E2-2E36-4BA6-BF46-F8FA43FD31EF}" type="datetimeFigureOut">
              <a:rPr kumimoji="0" lang="zh-CN" altLang="en-US" sz="1472"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1136929" rtl="0" eaLnBrk="1" fontAlgn="auto" latinLnBrk="0" hangingPunct="1">
                <a:lnSpc>
                  <a:spcPct val="100000"/>
                </a:lnSpc>
                <a:spcBef>
                  <a:spcPts val="0"/>
                </a:spcBef>
                <a:spcAft>
                  <a:spcPts val="0"/>
                </a:spcAft>
                <a:buClrTx/>
                <a:buSzTx/>
                <a:buFontTx/>
                <a:buNone/>
                <a:tabLst/>
                <a:defRPr/>
              </a:pPr>
              <a:t>2019/5/6</a:t>
            </a:fld>
            <a:endParaRPr kumimoji="0" lang="zh-CN" altLang="en-US" sz="1472"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1136929" rtl="0" eaLnBrk="1" fontAlgn="auto" latinLnBrk="0" hangingPunct="1">
              <a:lnSpc>
                <a:spcPct val="100000"/>
              </a:lnSpc>
              <a:spcBef>
                <a:spcPts val="0"/>
              </a:spcBef>
              <a:spcAft>
                <a:spcPts val="0"/>
              </a:spcAft>
              <a:buClrTx/>
              <a:buSzTx/>
              <a:buFontTx/>
              <a:buNone/>
              <a:tabLst/>
              <a:defRPr/>
            </a:pPr>
            <a:endParaRPr kumimoji="0" lang="zh-CN" altLang="en-US" sz="1472"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1136929" rtl="0" eaLnBrk="1" fontAlgn="auto" latinLnBrk="0" hangingPunct="1">
              <a:lnSpc>
                <a:spcPct val="100000"/>
              </a:lnSpc>
              <a:spcBef>
                <a:spcPts val="0"/>
              </a:spcBef>
              <a:spcAft>
                <a:spcPts val="0"/>
              </a:spcAft>
              <a:buClrTx/>
              <a:buSzTx/>
              <a:buFontTx/>
              <a:buNone/>
              <a:tabLst/>
              <a:defRPr/>
            </a:pPr>
            <a:fld id="{6763B8D0-EB74-4420-911C-521F82DBBECC}" type="slidenum">
              <a:rPr kumimoji="0" lang="zh-CN" altLang="en-US" sz="1472"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1136929" rtl="0" eaLnBrk="1" fontAlgn="auto" latinLnBrk="0" hangingPunct="1">
                <a:lnSpc>
                  <a:spcPct val="100000"/>
                </a:lnSpc>
                <a:spcBef>
                  <a:spcPts val="0"/>
                </a:spcBef>
                <a:spcAft>
                  <a:spcPts val="0"/>
                </a:spcAft>
                <a:buClrTx/>
                <a:buSzTx/>
                <a:buFontTx/>
                <a:buNone/>
                <a:tabLst/>
                <a:defRPr/>
              </a:pPr>
              <a:t>‹#›</a:t>
            </a:fld>
            <a:endParaRPr kumimoji="0" lang="zh-CN" altLang="en-US" sz="1472"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8" name="矩形 7"/>
          <p:cNvSpPr/>
          <p:nvPr userDrawn="1"/>
        </p:nvSpPr>
        <p:spPr>
          <a:xfrm>
            <a:off x="8325228" y="64124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80544835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144930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0_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1248411" y="1930399"/>
            <a:ext cx="4325075" cy="2565401"/>
          </a:xfrm>
          <a:custGeom>
            <a:avLst/>
            <a:gdLst>
              <a:gd name="connsiteX0" fmla="*/ 0 w 4325075"/>
              <a:gd name="connsiteY0" fmla="*/ 0 h 2565401"/>
              <a:gd name="connsiteX1" fmla="*/ 4325075 w 4325075"/>
              <a:gd name="connsiteY1" fmla="*/ 0 h 2565401"/>
              <a:gd name="connsiteX2" fmla="*/ 4325075 w 4325075"/>
              <a:gd name="connsiteY2" fmla="*/ 2565401 h 2565401"/>
              <a:gd name="connsiteX3" fmla="*/ 0 w 4325075"/>
              <a:gd name="connsiteY3" fmla="*/ 2565401 h 2565401"/>
            </a:gdLst>
            <a:ahLst/>
            <a:cxnLst>
              <a:cxn ang="0">
                <a:pos x="connsiteX0" y="connsiteY0"/>
              </a:cxn>
              <a:cxn ang="0">
                <a:pos x="connsiteX1" y="connsiteY1"/>
              </a:cxn>
              <a:cxn ang="0">
                <a:pos x="connsiteX2" y="connsiteY2"/>
              </a:cxn>
              <a:cxn ang="0">
                <a:pos x="connsiteX3" y="connsiteY3"/>
              </a:cxn>
            </a:cxnLst>
            <a:rect l="l" t="t" r="r" b="b"/>
            <a:pathLst>
              <a:path w="4325075" h="2565401">
                <a:moveTo>
                  <a:pt x="0" y="0"/>
                </a:moveTo>
                <a:lnTo>
                  <a:pt x="4325075" y="0"/>
                </a:lnTo>
                <a:lnTo>
                  <a:pt x="4325075" y="2565401"/>
                </a:lnTo>
                <a:lnTo>
                  <a:pt x="0" y="256540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5266051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2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1900894" y="1883657"/>
            <a:ext cx="2480606" cy="2138453"/>
          </a:xfrm>
          <a:custGeom>
            <a:avLst/>
            <a:gdLst>
              <a:gd name="connsiteX0" fmla="*/ 534613 w 2480606"/>
              <a:gd name="connsiteY0" fmla="*/ 0 h 2138453"/>
              <a:gd name="connsiteX1" fmla="*/ 1945993 w 2480606"/>
              <a:gd name="connsiteY1" fmla="*/ 0 h 2138453"/>
              <a:gd name="connsiteX2" fmla="*/ 2480606 w 2480606"/>
              <a:gd name="connsiteY2" fmla="*/ 1069227 h 2138453"/>
              <a:gd name="connsiteX3" fmla="*/ 1945993 w 2480606"/>
              <a:gd name="connsiteY3" fmla="*/ 2138453 h 2138453"/>
              <a:gd name="connsiteX4" fmla="*/ 534613 w 2480606"/>
              <a:gd name="connsiteY4" fmla="*/ 2138453 h 2138453"/>
              <a:gd name="connsiteX5" fmla="*/ 0 w 2480606"/>
              <a:gd name="connsiteY5" fmla="*/ 1069227 h 2138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0606" h="2138453">
                <a:moveTo>
                  <a:pt x="534613" y="0"/>
                </a:moveTo>
                <a:lnTo>
                  <a:pt x="1945993" y="0"/>
                </a:lnTo>
                <a:lnTo>
                  <a:pt x="2480606" y="1069227"/>
                </a:lnTo>
                <a:lnTo>
                  <a:pt x="1945993" y="2138453"/>
                </a:lnTo>
                <a:lnTo>
                  <a:pt x="534613" y="2138453"/>
                </a:lnTo>
                <a:lnTo>
                  <a:pt x="0" y="1069227"/>
                </a:lnTo>
                <a:close/>
              </a:path>
            </a:pathLst>
          </a:custGeom>
        </p:spPr>
        <p:txBody>
          <a:bodyPr wrap="square">
            <a:noAutofit/>
          </a:bodyPr>
          <a:lstStyle/>
          <a:p>
            <a:endParaRPr lang="zh-CN" altLang="en-US"/>
          </a:p>
        </p:txBody>
      </p:sp>
      <p:sp>
        <p:nvSpPr>
          <p:cNvPr id="10" name="图片占位符 9"/>
          <p:cNvSpPr>
            <a:spLocks noGrp="1"/>
          </p:cNvSpPr>
          <p:nvPr>
            <p:ph type="pic" sz="quarter" idx="11"/>
          </p:nvPr>
        </p:nvSpPr>
        <p:spPr>
          <a:xfrm>
            <a:off x="4858407" y="1883657"/>
            <a:ext cx="2480606" cy="2138453"/>
          </a:xfrm>
          <a:custGeom>
            <a:avLst/>
            <a:gdLst>
              <a:gd name="connsiteX0" fmla="*/ 534613 w 2480606"/>
              <a:gd name="connsiteY0" fmla="*/ 0 h 2138453"/>
              <a:gd name="connsiteX1" fmla="*/ 1945993 w 2480606"/>
              <a:gd name="connsiteY1" fmla="*/ 0 h 2138453"/>
              <a:gd name="connsiteX2" fmla="*/ 2480606 w 2480606"/>
              <a:gd name="connsiteY2" fmla="*/ 1069227 h 2138453"/>
              <a:gd name="connsiteX3" fmla="*/ 1945993 w 2480606"/>
              <a:gd name="connsiteY3" fmla="*/ 2138453 h 2138453"/>
              <a:gd name="connsiteX4" fmla="*/ 534613 w 2480606"/>
              <a:gd name="connsiteY4" fmla="*/ 2138453 h 2138453"/>
              <a:gd name="connsiteX5" fmla="*/ 0 w 2480606"/>
              <a:gd name="connsiteY5" fmla="*/ 1069227 h 2138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0606" h="2138453">
                <a:moveTo>
                  <a:pt x="534613" y="0"/>
                </a:moveTo>
                <a:lnTo>
                  <a:pt x="1945993" y="0"/>
                </a:lnTo>
                <a:lnTo>
                  <a:pt x="2480606" y="1069227"/>
                </a:lnTo>
                <a:lnTo>
                  <a:pt x="1945993" y="2138453"/>
                </a:lnTo>
                <a:lnTo>
                  <a:pt x="534613" y="2138453"/>
                </a:lnTo>
                <a:lnTo>
                  <a:pt x="0" y="1069227"/>
                </a:lnTo>
                <a:close/>
              </a:path>
            </a:pathLst>
          </a:custGeom>
        </p:spPr>
        <p:txBody>
          <a:bodyPr wrap="square">
            <a:noAutofit/>
          </a:bodyPr>
          <a:lstStyle/>
          <a:p>
            <a:endParaRPr lang="zh-CN" altLang="en-US"/>
          </a:p>
        </p:txBody>
      </p:sp>
      <p:sp>
        <p:nvSpPr>
          <p:cNvPr id="9" name="图片占位符 8"/>
          <p:cNvSpPr>
            <a:spLocks noGrp="1"/>
          </p:cNvSpPr>
          <p:nvPr>
            <p:ph type="pic" sz="quarter" idx="12"/>
          </p:nvPr>
        </p:nvSpPr>
        <p:spPr>
          <a:xfrm>
            <a:off x="7815919" y="1883657"/>
            <a:ext cx="2480606" cy="2138453"/>
          </a:xfrm>
          <a:custGeom>
            <a:avLst/>
            <a:gdLst>
              <a:gd name="connsiteX0" fmla="*/ 534613 w 2480606"/>
              <a:gd name="connsiteY0" fmla="*/ 0 h 2138453"/>
              <a:gd name="connsiteX1" fmla="*/ 1945993 w 2480606"/>
              <a:gd name="connsiteY1" fmla="*/ 0 h 2138453"/>
              <a:gd name="connsiteX2" fmla="*/ 2480606 w 2480606"/>
              <a:gd name="connsiteY2" fmla="*/ 1069227 h 2138453"/>
              <a:gd name="connsiteX3" fmla="*/ 1945993 w 2480606"/>
              <a:gd name="connsiteY3" fmla="*/ 2138453 h 2138453"/>
              <a:gd name="connsiteX4" fmla="*/ 534613 w 2480606"/>
              <a:gd name="connsiteY4" fmla="*/ 2138453 h 2138453"/>
              <a:gd name="connsiteX5" fmla="*/ 0 w 2480606"/>
              <a:gd name="connsiteY5" fmla="*/ 1069227 h 2138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0606" h="2138453">
                <a:moveTo>
                  <a:pt x="534613" y="0"/>
                </a:moveTo>
                <a:lnTo>
                  <a:pt x="1945993" y="0"/>
                </a:lnTo>
                <a:lnTo>
                  <a:pt x="2480606" y="1069227"/>
                </a:lnTo>
                <a:lnTo>
                  <a:pt x="1945993" y="2138453"/>
                </a:lnTo>
                <a:lnTo>
                  <a:pt x="534613" y="2138453"/>
                </a:lnTo>
                <a:lnTo>
                  <a:pt x="0" y="106922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42038092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5_自定义版式">
    <p:spTree>
      <p:nvGrpSpPr>
        <p:cNvPr id="1" name=""/>
        <p:cNvGrpSpPr/>
        <p:nvPr/>
      </p:nvGrpSpPr>
      <p:grpSpPr>
        <a:xfrm>
          <a:off x="0" y="0"/>
          <a:ext cx="0" cy="0"/>
          <a:chOff x="0" y="0"/>
          <a:chExt cx="0" cy="0"/>
        </a:xfrm>
      </p:grpSpPr>
      <p:sp>
        <p:nvSpPr>
          <p:cNvPr id="11" name="图片占位符 10"/>
          <p:cNvSpPr>
            <a:spLocks noGrp="1"/>
          </p:cNvSpPr>
          <p:nvPr>
            <p:ph type="pic" sz="quarter" idx="11"/>
          </p:nvPr>
        </p:nvSpPr>
        <p:spPr>
          <a:xfrm>
            <a:off x="1346220" y="1760715"/>
            <a:ext cx="2325606" cy="2006963"/>
          </a:xfrm>
          <a:custGeom>
            <a:avLst/>
            <a:gdLst>
              <a:gd name="connsiteX0" fmla="*/ 0 w 2325606"/>
              <a:gd name="connsiteY0" fmla="*/ 0 h 2006963"/>
              <a:gd name="connsiteX1" fmla="*/ 2325606 w 2325606"/>
              <a:gd name="connsiteY1" fmla="*/ 0 h 2006963"/>
              <a:gd name="connsiteX2" fmla="*/ 2325606 w 2325606"/>
              <a:gd name="connsiteY2" fmla="*/ 2006963 h 2006963"/>
              <a:gd name="connsiteX3" fmla="*/ 0 w 2325606"/>
              <a:gd name="connsiteY3" fmla="*/ 2006963 h 2006963"/>
            </a:gdLst>
            <a:ahLst/>
            <a:cxnLst>
              <a:cxn ang="0">
                <a:pos x="connsiteX0" y="connsiteY0"/>
              </a:cxn>
              <a:cxn ang="0">
                <a:pos x="connsiteX1" y="connsiteY1"/>
              </a:cxn>
              <a:cxn ang="0">
                <a:pos x="connsiteX2" y="connsiteY2"/>
              </a:cxn>
              <a:cxn ang="0">
                <a:pos x="connsiteX3" y="connsiteY3"/>
              </a:cxn>
            </a:cxnLst>
            <a:rect l="l" t="t" r="r" b="b"/>
            <a:pathLst>
              <a:path w="2325606" h="2006963">
                <a:moveTo>
                  <a:pt x="0" y="0"/>
                </a:moveTo>
                <a:lnTo>
                  <a:pt x="2325606" y="0"/>
                </a:lnTo>
                <a:lnTo>
                  <a:pt x="2325606" y="2006963"/>
                </a:lnTo>
                <a:lnTo>
                  <a:pt x="0" y="2006963"/>
                </a:ln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3741536" y="1760719"/>
            <a:ext cx="4707855" cy="4066187"/>
          </a:xfrm>
          <a:custGeom>
            <a:avLst/>
            <a:gdLst>
              <a:gd name="connsiteX0" fmla="*/ 0 w 4707855"/>
              <a:gd name="connsiteY0" fmla="*/ 0 h 4066187"/>
              <a:gd name="connsiteX1" fmla="*/ 4707855 w 4707855"/>
              <a:gd name="connsiteY1" fmla="*/ 0 h 4066187"/>
              <a:gd name="connsiteX2" fmla="*/ 4707855 w 4707855"/>
              <a:gd name="connsiteY2" fmla="*/ 4066187 h 4066187"/>
              <a:gd name="connsiteX3" fmla="*/ 0 w 4707855"/>
              <a:gd name="connsiteY3" fmla="*/ 4066187 h 4066187"/>
            </a:gdLst>
            <a:ahLst/>
            <a:cxnLst>
              <a:cxn ang="0">
                <a:pos x="connsiteX0" y="connsiteY0"/>
              </a:cxn>
              <a:cxn ang="0">
                <a:pos x="connsiteX1" y="connsiteY1"/>
              </a:cxn>
              <a:cxn ang="0">
                <a:pos x="connsiteX2" y="connsiteY2"/>
              </a:cxn>
              <a:cxn ang="0">
                <a:pos x="connsiteX3" y="connsiteY3"/>
              </a:cxn>
            </a:cxnLst>
            <a:rect l="l" t="t" r="r" b="b"/>
            <a:pathLst>
              <a:path w="4707855" h="4066187">
                <a:moveTo>
                  <a:pt x="0" y="0"/>
                </a:moveTo>
                <a:lnTo>
                  <a:pt x="4707855" y="0"/>
                </a:lnTo>
                <a:lnTo>
                  <a:pt x="4707855" y="4066187"/>
                </a:lnTo>
                <a:lnTo>
                  <a:pt x="0" y="4066187"/>
                </a:lnTo>
                <a:close/>
              </a:path>
            </a:pathLst>
          </a:custGeom>
        </p:spPr>
        <p:txBody>
          <a:bodyPr wrap="square">
            <a:noAutofit/>
          </a:bodyPr>
          <a:lstStyle/>
          <a:p>
            <a:endParaRPr lang="zh-CN" altLang="en-US"/>
          </a:p>
        </p:txBody>
      </p:sp>
      <p:sp>
        <p:nvSpPr>
          <p:cNvPr id="12" name="图片占位符 11"/>
          <p:cNvSpPr>
            <a:spLocks noGrp="1"/>
          </p:cNvSpPr>
          <p:nvPr>
            <p:ph type="pic" sz="quarter" idx="13"/>
          </p:nvPr>
        </p:nvSpPr>
        <p:spPr>
          <a:xfrm>
            <a:off x="8520194" y="3819944"/>
            <a:ext cx="2325606" cy="2006963"/>
          </a:xfrm>
          <a:custGeom>
            <a:avLst/>
            <a:gdLst>
              <a:gd name="connsiteX0" fmla="*/ 0 w 2325606"/>
              <a:gd name="connsiteY0" fmla="*/ 0 h 2006963"/>
              <a:gd name="connsiteX1" fmla="*/ 2325606 w 2325606"/>
              <a:gd name="connsiteY1" fmla="*/ 0 h 2006963"/>
              <a:gd name="connsiteX2" fmla="*/ 2325606 w 2325606"/>
              <a:gd name="connsiteY2" fmla="*/ 2006963 h 2006963"/>
              <a:gd name="connsiteX3" fmla="*/ 0 w 2325606"/>
              <a:gd name="connsiteY3" fmla="*/ 2006963 h 2006963"/>
            </a:gdLst>
            <a:ahLst/>
            <a:cxnLst>
              <a:cxn ang="0">
                <a:pos x="connsiteX0" y="connsiteY0"/>
              </a:cxn>
              <a:cxn ang="0">
                <a:pos x="connsiteX1" y="connsiteY1"/>
              </a:cxn>
              <a:cxn ang="0">
                <a:pos x="connsiteX2" y="connsiteY2"/>
              </a:cxn>
              <a:cxn ang="0">
                <a:pos x="connsiteX3" y="connsiteY3"/>
              </a:cxn>
            </a:cxnLst>
            <a:rect l="l" t="t" r="r" b="b"/>
            <a:pathLst>
              <a:path w="2325606" h="2006963">
                <a:moveTo>
                  <a:pt x="0" y="0"/>
                </a:moveTo>
                <a:lnTo>
                  <a:pt x="2325606" y="0"/>
                </a:lnTo>
                <a:lnTo>
                  <a:pt x="2325606" y="2006963"/>
                </a:lnTo>
                <a:lnTo>
                  <a:pt x="0" y="2006963"/>
                </a:ln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791C74C5-49C3-4B91-9805-E5C47E5A7A90}" type="slidenum">
              <a:rPr lang="zh-CN" altLang="en-US" smtClean="0"/>
              <a:pPr/>
              <a:t>‹#›</a:t>
            </a:fld>
            <a:endParaRPr lang="zh-CN" altLang="en-US" dirty="0"/>
          </a:p>
        </p:txBody>
      </p:sp>
    </p:spTree>
    <p:extLst>
      <p:ext uri="{BB962C8B-B14F-4D97-AF65-F5344CB8AC3E}">
        <p14:creationId xmlns:p14="http://schemas.microsoft.com/office/powerpoint/2010/main" val="30795366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152400" y="150586"/>
            <a:ext cx="11887200" cy="65568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37063809"/>
      </p:ext>
    </p:extLst>
  </p:cSld>
  <p:clrMap bg1="lt1" tx1="dk1" bg2="lt2" tx2="dk2" accent1="accent1" accent2="accent2" accent3="accent3" accent4="accent4" accent5="accent5" accent6="accent6" hlink="hlink" folHlink="folHlink"/>
  <p:sldLayoutIdLst>
    <p:sldLayoutId id="2147483651" r:id="rId1"/>
    <p:sldLayoutId id="2147483659" r:id="rId2"/>
    <p:sldLayoutId id="2147483652" r:id="rId3"/>
    <p:sldLayoutId id="2147483654" r:id="rId4"/>
    <p:sldLayoutId id="2147483655" r:id="rId5"/>
    <p:sldLayoutId id="2147483660" r:id="rId6"/>
    <p:sldLayoutId id="2147483656" r:id="rId7"/>
    <p:sldLayoutId id="2147483657" r:id="rId8"/>
    <p:sldLayoutId id="2147483658" r:id="rId9"/>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2019/5/6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89107656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8.jpg"/><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0"/>
            <a:ext cx="12192000" cy="6858000"/>
          </a:xfrm>
        </p:spPr>
      </p:pic>
      <p:sp>
        <p:nvSpPr>
          <p:cNvPr id="4" name="矩形 3"/>
          <p:cNvSpPr/>
          <p:nvPr/>
        </p:nvSpPr>
        <p:spPr>
          <a:xfrm>
            <a:off x="12576"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676400" y="5498757"/>
            <a:ext cx="8864352" cy="1359243"/>
          </a:xfrm>
          <a:prstGeom prst="rect">
            <a:avLst/>
          </a:prstGeom>
        </p:spPr>
      </p:pic>
      <p:grpSp>
        <p:nvGrpSpPr>
          <p:cNvPr id="23" name="组合 22"/>
          <p:cNvGrpSpPr/>
          <p:nvPr/>
        </p:nvGrpSpPr>
        <p:grpSpPr>
          <a:xfrm>
            <a:off x="1688976" y="1344613"/>
            <a:ext cx="8839200" cy="4168774"/>
            <a:chOff x="1688976" y="1344613"/>
            <a:chExt cx="8839200" cy="4168774"/>
          </a:xfrm>
        </p:grpSpPr>
        <p:sp>
          <p:nvSpPr>
            <p:cNvPr id="5" name="矩形 4"/>
            <p:cNvSpPr/>
            <p:nvPr/>
          </p:nvSpPr>
          <p:spPr>
            <a:xfrm>
              <a:off x="1688976" y="1344613"/>
              <a:ext cx="8839200" cy="4168774"/>
            </a:xfrm>
            <a:prstGeom prst="rect">
              <a:avLst/>
            </a:prstGeom>
            <a:pattFill prst="smConfetti">
              <a:fgClr>
                <a:schemeClr val="bg2">
                  <a:lumMod val="90000"/>
                </a:schemeClr>
              </a:fgClr>
              <a:bgClr>
                <a:schemeClr val="bg1"/>
              </a:bgClr>
            </a:patt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913270" y="1554164"/>
              <a:ext cx="8365460" cy="3730624"/>
              <a:chOff x="1676400" y="1770052"/>
              <a:chExt cx="8839200" cy="3941890"/>
            </a:xfrm>
          </p:grpSpPr>
          <p:sp>
            <p:nvSpPr>
              <p:cNvPr id="8" name="任意多边形 7"/>
              <p:cNvSpPr/>
              <p:nvPr/>
            </p:nvSpPr>
            <p:spPr>
              <a:xfrm>
                <a:off x="167640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flipH="1">
                <a:off x="1019175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flipV="1">
                <a:off x="167640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flipH="1" flipV="1">
                <a:off x="1019175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3" name="文本框 12"/>
          <p:cNvSpPr txBox="1"/>
          <p:nvPr/>
        </p:nvSpPr>
        <p:spPr>
          <a:xfrm>
            <a:off x="2928671" y="2402749"/>
            <a:ext cx="6340197" cy="830997"/>
          </a:xfrm>
          <a:prstGeom prst="rect">
            <a:avLst/>
          </a:prstGeom>
          <a:noFill/>
        </p:spPr>
        <p:txBody>
          <a:bodyPr wrap="non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4800" b="1" dirty="0">
                <a:solidFill>
                  <a:schemeClr val="accent1"/>
                </a:solidFill>
                <a:latin typeface="Arial"/>
                <a:ea typeface="微软雅黑"/>
              </a:rPr>
              <a:t>单</a:t>
            </a:r>
            <a:r>
              <a:rPr lang="zh-CN" altLang="en-US" sz="4800" b="1" dirty="0" smtClean="0">
                <a:solidFill>
                  <a:schemeClr val="accent1"/>
                </a:solidFill>
                <a:latin typeface="Arial"/>
                <a:ea typeface="微软雅黑"/>
              </a:rPr>
              <a:t>击此处添加您的标题</a:t>
            </a:r>
            <a:endParaRPr kumimoji="0" lang="zh-CN" altLang="en-US" sz="4800" b="1" i="0" u="none" strike="noStrike" kern="1200" cap="none" spc="0" normalizeH="0" baseline="0" noProof="0" dirty="0" smtClean="0">
              <a:ln>
                <a:noFill/>
              </a:ln>
              <a:solidFill>
                <a:schemeClr val="accent1"/>
              </a:solidFill>
              <a:effectLst/>
              <a:uLnTx/>
              <a:uFillTx/>
              <a:latin typeface="Arial"/>
              <a:ea typeface="微软雅黑"/>
            </a:endParaRPr>
          </a:p>
        </p:txBody>
      </p:sp>
      <p:sp>
        <p:nvSpPr>
          <p:cNvPr id="14" name="文本框 13"/>
          <p:cNvSpPr txBox="1"/>
          <p:nvPr/>
        </p:nvSpPr>
        <p:spPr>
          <a:xfrm>
            <a:off x="2928673" y="3163763"/>
            <a:ext cx="6340202" cy="369332"/>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a:t>
            </a:r>
          </a:p>
        </p:txBody>
      </p:sp>
      <p:sp>
        <p:nvSpPr>
          <p:cNvPr id="15" name="文本框 14"/>
          <p:cNvSpPr txBox="1"/>
          <p:nvPr/>
        </p:nvSpPr>
        <p:spPr>
          <a:xfrm>
            <a:off x="2928673" y="4083924"/>
            <a:ext cx="6340202" cy="307777"/>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or print the presentation and make it into a film to be in a wider field</a:t>
            </a:r>
          </a:p>
        </p:txBody>
      </p:sp>
      <p:grpSp>
        <p:nvGrpSpPr>
          <p:cNvPr id="24" name="组合 23"/>
          <p:cNvGrpSpPr/>
          <p:nvPr/>
        </p:nvGrpSpPr>
        <p:grpSpPr>
          <a:xfrm>
            <a:off x="2928673" y="3578469"/>
            <a:ext cx="6340202" cy="460080"/>
            <a:chOff x="2928673" y="3578469"/>
            <a:chExt cx="6340202" cy="460080"/>
          </a:xfrm>
        </p:grpSpPr>
        <p:cxnSp>
          <p:nvCxnSpPr>
            <p:cNvPr id="17" name="直接连接符 16"/>
            <p:cNvCxnSpPr/>
            <p:nvPr/>
          </p:nvCxnSpPr>
          <p:spPr>
            <a:xfrm>
              <a:off x="3067050" y="3578469"/>
              <a:ext cx="620182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067050" y="4038549"/>
              <a:ext cx="620182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2928673" y="3623843"/>
              <a:ext cx="6340202" cy="369332"/>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适用于工作汇报</a:t>
              </a:r>
              <a:r>
                <a:rPr kumimoji="0" lang="en-US" altLang="zh-CN"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a:t>
              </a:r>
              <a:r>
                <a:rPr kumimoji="0" lang="zh-CN" altLang="en-US"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工作总结</a:t>
              </a:r>
              <a:r>
                <a:rPr kumimoji="0" lang="en-US" altLang="zh-CN"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a:t>
              </a:r>
              <a:r>
                <a:rPr kumimoji="0" lang="zh-CN" altLang="en-US"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工作计划</a:t>
              </a:r>
              <a:endParaRPr kumimoji="0" lang="en-US" altLang="zh-CN"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spTree>
    <p:extLst>
      <p:ext uri="{BB962C8B-B14F-4D97-AF65-F5344CB8AC3E}">
        <p14:creationId xmlns:p14="http://schemas.microsoft.com/office/powerpoint/2010/main" val="36269787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6" presetClass="entr" presetSubtype="21"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arn(inVertical)">
                                      <p:cBhvr>
                                        <p:cTn id="28" dur="500"/>
                                        <p:tgtEl>
                                          <p:spTgt spid="24"/>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3ddc1eb3-9f81-4f16-8507-aef57f66ddc4"/>
          <p:cNvGrpSpPr>
            <a:grpSpLocks noChangeAspect="1"/>
          </p:cNvGrpSpPr>
          <p:nvPr/>
        </p:nvGrpSpPr>
        <p:grpSpPr>
          <a:xfrm>
            <a:off x="4168674" y="1997233"/>
            <a:ext cx="3854652" cy="4058841"/>
            <a:chOff x="3946466" y="2440273"/>
            <a:chExt cx="4334505" cy="4564112"/>
          </a:xfrm>
        </p:grpSpPr>
        <p:grpSp>
          <p:nvGrpSpPr>
            <p:cNvPr id="4" name="组合 3"/>
            <p:cNvGrpSpPr/>
            <p:nvPr/>
          </p:nvGrpSpPr>
          <p:grpSpPr>
            <a:xfrm>
              <a:off x="5257976" y="3090254"/>
              <a:ext cx="1918418" cy="3914131"/>
              <a:chOff x="5327555" y="2391229"/>
              <a:chExt cx="1752715" cy="3576048"/>
            </a:xfrm>
            <a:solidFill>
              <a:schemeClr val="tx2"/>
            </a:solidFill>
          </p:grpSpPr>
          <p:sp>
            <p:nvSpPr>
              <p:cNvPr id="33" name="椭圆 32"/>
              <p:cNvSpPr/>
              <p:nvPr/>
            </p:nvSpPr>
            <p:spPr>
              <a:xfrm>
                <a:off x="5613852" y="2391229"/>
                <a:ext cx="972458" cy="972458"/>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34" name="组合 33"/>
              <p:cNvGrpSpPr/>
              <p:nvPr/>
            </p:nvGrpSpPr>
            <p:grpSpPr>
              <a:xfrm>
                <a:off x="5327555" y="3180303"/>
                <a:ext cx="1752715" cy="2786974"/>
                <a:chOff x="4941496" y="3075325"/>
                <a:chExt cx="2587561" cy="4114461"/>
              </a:xfrm>
              <a:grpFill/>
            </p:grpSpPr>
            <p:sp>
              <p:nvSpPr>
                <p:cNvPr id="35" name="矩形 34"/>
                <p:cNvSpPr/>
                <p:nvPr/>
              </p:nvSpPr>
              <p:spPr>
                <a:xfrm rot="1059798">
                  <a:off x="5211257" y="3075325"/>
                  <a:ext cx="208292" cy="4114461"/>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矩形 35"/>
                <p:cNvSpPr/>
                <p:nvPr/>
              </p:nvSpPr>
              <p:spPr>
                <a:xfrm rot="20540202" flipV="1">
                  <a:off x="6784470" y="3075325"/>
                  <a:ext cx="208292" cy="4114461"/>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矩形 36"/>
                <p:cNvSpPr/>
                <p:nvPr/>
              </p:nvSpPr>
              <p:spPr>
                <a:xfrm rot="2965124" flipV="1">
                  <a:off x="5920990" y="3324396"/>
                  <a:ext cx="183203" cy="1036296"/>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矩形 37"/>
                <p:cNvSpPr/>
                <p:nvPr/>
              </p:nvSpPr>
              <p:spPr>
                <a:xfrm rot="17632735" flipV="1">
                  <a:off x="6067857" y="3877690"/>
                  <a:ext cx="183203" cy="1307435"/>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9" name="矩形 38"/>
                <p:cNvSpPr/>
                <p:nvPr/>
              </p:nvSpPr>
              <p:spPr>
                <a:xfrm rot="3542085" flipV="1">
                  <a:off x="5875544" y="4290062"/>
                  <a:ext cx="183203" cy="2051300"/>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0" name="矩形 39"/>
                <p:cNvSpPr/>
                <p:nvPr/>
              </p:nvSpPr>
              <p:spPr>
                <a:xfrm rot="17632735" flipV="1">
                  <a:off x="6187063" y="5125446"/>
                  <a:ext cx="183203" cy="2500785"/>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nvGrpSpPr>
            <p:cNvPr id="5" name="组合 4"/>
            <p:cNvGrpSpPr/>
            <p:nvPr/>
          </p:nvGrpSpPr>
          <p:grpSpPr>
            <a:xfrm>
              <a:off x="4458310" y="2499242"/>
              <a:ext cx="3255677" cy="2242621"/>
              <a:chOff x="4458310" y="2499242"/>
              <a:chExt cx="3255677" cy="2242621"/>
            </a:xfrm>
          </p:grpSpPr>
          <p:grpSp>
            <p:nvGrpSpPr>
              <p:cNvPr id="23" name="组合 22"/>
              <p:cNvGrpSpPr/>
              <p:nvPr/>
            </p:nvGrpSpPr>
            <p:grpSpPr>
              <a:xfrm>
                <a:off x="5471366" y="2499242"/>
                <a:ext cx="2242621" cy="2242621"/>
                <a:chOff x="4891834" y="1056196"/>
                <a:chExt cx="3541350" cy="3541350"/>
              </a:xfrm>
            </p:grpSpPr>
            <p:sp>
              <p:nvSpPr>
                <p:cNvPr id="29" name="弧形 28"/>
                <p:cNvSpPr/>
                <p:nvPr/>
              </p:nvSpPr>
              <p:spPr>
                <a:xfrm rot="2650796">
                  <a:off x="5594296" y="2122411"/>
                  <a:ext cx="1408920" cy="1408920"/>
                </a:xfrm>
                <a:prstGeom prst="arc">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30" name="弧形 29"/>
                <p:cNvSpPr/>
                <p:nvPr/>
              </p:nvSpPr>
              <p:spPr>
                <a:xfrm rot="2650796">
                  <a:off x="5523938" y="1858690"/>
                  <a:ext cx="1936362" cy="1936362"/>
                </a:xfrm>
                <a:prstGeom prst="arc">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31" name="弧形 30"/>
                <p:cNvSpPr/>
                <p:nvPr/>
              </p:nvSpPr>
              <p:spPr>
                <a:xfrm rot="2650796">
                  <a:off x="5270901" y="1511463"/>
                  <a:ext cx="2630816" cy="2630816"/>
                </a:xfrm>
                <a:prstGeom prst="arc">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32" name="弧形 31"/>
                <p:cNvSpPr/>
                <p:nvPr/>
              </p:nvSpPr>
              <p:spPr>
                <a:xfrm rot="2650796">
                  <a:off x="4891834" y="1056196"/>
                  <a:ext cx="3541350" cy="3541350"/>
                </a:xfrm>
                <a:prstGeom prst="arc">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grpSp>
          <p:grpSp>
            <p:nvGrpSpPr>
              <p:cNvPr id="24" name="组合 23"/>
              <p:cNvGrpSpPr/>
              <p:nvPr/>
            </p:nvGrpSpPr>
            <p:grpSpPr>
              <a:xfrm flipH="1">
                <a:off x="4458310" y="2499242"/>
                <a:ext cx="2242621" cy="2242621"/>
                <a:chOff x="4891834" y="1056196"/>
                <a:chExt cx="3541350" cy="3541350"/>
              </a:xfrm>
            </p:grpSpPr>
            <p:sp>
              <p:nvSpPr>
                <p:cNvPr id="25" name="弧形 24"/>
                <p:cNvSpPr/>
                <p:nvPr/>
              </p:nvSpPr>
              <p:spPr>
                <a:xfrm rot="2650796">
                  <a:off x="5594296" y="2122411"/>
                  <a:ext cx="1408920" cy="1408920"/>
                </a:xfrm>
                <a:prstGeom prst="arc">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6" name="弧形 25"/>
                <p:cNvSpPr/>
                <p:nvPr/>
              </p:nvSpPr>
              <p:spPr>
                <a:xfrm rot="2650796">
                  <a:off x="5523938" y="1858690"/>
                  <a:ext cx="1936362" cy="1936362"/>
                </a:xfrm>
                <a:prstGeom prst="arc">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7" name="弧形 26"/>
                <p:cNvSpPr/>
                <p:nvPr/>
              </p:nvSpPr>
              <p:spPr>
                <a:xfrm rot="2650796">
                  <a:off x="5270901" y="1511463"/>
                  <a:ext cx="2630816" cy="2630816"/>
                </a:xfrm>
                <a:prstGeom prst="arc">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8" name="弧形 27"/>
                <p:cNvSpPr/>
                <p:nvPr/>
              </p:nvSpPr>
              <p:spPr>
                <a:xfrm rot="2650796">
                  <a:off x="4891834" y="1056196"/>
                  <a:ext cx="3541350" cy="3541350"/>
                </a:xfrm>
                <a:prstGeom prst="arc">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grpSp>
        </p:grpSp>
        <p:sp>
          <p:nvSpPr>
            <p:cNvPr id="10" name="任意多边形: 形状 34"/>
            <p:cNvSpPr>
              <a:spLocks/>
            </p:cNvSpPr>
            <p:nvPr/>
          </p:nvSpPr>
          <p:spPr bwMode="auto">
            <a:xfrm>
              <a:off x="5816286" y="3329784"/>
              <a:ext cx="574501" cy="531507"/>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anchor="ctr"/>
            <a:lstStyle/>
            <a:p>
              <a:pPr algn="ctr"/>
              <a:endParaRPr/>
            </a:p>
          </p:txBody>
        </p:sp>
        <p:sp>
          <p:nvSpPr>
            <p:cNvPr id="11" name="任意多边形: 形状 39"/>
            <p:cNvSpPr/>
            <p:nvPr/>
          </p:nvSpPr>
          <p:spPr>
            <a:xfrm>
              <a:off x="3946468" y="2487291"/>
              <a:ext cx="427532" cy="532544"/>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任意多边形: 形状 41"/>
            <p:cNvSpPr/>
            <p:nvPr/>
          </p:nvSpPr>
          <p:spPr>
            <a:xfrm>
              <a:off x="7796518" y="2440273"/>
              <a:ext cx="427532" cy="532544"/>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任意多边形: 形状 40"/>
            <p:cNvSpPr/>
            <p:nvPr/>
          </p:nvSpPr>
          <p:spPr>
            <a:xfrm>
              <a:off x="3946466" y="4408397"/>
              <a:ext cx="427532" cy="532544"/>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任意多边形: 形状 42"/>
            <p:cNvSpPr/>
            <p:nvPr/>
          </p:nvSpPr>
          <p:spPr>
            <a:xfrm>
              <a:off x="7853439" y="4408397"/>
              <a:ext cx="427532" cy="532544"/>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4" name="组合 43"/>
          <p:cNvGrpSpPr/>
          <p:nvPr/>
        </p:nvGrpSpPr>
        <p:grpSpPr>
          <a:xfrm>
            <a:off x="8155479" y="1869837"/>
            <a:ext cx="2988771" cy="962022"/>
            <a:chOff x="5133155" y="1649255"/>
            <a:chExt cx="2988771" cy="962022"/>
          </a:xfrm>
        </p:grpSpPr>
        <p:sp>
          <p:nvSpPr>
            <p:cNvPr id="45" name="矩形 44"/>
            <p:cNvSpPr/>
            <p:nvPr/>
          </p:nvSpPr>
          <p:spPr>
            <a:xfrm>
              <a:off x="5133155" y="2001879"/>
              <a:ext cx="298877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a:t>
              </a:r>
              <a:r>
                <a:rPr lang="zh-CN" altLang="en-US" sz="1400" dirty="0" smtClean="0">
                  <a:solidFill>
                    <a:schemeClr val="tx1">
                      <a:lumMod val="65000"/>
                      <a:lumOff val="35000"/>
                    </a:schemeClr>
                  </a:solidFill>
                </a:rPr>
                <a:t>出来</a:t>
              </a:r>
              <a:endParaRPr lang="zh-CN" altLang="en-US" sz="1400" dirty="0">
                <a:solidFill>
                  <a:schemeClr val="tx1">
                    <a:lumMod val="65000"/>
                    <a:lumOff val="35000"/>
                  </a:schemeClr>
                </a:solidFill>
              </a:endParaRPr>
            </a:p>
          </p:txBody>
        </p:sp>
        <p:sp>
          <p:nvSpPr>
            <p:cNvPr id="46" name="矩形 45"/>
            <p:cNvSpPr/>
            <p:nvPr/>
          </p:nvSpPr>
          <p:spPr>
            <a:xfrm>
              <a:off x="5133155" y="1649255"/>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47" name="组合 46"/>
          <p:cNvGrpSpPr/>
          <p:nvPr/>
        </p:nvGrpSpPr>
        <p:grpSpPr>
          <a:xfrm>
            <a:off x="8155479" y="3679801"/>
            <a:ext cx="2988771" cy="962022"/>
            <a:chOff x="5133155" y="1649255"/>
            <a:chExt cx="2988771" cy="962022"/>
          </a:xfrm>
        </p:grpSpPr>
        <p:sp>
          <p:nvSpPr>
            <p:cNvPr id="48" name="矩形 47"/>
            <p:cNvSpPr/>
            <p:nvPr/>
          </p:nvSpPr>
          <p:spPr>
            <a:xfrm>
              <a:off x="5133155" y="2001879"/>
              <a:ext cx="298877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a:t>
              </a:r>
              <a:r>
                <a:rPr lang="zh-CN" altLang="en-US" sz="1400" dirty="0" smtClean="0">
                  <a:solidFill>
                    <a:schemeClr val="tx1">
                      <a:lumMod val="65000"/>
                      <a:lumOff val="35000"/>
                    </a:schemeClr>
                  </a:solidFill>
                </a:rPr>
                <a:t>出来</a:t>
              </a:r>
              <a:endParaRPr lang="zh-CN" altLang="en-US" sz="1400" dirty="0">
                <a:solidFill>
                  <a:schemeClr val="tx1">
                    <a:lumMod val="65000"/>
                    <a:lumOff val="35000"/>
                  </a:schemeClr>
                </a:solidFill>
              </a:endParaRPr>
            </a:p>
          </p:txBody>
        </p:sp>
        <p:sp>
          <p:nvSpPr>
            <p:cNvPr id="49" name="矩形 48"/>
            <p:cNvSpPr/>
            <p:nvPr/>
          </p:nvSpPr>
          <p:spPr>
            <a:xfrm>
              <a:off x="5133155" y="1649255"/>
              <a:ext cx="2241974"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50" name="组合 49"/>
          <p:cNvGrpSpPr/>
          <p:nvPr/>
        </p:nvGrpSpPr>
        <p:grpSpPr>
          <a:xfrm>
            <a:off x="987575" y="1869837"/>
            <a:ext cx="2988771" cy="962022"/>
            <a:chOff x="5133155" y="1649255"/>
            <a:chExt cx="2988771" cy="962022"/>
          </a:xfrm>
        </p:grpSpPr>
        <p:sp>
          <p:nvSpPr>
            <p:cNvPr id="51" name="矩形 50"/>
            <p:cNvSpPr/>
            <p:nvPr/>
          </p:nvSpPr>
          <p:spPr>
            <a:xfrm>
              <a:off x="5133155" y="2001879"/>
              <a:ext cx="298877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rPr>
                <a:t>用户可以在投影仪或者计算机上进行演示也可以将演示文稿打印</a:t>
              </a:r>
              <a:r>
                <a:rPr lang="zh-CN" altLang="en-US" sz="1400" dirty="0" smtClean="0">
                  <a:solidFill>
                    <a:schemeClr val="tx1">
                      <a:lumMod val="65000"/>
                      <a:lumOff val="35000"/>
                    </a:schemeClr>
                  </a:solidFill>
                </a:rPr>
                <a:t>出来</a:t>
              </a:r>
              <a:endParaRPr lang="zh-CN" altLang="en-US" sz="1400" dirty="0">
                <a:solidFill>
                  <a:schemeClr val="tx1">
                    <a:lumMod val="65000"/>
                    <a:lumOff val="35000"/>
                  </a:schemeClr>
                </a:solidFill>
              </a:endParaRPr>
            </a:p>
          </p:txBody>
        </p:sp>
        <p:sp>
          <p:nvSpPr>
            <p:cNvPr id="52" name="矩形 51"/>
            <p:cNvSpPr/>
            <p:nvPr/>
          </p:nvSpPr>
          <p:spPr>
            <a:xfrm>
              <a:off x="5879952" y="1649255"/>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53" name="组合 52"/>
          <p:cNvGrpSpPr/>
          <p:nvPr/>
        </p:nvGrpSpPr>
        <p:grpSpPr>
          <a:xfrm>
            <a:off x="987575" y="3679801"/>
            <a:ext cx="2988771" cy="962022"/>
            <a:chOff x="5133155" y="1649255"/>
            <a:chExt cx="2988771" cy="962022"/>
          </a:xfrm>
        </p:grpSpPr>
        <p:sp>
          <p:nvSpPr>
            <p:cNvPr id="54" name="矩形 53"/>
            <p:cNvSpPr/>
            <p:nvPr/>
          </p:nvSpPr>
          <p:spPr>
            <a:xfrm>
              <a:off x="5133155" y="2001879"/>
              <a:ext cx="298877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rPr>
                <a:t>用户可以在投影仪或者计算机上进行演示也可以将演示文稿打印</a:t>
              </a:r>
              <a:r>
                <a:rPr lang="zh-CN" altLang="en-US" sz="1400" dirty="0" smtClean="0">
                  <a:solidFill>
                    <a:schemeClr val="tx1">
                      <a:lumMod val="65000"/>
                      <a:lumOff val="35000"/>
                    </a:schemeClr>
                  </a:solidFill>
                </a:rPr>
                <a:t>出来</a:t>
              </a:r>
              <a:endParaRPr lang="zh-CN" altLang="en-US" sz="1400" dirty="0">
                <a:solidFill>
                  <a:schemeClr val="tx1">
                    <a:lumMod val="65000"/>
                    <a:lumOff val="35000"/>
                  </a:schemeClr>
                </a:solidFill>
              </a:endParaRPr>
            </a:p>
          </p:txBody>
        </p:sp>
        <p:sp>
          <p:nvSpPr>
            <p:cNvPr id="55" name="矩形 54"/>
            <p:cNvSpPr/>
            <p:nvPr/>
          </p:nvSpPr>
          <p:spPr>
            <a:xfrm>
              <a:off x="5879952" y="1649255"/>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41" name="组合 40"/>
          <p:cNvGrpSpPr/>
          <p:nvPr/>
        </p:nvGrpSpPr>
        <p:grpSpPr>
          <a:xfrm>
            <a:off x="4212505" y="354939"/>
            <a:ext cx="3766991" cy="717686"/>
            <a:chOff x="2976152" y="4708118"/>
            <a:chExt cx="3766991" cy="717686"/>
          </a:xfrm>
        </p:grpSpPr>
        <p:sp>
          <p:nvSpPr>
            <p:cNvPr id="42" name="文本框 41"/>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43" name="文本框 42"/>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工作目标展示</a:t>
              </a:r>
            </a:p>
          </p:txBody>
        </p:sp>
      </p:grpSp>
    </p:spTree>
    <p:extLst>
      <p:ext uri="{BB962C8B-B14F-4D97-AF65-F5344CB8AC3E}">
        <p14:creationId xmlns:p14="http://schemas.microsoft.com/office/powerpoint/2010/main" val="22102615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500" fill="hold"/>
                                        <p:tgtEl>
                                          <p:spTgt spid="50"/>
                                        </p:tgtEl>
                                        <p:attrNameLst>
                                          <p:attrName>ppt_x</p:attrName>
                                        </p:attrNameLst>
                                      </p:cBhvr>
                                      <p:tavLst>
                                        <p:tav tm="0">
                                          <p:val>
                                            <p:strVal val="0-#ppt_w/2"/>
                                          </p:val>
                                        </p:tav>
                                        <p:tav tm="100000">
                                          <p:val>
                                            <p:strVal val="#ppt_x"/>
                                          </p:val>
                                        </p:tav>
                                      </p:tavLst>
                                    </p:anim>
                                    <p:anim calcmode="lin" valueType="num">
                                      <p:cBhvr additive="base">
                                        <p:cTn id="14" dur="500" fill="hold"/>
                                        <p:tgtEl>
                                          <p:spTgt spid="50"/>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additive="base">
                                        <p:cTn id="17" dur="500" fill="hold"/>
                                        <p:tgtEl>
                                          <p:spTgt spid="53"/>
                                        </p:tgtEl>
                                        <p:attrNameLst>
                                          <p:attrName>ppt_x</p:attrName>
                                        </p:attrNameLst>
                                      </p:cBhvr>
                                      <p:tavLst>
                                        <p:tav tm="0">
                                          <p:val>
                                            <p:strVal val="0-#ppt_w/2"/>
                                          </p:val>
                                        </p:tav>
                                        <p:tav tm="100000">
                                          <p:val>
                                            <p:strVal val="#ppt_x"/>
                                          </p:val>
                                        </p:tav>
                                      </p:tavLst>
                                    </p:anim>
                                    <p:anim calcmode="lin" valueType="num">
                                      <p:cBhvr additive="base">
                                        <p:cTn id="18" dur="500" fill="hold"/>
                                        <p:tgtEl>
                                          <p:spTgt spid="53"/>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fill="hold"/>
                                        <p:tgtEl>
                                          <p:spTgt spid="44"/>
                                        </p:tgtEl>
                                        <p:attrNameLst>
                                          <p:attrName>ppt_x</p:attrName>
                                        </p:attrNameLst>
                                      </p:cBhvr>
                                      <p:tavLst>
                                        <p:tav tm="0">
                                          <p:val>
                                            <p:strVal val="1+#ppt_w/2"/>
                                          </p:val>
                                        </p:tav>
                                        <p:tav tm="100000">
                                          <p:val>
                                            <p:strVal val="#ppt_x"/>
                                          </p:val>
                                        </p:tav>
                                      </p:tavLst>
                                    </p:anim>
                                    <p:anim calcmode="lin" valueType="num">
                                      <p:cBhvr additive="base">
                                        <p:cTn id="22" dur="500" fill="hold"/>
                                        <p:tgtEl>
                                          <p:spTgt spid="44"/>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500" fill="hold"/>
                                        <p:tgtEl>
                                          <p:spTgt spid="47"/>
                                        </p:tgtEl>
                                        <p:attrNameLst>
                                          <p:attrName>ppt_x</p:attrName>
                                        </p:attrNameLst>
                                      </p:cBhvr>
                                      <p:tavLst>
                                        <p:tav tm="0">
                                          <p:val>
                                            <p:strVal val="1+#ppt_w/2"/>
                                          </p:val>
                                        </p:tav>
                                        <p:tav tm="100000">
                                          <p:val>
                                            <p:strVal val="#ppt_x"/>
                                          </p:val>
                                        </p:tav>
                                      </p:tavLst>
                                    </p:anim>
                                    <p:anim calcmode="lin" valueType="num">
                                      <p:cBhvr additive="base">
                                        <p:cTn id="26"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图片占位符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74713" y="3082560"/>
            <a:ext cx="10442575" cy="2887853"/>
          </a:xfrm>
          <a:custGeom>
            <a:avLst/>
            <a:gdLst>
              <a:gd name="connsiteX0" fmla="*/ 0 w 10442575"/>
              <a:gd name="connsiteY0" fmla="*/ 0 h 2889572"/>
              <a:gd name="connsiteX1" fmla="*/ 10442575 w 10442575"/>
              <a:gd name="connsiteY1" fmla="*/ 0 h 2889572"/>
              <a:gd name="connsiteX2" fmla="*/ 10442575 w 10442575"/>
              <a:gd name="connsiteY2" fmla="*/ 2889572 h 2889572"/>
              <a:gd name="connsiteX3" fmla="*/ 0 w 10442575"/>
              <a:gd name="connsiteY3" fmla="*/ 2889572 h 2889572"/>
            </a:gdLst>
            <a:ahLst/>
            <a:cxnLst>
              <a:cxn ang="0">
                <a:pos x="connsiteX0" y="connsiteY0"/>
              </a:cxn>
              <a:cxn ang="0">
                <a:pos x="connsiteX1" y="connsiteY1"/>
              </a:cxn>
              <a:cxn ang="0">
                <a:pos x="connsiteX2" y="connsiteY2"/>
              </a:cxn>
              <a:cxn ang="0">
                <a:pos x="connsiteX3" y="connsiteY3"/>
              </a:cxn>
            </a:cxnLst>
            <a:rect l="l" t="t" r="r" b="b"/>
            <a:pathLst>
              <a:path w="10442575" h="2889572">
                <a:moveTo>
                  <a:pt x="0" y="0"/>
                </a:moveTo>
                <a:lnTo>
                  <a:pt x="10442575" y="0"/>
                </a:lnTo>
                <a:lnTo>
                  <a:pt x="10442575" y="2889572"/>
                </a:lnTo>
                <a:lnTo>
                  <a:pt x="0" y="2889572"/>
                </a:lnTo>
                <a:close/>
              </a:path>
            </a:pathLst>
          </a:custGeom>
        </p:spPr>
      </p:pic>
      <p:sp>
        <p:nvSpPr>
          <p:cNvPr id="37" name="矩形 36"/>
          <p:cNvSpPr/>
          <p:nvPr/>
        </p:nvSpPr>
        <p:spPr>
          <a:xfrm>
            <a:off x="874713" y="3080840"/>
            <a:ext cx="10442575" cy="288957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组合 56">
            <a:extLst>
              <a:ext uri="{FF2B5EF4-FFF2-40B4-BE49-F238E27FC236}">
                <a16:creationId xmlns="" xmlns:a16="http://schemas.microsoft.com/office/drawing/2014/main" id="{B8269DB3-4E52-4FEB-913F-8B1EE255C852}"/>
              </a:ext>
            </a:extLst>
          </p:cNvPr>
          <p:cNvGrpSpPr/>
          <p:nvPr/>
        </p:nvGrpSpPr>
        <p:grpSpPr>
          <a:xfrm>
            <a:off x="6417034" y="1786620"/>
            <a:ext cx="770217" cy="770598"/>
            <a:chOff x="719138" y="1123950"/>
            <a:chExt cx="1223393" cy="1224000"/>
          </a:xfrm>
        </p:grpSpPr>
        <p:sp>
          <p:nvSpPr>
            <p:cNvPr id="58" name="矩形: 圆角 52">
              <a:extLst>
                <a:ext uri="{FF2B5EF4-FFF2-40B4-BE49-F238E27FC236}">
                  <a16:creationId xmlns="" xmlns:a16="http://schemas.microsoft.com/office/drawing/2014/main" id="{03143616-A517-4598-A199-425025C28BD1}"/>
                </a:ext>
              </a:extLst>
            </p:cNvPr>
            <p:cNvSpPr/>
            <p:nvPr/>
          </p:nvSpPr>
          <p:spPr>
            <a:xfrm>
              <a:off x="719138" y="1123950"/>
              <a:ext cx="1223393" cy="1224000"/>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9" name="任意多边形: 形状 53">
              <a:extLst>
                <a:ext uri="{FF2B5EF4-FFF2-40B4-BE49-F238E27FC236}">
                  <a16:creationId xmlns="" xmlns:a16="http://schemas.microsoft.com/office/drawing/2014/main" id="{67240BAB-4A8B-4A36-9C56-3A709FED2490}"/>
                </a:ext>
              </a:extLst>
            </p:cNvPr>
            <p:cNvSpPr/>
            <p:nvPr/>
          </p:nvSpPr>
          <p:spPr>
            <a:xfrm>
              <a:off x="1014639" y="1355763"/>
              <a:ext cx="632390" cy="760374"/>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60" name="组合 59"/>
          <p:cNvGrpSpPr/>
          <p:nvPr/>
        </p:nvGrpSpPr>
        <p:grpSpPr>
          <a:xfrm>
            <a:off x="7348229" y="1696768"/>
            <a:ext cx="3549844" cy="950299"/>
            <a:chOff x="874713" y="3336911"/>
            <a:chExt cx="3549844" cy="950299"/>
          </a:xfrm>
        </p:grpSpPr>
        <p:sp>
          <p:nvSpPr>
            <p:cNvPr id="61" name="矩形 60"/>
            <p:cNvSpPr/>
            <p:nvPr/>
          </p:nvSpPr>
          <p:spPr>
            <a:xfrm>
              <a:off x="874713" y="3677812"/>
              <a:ext cx="354984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a:t>
              </a:r>
              <a:r>
                <a:rPr lang="zh-CN" altLang="en-US" sz="1400" dirty="0" smtClean="0">
                  <a:solidFill>
                    <a:schemeClr val="tx1">
                      <a:lumMod val="50000"/>
                      <a:lumOff val="50000"/>
                    </a:schemeClr>
                  </a:solidFill>
                </a:rPr>
                <a:t>胶片</a:t>
              </a:r>
              <a:endParaRPr lang="zh-CN" altLang="en-US" sz="1400" dirty="0">
                <a:solidFill>
                  <a:schemeClr val="tx1">
                    <a:lumMod val="50000"/>
                    <a:lumOff val="50000"/>
                  </a:schemeClr>
                </a:solidFill>
              </a:endParaRPr>
            </a:p>
          </p:txBody>
        </p:sp>
        <p:sp>
          <p:nvSpPr>
            <p:cNvPr id="62" name="矩形 61"/>
            <p:cNvSpPr/>
            <p:nvPr/>
          </p:nvSpPr>
          <p:spPr>
            <a:xfrm>
              <a:off x="874713" y="3336911"/>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63" name="组合 62"/>
          <p:cNvGrpSpPr/>
          <p:nvPr/>
        </p:nvGrpSpPr>
        <p:grpSpPr>
          <a:xfrm>
            <a:off x="1293925" y="3687393"/>
            <a:ext cx="2090754" cy="1678188"/>
            <a:chOff x="1293925" y="3687393"/>
            <a:chExt cx="2090754" cy="1678188"/>
          </a:xfrm>
        </p:grpSpPr>
        <p:grpSp>
          <p:nvGrpSpPr>
            <p:cNvPr id="64" name="组合 63">
              <a:extLst>
                <a:ext uri="{FF2B5EF4-FFF2-40B4-BE49-F238E27FC236}">
                  <a16:creationId xmlns="" xmlns:a16="http://schemas.microsoft.com/office/drawing/2014/main" id="{EBD7C0FA-2FA7-442C-8D50-0AA549873B2C}"/>
                </a:ext>
              </a:extLst>
            </p:cNvPr>
            <p:cNvGrpSpPr/>
            <p:nvPr/>
          </p:nvGrpSpPr>
          <p:grpSpPr>
            <a:xfrm>
              <a:off x="1293925" y="3687393"/>
              <a:ext cx="2090754" cy="1678188"/>
              <a:chOff x="1167047" y="3764707"/>
              <a:chExt cx="2153051" cy="1728192"/>
            </a:xfrm>
          </p:grpSpPr>
          <p:sp>
            <p:nvSpPr>
              <p:cNvPr id="66" name="矩形 65">
                <a:extLst>
                  <a:ext uri="{FF2B5EF4-FFF2-40B4-BE49-F238E27FC236}">
                    <a16:creationId xmlns="" xmlns:a16="http://schemas.microsoft.com/office/drawing/2014/main" id="{0076A7EA-660C-431F-BB81-E58358513CBD}"/>
                  </a:ext>
                </a:extLst>
              </p:cNvPr>
              <p:cNvSpPr/>
              <p:nvPr/>
            </p:nvSpPr>
            <p:spPr>
              <a:xfrm>
                <a:off x="1167047" y="3764707"/>
                <a:ext cx="2153051" cy="1728192"/>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30000"/>
                  </a:lnSpc>
                </a:pPr>
                <a:endParaRPr lang="zh-CN" altLang="en-US" sz="300" dirty="0">
                  <a:solidFill>
                    <a:sysClr val="windowText" lastClr="000000"/>
                  </a:solidFill>
                </a:endParaRPr>
              </a:p>
            </p:txBody>
          </p:sp>
          <p:grpSp>
            <p:nvGrpSpPr>
              <p:cNvPr id="67" name="组合 66">
                <a:extLst>
                  <a:ext uri="{FF2B5EF4-FFF2-40B4-BE49-F238E27FC236}">
                    <a16:creationId xmlns="" xmlns:a16="http://schemas.microsoft.com/office/drawing/2014/main" id="{6429417F-F8A8-4C0C-8FBE-05F7841122D9}"/>
                  </a:ext>
                </a:extLst>
              </p:cNvPr>
              <p:cNvGrpSpPr/>
              <p:nvPr/>
            </p:nvGrpSpPr>
            <p:grpSpPr>
              <a:xfrm>
                <a:off x="1283548" y="4049489"/>
                <a:ext cx="1920049" cy="1293145"/>
                <a:chOff x="1252966" y="4107232"/>
                <a:chExt cx="1920049" cy="1293145"/>
              </a:xfrm>
            </p:grpSpPr>
            <p:sp>
              <p:nvSpPr>
                <p:cNvPr id="68" name="矩形 67">
                  <a:extLst>
                    <a:ext uri="{FF2B5EF4-FFF2-40B4-BE49-F238E27FC236}">
                      <a16:creationId xmlns="" xmlns:a16="http://schemas.microsoft.com/office/drawing/2014/main" id="{ED961CA7-1AF8-456D-93FE-B734E9D2314E}"/>
                    </a:ext>
                  </a:extLst>
                </p:cNvPr>
                <p:cNvSpPr/>
                <p:nvPr/>
              </p:nvSpPr>
              <p:spPr>
                <a:xfrm>
                  <a:off x="1252966" y="4803928"/>
                  <a:ext cx="1920049" cy="596449"/>
                </a:xfrm>
                <a:prstGeom prst="rect">
                  <a:avLst/>
                </a:prstGeom>
              </p:spPr>
              <p:txBody>
                <a:bodyPr anchor="ctr"/>
                <a:lstStyle/>
                <a:p>
                  <a:pPr algn="ctr"/>
                  <a:endParaRPr/>
                </a:p>
              </p:txBody>
            </p:sp>
            <p:sp>
              <p:nvSpPr>
                <p:cNvPr id="69" name="任意多边形: 形状 6">
                  <a:extLst>
                    <a:ext uri="{FF2B5EF4-FFF2-40B4-BE49-F238E27FC236}">
                      <a16:creationId xmlns="" xmlns:a16="http://schemas.microsoft.com/office/drawing/2014/main" id="{CCA0B4A2-9E66-4370-AC21-A37FB44A73C5}"/>
                    </a:ext>
                  </a:extLst>
                </p:cNvPr>
                <p:cNvSpPr/>
                <p:nvPr/>
              </p:nvSpPr>
              <p:spPr>
                <a:xfrm>
                  <a:off x="2033826" y="4107232"/>
                  <a:ext cx="358327" cy="37322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sp>
          <p:nvSpPr>
            <p:cNvPr id="65" name="矩形 64"/>
            <p:cNvSpPr/>
            <p:nvPr/>
          </p:nvSpPr>
          <p:spPr>
            <a:xfrm>
              <a:off x="1375595" y="4494555"/>
              <a:ext cx="189595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a:t>
              </a:r>
              <a:r>
                <a:rPr lang="zh-CN" altLang="en-US" sz="1400" dirty="0" smtClean="0">
                  <a:solidFill>
                    <a:schemeClr val="tx1">
                      <a:lumMod val="50000"/>
                      <a:lumOff val="50000"/>
                    </a:schemeClr>
                  </a:solidFill>
                </a:rPr>
                <a:t>演示</a:t>
              </a:r>
              <a:endParaRPr lang="zh-CN" altLang="en-US" sz="1400" dirty="0">
                <a:solidFill>
                  <a:schemeClr val="tx1">
                    <a:lumMod val="50000"/>
                    <a:lumOff val="50000"/>
                  </a:schemeClr>
                </a:solidFill>
              </a:endParaRPr>
            </a:p>
          </p:txBody>
        </p:sp>
      </p:grpSp>
      <p:grpSp>
        <p:nvGrpSpPr>
          <p:cNvPr id="70" name="组合 69"/>
          <p:cNvGrpSpPr/>
          <p:nvPr/>
        </p:nvGrpSpPr>
        <p:grpSpPr>
          <a:xfrm>
            <a:off x="3798390" y="3687393"/>
            <a:ext cx="2090754" cy="1678188"/>
            <a:chOff x="3798390" y="3687393"/>
            <a:chExt cx="2090754" cy="1678188"/>
          </a:xfrm>
        </p:grpSpPr>
        <p:grpSp>
          <p:nvGrpSpPr>
            <p:cNvPr id="71" name="组合 70">
              <a:extLst>
                <a:ext uri="{FF2B5EF4-FFF2-40B4-BE49-F238E27FC236}">
                  <a16:creationId xmlns="" xmlns:a16="http://schemas.microsoft.com/office/drawing/2014/main" id="{ECDC9834-C495-433B-A04A-476CF70AA62F}"/>
                </a:ext>
              </a:extLst>
            </p:cNvPr>
            <p:cNvGrpSpPr/>
            <p:nvPr/>
          </p:nvGrpSpPr>
          <p:grpSpPr>
            <a:xfrm>
              <a:off x="3798390" y="3687393"/>
              <a:ext cx="2090754" cy="1678188"/>
              <a:chOff x="1167047" y="3764707"/>
              <a:chExt cx="2153051" cy="1728192"/>
            </a:xfrm>
          </p:grpSpPr>
          <p:sp>
            <p:nvSpPr>
              <p:cNvPr id="73" name="矩形 72">
                <a:extLst>
                  <a:ext uri="{FF2B5EF4-FFF2-40B4-BE49-F238E27FC236}">
                    <a16:creationId xmlns="" xmlns:a16="http://schemas.microsoft.com/office/drawing/2014/main" id="{F8BEB778-1AE9-4074-A33D-8F274FCCC876}"/>
                  </a:ext>
                </a:extLst>
              </p:cNvPr>
              <p:cNvSpPr/>
              <p:nvPr/>
            </p:nvSpPr>
            <p:spPr>
              <a:xfrm>
                <a:off x="1167047" y="3764707"/>
                <a:ext cx="2153051" cy="1728192"/>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30000"/>
                  </a:lnSpc>
                </a:pPr>
                <a:endParaRPr lang="zh-CN" altLang="en-US" sz="300" dirty="0">
                  <a:solidFill>
                    <a:sysClr val="windowText" lastClr="000000"/>
                  </a:solidFill>
                </a:endParaRPr>
              </a:p>
            </p:txBody>
          </p:sp>
          <p:grpSp>
            <p:nvGrpSpPr>
              <p:cNvPr id="74" name="组合 73">
                <a:extLst>
                  <a:ext uri="{FF2B5EF4-FFF2-40B4-BE49-F238E27FC236}">
                    <a16:creationId xmlns="" xmlns:a16="http://schemas.microsoft.com/office/drawing/2014/main" id="{A8141394-2384-48A9-B4F7-34EDCDB8E5D2}"/>
                  </a:ext>
                </a:extLst>
              </p:cNvPr>
              <p:cNvGrpSpPr/>
              <p:nvPr/>
            </p:nvGrpSpPr>
            <p:grpSpPr>
              <a:xfrm>
                <a:off x="1283548" y="4049489"/>
                <a:ext cx="1920049" cy="1293145"/>
                <a:chOff x="1252966" y="4107232"/>
                <a:chExt cx="1920049" cy="1293145"/>
              </a:xfrm>
            </p:grpSpPr>
            <p:sp>
              <p:nvSpPr>
                <p:cNvPr id="75" name="矩形 74">
                  <a:extLst>
                    <a:ext uri="{FF2B5EF4-FFF2-40B4-BE49-F238E27FC236}">
                      <a16:creationId xmlns="" xmlns:a16="http://schemas.microsoft.com/office/drawing/2014/main" id="{8681C314-9792-43DF-9F8A-EC1A6553B45F}"/>
                    </a:ext>
                  </a:extLst>
                </p:cNvPr>
                <p:cNvSpPr/>
                <p:nvPr/>
              </p:nvSpPr>
              <p:spPr>
                <a:xfrm>
                  <a:off x="1252966" y="4803928"/>
                  <a:ext cx="1920049" cy="596449"/>
                </a:xfrm>
                <a:prstGeom prst="rect">
                  <a:avLst/>
                </a:prstGeom>
              </p:spPr>
              <p:txBody>
                <a:bodyPr anchor="ctr"/>
                <a:lstStyle/>
                <a:p>
                  <a:pPr algn="ctr"/>
                  <a:endParaRPr/>
                </a:p>
              </p:txBody>
            </p:sp>
            <p:sp>
              <p:nvSpPr>
                <p:cNvPr id="76" name="任意多边形: 形状 75">
                  <a:extLst>
                    <a:ext uri="{FF2B5EF4-FFF2-40B4-BE49-F238E27FC236}">
                      <a16:creationId xmlns="" xmlns:a16="http://schemas.microsoft.com/office/drawing/2014/main" id="{B9C8C3D7-E90F-4192-86B7-FE36CF3BD196}"/>
                    </a:ext>
                  </a:extLst>
                </p:cNvPr>
                <p:cNvSpPr/>
                <p:nvPr/>
              </p:nvSpPr>
              <p:spPr>
                <a:xfrm>
                  <a:off x="2033826" y="4107232"/>
                  <a:ext cx="358327" cy="37322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sp>
          <p:nvSpPr>
            <p:cNvPr id="72" name="矩形 71"/>
            <p:cNvSpPr/>
            <p:nvPr/>
          </p:nvSpPr>
          <p:spPr>
            <a:xfrm>
              <a:off x="3880060" y="4494555"/>
              <a:ext cx="189595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a:t>
              </a:r>
              <a:r>
                <a:rPr lang="zh-CN" altLang="en-US" sz="1400" dirty="0" smtClean="0">
                  <a:solidFill>
                    <a:schemeClr val="tx1">
                      <a:lumMod val="50000"/>
                      <a:lumOff val="50000"/>
                    </a:schemeClr>
                  </a:solidFill>
                </a:rPr>
                <a:t>演示</a:t>
              </a:r>
              <a:endParaRPr lang="zh-CN" altLang="en-US" sz="1400" dirty="0">
                <a:solidFill>
                  <a:schemeClr val="tx1">
                    <a:lumMod val="50000"/>
                    <a:lumOff val="50000"/>
                  </a:schemeClr>
                </a:solidFill>
              </a:endParaRPr>
            </a:p>
          </p:txBody>
        </p:sp>
      </p:grpSp>
      <p:grpSp>
        <p:nvGrpSpPr>
          <p:cNvPr id="77" name="组合 76"/>
          <p:cNvGrpSpPr/>
          <p:nvPr/>
        </p:nvGrpSpPr>
        <p:grpSpPr>
          <a:xfrm>
            <a:off x="6302854" y="3687393"/>
            <a:ext cx="2090754" cy="1678188"/>
            <a:chOff x="6302854" y="3687393"/>
            <a:chExt cx="2090754" cy="1678188"/>
          </a:xfrm>
        </p:grpSpPr>
        <p:grpSp>
          <p:nvGrpSpPr>
            <p:cNvPr id="78" name="组合 77">
              <a:extLst>
                <a:ext uri="{FF2B5EF4-FFF2-40B4-BE49-F238E27FC236}">
                  <a16:creationId xmlns="" xmlns:a16="http://schemas.microsoft.com/office/drawing/2014/main" id="{CE5C9F0F-3734-4C27-8051-3F98CCC3FAEE}"/>
                </a:ext>
              </a:extLst>
            </p:cNvPr>
            <p:cNvGrpSpPr/>
            <p:nvPr/>
          </p:nvGrpSpPr>
          <p:grpSpPr>
            <a:xfrm>
              <a:off x="6302854" y="3687393"/>
              <a:ext cx="2090754" cy="1678188"/>
              <a:chOff x="1167047" y="3764707"/>
              <a:chExt cx="2153051" cy="1728192"/>
            </a:xfrm>
          </p:grpSpPr>
          <p:sp>
            <p:nvSpPr>
              <p:cNvPr id="80" name="矩形 79">
                <a:extLst>
                  <a:ext uri="{FF2B5EF4-FFF2-40B4-BE49-F238E27FC236}">
                    <a16:creationId xmlns="" xmlns:a16="http://schemas.microsoft.com/office/drawing/2014/main" id="{E4DDF545-C394-48EA-B43E-8700700F061D}"/>
                  </a:ext>
                </a:extLst>
              </p:cNvPr>
              <p:cNvSpPr/>
              <p:nvPr/>
            </p:nvSpPr>
            <p:spPr>
              <a:xfrm>
                <a:off x="1167047" y="3764707"/>
                <a:ext cx="2153051" cy="1728192"/>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30000"/>
                  </a:lnSpc>
                </a:pPr>
                <a:endParaRPr lang="zh-CN" altLang="en-US" sz="300" dirty="0">
                  <a:solidFill>
                    <a:sysClr val="windowText" lastClr="000000"/>
                  </a:solidFill>
                </a:endParaRPr>
              </a:p>
            </p:txBody>
          </p:sp>
          <p:grpSp>
            <p:nvGrpSpPr>
              <p:cNvPr id="81" name="组合 80">
                <a:extLst>
                  <a:ext uri="{FF2B5EF4-FFF2-40B4-BE49-F238E27FC236}">
                    <a16:creationId xmlns="" xmlns:a16="http://schemas.microsoft.com/office/drawing/2014/main" id="{4F22F368-6152-4471-91D7-5473FD7ADDCC}"/>
                  </a:ext>
                </a:extLst>
              </p:cNvPr>
              <p:cNvGrpSpPr/>
              <p:nvPr/>
            </p:nvGrpSpPr>
            <p:grpSpPr>
              <a:xfrm>
                <a:off x="1283548" y="4049489"/>
                <a:ext cx="1920049" cy="1293145"/>
                <a:chOff x="1252966" y="4107232"/>
                <a:chExt cx="1920049" cy="1293145"/>
              </a:xfrm>
            </p:grpSpPr>
            <p:sp>
              <p:nvSpPr>
                <p:cNvPr id="82" name="矩形 81">
                  <a:extLst>
                    <a:ext uri="{FF2B5EF4-FFF2-40B4-BE49-F238E27FC236}">
                      <a16:creationId xmlns="" xmlns:a16="http://schemas.microsoft.com/office/drawing/2014/main" id="{B11CD85A-97F6-40E3-8FF4-E33FB8C2005C}"/>
                    </a:ext>
                  </a:extLst>
                </p:cNvPr>
                <p:cNvSpPr/>
                <p:nvPr/>
              </p:nvSpPr>
              <p:spPr>
                <a:xfrm>
                  <a:off x="1252966" y="4803928"/>
                  <a:ext cx="1920049" cy="596449"/>
                </a:xfrm>
                <a:prstGeom prst="rect">
                  <a:avLst/>
                </a:prstGeom>
              </p:spPr>
              <p:txBody>
                <a:bodyPr anchor="ctr"/>
                <a:lstStyle/>
                <a:p>
                  <a:pPr algn="ctr"/>
                  <a:endParaRPr/>
                </a:p>
              </p:txBody>
            </p:sp>
            <p:sp>
              <p:nvSpPr>
                <p:cNvPr id="83" name="任意多边形: 形状 81">
                  <a:extLst>
                    <a:ext uri="{FF2B5EF4-FFF2-40B4-BE49-F238E27FC236}">
                      <a16:creationId xmlns="" xmlns:a16="http://schemas.microsoft.com/office/drawing/2014/main" id="{C38AA3E2-D221-4014-AD48-F4598776F7AF}"/>
                    </a:ext>
                  </a:extLst>
                </p:cNvPr>
                <p:cNvSpPr/>
                <p:nvPr/>
              </p:nvSpPr>
              <p:spPr>
                <a:xfrm>
                  <a:off x="2033826" y="4107232"/>
                  <a:ext cx="358327" cy="37322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sp>
          <p:nvSpPr>
            <p:cNvPr id="79" name="矩形 78"/>
            <p:cNvSpPr/>
            <p:nvPr/>
          </p:nvSpPr>
          <p:spPr>
            <a:xfrm>
              <a:off x="6400252" y="4494555"/>
              <a:ext cx="189595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a:t>
              </a:r>
              <a:r>
                <a:rPr lang="zh-CN" altLang="en-US" sz="1400" dirty="0" smtClean="0">
                  <a:solidFill>
                    <a:schemeClr val="tx1">
                      <a:lumMod val="50000"/>
                      <a:lumOff val="50000"/>
                    </a:schemeClr>
                  </a:solidFill>
                </a:rPr>
                <a:t>演示</a:t>
              </a:r>
              <a:endParaRPr lang="zh-CN" altLang="en-US" sz="1400" dirty="0">
                <a:solidFill>
                  <a:schemeClr val="tx1">
                    <a:lumMod val="50000"/>
                    <a:lumOff val="50000"/>
                  </a:schemeClr>
                </a:solidFill>
              </a:endParaRPr>
            </a:p>
          </p:txBody>
        </p:sp>
      </p:grpSp>
      <p:grpSp>
        <p:nvGrpSpPr>
          <p:cNvPr id="84" name="组合 83"/>
          <p:cNvGrpSpPr/>
          <p:nvPr/>
        </p:nvGrpSpPr>
        <p:grpSpPr>
          <a:xfrm>
            <a:off x="8807320" y="3687393"/>
            <a:ext cx="2090754" cy="1678188"/>
            <a:chOff x="8807320" y="3687393"/>
            <a:chExt cx="2090754" cy="1678188"/>
          </a:xfrm>
        </p:grpSpPr>
        <p:grpSp>
          <p:nvGrpSpPr>
            <p:cNvPr id="85" name="组合 84">
              <a:extLst>
                <a:ext uri="{FF2B5EF4-FFF2-40B4-BE49-F238E27FC236}">
                  <a16:creationId xmlns="" xmlns:a16="http://schemas.microsoft.com/office/drawing/2014/main" id="{BA561F66-CD08-408C-9607-93505B75334E}"/>
                </a:ext>
              </a:extLst>
            </p:cNvPr>
            <p:cNvGrpSpPr/>
            <p:nvPr/>
          </p:nvGrpSpPr>
          <p:grpSpPr>
            <a:xfrm>
              <a:off x="8807320" y="3687393"/>
              <a:ext cx="2090754" cy="1678188"/>
              <a:chOff x="1167047" y="3764707"/>
              <a:chExt cx="2153051" cy="1728192"/>
            </a:xfrm>
          </p:grpSpPr>
          <p:sp>
            <p:nvSpPr>
              <p:cNvPr id="87" name="矩形 86">
                <a:extLst>
                  <a:ext uri="{FF2B5EF4-FFF2-40B4-BE49-F238E27FC236}">
                    <a16:creationId xmlns="" xmlns:a16="http://schemas.microsoft.com/office/drawing/2014/main" id="{A78F5D8E-ED2C-4043-9B67-04BDB04C7D9B}"/>
                  </a:ext>
                </a:extLst>
              </p:cNvPr>
              <p:cNvSpPr/>
              <p:nvPr/>
            </p:nvSpPr>
            <p:spPr>
              <a:xfrm>
                <a:off x="1167047" y="3764707"/>
                <a:ext cx="2153051" cy="1728192"/>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30000"/>
                  </a:lnSpc>
                </a:pPr>
                <a:endParaRPr lang="zh-CN" altLang="en-US" sz="300" dirty="0">
                  <a:solidFill>
                    <a:sysClr val="windowText" lastClr="000000"/>
                  </a:solidFill>
                </a:endParaRPr>
              </a:p>
            </p:txBody>
          </p:sp>
          <p:grpSp>
            <p:nvGrpSpPr>
              <p:cNvPr id="88" name="组合 87">
                <a:extLst>
                  <a:ext uri="{FF2B5EF4-FFF2-40B4-BE49-F238E27FC236}">
                    <a16:creationId xmlns="" xmlns:a16="http://schemas.microsoft.com/office/drawing/2014/main" id="{BF776C3F-3936-42A7-9A45-7CFA691F3357}"/>
                  </a:ext>
                </a:extLst>
              </p:cNvPr>
              <p:cNvGrpSpPr/>
              <p:nvPr/>
            </p:nvGrpSpPr>
            <p:grpSpPr>
              <a:xfrm>
                <a:off x="1283548" y="4049489"/>
                <a:ext cx="1920049" cy="1293145"/>
                <a:chOff x="1252966" y="4107232"/>
                <a:chExt cx="1920049" cy="1293145"/>
              </a:xfrm>
            </p:grpSpPr>
            <p:sp>
              <p:nvSpPr>
                <p:cNvPr id="89" name="矩形 88">
                  <a:extLst>
                    <a:ext uri="{FF2B5EF4-FFF2-40B4-BE49-F238E27FC236}">
                      <a16:creationId xmlns="" xmlns:a16="http://schemas.microsoft.com/office/drawing/2014/main" id="{AF63CF45-0587-4A88-AE70-40BB1F428543}"/>
                    </a:ext>
                  </a:extLst>
                </p:cNvPr>
                <p:cNvSpPr/>
                <p:nvPr/>
              </p:nvSpPr>
              <p:spPr>
                <a:xfrm>
                  <a:off x="1252966" y="4803928"/>
                  <a:ext cx="1920049" cy="596449"/>
                </a:xfrm>
                <a:prstGeom prst="rect">
                  <a:avLst/>
                </a:prstGeom>
              </p:spPr>
              <p:txBody>
                <a:bodyPr anchor="ctr"/>
                <a:lstStyle/>
                <a:p>
                  <a:pPr algn="ctr"/>
                  <a:endParaRPr/>
                </a:p>
              </p:txBody>
            </p:sp>
            <p:sp>
              <p:nvSpPr>
                <p:cNvPr id="90" name="任意多边形: 形状 87">
                  <a:extLst>
                    <a:ext uri="{FF2B5EF4-FFF2-40B4-BE49-F238E27FC236}">
                      <a16:creationId xmlns="" xmlns:a16="http://schemas.microsoft.com/office/drawing/2014/main" id="{9193D8A8-C459-4FBA-9F31-B94149AC4EA2}"/>
                    </a:ext>
                  </a:extLst>
                </p:cNvPr>
                <p:cNvSpPr/>
                <p:nvPr/>
              </p:nvSpPr>
              <p:spPr>
                <a:xfrm>
                  <a:off x="2033826" y="4107232"/>
                  <a:ext cx="358327" cy="37322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sp>
          <p:nvSpPr>
            <p:cNvPr id="86" name="矩形 85"/>
            <p:cNvSpPr/>
            <p:nvPr/>
          </p:nvSpPr>
          <p:spPr>
            <a:xfrm>
              <a:off x="8907503" y="4494555"/>
              <a:ext cx="189595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a:t>
              </a:r>
              <a:r>
                <a:rPr lang="zh-CN" altLang="en-US" sz="1400" dirty="0" smtClean="0">
                  <a:solidFill>
                    <a:schemeClr val="tx1">
                      <a:lumMod val="50000"/>
                      <a:lumOff val="50000"/>
                    </a:schemeClr>
                  </a:solidFill>
                </a:rPr>
                <a:t>演示</a:t>
              </a:r>
              <a:endParaRPr lang="zh-CN" altLang="en-US" sz="1400" dirty="0">
                <a:solidFill>
                  <a:schemeClr val="tx1">
                    <a:lumMod val="50000"/>
                    <a:lumOff val="50000"/>
                  </a:schemeClr>
                </a:solidFill>
              </a:endParaRPr>
            </a:p>
          </p:txBody>
        </p:sp>
      </p:grpSp>
      <p:grpSp>
        <p:nvGrpSpPr>
          <p:cNvPr id="38" name="组合 37"/>
          <p:cNvGrpSpPr/>
          <p:nvPr/>
        </p:nvGrpSpPr>
        <p:grpSpPr>
          <a:xfrm>
            <a:off x="4212505" y="354939"/>
            <a:ext cx="3766991" cy="717686"/>
            <a:chOff x="2976152" y="4708118"/>
            <a:chExt cx="3766991" cy="717686"/>
          </a:xfrm>
        </p:grpSpPr>
        <p:sp>
          <p:nvSpPr>
            <p:cNvPr id="39" name="文本框 38"/>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40" name="文本框 39"/>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工作目标展示</a:t>
              </a:r>
            </a:p>
          </p:txBody>
        </p:sp>
      </p:grpSp>
    </p:spTree>
    <p:extLst>
      <p:ext uri="{BB962C8B-B14F-4D97-AF65-F5344CB8AC3E}">
        <p14:creationId xmlns:p14="http://schemas.microsoft.com/office/powerpoint/2010/main" val="12467332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animEffect transition="in" filter="fade">
                                      <p:cBhvr>
                                        <p:cTn id="9" dur="500"/>
                                        <p:tgtEl>
                                          <p:spTgt spid="57"/>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additive="base">
                                        <p:cTn id="13" dur="500" fill="hold"/>
                                        <p:tgtEl>
                                          <p:spTgt spid="60"/>
                                        </p:tgtEl>
                                        <p:attrNameLst>
                                          <p:attrName>ppt_x</p:attrName>
                                        </p:attrNameLst>
                                      </p:cBhvr>
                                      <p:tavLst>
                                        <p:tav tm="0">
                                          <p:val>
                                            <p:strVal val="1+#ppt_w/2"/>
                                          </p:val>
                                        </p:tav>
                                        <p:tav tm="100000">
                                          <p:val>
                                            <p:strVal val="#ppt_x"/>
                                          </p:val>
                                        </p:tav>
                                      </p:tavLst>
                                    </p:anim>
                                    <p:anim calcmode="lin" valueType="num">
                                      <p:cBhvr additive="base">
                                        <p:cTn id="14" dur="500" fill="hold"/>
                                        <p:tgtEl>
                                          <p:spTgt spid="60"/>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1000"/>
                                        <p:tgtEl>
                                          <p:spTgt spid="48"/>
                                        </p:tgtEl>
                                      </p:cBhvr>
                                    </p:animEffect>
                                    <p:anim calcmode="lin" valueType="num">
                                      <p:cBhvr>
                                        <p:cTn id="19" dur="1000" fill="hold"/>
                                        <p:tgtEl>
                                          <p:spTgt spid="48"/>
                                        </p:tgtEl>
                                        <p:attrNameLst>
                                          <p:attrName>ppt_x</p:attrName>
                                        </p:attrNameLst>
                                      </p:cBhvr>
                                      <p:tavLst>
                                        <p:tav tm="0">
                                          <p:val>
                                            <p:strVal val="#ppt_x"/>
                                          </p:val>
                                        </p:tav>
                                        <p:tav tm="100000">
                                          <p:val>
                                            <p:strVal val="#ppt_x"/>
                                          </p:val>
                                        </p:tav>
                                      </p:tavLst>
                                    </p:anim>
                                    <p:anim calcmode="lin" valueType="num">
                                      <p:cBhvr>
                                        <p:cTn id="20" dur="1000" fill="hold"/>
                                        <p:tgtEl>
                                          <p:spTgt spid="48"/>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500"/>
                                        <p:tgtEl>
                                          <p:spTgt spid="37"/>
                                        </p:tgtEl>
                                      </p:cBhvr>
                                    </p:animEffect>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63"/>
                                        </p:tgtEl>
                                        <p:attrNameLst>
                                          <p:attrName>style.visibility</p:attrName>
                                        </p:attrNameLst>
                                      </p:cBhvr>
                                      <p:to>
                                        <p:strVal val="visible"/>
                                      </p:to>
                                    </p:set>
                                    <p:anim calcmode="lin" valueType="num">
                                      <p:cBhvr>
                                        <p:cTn id="28" dur="500" fill="hold"/>
                                        <p:tgtEl>
                                          <p:spTgt spid="63"/>
                                        </p:tgtEl>
                                        <p:attrNameLst>
                                          <p:attrName>ppt_w</p:attrName>
                                        </p:attrNameLst>
                                      </p:cBhvr>
                                      <p:tavLst>
                                        <p:tav tm="0">
                                          <p:val>
                                            <p:fltVal val="0"/>
                                          </p:val>
                                        </p:tav>
                                        <p:tav tm="100000">
                                          <p:val>
                                            <p:strVal val="#ppt_w"/>
                                          </p:val>
                                        </p:tav>
                                      </p:tavLst>
                                    </p:anim>
                                    <p:anim calcmode="lin" valueType="num">
                                      <p:cBhvr>
                                        <p:cTn id="29" dur="500" fill="hold"/>
                                        <p:tgtEl>
                                          <p:spTgt spid="63"/>
                                        </p:tgtEl>
                                        <p:attrNameLst>
                                          <p:attrName>ppt_h</p:attrName>
                                        </p:attrNameLst>
                                      </p:cBhvr>
                                      <p:tavLst>
                                        <p:tav tm="0">
                                          <p:val>
                                            <p:fltVal val="0"/>
                                          </p:val>
                                        </p:tav>
                                        <p:tav tm="100000">
                                          <p:val>
                                            <p:strVal val="#ppt_h"/>
                                          </p:val>
                                        </p:tav>
                                      </p:tavLst>
                                    </p:anim>
                                    <p:animEffect transition="in" filter="fade">
                                      <p:cBhvr>
                                        <p:cTn id="30" dur="500"/>
                                        <p:tgtEl>
                                          <p:spTgt spid="63"/>
                                        </p:tgtEl>
                                      </p:cBhvr>
                                    </p:animEffect>
                                  </p:childTnLst>
                                </p:cTn>
                              </p:par>
                              <p:par>
                                <p:cTn id="31" presetID="53" presetClass="entr" presetSubtype="16" fill="hold" nodeType="withEffect">
                                  <p:stCondLst>
                                    <p:cond delay="0"/>
                                  </p:stCondLst>
                                  <p:childTnLst>
                                    <p:set>
                                      <p:cBhvr>
                                        <p:cTn id="32" dur="1" fill="hold">
                                          <p:stCondLst>
                                            <p:cond delay="0"/>
                                          </p:stCondLst>
                                        </p:cTn>
                                        <p:tgtEl>
                                          <p:spTgt spid="70"/>
                                        </p:tgtEl>
                                        <p:attrNameLst>
                                          <p:attrName>style.visibility</p:attrName>
                                        </p:attrNameLst>
                                      </p:cBhvr>
                                      <p:to>
                                        <p:strVal val="visible"/>
                                      </p:to>
                                    </p:set>
                                    <p:anim calcmode="lin" valueType="num">
                                      <p:cBhvr>
                                        <p:cTn id="33" dur="500" fill="hold"/>
                                        <p:tgtEl>
                                          <p:spTgt spid="70"/>
                                        </p:tgtEl>
                                        <p:attrNameLst>
                                          <p:attrName>ppt_w</p:attrName>
                                        </p:attrNameLst>
                                      </p:cBhvr>
                                      <p:tavLst>
                                        <p:tav tm="0">
                                          <p:val>
                                            <p:fltVal val="0"/>
                                          </p:val>
                                        </p:tav>
                                        <p:tav tm="100000">
                                          <p:val>
                                            <p:strVal val="#ppt_w"/>
                                          </p:val>
                                        </p:tav>
                                      </p:tavLst>
                                    </p:anim>
                                    <p:anim calcmode="lin" valueType="num">
                                      <p:cBhvr>
                                        <p:cTn id="34" dur="500" fill="hold"/>
                                        <p:tgtEl>
                                          <p:spTgt spid="70"/>
                                        </p:tgtEl>
                                        <p:attrNameLst>
                                          <p:attrName>ppt_h</p:attrName>
                                        </p:attrNameLst>
                                      </p:cBhvr>
                                      <p:tavLst>
                                        <p:tav tm="0">
                                          <p:val>
                                            <p:fltVal val="0"/>
                                          </p:val>
                                        </p:tav>
                                        <p:tav tm="100000">
                                          <p:val>
                                            <p:strVal val="#ppt_h"/>
                                          </p:val>
                                        </p:tav>
                                      </p:tavLst>
                                    </p:anim>
                                    <p:animEffect transition="in" filter="fade">
                                      <p:cBhvr>
                                        <p:cTn id="35" dur="500"/>
                                        <p:tgtEl>
                                          <p:spTgt spid="70"/>
                                        </p:tgtEl>
                                      </p:cBhvr>
                                    </p:animEffect>
                                  </p:childTnLst>
                                </p:cTn>
                              </p:par>
                              <p:par>
                                <p:cTn id="36" presetID="53" presetClass="entr" presetSubtype="16" fill="hold" nodeType="withEffect">
                                  <p:stCondLst>
                                    <p:cond delay="0"/>
                                  </p:stCondLst>
                                  <p:childTnLst>
                                    <p:set>
                                      <p:cBhvr>
                                        <p:cTn id="37" dur="1" fill="hold">
                                          <p:stCondLst>
                                            <p:cond delay="0"/>
                                          </p:stCondLst>
                                        </p:cTn>
                                        <p:tgtEl>
                                          <p:spTgt spid="77"/>
                                        </p:tgtEl>
                                        <p:attrNameLst>
                                          <p:attrName>style.visibility</p:attrName>
                                        </p:attrNameLst>
                                      </p:cBhvr>
                                      <p:to>
                                        <p:strVal val="visible"/>
                                      </p:to>
                                    </p:set>
                                    <p:anim calcmode="lin" valueType="num">
                                      <p:cBhvr>
                                        <p:cTn id="38" dur="500" fill="hold"/>
                                        <p:tgtEl>
                                          <p:spTgt spid="77"/>
                                        </p:tgtEl>
                                        <p:attrNameLst>
                                          <p:attrName>ppt_w</p:attrName>
                                        </p:attrNameLst>
                                      </p:cBhvr>
                                      <p:tavLst>
                                        <p:tav tm="0">
                                          <p:val>
                                            <p:fltVal val="0"/>
                                          </p:val>
                                        </p:tav>
                                        <p:tav tm="100000">
                                          <p:val>
                                            <p:strVal val="#ppt_w"/>
                                          </p:val>
                                        </p:tav>
                                      </p:tavLst>
                                    </p:anim>
                                    <p:anim calcmode="lin" valueType="num">
                                      <p:cBhvr>
                                        <p:cTn id="39" dur="500" fill="hold"/>
                                        <p:tgtEl>
                                          <p:spTgt spid="77"/>
                                        </p:tgtEl>
                                        <p:attrNameLst>
                                          <p:attrName>ppt_h</p:attrName>
                                        </p:attrNameLst>
                                      </p:cBhvr>
                                      <p:tavLst>
                                        <p:tav tm="0">
                                          <p:val>
                                            <p:fltVal val="0"/>
                                          </p:val>
                                        </p:tav>
                                        <p:tav tm="100000">
                                          <p:val>
                                            <p:strVal val="#ppt_h"/>
                                          </p:val>
                                        </p:tav>
                                      </p:tavLst>
                                    </p:anim>
                                    <p:animEffect transition="in" filter="fade">
                                      <p:cBhvr>
                                        <p:cTn id="40" dur="500"/>
                                        <p:tgtEl>
                                          <p:spTgt spid="77"/>
                                        </p:tgtEl>
                                      </p:cBhvr>
                                    </p:animEffect>
                                  </p:childTnLst>
                                </p:cTn>
                              </p:par>
                              <p:par>
                                <p:cTn id="41" presetID="53" presetClass="entr" presetSubtype="16" fill="hold" nodeType="withEffect">
                                  <p:stCondLst>
                                    <p:cond delay="0"/>
                                  </p:stCondLst>
                                  <p:childTnLst>
                                    <p:set>
                                      <p:cBhvr>
                                        <p:cTn id="42" dur="1" fill="hold">
                                          <p:stCondLst>
                                            <p:cond delay="0"/>
                                          </p:stCondLst>
                                        </p:cTn>
                                        <p:tgtEl>
                                          <p:spTgt spid="84"/>
                                        </p:tgtEl>
                                        <p:attrNameLst>
                                          <p:attrName>style.visibility</p:attrName>
                                        </p:attrNameLst>
                                      </p:cBhvr>
                                      <p:to>
                                        <p:strVal val="visible"/>
                                      </p:to>
                                    </p:set>
                                    <p:anim calcmode="lin" valueType="num">
                                      <p:cBhvr>
                                        <p:cTn id="43" dur="500" fill="hold"/>
                                        <p:tgtEl>
                                          <p:spTgt spid="84"/>
                                        </p:tgtEl>
                                        <p:attrNameLst>
                                          <p:attrName>ppt_w</p:attrName>
                                        </p:attrNameLst>
                                      </p:cBhvr>
                                      <p:tavLst>
                                        <p:tav tm="0">
                                          <p:val>
                                            <p:fltVal val="0"/>
                                          </p:val>
                                        </p:tav>
                                        <p:tav tm="100000">
                                          <p:val>
                                            <p:strVal val="#ppt_w"/>
                                          </p:val>
                                        </p:tav>
                                      </p:tavLst>
                                    </p:anim>
                                    <p:anim calcmode="lin" valueType="num">
                                      <p:cBhvr>
                                        <p:cTn id="44" dur="500" fill="hold"/>
                                        <p:tgtEl>
                                          <p:spTgt spid="84"/>
                                        </p:tgtEl>
                                        <p:attrNameLst>
                                          <p:attrName>ppt_h</p:attrName>
                                        </p:attrNameLst>
                                      </p:cBhvr>
                                      <p:tavLst>
                                        <p:tav tm="0">
                                          <p:val>
                                            <p:fltVal val="0"/>
                                          </p:val>
                                        </p:tav>
                                        <p:tav tm="100000">
                                          <p:val>
                                            <p:strVal val="#ppt_h"/>
                                          </p:val>
                                        </p:tav>
                                      </p:tavLst>
                                    </p:anim>
                                    <p:animEffect transition="in" filter="fade">
                                      <p:cBhvr>
                                        <p:cTn id="4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6095111" y="1930399"/>
            <a:ext cx="850900" cy="850900"/>
            <a:chOff x="2959100" y="1866900"/>
            <a:chExt cx="1536700" cy="1536700"/>
          </a:xfrm>
        </p:grpSpPr>
        <p:sp>
          <p:nvSpPr>
            <p:cNvPr id="37" name="椭圆 36"/>
            <p:cNvSpPr/>
            <p:nvPr/>
          </p:nvSpPr>
          <p:spPr>
            <a:xfrm>
              <a:off x="2959100" y="1866900"/>
              <a:ext cx="1536700" cy="153670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8" name="椭圆 2"/>
            <p:cNvSpPr/>
            <p:nvPr/>
          </p:nvSpPr>
          <p:spPr>
            <a:xfrm>
              <a:off x="3361590" y="2269986"/>
              <a:ext cx="731720" cy="730528"/>
            </a:xfrm>
            <a:custGeom>
              <a:avLst/>
              <a:gdLst>
                <a:gd name="connsiteX0" fmla="*/ 442692 w 606580"/>
                <a:gd name="connsiteY0" fmla="*/ 252483 h 605592"/>
                <a:gd name="connsiteX1" fmla="*/ 468625 w 606580"/>
                <a:gd name="connsiteY1" fmla="*/ 278353 h 605592"/>
                <a:gd name="connsiteX2" fmla="*/ 468625 w 606580"/>
                <a:gd name="connsiteY2" fmla="*/ 426525 h 605592"/>
                <a:gd name="connsiteX3" fmla="*/ 442692 w 606580"/>
                <a:gd name="connsiteY3" fmla="*/ 452395 h 605592"/>
                <a:gd name="connsiteX4" fmla="*/ 416759 w 606580"/>
                <a:gd name="connsiteY4" fmla="*/ 426525 h 605592"/>
                <a:gd name="connsiteX5" fmla="*/ 416759 w 606580"/>
                <a:gd name="connsiteY5" fmla="*/ 278353 h 605592"/>
                <a:gd name="connsiteX6" fmla="*/ 442692 w 606580"/>
                <a:gd name="connsiteY6" fmla="*/ 252483 h 605592"/>
                <a:gd name="connsiteX7" fmla="*/ 256904 w 606580"/>
                <a:gd name="connsiteY7" fmla="*/ 252483 h 605592"/>
                <a:gd name="connsiteX8" fmla="*/ 282685 w 606580"/>
                <a:gd name="connsiteY8" fmla="*/ 278353 h 605592"/>
                <a:gd name="connsiteX9" fmla="*/ 282685 w 606580"/>
                <a:gd name="connsiteY9" fmla="*/ 426525 h 605592"/>
                <a:gd name="connsiteX10" fmla="*/ 256904 w 606580"/>
                <a:gd name="connsiteY10" fmla="*/ 452395 h 605592"/>
                <a:gd name="connsiteX11" fmla="*/ 231031 w 606580"/>
                <a:gd name="connsiteY11" fmla="*/ 426525 h 605592"/>
                <a:gd name="connsiteX12" fmla="*/ 231031 w 606580"/>
                <a:gd name="connsiteY12" fmla="*/ 278353 h 605592"/>
                <a:gd name="connsiteX13" fmla="*/ 256904 w 606580"/>
                <a:gd name="connsiteY13" fmla="*/ 252483 h 605592"/>
                <a:gd name="connsiteX14" fmla="*/ 349733 w 606580"/>
                <a:gd name="connsiteY14" fmla="*/ 151998 h 605592"/>
                <a:gd name="connsiteX15" fmla="*/ 375549 w 606580"/>
                <a:gd name="connsiteY15" fmla="*/ 177866 h 605592"/>
                <a:gd name="connsiteX16" fmla="*/ 375549 w 606580"/>
                <a:gd name="connsiteY16" fmla="*/ 426527 h 605592"/>
                <a:gd name="connsiteX17" fmla="*/ 349733 w 606580"/>
                <a:gd name="connsiteY17" fmla="*/ 452395 h 605592"/>
                <a:gd name="connsiteX18" fmla="*/ 323825 w 606580"/>
                <a:gd name="connsiteY18" fmla="*/ 426527 h 605592"/>
                <a:gd name="connsiteX19" fmla="*/ 323825 w 606580"/>
                <a:gd name="connsiteY19" fmla="*/ 177866 h 605592"/>
                <a:gd name="connsiteX20" fmla="*/ 349733 w 606580"/>
                <a:gd name="connsiteY20" fmla="*/ 151998 h 605592"/>
                <a:gd name="connsiteX21" fmla="*/ 163877 w 606580"/>
                <a:gd name="connsiteY21" fmla="*/ 151998 h 605592"/>
                <a:gd name="connsiteX22" fmla="*/ 189750 w 606580"/>
                <a:gd name="connsiteY22" fmla="*/ 177866 h 605592"/>
                <a:gd name="connsiteX23" fmla="*/ 189750 w 606580"/>
                <a:gd name="connsiteY23" fmla="*/ 426527 h 605592"/>
                <a:gd name="connsiteX24" fmla="*/ 163877 w 606580"/>
                <a:gd name="connsiteY24" fmla="*/ 452395 h 605592"/>
                <a:gd name="connsiteX25" fmla="*/ 138096 w 606580"/>
                <a:gd name="connsiteY25" fmla="*/ 426527 h 605592"/>
                <a:gd name="connsiteX26" fmla="*/ 138096 w 606580"/>
                <a:gd name="connsiteY26" fmla="*/ 177866 h 605592"/>
                <a:gd name="connsiteX27" fmla="*/ 163877 w 606580"/>
                <a:gd name="connsiteY27" fmla="*/ 151998 h 605592"/>
                <a:gd name="connsiteX28" fmla="*/ 303336 w 606580"/>
                <a:gd name="connsiteY28" fmla="*/ 50335 h 605592"/>
                <a:gd name="connsiteX29" fmla="*/ 50417 w 606580"/>
                <a:gd name="connsiteY29" fmla="*/ 302842 h 605592"/>
                <a:gd name="connsiteX30" fmla="*/ 303336 w 606580"/>
                <a:gd name="connsiteY30" fmla="*/ 555350 h 605592"/>
                <a:gd name="connsiteX31" fmla="*/ 556256 w 606580"/>
                <a:gd name="connsiteY31" fmla="*/ 302842 h 605592"/>
                <a:gd name="connsiteX32" fmla="*/ 303336 w 606580"/>
                <a:gd name="connsiteY32" fmla="*/ 50335 h 605592"/>
                <a:gd name="connsiteX33" fmla="*/ 303336 w 606580"/>
                <a:gd name="connsiteY33" fmla="*/ 0 h 605592"/>
                <a:gd name="connsiteX34" fmla="*/ 606580 w 606580"/>
                <a:gd name="connsiteY34" fmla="*/ 302842 h 605592"/>
                <a:gd name="connsiteX35" fmla="*/ 303336 w 606580"/>
                <a:gd name="connsiteY35" fmla="*/ 605592 h 605592"/>
                <a:gd name="connsiteX36" fmla="*/ 0 w 606580"/>
                <a:gd name="connsiteY36" fmla="*/ 302842 h 605592"/>
                <a:gd name="connsiteX37" fmla="*/ 303336 w 606580"/>
                <a:gd name="connsiteY3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6580" h="605592">
                  <a:moveTo>
                    <a:pt x="442692" y="252483"/>
                  </a:moveTo>
                  <a:cubicBezTo>
                    <a:pt x="456913" y="252483"/>
                    <a:pt x="468439" y="264073"/>
                    <a:pt x="468625" y="278353"/>
                  </a:cubicBezTo>
                  <a:lnTo>
                    <a:pt x="468625" y="426525"/>
                  </a:lnTo>
                  <a:cubicBezTo>
                    <a:pt x="468625" y="442103"/>
                    <a:pt x="456913" y="452395"/>
                    <a:pt x="442692" y="452395"/>
                  </a:cubicBezTo>
                  <a:cubicBezTo>
                    <a:pt x="428471" y="452395"/>
                    <a:pt x="416759" y="440805"/>
                    <a:pt x="416759" y="426525"/>
                  </a:cubicBezTo>
                  <a:lnTo>
                    <a:pt x="416759" y="278353"/>
                  </a:lnTo>
                  <a:cubicBezTo>
                    <a:pt x="416759" y="264073"/>
                    <a:pt x="428471" y="252483"/>
                    <a:pt x="442692" y="252483"/>
                  </a:cubicBezTo>
                  <a:close/>
                  <a:moveTo>
                    <a:pt x="256904" y="252483"/>
                  </a:moveTo>
                  <a:cubicBezTo>
                    <a:pt x="271000" y="252483"/>
                    <a:pt x="282592" y="264073"/>
                    <a:pt x="282685" y="278353"/>
                  </a:cubicBezTo>
                  <a:lnTo>
                    <a:pt x="282685" y="426525"/>
                  </a:lnTo>
                  <a:cubicBezTo>
                    <a:pt x="282685" y="442103"/>
                    <a:pt x="271093" y="452395"/>
                    <a:pt x="256904" y="452395"/>
                  </a:cubicBezTo>
                  <a:cubicBezTo>
                    <a:pt x="242623" y="452395"/>
                    <a:pt x="231031" y="440805"/>
                    <a:pt x="231031" y="426525"/>
                  </a:cubicBezTo>
                  <a:lnTo>
                    <a:pt x="231031" y="278353"/>
                  </a:lnTo>
                  <a:cubicBezTo>
                    <a:pt x="231031" y="264073"/>
                    <a:pt x="242623" y="252483"/>
                    <a:pt x="256904" y="252483"/>
                  </a:cubicBezTo>
                  <a:close/>
                  <a:moveTo>
                    <a:pt x="349733" y="151998"/>
                  </a:moveTo>
                  <a:cubicBezTo>
                    <a:pt x="363941" y="151998"/>
                    <a:pt x="375549" y="163587"/>
                    <a:pt x="375549" y="177866"/>
                  </a:cubicBezTo>
                  <a:lnTo>
                    <a:pt x="375549" y="426527"/>
                  </a:lnTo>
                  <a:cubicBezTo>
                    <a:pt x="375549" y="442104"/>
                    <a:pt x="363941" y="452395"/>
                    <a:pt x="349733" y="452395"/>
                  </a:cubicBezTo>
                  <a:cubicBezTo>
                    <a:pt x="335433" y="452395"/>
                    <a:pt x="323825" y="440806"/>
                    <a:pt x="323825" y="426527"/>
                  </a:cubicBezTo>
                  <a:lnTo>
                    <a:pt x="323825" y="177866"/>
                  </a:lnTo>
                  <a:cubicBezTo>
                    <a:pt x="323825" y="163587"/>
                    <a:pt x="335433" y="151998"/>
                    <a:pt x="349733" y="151998"/>
                  </a:cubicBezTo>
                  <a:close/>
                  <a:moveTo>
                    <a:pt x="163877" y="151998"/>
                  </a:moveTo>
                  <a:cubicBezTo>
                    <a:pt x="178158" y="151998"/>
                    <a:pt x="189750" y="163587"/>
                    <a:pt x="189750" y="177866"/>
                  </a:cubicBezTo>
                  <a:lnTo>
                    <a:pt x="189750" y="426527"/>
                  </a:lnTo>
                  <a:cubicBezTo>
                    <a:pt x="189750" y="442104"/>
                    <a:pt x="178158" y="452395"/>
                    <a:pt x="163877" y="452395"/>
                  </a:cubicBezTo>
                  <a:cubicBezTo>
                    <a:pt x="149688" y="452395"/>
                    <a:pt x="138096" y="440806"/>
                    <a:pt x="138096" y="426527"/>
                  </a:cubicBezTo>
                  <a:lnTo>
                    <a:pt x="138096" y="177866"/>
                  </a:lnTo>
                  <a:cubicBezTo>
                    <a:pt x="138096" y="163587"/>
                    <a:pt x="149688" y="151998"/>
                    <a:pt x="163877" y="151998"/>
                  </a:cubicBezTo>
                  <a:close/>
                  <a:moveTo>
                    <a:pt x="303336" y="50335"/>
                  </a:moveTo>
                  <a:cubicBezTo>
                    <a:pt x="163878" y="50335"/>
                    <a:pt x="50417" y="163611"/>
                    <a:pt x="50417" y="302842"/>
                  </a:cubicBezTo>
                  <a:cubicBezTo>
                    <a:pt x="50417" y="441981"/>
                    <a:pt x="163878" y="555350"/>
                    <a:pt x="303336" y="555350"/>
                  </a:cubicBezTo>
                  <a:cubicBezTo>
                    <a:pt x="442702" y="555350"/>
                    <a:pt x="556256" y="441981"/>
                    <a:pt x="556256" y="302842"/>
                  </a:cubicBezTo>
                  <a:cubicBezTo>
                    <a:pt x="556256" y="163611"/>
                    <a:pt x="442702" y="50335"/>
                    <a:pt x="303336" y="50335"/>
                  </a:cubicBezTo>
                  <a:close/>
                  <a:moveTo>
                    <a:pt x="303336" y="0"/>
                  </a:moveTo>
                  <a:cubicBezTo>
                    <a:pt x="471021" y="0"/>
                    <a:pt x="606580" y="135338"/>
                    <a:pt x="606580" y="302842"/>
                  </a:cubicBezTo>
                  <a:cubicBezTo>
                    <a:pt x="606580" y="470254"/>
                    <a:pt x="471021" y="605592"/>
                    <a:pt x="303336" y="605592"/>
                  </a:cubicBezTo>
                  <a:cubicBezTo>
                    <a:pt x="135559" y="605592"/>
                    <a:pt x="0" y="470254"/>
                    <a:pt x="0" y="302842"/>
                  </a:cubicBezTo>
                  <a:cubicBezTo>
                    <a:pt x="0" y="135338"/>
                    <a:pt x="135559" y="0"/>
                    <a:pt x="303336" y="0"/>
                  </a:cubicBezTo>
                  <a:close/>
                </a:path>
              </a:pathLst>
            </a:custGeom>
            <a:solidFill>
              <a:schemeClr val="bg1"/>
            </a:solidFill>
            <a:ln>
              <a:no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9" name="组合 38"/>
          <p:cNvGrpSpPr/>
          <p:nvPr/>
        </p:nvGrpSpPr>
        <p:grpSpPr>
          <a:xfrm>
            <a:off x="6095111" y="3290379"/>
            <a:ext cx="850900" cy="850900"/>
            <a:chOff x="2959100" y="1866900"/>
            <a:chExt cx="1536700" cy="1536700"/>
          </a:xfrm>
        </p:grpSpPr>
        <p:sp>
          <p:nvSpPr>
            <p:cNvPr id="40" name="椭圆 39"/>
            <p:cNvSpPr/>
            <p:nvPr/>
          </p:nvSpPr>
          <p:spPr>
            <a:xfrm>
              <a:off x="2959100" y="1866900"/>
              <a:ext cx="1536700" cy="153670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椭圆 2"/>
            <p:cNvSpPr/>
            <p:nvPr/>
          </p:nvSpPr>
          <p:spPr>
            <a:xfrm>
              <a:off x="3361590" y="2269986"/>
              <a:ext cx="731720" cy="730528"/>
            </a:xfrm>
            <a:custGeom>
              <a:avLst/>
              <a:gdLst>
                <a:gd name="connsiteX0" fmla="*/ 575475 w 606580"/>
                <a:gd name="connsiteY0" fmla="*/ 220373 h 605592"/>
                <a:gd name="connsiteX1" fmla="*/ 344742 w 606580"/>
                <a:gd name="connsiteY1" fmla="*/ 448112 h 605592"/>
                <a:gd name="connsiteX2" fmla="*/ 186525 w 606580"/>
                <a:gd name="connsiteY2" fmla="*/ 286739 h 605592"/>
                <a:gd name="connsiteX3" fmla="*/ 44743 w 606580"/>
                <a:gd name="connsiteY3" fmla="*/ 421139 h 605592"/>
                <a:gd name="connsiteX4" fmla="*/ 303331 w 606580"/>
                <a:gd name="connsiteY4" fmla="*/ 586683 h 605592"/>
                <a:gd name="connsiteX5" fmla="*/ 587639 w 606580"/>
                <a:gd name="connsiteY5" fmla="*/ 302867 h 605592"/>
                <a:gd name="connsiteX6" fmla="*/ 575475 w 606580"/>
                <a:gd name="connsiteY6" fmla="*/ 220373 h 605592"/>
                <a:gd name="connsiteX7" fmla="*/ 583460 w 606580"/>
                <a:gd name="connsiteY7" fmla="*/ 185799 h 605592"/>
                <a:gd name="connsiteX8" fmla="*/ 588567 w 606580"/>
                <a:gd name="connsiteY8" fmla="*/ 199703 h 605592"/>
                <a:gd name="connsiteX9" fmla="*/ 606580 w 606580"/>
                <a:gd name="connsiteY9" fmla="*/ 302867 h 605592"/>
                <a:gd name="connsiteX10" fmla="*/ 303331 w 606580"/>
                <a:gd name="connsiteY10" fmla="*/ 605592 h 605592"/>
                <a:gd name="connsiteX11" fmla="*/ 24687 w 606580"/>
                <a:gd name="connsiteY11" fmla="*/ 422622 h 605592"/>
                <a:gd name="connsiteX12" fmla="*/ 22087 w 606580"/>
                <a:gd name="connsiteY12" fmla="*/ 416505 h 605592"/>
                <a:gd name="connsiteX13" fmla="*/ 186989 w 606580"/>
                <a:gd name="connsiteY13" fmla="*/ 260229 h 605592"/>
                <a:gd name="connsiteX14" fmla="*/ 344928 w 606580"/>
                <a:gd name="connsiteY14" fmla="*/ 421232 h 605592"/>
                <a:gd name="connsiteX15" fmla="*/ 303342 w 606580"/>
                <a:gd name="connsiteY15" fmla="*/ 18912 h 605592"/>
                <a:gd name="connsiteX16" fmla="*/ 18942 w 606580"/>
                <a:gd name="connsiteY16" fmla="*/ 302863 h 605592"/>
                <a:gd name="connsiteX17" fmla="*/ 20242 w 606580"/>
                <a:gd name="connsiteY17" fmla="*/ 329840 h 605592"/>
                <a:gd name="connsiteX18" fmla="*/ 188672 w 606580"/>
                <a:gd name="connsiteY18" fmla="*/ 170111 h 605592"/>
                <a:gd name="connsiteX19" fmla="*/ 345682 w 606580"/>
                <a:gd name="connsiteY19" fmla="*/ 330303 h 605592"/>
                <a:gd name="connsiteX20" fmla="*/ 537140 w 606580"/>
                <a:gd name="connsiteY20" fmla="*/ 141281 h 605592"/>
                <a:gd name="connsiteX21" fmla="*/ 303342 w 606580"/>
                <a:gd name="connsiteY21" fmla="*/ 18912 h 605592"/>
                <a:gd name="connsiteX22" fmla="*/ 303342 w 606580"/>
                <a:gd name="connsiteY22" fmla="*/ 0 h 605592"/>
                <a:gd name="connsiteX23" fmla="*/ 557288 w 606580"/>
                <a:gd name="connsiteY23" fmla="*/ 137387 h 605592"/>
                <a:gd name="connsiteX24" fmla="*/ 561559 w 606580"/>
                <a:gd name="connsiteY24" fmla="*/ 143876 h 605592"/>
                <a:gd name="connsiteX25" fmla="*/ 345496 w 606580"/>
                <a:gd name="connsiteY25" fmla="*/ 357095 h 605592"/>
                <a:gd name="connsiteX26" fmla="*/ 188208 w 606580"/>
                <a:gd name="connsiteY26" fmla="*/ 196717 h 605592"/>
                <a:gd name="connsiteX27" fmla="*/ 6685 w 606580"/>
                <a:gd name="connsiteY27" fmla="*/ 368775 h 605592"/>
                <a:gd name="connsiteX28" fmla="*/ 3900 w 606580"/>
                <a:gd name="connsiteY28" fmla="*/ 350976 h 605592"/>
                <a:gd name="connsiteX29" fmla="*/ 0 w 606580"/>
                <a:gd name="connsiteY29" fmla="*/ 302863 h 605592"/>
                <a:gd name="connsiteX30" fmla="*/ 303342 w 606580"/>
                <a:gd name="connsiteY30"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6580" h="605592">
                  <a:moveTo>
                    <a:pt x="575475" y="220373"/>
                  </a:moveTo>
                  <a:lnTo>
                    <a:pt x="344742" y="448112"/>
                  </a:lnTo>
                  <a:lnTo>
                    <a:pt x="186525" y="286739"/>
                  </a:lnTo>
                  <a:lnTo>
                    <a:pt x="44743" y="421139"/>
                  </a:lnTo>
                  <a:cubicBezTo>
                    <a:pt x="91075" y="521893"/>
                    <a:pt x="191818" y="586683"/>
                    <a:pt x="303331" y="586683"/>
                  </a:cubicBezTo>
                  <a:cubicBezTo>
                    <a:pt x="460062" y="586683"/>
                    <a:pt x="587639" y="459327"/>
                    <a:pt x="587639" y="302867"/>
                  </a:cubicBezTo>
                  <a:cubicBezTo>
                    <a:pt x="587639" y="274689"/>
                    <a:pt x="583553" y="246975"/>
                    <a:pt x="575475" y="220373"/>
                  </a:cubicBezTo>
                  <a:close/>
                  <a:moveTo>
                    <a:pt x="583460" y="185799"/>
                  </a:moveTo>
                  <a:lnTo>
                    <a:pt x="588567" y="199703"/>
                  </a:lnTo>
                  <a:cubicBezTo>
                    <a:pt x="600545" y="232700"/>
                    <a:pt x="606580" y="267459"/>
                    <a:pt x="606580" y="302867"/>
                  </a:cubicBezTo>
                  <a:cubicBezTo>
                    <a:pt x="606580" y="469801"/>
                    <a:pt x="470554" y="605592"/>
                    <a:pt x="303331" y="605592"/>
                  </a:cubicBezTo>
                  <a:cubicBezTo>
                    <a:pt x="182068" y="605592"/>
                    <a:pt x="72691" y="533757"/>
                    <a:pt x="24687" y="422622"/>
                  </a:cubicBezTo>
                  <a:lnTo>
                    <a:pt x="22087" y="416505"/>
                  </a:lnTo>
                  <a:lnTo>
                    <a:pt x="186989" y="260229"/>
                  </a:lnTo>
                  <a:lnTo>
                    <a:pt x="344928" y="421232"/>
                  </a:lnTo>
                  <a:close/>
                  <a:moveTo>
                    <a:pt x="303342" y="18912"/>
                  </a:moveTo>
                  <a:cubicBezTo>
                    <a:pt x="146518" y="18912"/>
                    <a:pt x="18942" y="146287"/>
                    <a:pt x="18942" y="302863"/>
                  </a:cubicBezTo>
                  <a:cubicBezTo>
                    <a:pt x="18942" y="311763"/>
                    <a:pt x="19406" y="320755"/>
                    <a:pt x="20242" y="329840"/>
                  </a:cubicBezTo>
                  <a:lnTo>
                    <a:pt x="188672" y="170111"/>
                  </a:lnTo>
                  <a:lnTo>
                    <a:pt x="345682" y="330303"/>
                  </a:lnTo>
                  <a:lnTo>
                    <a:pt x="537140" y="141281"/>
                  </a:lnTo>
                  <a:cubicBezTo>
                    <a:pt x="483843" y="64522"/>
                    <a:pt x="397028" y="18912"/>
                    <a:pt x="303342" y="18912"/>
                  </a:cubicBezTo>
                  <a:close/>
                  <a:moveTo>
                    <a:pt x="303342" y="0"/>
                  </a:moveTo>
                  <a:cubicBezTo>
                    <a:pt x="406035" y="0"/>
                    <a:pt x="500928" y="51358"/>
                    <a:pt x="557288" y="137387"/>
                  </a:cubicBezTo>
                  <a:lnTo>
                    <a:pt x="561559" y="143876"/>
                  </a:lnTo>
                  <a:lnTo>
                    <a:pt x="345496" y="357095"/>
                  </a:lnTo>
                  <a:lnTo>
                    <a:pt x="188208" y="196717"/>
                  </a:lnTo>
                  <a:lnTo>
                    <a:pt x="6685" y="368775"/>
                  </a:lnTo>
                  <a:lnTo>
                    <a:pt x="3900" y="350976"/>
                  </a:lnTo>
                  <a:cubicBezTo>
                    <a:pt x="1300" y="335031"/>
                    <a:pt x="0" y="318808"/>
                    <a:pt x="0" y="302863"/>
                  </a:cubicBezTo>
                  <a:cubicBezTo>
                    <a:pt x="0" y="135811"/>
                    <a:pt x="136026" y="0"/>
                    <a:pt x="303342" y="0"/>
                  </a:cubicBezTo>
                  <a:close/>
                </a:path>
              </a:pathLst>
            </a:custGeom>
            <a:solidFill>
              <a:schemeClr val="bg1"/>
            </a:solidFill>
            <a:ln>
              <a:no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2" name="组合 41"/>
          <p:cNvGrpSpPr/>
          <p:nvPr/>
        </p:nvGrpSpPr>
        <p:grpSpPr>
          <a:xfrm>
            <a:off x="6095111" y="4650359"/>
            <a:ext cx="850900" cy="850900"/>
            <a:chOff x="2959100" y="1866900"/>
            <a:chExt cx="1536700" cy="1536700"/>
          </a:xfrm>
        </p:grpSpPr>
        <p:sp>
          <p:nvSpPr>
            <p:cNvPr id="43" name="椭圆 42"/>
            <p:cNvSpPr/>
            <p:nvPr/>
          </p:nvSpPr>
          <p:spPr>
            <a:xfrm>
              <a:off x="2959100" y="1866900"/>
              <a:ext cx="1536700" cy="153670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2"/>
            <p:cNvSpPr/>
            <p:nvPr/>
          </p:nvSpPr>
          <p:spPr>
            <a:xfrm>
              <a:off x="3361590" y="2269905"/>
              <a:ext cx="731720" cy="730689"/>
            </a:xfrm>
            <a:custGeom>
              <a:avLst/>
              <a:gdLst>
                <a:gd name="connsiteX0" fmla="*/ 215718 w 600864"/>
                <a:gd name="connsiteY0" fmla="*/ 368211 h 600018"/>
                <a:gd name="connsiteX1" fmla="*/ 248486 w 600864"/>
                <a:gd name="connsiteY1" fmla="*/ 368211 h 600018"/>
                <a:gd name="connsiteX2" fmla="*/ 278592 w 600864"/>
                <a:gd name="connsiteY2" fmla="*/ 415069 h 600018"/>
                <a:gd name="connsiteX3" fmla="*/ 278592 w 600864"/>
                <a:gd name="connsiteY3" fmla="*/ 449855 h 600018"/>
                <a:gd name="connsiteX4" fmla="*/ 215718 w 600864"/>
                <a:gd name="connsiteY4" fmla="*/ 368211 h 600018"/>
                <a:gd name="connsiteX5" fmla="*/ 322272 w 600864"/>
                <a:gd name="connsiteY5" fmla="*/ 286566 h 600018"/>
                <a:gd name="connsiteX6" fmla="*/ 385146 w 600864"/>
                <a:gd name="connsiteY6" fmla="*/ 368210 h 600018"/>
                <a:gd name="connsiteX7" fmla="*/ 322272 w 600864"/>
                <a:gd name="connsiteY7" fmla="*/ 449854 h 600018"/>
                <a:gd name="connsiteX8" fmla="*/ 322272 w 600864"/>
                <a:gd name="connsiteY8" fmla="*/ 415068 h 600018"/>
                <a:gd name="connsiteX9" fmla="*/ 352378 w 600864"/>
                <a:gd name="connsiteY9" fmla="*/ 368210 h 600018"/>
                <a:gd name="connsiteX10" fmla="*/ 322272 w 600864"/>
                <a:gd name="connsiteY10" fmla="*/ 321352 h 600018"/>
                <a:gd name="connsiteX11" fmla="*/ 322272 w 600864"/>
                <a:gd name="connsiteY11" fmla="*/ 150163 h 600018"/>
                <a:gd name="connsiteX12" fmla="*/ 385146 w 600864"/>
                <a:gd name="connsiteY12" fmla="*/ 231807 h 600018"/>
                <a:gd name="connsiteX13" fmla="*/ 352378 w 600864"/>
                <a:gd name="connsiteY13" fmla="*/ 231807 h 600018"/>
                <a:gd name="connsiteX14" fmla="*/ 322272 w 600864"/>
                <a:gd name="connsiteY14" fmla="*/ 184949 h 600018"/>
                <a:gd name="connsiteX15" fmla="*/ 278592 w 600864"/>
                <a:gd name="connsiteY15" fmla="*/ 150163 h 600018"/>
                <a:gd name="connsiteX16" fmla="*/ 278592 w 600864"/>
                <a:gd name="connsiteY16" fmla="*/ 184935 h 600018"/>
                <a:gd name="connsiteX17" fmla="*/ 248486 w 600864"/>
                <a:gd name="connsiteY17" fmla="*/ 231776 h 600018"/>
                <a:gd name="connsiteX18" fmla="*/ 278592 w 600864"/>
                <a:gd name="connsiteY18" fmla="*/ 278821 h 600018"/>
                <a:gd name="connsiteX19" fmla="*/ 278592 w 600864"/>
                <a:gd name="connsiteY19" fmla="*/ 313593 h 600018"/>
                <a:gd name="connsiteX20" fmla="*/ 215718 w 600864"/>
                <a:gd name="connsiteY20" fmla="*/ 231776 h 600018"/>
                <a:gd name="connsiteX21" fmla="*/ 278592 w 600864"/>
                <a:gd name="connsiteY21" fmla="*/ 150163 h 600018"/>
                <a:gd name="connsiteX22" fmla="*/ 286848 w 600864"/>
                <a:gd name="connsiteY22" fmla="*/ 138097 h 600018"/>
                <a:gd name="connsiteX23" fmla="*/ 314086 w 600864"/>
                <a:gd name="connsiteY23" fmla="*/ 138097 h 600018"/>
                <a:gd name="connsiteX24" fmla="*/ 314086 w 600864"/>
                <a:gd name="connsiteY24" fmla="*/ 462134 h 600018"/>
                <a:gd name="connsiteX25" fmla="*/ 286848 w 600864"/>
                <a:gd name="connsiteY25" fmla="*/ 462134 h 600018"/>
                <a:gd name="connsiteX26" fmla="*/ 300534 w 600864"/>
                <a:gd name="connsiteY26" fmla="*/ 61388 h 600018"/>
                <a:gd name="connsiteX27" fmla="*/ 61471 w 600864"/>
                <a:gd name="connsiteY27" fmla="*/ 300111 h 600018"/>
                <a:gd name="connsiteX28" fmla="*/ 300534 w 600864"/>
                <a:gd name="connsiteY28" fmla="*/ 538629 h 600018"/>
                <a:gd name="connsiteX29" fmla="*/ 539393 w 600864"/>
                <a:gd name="connsiteY29" fmla="*/ 300111 h 600018"/>
                <a:gd name="connsiteX30" fmla="*/ 300534 w 600864"/>
                <a:gd name="connsiteY30" fmla="*/ 61388 h 600018"/>
                <a:gd name="connsiteX31" fmla="*/ 300534 w 600864"/>
                <a:gd name="connsiteY31" fmla="*/ 53206 h 600018"/>
                <a:gd name="connsiteX32" fmla="*/ 547587 w 600864"/>
                <a:gd name="connsiteY32" fmla="*/ 300111 h 600018"/>
                <a:gd name="connsiteX33" fmla="*/ 300534 w 600864"/>
                <a:gd name="connsiteY33" fmla="*/ 546811 h 600018"/>
                <a:gd name="connsiteX34" fmla="*/ 53277 w 600864"/>
                <a:gd name="connsiteY34" fmla="*/ 300111 h 600018"/>
                <a:gd name="connsiteX35" fmla="*/ 300534 w 600864"/>
                <a:gd name="connsiteY35" fmla="*/ 53206 h 600018"/>
                <a:gd name="connsiteX36" fmla="*/ 300535 w 600864"/>
                <a:gd name="connsiteY36" fmla="*/ 27208 h 600018"/>
                <a:gd name="connsiteX37" fmla="*/ 27247 w 600864"/>
                <a:gd name="connsiteY37" fmla="*/ 300111 h 600018"/>
                <a:gd name="connsiteX38" fmla="*/ 300535 w 600864"/>
                <a:gd name="connsiteY38" fmla="*/ 572810 h 600018"/>
                <a:gd name="connsiteX39" fmla="*/ 573617 w 600864"/>
                <a:gd name="connsiteY39" fmla="*/ 300111 h 600018"/>
                <a:gd name="connsiteX40" fmla="*/ 300535 w 600864"/>
                <a:gd name="connsiteY40" fmla="*/ 27208 h 600018"/>
                <a:gd name="connsiteX41" fmla="*/ 300535 w 600864"/>
                <a:gd name="connsiteY41" fmla="*/ 0 h 600018"/>
                <a:gd name="connsiteX42" fmla="*/ 600864 w 600864"/>
                <a:gd name="connsiteY42" fmla="*/ 300111 h 600018"/>
                <a:gd name="connsiteX43" fmla="*/ 300535 w 600864"/>
                <a:gd name="connsiteY43" fmla="*/ 600018 h 600018"/>
                <a:gd name="connsiteX44" fmla="*/ 0 w 600864"/>
                <a:gd name="connsiteY44" fmla="*/ 300111 h 600018"/>
                <a:gd name="connsiteX45" fmla="*/ 300535 w 600864"/>
                <a:gd name="connsiteY45" fmla="*/ 0 h 60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00864" h="600018">
                  <a:moveTo>
                    <a:pt x="215718" y="368211"/>
                  </a:moveTo>
                  <a:lnTo>
                    <a:pt x="248486" y="368211"/>
                  </a:lnTo>
                  <a:cubicBezTo>
                    <a:pt x="248486" y="389082"/>
                    <a:pt x="260979" y="406884"/>
                    <a:pt x="278592" y="415069"/>
                  </a:cubicBezTo>
                  <a:lnTo>
                    <a:pt x="278592" y="449855"/>
                  </a:lnTo>
                  <a:cubicBezTo>
                    <a:pt x="242547" y="440238"/>
                    <a:pt x="215718" y="407294"/>
                    <a:pt x="215718" y="368211"/>
                  </a:cubicBezTo>
                  <a:close/>
                  <a:moveTo>
                    <a:pt x="322272" y="286566"/>
                  </a:moveTo>
                  <a:cubicBezTo>
                    <a:pt x="358522" y="296183"/>
                    <a:pt x="385146" y="329127"/>
                    <a:pt x="385146" y="368210"/>
                  </a:cubicBezTo>
                  <a:cubicBezTo>
                    <a:pt x="385146" y="407293"/>
                    <a:pt x="358522" y="440237"/>
                    <a:pt x="322272" y="449854"/>
                  </a:cubicBezTo>
                  <a:lnTo>
                    <a:pt x="322272" y="415068"/>
                  </a:lnTo>
                  <a:cubicBezTo>
                    <a:pt x="340090" y="406883"/>
                    <a:pt x="352378" y="389081"/>
                    <a:pt x="352378" y="368210"/>
                  </a:cubicBezTo>
                  <a:cubicBezTo>
                    <a:pt x="352378" y="347339"/>
                    <a:pt x="340090" y="329537"/>
                    <a:pt x="322272" y="321352"/>
                  </a:cubicBezTo>
                  <a:close/>
                  <a:moveTo>
                    <a:pt x="322272" y="150163"/>
                  </a:moveTo>
                  <a:cubicBezTo>
                    <a:pt x="358522" y="159780"/>
                    <a:pt x="385146" y="192724"/>
                    <a:pt x="385146" y="231807"/>
                  </a:cubicBezTo>
                  <a:lnTo>
                    <a:pt x="352378" y="231807"/>
                  </a:lnTo>
                  <a:cubicBezTo>
                    <a:pt x="352378" y="211140"/>
                    <a:pt x="340090" y="193134"/>
                    <a:pt x="322272" y="184949"/>
                  </a:cubicBezTo>
                  <a:close/>
                  <a:moveTo>
                    <a:pt x="278592" y="150163"/>
                  </a:moveTo>
                  <a:lnTo>
                    <a:pt x="278592" y="184935"/>
                  </a:lnTo>
                  <a:cubicBezTo>
                    <a:pt x="260979" y="193117"/>
                    <a:pt x="248486" y="211117"/>
                    <a:pt x="248486" y="231776"/>
                  </a:cubicBezTo>
                  <a:cubicBezTo>
                    <a:pt x="248486" y="252639"/>
                    <a:pt x="260979" y="270434"/>
                    <a:pt x="278592" y="278821"/>
                  </a:cubicBezTo>
                  <a:lnTo>
                    <a:pt x="278592" y="313593"/>
                  </a:lnTo>
                  <a:cubicBezTo>
                    <a:pt x="242547" y="303775"/>
                    <a:pt x="215718" y="270843"/>
                    <a:pt x="215718" y="231776"/>
                  </a:cubicBezTo>
                  <a:cubicBezTo>
                    <a:pt x="215718" y="192708"/>
                    <a:pt x="242547" y="159777"/>
                    <a:pt x="278592" y="150163"/>
                  </a:cubicBezTo>
                  <a:close/>
                  <a:moveTo>
                    <a:pt x="286848" y="138097"/>
                  </a:moveTo>
                  <a:lnTo>
                    <a:pt x="314086" y="138097"/>
                  </a:lnTo>
                  <a:lnTo>
                    <a:pt x="314086" y="462134"/>
                  </a:lnTo>
                  <a:lnTo>
                    <a:pt x="286848" y="462134"/>
                  </a:lnTo>
                  <a:close/>
                  <a:moveTo>
                    <a:pt x="300534" y="61388"/>
                  </a:moveTo>
                  <a:cubicBezTo>
                    <a:pt x="168609" y="61388"/>
                    <a:pt x="61471" y="168374"/>
                    <a:pt x="61471" y="300111"/>
                  </a:cubicBezTo>
                  <a:cubicBezTo>
                    <a:pt x="61471" y="431643"/>
                    <a:pt x="168609" y="538629"/>
                    <a:pt x="300534" y="538629"/>
                  </a:cubicBezTo>
                  <a:cubicBezTo>
                    <a:pt x="432255" y="538629"/>
                    <a:pt x="539393" y="431643"/>
                    <a:pt x="539393" y="300111"/>
                  </a:cubicBezTo>
                  <a:cubicBezTo>
                    <a:pt x="539393" y="168374"/>
                    <a:pt x="432255" y="61388"/>
                    <a:pt x="300534" y="61388"/>
                  </a:cubicBezTo>
                  <a:close/>
                  <a:moveTo>
                    <a:pt x="300534" y="53206"/>
                  </a:moveTo>
                  <a:cubicBezTo>
                    <a:pt x="436762" y="53206"/>
                    <a:pt x="547587" y="163873"/>
                    <a:pt x="547587" y="300111"/>
                  </a:cubicBezTo>
                  <a:cubicBezTo>
                    <a:pt x="547587" y="436144"/>
                    <a:pt x="436762" y="546811"/>
                    <a:pt x="300534" y="546811"/>
                  </a:cubicBezTo>
                  <a:cubicBezTo>
                    <a:pt x="164102" y="546811"/>
                    <a:pt x="53277" y="436144"/>
                    <a:pt x="53277" y="300111"/>
                  </a:cubicBezTo>
                  <a:cubicBezTo>
                    <a:pt x="53277" y="163873"/>
                    <a:pt x="164102" y="53206"/>
                    <a:pt x="300534" y="53206"/>
                  </a:cubicBezTo>
                  <a:close/>
                  <a:moveTo>
                    <a:pt x="300535" y="27208"/>
                  </a:moveTo>
                  <a:cubicBezTo>
                    <a:pt x="149755" y="27208"/>
                    <a:pt x="27247" y="149544"/>
                    <a:pt x="27247" y="300111"/>
                  </a:cubicBezTo>
                  <a:cubicBezTo>
                    <a:pt x="27247" y="450474"/>
                    <a:pt x="149755" y="572810"/>
                    <a:pt x="300535" y="572810"/>
                  </a:cubicBezTo>
                  <a:cubicBezTo>
                    <a:pt x="451109" y="572810"/>
                    <a:pt x="573617" y="450474"/>
                    <a:pt x="573617" y="300111"/>
                  </a:cubicBezTo>
                  <a:cubicBezTo>
                    <a:pt x="573617" y="149544"/>
                    <a:pt x="451109" y="27208"/>
                    <a:pt x="300535" y="27208"/>
                  </a:cubicBezTo>
                  <a:close/>
                  <a:moveTo>
                    <a:pt x="300535" y="0"/>
                  </a:moveTo>
                  <a:cubicBezTo>
                    <a:pt x="466064" y="0"/>
                    <a:pt x="600864" y="134610"/>
                    <a:pt x="600864" y="300111"/>
                  </a:cubicBezTo>
                  <a:cubicBezTo>
                    <a:pt x="600864" y="465408"/>
                    <a:pt x="466064" y="600018"/>
                    <a:pt x="300535" y="600018"/>
                  </a:cubicBezTo>
                  <a:cubicBezTo>
                    <a:pt x="134800" y="600018"/>
                    <a:pt x="0" y="465408"/>
                    <a:pt x="0" y="300111"/>
                  </a:cubicBezTo>
                  <a:cubicBezTo>
                    <a:pt x="0" y="134610"/>
                    <a:pt x="134800" y="0"/>
                    <a:pt x="300535" y="0"/>
                  </a:cubicBezTo>
                  <a:close/>
                </a:path>
              </a:pathLst>
            </a:custGeom>
            <a:solidFill>
              <a:schemeClr val="bg1"/>
            </a:solidFill>
            <a:ln>
              <a:no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8" name="组合 17"/>
          <p:cNvGrpSpPr/>
          <p:nvPr/>
        </p:nvGrpSpPr>
        <p:grpSpPr>
          <a:xfrm>
            <a:off x="7168877" y="1966475"/>
            <a:ext cx="4007123" cy="778748"/>
            <a:chOff x="7727479" y="3464575"/>
            <a:chExt cx="4007123" cy="778748"/>
          </a:xfrm>
        </p:grpSpPr>
        <p:sp>
          <p:nvSpPr>
            <p:cNvPr id="19" name="矩形 18"/>
            <p:cNvSpPr/>
            <p:nvPr/>
          </p:nvSpPr>
          <p:spPr>
            <a:xfrm>
              <a:off x="7727479" y="3747033"/>
              <a:ext cx="4007123"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65000"/>
                      <a:lumOff val="35000"/>
                    </a:schemeClr>
                  </a:solidFill>
                  <a:latin typeface="+mn-ea"/>
                </a:rPr>
                <a:t>用户可以在投影仪或者计算机上进行演示也可以将演示文稿打印出来制作成</a:t>
              </a:r>
              <a:r>
                <a:rPr lang="zh-CN" altLang="en-US" sz="1050" dirty="0" smtClean="0">
                  <a:solidFill>
                    <a:schemeClr val="tx1">
                      <a:lumMod val="65000"/>
                      <a:lumOff val="35000"/>
                    </a:schemeClr>
                  </a:solidFill>
                  <a:latin typeface="+mn-ea"/>
                </a:rPr>
                <a:t>胶片用户可以在投影仪</a:t>
              </a:r>
            </a:p>
          </p:txBody>
        </p:sp>
        <p:sp>
          <p:nvSpPr>
            <p:cNvPr id="20" name="矩形 19"/>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65000"/>
                      <a:lumOff val="35000"/>
                    </a:schemeClr>
                  </a:solidFill>
                  <a:latin typeface="+mn-ea"/>
                </a:rPr>
                <a:t>标题文字添加</a:t>
              </a:r>
            </a:p>
          </p:txBody>
        </p:sp>
      </p:grpSp>
      <p:grpSp>
        <p:nvGrpSpPr>
          <p:cNvPr id="21" name="组合 20"/>
          <p:cNvGrpSpPr/>
          <p:nvPr/>
        </p:nvGrpSpPr>
        <p:grpSpPr>
          <a:xfrm>
            <a:off x="7168877" y="3327475"/>
            <a:ext cx="4007123" cy="778748"/>
            <a:chOff x="7727479" y="3464575"/>
            <a:chExt cx="4007123" cy="778748"/>
          </a:xfrm>
        </p:grpSpPr>
        <p:sp>
          <p:nvSpPr>
            <p:cNvPr id="22" name="矩形 21"/>
            <p:cNvSpPr/>
            <p:nvPr/>
          </p:nvSpPr>
          <p:spPr>
            <a:xfrm>
              <a:off x="7727479" y="3747033"/>
              <a:ext cx="4007123"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65000"/>
                      <a:lumOff val="35000"/>
                    </a:schemeClr>
                  </a:solidFill>
                  <a:latin typeface="+mn-ea"/>
                </a:rPr>
                <a:t>用户可以在投影仪或者计算机上进行演示也可以将演示文稿打印出来制作成</a:t>
              </a:r>
              <a:r>
                <a:rPr lang="zh-CN" altLang="en-US" sz="1050" dirty="0" smtClean="0">
                  <a:solidFill>
                    <a:schemeClr val="tx1">
                      <a:lumMod val="65000"/>
                      <a:lumOff val="35000"/>
                    </a:schemeClr>
                  </a:solidFill>
                  <a:latin typeface="+mn-ea"/>
                </a:rPr>
                <a:t>胶片用户可以在投影仪</a:t>
              </a:r>
            </a:p>
          </p:txBody>
        </p:sp>
        <p:sp>
          <p:nvSpPr>
            <p:cNvPr id="23" name="矩形 22"/>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65000"/>
                      <a:lumOff val="35000"/>
                    </a:schemeClr>
                  </a:solidFill>
                  <a:latin typeface="+mn-ea"/>
                </a:rPr>
                <a:t>标题文字添加</a:t>
              </a:r>
            </a:p>
          </p:txBody>
        </p:sp>
      </p:grpSp>
      <p:grpSp>
        <p:nvGrpSpPr>
          <p:cNvPr id="24" name="组合 23"/>
          <p:cNvGrpSpPr/>
          <p:nvPr/>
        </p:nvGrpSpPr>
        <p:grpSpPr>
          <a:xfrm>
            <a:off x="7168877" y="4686435"/>
            <a:ext cx="4007123" cy="778748"/>
            <a:chOff x="7727479" y="3464575"/>
            <a:chExt cx="4007123" cy="778748"/>
          </a:xfrm>
        </p:grpSpPr>
        <p:sp>
          <p:nvSpPr>
            <p:cNvPr id="25" name="矩形 24"/>
            <p:cNvSpPr/>
            <p:nvPr/>
          </p:nvSpPr>
          <p:spPr>
            <a:xfrm>
              <a:off x="7727479" y="3747033"/>
              <a:ext cx="4007123"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65000"/>
                      <a:lumOff val="35000"/>
                    </a:schemeClr>
                  </a:solidFill>
                  <a:latin typeface="+mn-ea"/>
                </a:rPr>
                <a:t>用户可以在投影仪或者计算机上进行演示也可以将演示文稿打印出来制作成</a:t>
              </a:r>
              <a:r>
                <a:rPr lang="zh-CN" altLang="en-US" sz="1050" dirty="0" smtClean="0">
                  <a:solidFill>
                    <a:schemeClr val="tx1">
                      <a:lumMod val="65000"/>
                      <a:lumOff val="35000"/>
                    </a:schemeClr>
                  </a:solidFill>
                  <a:latin typeface="+mn-ea"/>
                </a:rPr>
                <a:t>胶片用户可以在投影仪</a:t>
              </a:r>
            </a:p>
          </p:txBody>
        </p:sp>
        <p:sp>
          <p:nvSpPr>
            <p:cNvPr id="26" name="矩形 25"/>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65000"/>
                      <a:lumOff val="35000"/>
                    </a:schemeClr>
                  </a:solidFill>
                  <a:latin typeface="+mn-ea"/>
                </a:rPr>
                <a:t>标题文字添加</a:t>
              </a:r>
            </a:p>
          </p:txBody>
        </p:sp>
      </p:grpSp>
      <p:grpSp>
        <p:nvGrpSpPr>
          <p:cNvPr id="45" name="组合 44"/>
          <p:cNvGrpSpPr/>
          <p:nvPr/>
        </p:nvGrpSpPr>
        <p:grpSpPr>
          <a:xfrm>
            <a:off x="1277938" y="4675759"/>
            <a:ext cx="4132262" cy="789424"/>
            <a:chOff x="1277938" y="4675759"/>
            <a:chExt cx="4132262" cy="789424"/>
          </a:xfrm>
        </p:grpSpPr>
        <p:grpSp>
          <p:nvGrpSpPr>
            <p:cNvPr id="27" name="组合 26"/>
            <p:cNvGrpSpPr/>
            <p:nvPr/>
          </p:nvGrpSpPr>
          <p:grpSpPr>
            <a:xfrm>
              <a:off x="1403077" y="4686435"/>
              <a:ext cx="4007123" cy="778748"/>
              <a:chOff x="7727479" y="3464575"/>
              <a:chExt cx="4007123" cy="778748"/>
            </a:xfrm>
          </p:grpSpPr>
          <p:sp>
            <p:nvSpPr>
              <p:cNvPr id="28" name="矩形 27"/>
              <p:cNvSpPr/>
              <p:nvPr/>
            </p:nvSpPr>
            <p:spPr>
              <a:xfrm>
                <a:off x="7727479" y="3747033"/>
                <a:ext cx="4007123"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65000"/>
                        <a:lumOff val="35000"/>
                      </a:schemeClr>
                    </a:solidFill>
                    <a:latin typeface="+mn-ea"/>
                  </a:rPr>
                  <a:t>用户可以在投影仪或者计算机上进行演示也可以将演示文稿打印出来制作成</a:t>
                </a:r>
                <a:r>
                  <a:rPr lang="zh-CN" altLang="en-US" sz="1050" dirty="0" smtClean="0">
                    <a:solidFill>
                      <a:schemeClr val="tx1">
                        <a:lumMod val="65000"/>
                        <a:lumOff val="35000"/>
                      </a:schemeClr>
                    </a:solidFill>
                    <a:latin typeface="+mn-ea"/>
                  </a:rPr>
                  <a:t>胶片用户可以在投影仪</a:t>
                </a:r>
              </a:p>
            </p:txBody>
          </p:sp>
          <p:sp>
            <p:nvSpPr>
              <p:cNvPr id="29" name="矩形 28"/>
              <p:cNvSpPr/>
              <p:nvPr/>
            </p:nvSpPr>
            <p:spPr>
              <a:xfrm>
                <a:off x="7727480" y="3464575"/>
                <a:ext cx="2050552"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65000"/>
                        <a:lumOff val="35000"/>
                      </a:schemeClr>
                    </a:solidFill>
                    <a:latin typeface="+mn-ea"/>
                  </a:rPr>
                  <a:t>标题文字添加</a:t>
                </a:r>
              </a:p>
            </p:txBody>
          </p:sp>
        </p:grpSp>
        <p:cxnSp>
          <p:nvCxnSpPr>
            <p:cNvPr id="31" name="直接连接符 30"/>
            <p:cNvCxnSpPr/>
            <p:nvPr/>
          </p:nvCxnSpPr>
          <p:spPr>
            <a:xfrm>
              <a:off x="1277938" y="4675759"/>
              <a:ext cx="0" cy="713057"/>
            </a:xfrm>
            <a:prstGeom prst="line">
              <a:avLst/>
            </a:prstGeom>
            <a:ln w="571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pic>
        <p:nvPicPr>
          <p:cNvPr id="35" name="图片占位符 34"/>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1250771" y="1930399"/>
            <a:ext cx="4320354" cy="2565401"/>
          </a:xfrm>
        </p:spPr>
      </p:pic>
      <p:grpSp>
        <p:nvGrpSpPr>
          <p:cNvPr id="30" name="组合 29"/>
          <p:cNvGrpSpPr/>
          <p:nvPr/>
        </p:nvGrpSpPr>
        <p:grpSpPr>
          <a:xfrm>
            <a:off x="4212505" y="354939"/>
            <a:ext cx="3766991" cy="717686"/>
            <a:chOff x="2976152" y="4708118"/>
            <a:chExt cx="3766991" cy="717686"/>
          </a:xfrm>
        </p:grpSpPr>
        <p:sp>
          <p:nvSpPr>
            <p:cNvPr id="32" name="文本框 31"/>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33" name="文本框 32"/>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工作目标展示</a:t>
              </a:r>
            </a:p>
          </p:txBody>
        </p:sp>
      </p:grpSp>
    </p:spTree>
    <p:extLst>
      <p:ext uri="{BB962C8B-B14F-4D97-AF65-F5344CB8AC3E}">
        <p14:creationId xmlns:p14="http://schemas.microsoft.com/office/powerpoint/2010/main" val="11109712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additive="base">
                                        <p:cTn id="13" dur="500"/>
                                        <p:tgtEl>
                                          <p:spTgt spid="45"/>
                                        </p:tgtEl>
                                        <p:attrNameLst>
                                          <p:attrName>ppt_y</p:attrName>
                                        </p:attrNameLst>
                                      </p:cBhvr>
                                      <p:tavLst>
                                        <p:tav tm="0">
                                          <p:val>
                                            <p:strVal val="#ppt_y-#ppt_h*1.125000"/>
                                          </p:val>
                                        </p:tav>
                                        <p:tav tm="100000">
                                          <p:val>
                                            <p:strVal val="#ppt_y"/>
                                          </p:val>
                                        </p:tav>
                                      </p:tavLst>
                                    </p:anim>
                                    <p:animEffect transition="in" filter="wipe(down)">
                                      <p:cBhvr>
                                        <p:cTn id="14" dur="500"/>
                                        <p:tgtEl>
                                          <p:spTgt spid="45"/>
                                        </p:tgtEl>
                                      </p:cBhvr>
                                    </p:animEffect>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p:cTn id="18" dur="500" fill="hold"/>
                                        <p:tgtEl>
                                          <p:spTgt spid="36"/>
                                        </p:tgtEl>
                                        <p:attrNameLst>
                                          <p:attrName>ppt_w</p:attrName>
                                        </p:attrNameLst>
                                      </p:cBhvr>
                                      <p:tavLst>
                                        <p:tav tm="0">
                                          <p:val>
                                            <p:fltVal val="0"/>
                                          </p:val>
                                        </p:tav>
                                        <p:tav tm="100000">
                                          <p:val>
                                            <p:strVal val="#ppt_w"/>
                                          </p:val>
                                        </p:tav>
                                      </p:tavLst>
                                    </p:anim>
                                    <p:anim calcmode="lin" valueType="num">
                                      <p:cBhvr>
                                        <p:cTn id="19" dur="500" fill="hold"/>
                                        <p:tgtEl>
                                          <p:spTgt spid="36"/>
                                        </p:tgtEl>
                                        <p:attrNameLst>
                                          <p:attrName>ppt_h</p:attrName>
                                        </p:attrNameLst>
                                      </p:cBhvr>
                                      <p:tavLst>
                                        <p:tav tm="0">
                                          <p:val>
                                            <p:fltVal val="0"/>
                                          </p:val>
                                        </p:tav>
                                        <p:tav tm="100000">
                                          <p:val>
                                            <p:strVal val="#ppt_h"/>
                                          </p:val>
                                        </p:tav>
                                      </p:tavLst>
                                    </p:anim>
                                    <p:animEffect transition="in" filter="fade">
                                      <p:cBhvr>
                                        <p:cTn id="20" dur="500"/>
                                        <p:tgtEl>
                                          <p:spTgt spid="36"/>
                                        </p:tgtEl>
                                      </p:cBhvr>
                                    </p:animEffect>
                                  </p:childTnLst>
                                </p:cTn>
                              </p:par>
                              <p:par>
                                <p:cTn id="21" presetID="53" presetClass="entr" presetSubtype="16"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p:cTn id="23" dur="500" fill="hold"/>
                                        <p:tgtEl>
                                          <p:spTgt spid="39"/>
                                        </p:tgtEl>
                                        <p:attrNameLst>
                                          <p:attrName>ppt_w</p:attrName>
                                        </p:attrNameLst>
                                      </p:cBhvr>
                                      <p:tavLst>
                                        <p:tav tm="0">
                                          <p:val>
                                            <p:fltVal val="0"/>
                                          </p:val>
                                        </p:tav>
                                        <p:tav tm="100000">
                                          <p:val>
                                            <p:strVal val="#ppt_w"/>
                                          </p:val>
                                        </p:tav>
                                      </p:tavLst>
                                    </p:anim>
                                    <p:anim calcmode="lin" valueType="num">
                                      <p:cBhvr>
                                        <p:cTn id="24" dur="500" fill="hold"/>
                                        <p:tgtEl>
                                          <p:spTgt spid="39"/>
                                        </p:tgtEl>
                                        <p:attrNameLst>
                                          <p:attrName>ppt_h</p:attrName>
                                        </p:attrNameLst>
                                      </p:cBhvr>
                                      <p:tavLst>
                                        <p:tav tm="0">
                                          <p:val>
                                            <p:fltVal val="0"/>
                                          </p:val>
                                        </p:tav>
                                        <p:tav tm="100000">
                                          <p:val>
                                            <p:strVal val="#ppt_h"/>
                                          </p:val>
                                        </p:tav>
                                      </p:tavLst>
                                    </p:anim>
                                    <p:animEffect transition="in" filter="fade">
                                      <p:cBhvr>
                                        <p:cTn id="25" dur="500"/>
                                        <p:tgtEl>
                                          <p:spTgt spid="39"/>
                                        </p:tgtEl>
                                      </p:cBhvr>
                                    </p:animEffect>
                                  </p:childTnLst>
                                </p:cTn>
                              </p:par>
                              <p:par>
                                <p:cTn id="26" presetID="53" presetClass="entr" presetSubtype="16" fill="hold" nodeType="with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par>
                          <p:cTn id="31" fill="hold">
                            <p:stCondLst>
                              <p:cond delay="2000"/>
                            </p:stCondLst>
                            <p:childTnLst>
                              <p:par>
                                <p:cTn id="32" presetID="2" presetClass="entr" presetSubtype="2"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1+#ppt_w/2"/>
                                          </p:val>
                                        </p:tav>
                                        <p:tav tm="100000">
                                          <p:val>
                                            <p:strVal val="#ppt_x"/>
                                          </p:val>
                                        </p:tav>
                                      </p:tavLst>
                                    </p:anim>
                                    <p:anim calcmode="lin" valueType="num">
                                      <p:cBhvr additive="base">
                                        <p:cTn id="35" dur="500" fill="hold"/>
                                        <p:tgtEl>
                                          <p:spTgt spid="18"/>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 presetClass="entr" presetSubtype="2"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1+#ppt_w/2"/>
                                          </p:val>
                                        </p:tav>
                                        <p:tav tm="100000">
                                          <p:val>
                                            <p:strVal val="#ppt_x"/>
                                          </p:val>
                                        </p:tav>
                                      </p:tavLst>
                                    </p:anim>
                                    <p:anim calcmode="lin" valueType="num">
                                      <p:cBhvr additive="base">
                                        <p:cTn id="40" dur="500" fill="hold"/>
                                        <p:tgtEl>
                                          <p:spTgt spid="21"/>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 presetClass="entr" presetSubtype="2" fill="hold"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1+#ppt_w/2"/>
                                          </p:val>
                                        </p:tav>
                                        <p:tav tm="100000">
                                          <p:val>
                                            <p:strVal val="#ppt_x"/>
                                          </p:val>
                                        </p:tav>
                                      </p:tavLst>
                                    </p:anim>
                                    <p:anim calcmode="lin" valueType="num">
                                      <p:cBhvr additive="base">
                                        <p:cTn id="45"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8"/>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a:ln w="38100">
            <a:solidFill>
              <a:schemeClr val="accent1"/>
            </a:solidFill>
          </a:ln>
        </p:spPr>
      </p:pic>
      <p:pic>
        <p:nvPicPr>
          <p:cNvPr id="30" name="图片占位符 29"/>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a:ln w="38100">
            <a:solidFill>
              <a:schemeClr val="accent1"/>
            </a:solidFill>
          </a:ln>
        </p:spPr>
      </p:pic>
      <p:pic>
        <p:nvPicPr>
          <p:cNvPr id="31" name="图片占位符 30"/>
          <p:cNvPicPr>
            <a:picLocks noGrp="1" noChangeAspect="1"/>
          </p:cNvPicPr>
          <p:nvPr>
            <p:ph type="pic" sz="quarter" idx="12"/>
          </p:nvPr>
        </p:nvPicPr>
        <p:blipFill>
          <a:blip r:embed="rId5" cstate="screen">
            <a:grayscl/>
            <a:extLst>
              <a:ext uri="{28A0092B-C50C-407E-A947-70E740481C1C}">
                <a14:useLocalDpi xmlns:a14="http://schemas.microsoft.com/office/drawing/2010/main"/>
              </a:ext>
            </a:extLst>
          </a:blip>
          <a:srcRect/>
          <a:stretch>
            <a:fillRect/>
          </a:stretch>
        </p:blipFill>
        <p:spPr>
          <a:ln w="38100">
            <a:solidFill>
              <a:schemeClr val="accent1"/>
            </a:solidFill>
          </a:ln>
        </p:spPr>
      </p:pic>
      <p:grpSp>
        <p:nvGrpSpPr>
          <p:cNvPr id="5" name="组合 4"/>
          <p:cNvGrpSpPr/>
          <p:nvPr/>
        </p:nvGrpSpPr>
        <p:grpSpPr>
          <a:xfrm>
            <a:off x="1900894" y="4223239"/>
            <a:ext cx="2480606" cy="1624009"/>
            <a:chOff x="8115092" y="3308839"/>
            <a:chExt cx="2480606" cy="1624009"/>
          </a:xfrm>
        </p:grpSpPr>
        <p:sp>
          <p:nvSpPr>
            <p:cNvPr id="6" name="矩形 5"/>
            <p:cNvSpPr/>
            <p:nvPr/>
          </p:nvSpPr>
          <p:spPr>
            <a:xfrm>
              <a:off x="8115092" y="3732519"/>
              <a:ext cx="2480606" cy="1200329"/>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胶片用户可以在投影仪或者计算机上进行演示也可以</a:t>
              </a:r>
            </a:p>
          </p:txBody>
        </p:sp>
        <p:sp>
          <p:nvSpPr>
            <p:cNvPr id="7" name="矩形 6"/>
            <p:cNvSpPr/>
            <p:nvPr/>
          </p:nvSpPr>
          <p:spPr>
            <a:xfrm>
              <a:off x="8330118" y="3308839"/>
              <a:ext cx="2050552" cy="418191"/>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600" b="1" dirty="0">
                  <a:solidFill>
                    <a:schemeClr val="tx1">
                      <a:lumMod val="65000"/>
                      <a:lumOff val="35000"/>
                    </a:schemeClr>
                  </a:solidFill>
                  <a:latin typeface="+mn-ea"/>
                </a:rPr>
                <a:t>标题文字添加</a:t>
              </a:r>
            </a:p>
          </p:txBody>
        </p:sp>
      </p:grpSp>
      <p:grpSp>
        <p:nvGrpSpPr>
          <p:cNvPr id="17" name="组合 16"/>
          <p:cNvGrpSpPr/>
          <p:nvPr/>
        </p:nvGrpSpPr>
        <p:grpSpPr>
          <a:xfrm>
            <a:off x="4858407" y="4223239"/>
            <a:ext cx="2480606" cy="1624009"/>
            <a:chOff x="8115092" y="3308839"/>
            <a:chExt cx="2480606" cy="1624009"/>
          </a:xfrm>
        </p:grpSpPr>
        <p:sp>
          <p:nvSpPr>
            <p:cNvPr id="18" name="矩形 17"/>
            <p:cNvSpPr/>
            <p:nvPr/>
          </p:nvSpPr>
          <p:spPr>
            <a:xfrm>
              <a:off x="8115092" y="3732519"/>
              <a:ext cx="2480606" cy="1200329"/>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胶片用户可以在投影仪或者计算机上进行演示也可以</a:t>
              </a:r>
            </a:p>
          </p:txBody>
        </p:sp>
        <p:sp>
          <p:nvSpPr>
            <p:cNvPr id="19" name="矩形 18"/>
            <p:cNvSpPr/>
            <p:nvPr/>
          </p:nvSpPr>
          <p:spPr>
            <a:xfrm>
              <a:off x="8330118" y="3308839"/>
              <a:ext cx="2050552" cy="418191"/>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600" b="1" dirty="0">
                  <a:solidFill>
                    <a:schemeClr val="tx1">
                      <a:lumMod val="65000"/>
                      <a:lumOff val="35000"/>
                    </a:schemeClr>
                  </a:solidFill>
                  <a:latin typeface="+mn-ea"/>
                </a:rPr>
                <a:t>标题文字添加</a:t>
              </a:r>
            </a:p>
          </p:txBody>
        </p:sp>
      </p:grpSp>
      <p:grpSp>
        <p:nvGrpSpPr>
          <p:cNvPr id="20" name="组合 19"/>
          <p:cNvGrpSpPr/>
          <p:nvPr/>
        </p:nvGrpSpPr>
        <p:grpSpPr>
          <a:xfrm>
            <a:off x="7815919" y="4223239"/>
            <a:ext cx="2480606" cy="1624009"/>
            <a:chOff x="8115092" y="3308839"/>
            <a:chExt cx="2480606" cy="1624009"/>
          </a:xfrm>
        </p:grpSpPr>
        <p:sp>
          <p:nvSpPr>
            <p:cNvPr id="21" name="矩形 20"/>
            <p:cNvSpPr/>
            <p:nvPr/>
          </p:nvSpPr>
          <p:spPr>
            <a:xfrm>
              <a:off x="8115092" y="3732519"/>
              <a:ext cx="2480606" cy="1200329"/>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胶片用户可以在投影仪或者计算机上进行演示也可以</a:t>
              </a:r>
            </a:p>
          </p:txBody>
        </p:sp>
        <p:sp>
          <p:nvSpPr>
            <p:cNvPr id="22" name="矩形 21"/>
            <p:cNvSpPr/>
            <p:nvPr/>
          </p:nvSpPr>
          <p:spPr>
            <a:xfrm>
              <a:off x="8330118" y="3308839"/>
              <a:ext cx="2050552" cy="418191"/>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600" b="1" dirty="0">
                  <a:solidFill>
                    <a:schemeClr val="tx1">
                      <a:lumMod val="65000"/>
                      <a:lumOff val="35000"/>
                    </a:schemeClr>
                  </a:solidFill>
                  <a:latin typeface="+mn-ea"/>
                </a:rPr>
                <a:t>标题文字添加</a:t>
              </a:r>
            </a:p>
          </p:txBody>
        </p:sp>
      </p:grpSp>
      <p:grpSp>
        <p:nvGrpSpPr>
          <p:cNvPr id="14" name="组合 13"/>
          <p:cNvGrpSpPr/>
          <p:nvPr/>
        </p:nvGrpSpPr>
        <p:grpSpPr>
          <a:xfrm>
            <a:off x="4212505" y="354939"/>
            <a:ext cx="3766991" cy="717686"/>
            <a:chOff x="2976152" y="4708118"/>
            <a:chExt cx="3766991" cy="717686"/>
          </a:xfrm>
        </p:grpSpPr>
        <p:sp>
          <p:nvSpPr>
            <p:cNvPr id="15" name="文本框 14"/>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16" name="文本框 15"/>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工作目标展示</a:t>
              </a:r>
            </a:p>
          </p:txBody>
        </p:sp>
      </p:grpSp>
    </p:spTree>
    <p:extLst>
      <p:ext uri="{BB962C8B-B14F-4D97-AF65-F5344CB8AC3E}">
        <p14:creationId xmlns:p14="http://schemas.microsoft.com/office/powerpoint/2010/main" val="24095086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par>
                                <p:cTn id="15" presetID="53" presetClass="entr" presetSubtype="16"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500"/>
                            </p:stCondLst>
                            <p:childTnLst>
                              <p:par>
                                <p:cTn id="21" presetID="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2" presetClass="entr" presetSubtype="4"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fill="hold"/>
                                        <p:tgtEl>
                                          <p:spTgt spid="17"/>
                                        </p:tgtEl>
                                        <p:attrNameLst>
                                          <p:attrName>ppt_x</p:attrName>
                                        </p:attrNameLst>
                                      </p:cBhvr>
                                      <p:tavLst>
                                        <p:tav tm="0">
                                          <p:val>
                                            <p:strVal val="#ppt_x"/>
                                          </p:val>
                                        </p:tav>
                                        <p:tav tm="100000">
                                          <p:val>
                                            <p:strVal val="#ppt_x"/>
                                          </p:val>
                                        </p:tav>
                                      </p:tavLst>
                                    </p:anim>
                                    <p:anim calcmode="lin" valueType="num">
                                      <p:cBhvr additive="base">
                                        <p:cTn id="29" dur="500" fill="hold"/>
                                        <p:tgtEl>
                                          <p:spTgt spid="17"/>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0"/>
            <a:ext cx="12192000" cy="6858000"/>
          </a:xfrm>
        </p:spPr>
      </p:pic>
      <p:sp>
        <p:nvSpPr>
          <p:cNvPr id="4" name="矩形 3"/>
          <p:cNvSpPr/>
          <p:nvPr/>
        </p:nvSpPr>
        <p:spPr>
          <a:xfrm>
            <a:off x="0"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060371" y="1393371"/>
            <a:ext cx="4071258" cy="4071258"/>
            <a:chOff x="3759200" y="1092200"/>
            <a:chExt cx="4673600" cy="4673600"/>
          </a:xfrm>
        </p:grpSpPr>
        <p:sp>
          <p:nvSpPr>
            <p:cNvPr id="5" name="椭圆 4"/>
            <p:cNvSpPr/>
            <p:nvPr/>
          </p:nvSpPr>
          <p:spPr>
            <a:xfrm>
              <a:off x="3759200" y="1092200"/>
              <a:ext cx="4673600" cy="4673600"/>
            </a:xfrm>
            <a:prstGeom prst="ellipse">
              <a:avLst/>
            </a:prstGeom>
            <a:noFill/>
            <a:ln w="508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020457" y="1353457"/>
              <a:ext cx="4151086" cy="4151086"/>
            </a:xfrm>
            <a:prstGeom prst="ellipse">
              <a:avLst/>
            </a:prstGeom>
            <a:noFill/>
            <a:ln w="15875">
              <a:solidFill>
                <a:schemeClr val="bg1">
                  <a:alpha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4408447" y="3098787"/>
            <a:ext cx="3375106" cy="1422882"/>
            <a:chOff x="4408447" y="3098787"/>
            <a:chExt cx="3375106" cy="1422882"/>
          </a:xfrm>
        </p:grpSpPr>
        <p:cxnSp>
          <p:nvCxnSpPr>
            <p:cNvPr id="8" name="直接连接符 7"/>
            <p:cNvCxnSpPr/>
            <p:nvPr/>
          </p:nvCxnSpPr>
          <p:spPr>
            <a:xfrm>
              <a:off x="5323115" y="3882798"/>
              <a:ext cx="1545771" cy="0"/>
            </a:xfrm>
            <a:prstGeom prst="line">
              <a:avLst/>
            </a:prstGeom>
            <a:ln w="25400" cap="rnd">
              <a:solidFill>
                <a:schemeClr val="bg1"/>
              </a:solidFill>
              <a:round/>
              <a:headEnd type="none"/>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4408447" y="3098787"/>
              <a:ext cx="3375106" cy="1422882"/>
              <a:chOff x="2849419" y="4562974"/>
              <a:chExt cx="3375106" cy="1422882"/>
            </a:xfrm>
          </p:grpSpPr>
          <p:sp>
            <p:nvSpPr>
              <p:cNvPr id="10" name="文本框 9"/>
              <p:cNvSpPr txBox="1"/>
              <p:nvPr/>
            </p:nvSpPr>
            <p:spPr>
              <a:xfrm>
                <a:off x="2849419" y="5462636"/>
                <a:ext cx="3375106" cy="523220"/>
              </a:xfrm>
              <a:prstGeom prst="rect">
                <a:avLst/>
              </a:prstGeom>
              <a:noFill/>
            </p:spPr>
            <p:txBody>
              <a:bodyPr wrap="square" rtlCol="0">
                <a:spAutoFit/>
                <a:scene3d>
                  <a:camera prst="orthographicFront"/>
                  <a:lightRig rig="threePt" dir="t"/>
                </a:scene3d>
                <a:sp3d contourW="12700"/>
              </a:bodyPr>
              <a:lstStyle/>
              <a:p>
                <a:pPr algn="ctr"/>
                <a:r>
                  <a:rPr lang="en-US" altLang="zh-CN" sz="1400" dirty="0" smtClean="0">
                    <a:solidFill>
                      <a:schemeClr val="bg1"/>
                    </a:solidFill>
                    <a:latin typeface="Century Gothic" panose="020B0502020202020204" pitchFamily="34" charset="0"/>
                  </a:rPr>
                  <a:t>The user can demonstrate on a projector or computer</a:t>
                </a:r>
              </a:p>
            </p:txBody>
          </p:sp>
          <p:sp>
            <p:nvSpPr>
              <p:cNvPr id="11" name="文本框 10"/>
              <p:cNvSpPr txBox="1"/>
              <p:nvPr/>
            </p:nvSpPr>
            <p:spPr>
              <a:xfrm>
                <a:off x="3059646" y="4562974"/>
                <a:ext cx="2954655"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a:solidFill>
                      <a:schemeClr val="bg1"/>
                    </a:solidFill>
                  </a:rPr>
                  <a:t>工作措施实施</a:t>
                </a:r>
              </a:p>
            </p:txBody>
          </p:sp>
        </p:grpSp>
      </p:grpSp>
      <p:sp>
        <p:nvSpPr>
          <p:cNvPr id="14" name="六边形 35"/>
          <p:cNvSpPr/>
          <p:nvPr/>
        </p:nvSpPr>
        <p:spPr>
          <a:xfrm>
            <a:off x="5856222" y="2301240"/>
            <a:ext cx="479556" cy="543666"/>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0485399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36432" y="3170666"/>
            <a:ext cx="3220470" cy="1875997"/>
            <a:chOff x="1036432" y="3170666"/>
            <a:chExt cx="3220470" cy="1875997"/>
          </a:xfrm>
        </p:grpSpPr>
        <p:sp>
          <p:nvSpPr>
            <p:cNvPr id="21" name="矩形 20"/>
            <p:cNvSpPr/>
            <p:nvPr/>
          </p:nvSpPr>
          <p:spPr>
            <a:xfrm>
              <a:off x="1036432" y="3257176"/>
              <a:ext cx="3220470" cy="1789487"/>
            </a:xfrm>
            <a:prstGeom prst="rect">
              <a:avLst/>
            </a:prstGeom>
            <a:noFill/>
            <a:ln w="6350" cmpd="sng">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2" name="矩形 21"/>
            <p:cNvSpPr/>
            <p:nvPr/>
          </p:nvSpPr>
          <p:spPr>
            <a:xfrm>
              <a:off x="1123961" y="3170666"/>
              <a:ext cx="763707" cy="888209"/>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t>01</a:t>
              </a:r>
            </a:p>
          </p:txBody>
        </p:sp>
        <p:sp>
          <p:nvSpPr>
            <p:cNvPr id="15" name="矩形 14">
              <a:extLst>
                <a:ext uri="{FF2B5EF4-FFF2-40B4-BE49-F238E27FC236}">
                  <a16:creationId xmlns="" xmlns:a16="http://schemas.microsoft.com/office/drawing/2014/main" id="{E3EB1709-6D20-4440-8800-976CC5E9712E}"/>
                </a:ext>
              </a:extLst>
            </p:cNvPr>
            <p:cNvSpPr/>
            <p:nvPr/>
          </p:nvSpPr>
          <p:spPr>
            <a:xfrm>
              <a:off x="1136661" y="4165705"/>
              <a:ext cx="2990839"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6" name="矩形 15">
              <a:extLst>
                <a:ext uri="{FF2B5EF4-FFF2-40B4-BE49-F238E27FC236}">
                  <a16:creationId xmlns="" xmlns:a16="http://schemas.microsoft.com/office/drawing/2014/main" id="{CBCE2F27-1948-4AAF-B7D2-B7B4F23C2784}"/>
                </a:ext>
              </a:extLst>
            </p:cNvPr>
            <p:cNvSpPr/>
            <p:nvPr/>
          </p:nvSpPr>
          <p:spPr>
            <a:xfrm>
              <a:off x="2013856" y="3696532"/>
              <a:ext cx="1655371"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6" name="组合 5"/>
          <p:cNvGrpSpPr/>
          <p:nvPr/>
        </p:nvGrpSpPr>
        <p:grpSpPr>
          <a:xfrm>
            <a:off x="4485765" y="3170666"/>
            <a:ext cx="3220470" cy="1875997"/>
            <a:chOff x="4485765" y="3170666"/>
            <a:chExt cx="3220470" cy="1875997"/>
          </a:xfrm>
        </p:grpSpPr>
        <p:sp>
          <p:nvSpPr>
            <p:cNvPr id="7" name="矩形 6"/>
            <p:cNvSpPr/>
            <p:nvPr/>
          </p:nvSpPr>
          <p:spPr>
            <a:xfrm>
              <a:off x="4485765" y="3257176"/>
              <a:ext cx="3220470" cy="1789487"/>
            </a:xfrm>
            <a:prstGeom prst="rect">
              <a:avLst/>
            </a:prstGeom>
            <a:noFill/>
            <a:ln w="6350" cmpd="sng">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8" name="矩形 7"/>
            <p:cNvSpPr/>
            <p:nvPr/>
          </p:nvSpPr>
          <p:spPr>
            <a:xfrm>
              <a:off x="4573294" y="3170666"/>
              <a:ext cx="763707" cy="8882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t>02</a:t>
              </a:r>
            </a:p>
          </p:txBody>
        </p:sp>
        <p:sp>
          <p:nvSpPr>
            <p:cNvPr id="17" name="矩形 16">
              <a:extLst>
                <a:ext uri="{FF2B5EF4-FFF2-40B4-BE49-F238E27FC236}">
                  <a16:creationId xmlns="" xmlns:a16="http://schemas.microsoft.com/office/drawing/2014/main" id="{CBCE2F27-1948-4AAF-B7D2-B7B4F23C2784}"/>
                </a:ext>
              </a:extLst>
            </p:cNvPr>
            <p:cNvSpPr/>
            <p:nvPr/>
          </p:nvSpPr>
          <p:spPr>
            <a:xfrm>
              <a:off x="5451301" y="3696532"/>
              <a:ext cx="1655371"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sp>
          <p:nvSpPr>
            <p:cNvPr id="19" name="矩形 18">
              <a:extLst>
                <a:ext uri="{FF2B5EF4-FFF2-40B4-BE49-F238E27FC236}">
                  <a16:creationId xmlns="" xmlns:a16="http://schemas.microsoft.com/office/drawing/2014/main" id="{E3EB1709-6D20-4440-8800-976CC5E9712E}"/>
                </a:ext>
              </a:extLst>
            </p:cNvPr>
            <p:cNvSpPr/>
            <p:nvPr/>
          </p:nvSpPr>
          <p:spPr>
            <a:xfrm>
              <a:off x="4587364" y="4165705"/>
              <a:ext cx="2990839"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grpSp>
      <p:grpSp>
        <p:nvGrpSpPr>
          <p:cNvPr id="9" name="组合 8"/>
          <p:cNvGrpSpPr/>
          <p:nvPr/>
        </p:nvGrpSpPr>
        <p:grpSpPr>
          <a:xfrm>
            <a:off x="7935097" y="3170666"/>
            <a:ext cx="3220470" cy="1875997"/>
            <a:chOff x="7935097" y="3170666"/>
            <a:chExt cx="3220470" cy="1875997"/>
          </a:xfrm>
        </p:grpSpPr>
        <p:sp>
          <p:nvSpPr>
            <p:cNvPr id="12" name="矩形 11"/>
            <p:cNvSpPr/>
            <p:nvPr/>
          </p:nvSpPr>
          <p:spPr>
            <a:xfrm>
              <a:off x="7935097" y="3257176"/>
              <a:ext cx="3220470" cy="1789487"/>
            </a:xfrm>
            <a:prstGeom prst="rect">
              <a:avLst/>
            </a:prstGeom>
            <a:noFill/>
            <a:ln w="6350" cmpd="sng">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3" name="矩形 12"/>
            <p:cNvSpPr/>
            <p:nvPr/>
          </p:nvSpPr>
          <p:spPr>
            <a:xfrm>
              <a:off x="8022626" y="3170666"/>
              <a:ext cx="763707" cy="888209"/>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t>03</a:t>
              </a:r>
            </a:p>
          </p:txBody>
        </p:sp>
        <p:sp>
          <p:nvSpPr>
            <p:cNvPr id="18" name="矩形 17">
              <a:extLst>
                <a:ext uri="{FF2B5EF4-FFF2-40B4-BE49-F238E27FC236}">
                  <a16:creationId xmlns="" xmlns:a16="http://schemas.microsoft.com/office/drawing/2014/main" id="{CBCE2F27-1948-4AAF-B7D2-B7B4F23C2784}"/>
                </a:ext>
              </a:extLst>
            </p:cNvPr>
            <p:cNvSpPr/>
            <p:nvPr/>
          </p:nvSpPr>
          <p:spPr>
            <a:xfrm>
              <a:off x="8900633" y="3696532"/>
              <a:ext cx="1655371"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sp>
          <p:nvSpPr>
            <p:cNvPr id="20" name="矩形 19">
              <a:extLst>
                <a:ext uri="{FF2B5EF4-FFF2-40B4-BE49-F238E27FC236}">
                  <a16:creationId xmlns="" xmlns:a16="http://schemas.microsoft.com/office/drawing/2014/main" id="{E3EB1709-6D20-4440-8800-976CC5E9712E}"/>
                </a:ext>
              </a:extLst>
            </p:cNvPr>
            <p:cNvSpPr/>
            <p:nvPr/>
          </p:nvSpPr>
          <p:spPr>
            <a:xfrm>
              <a:off x="8037212" y="4165705"/>
              <a:ext cx="2990839"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grpSp>
      <p:sp>
        <p:nvSpPr>
          <p:cNvPr id="23" name="矩形 22">
            <a:extLst>
              <a:ext uri="{FF2B5EF4-FFF2-40B4-BE49-F238E27FC236}">
                <a16:creationId xmlns="" xmlns:a16="http://schemas.microsoft.com/office/drawing/2014/main" id="{E3EB1709-6D20-4440-8800-976CC5E9712E}"/>
              </a:ext>
            </a:extLst>
          </p:cNvPr>
          <p:cNvSpPr/>
          <p:nvPr/>
        </p:nvSpPr>
        <p:spPr>
          <a:xfrm>
            <a:off x="1635998" y="1981492"/>
            <a:ext cx="8920006" cy="646331"/>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成胶片以便应用到更广泛的领域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grpSp>
        <p:nvGrpSpPr>
          <p:cNvPr id="24" name="组合 23"/>
          <p:cNvGrpSpPr/>
          <p:nvPr/>
        </p:nvGrpSpPr>
        <p:grpSpPr>
          <a:xfrm>
            <a:off x="4212505" y="354939"/>
            <a:ext cx="3766991" cy="717686"/>
            <a:chOff x="2976152" y="4708118"/>
            <a:chExt cx="3766991" cy="717686"/>
          </a:xfrm>
        </p:grpSpPr>
        <p:sp>
          <p:nvSpPr>
            <p:cNvPr id="25" name="文本框 24"/>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26" name="文本框 25"/>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工作措施实施</a:t>
              </a:r>
            </a:p>
          </p:txBody>
        </p:sp>
      </p:grpSp>
    </p:spTree>
    <p:extLst>
      <p:ext uri="{BB962C8B-B14F-4D97-AF65-F5344CB8AC3E}">
        <p14:creationId xmlns:p14="http://schemas.microsoft.com/office/powerpoint/2010/main" val="14513591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4804687" y="2294038"/>
            <a:ext cx="1354015" cy="1354012"/>
            <a:chOff x="4804687" y="2294038"/>
            <a:chExt cx="1354015" cy="1354012"/>
          </a:xfrm>
        </p:grpSpPr>
        <p:sp>
          <p:nvSpPr>
            <p:cNvPr id="5" name="ïṧḷïḓê-任意多边形: 形状 4">
              <a:extLst>
                <a:ext uri="{FF2B5EF4-FFF2-40B4-BE49-F238E27FC236}">
                  <a16:creationId xmlns="" xmlns:a16="http://schemas.microsoft.com/office/drawing/2014/main" id="{86A49E6A-6B1A-47FB-9631-DCE52C050E4F}"/>
                </a:ext>
              </a:extLst>
            </p:cNvPr>
            <p:cNvSpPr/>
            <p:nvPr/>
          </p:nvSpPr>
          <p:spPr>
            <a:xfrm>
              <a:off x="4804687" y="2294038"/>
              <a:ext cx="1354015" cy="1354012"/>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anchor="ctr">
              <a:scene3d>
                <a:camera prst="orthographicFront"/>
                <a:lightRig rig="threePt" dir="t"/>
              </a:scene3d>
              <a:sp3d contourW="12700"/>
            </a:bodyPr>
            <a:lstStyle/>
            <a:p>
              <a:pPr algn="ctr"/>
              <a:endParaRPr/>
            </a:p>
          </p:txBody>
        </p:sp>
        <p:sp>
          <p:nvSpPr>
            <p:cNvPr id="6" name="ïṧḷïḓê-Oval 5">
              <a:extLst>
                <a:ext uri="{FF2B5EF4-FFF2-40B4-BE49-F238E27FC236}">
                  <a16:creationId xmlns="" xmlns:a16="http://schemas.microsoft.com/office/drawing/2014/main" id="{6908010F-8E5D-45DA-8274-EB48CB6B3B2E}"/>
                </a:ext>
              </a:extLst>
            </p:cNvPr>
            <p:cNvSpPr/>
            <p:nvPr/>
          </p:nvSpPr>
          <p:spPr>
            <a:xfrm>
              <a:off x="5061660" y="2551010"/>
              <a:ext cx="840068" cy="840068"/>
            </a:xfrm>
            <a:prstGeom prst="ellipse">
              <a:avLst/>
            </a:prstGeom>
            <a:solidFill>
              <a:schemeClr val="bg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chorCtr="1">
              <a:normAutofit/>
              <a:scene3d>
                <a:camera prst="orthographicFront"/>
                <a:lightRig rig="threePt" dir="t"/>
              </a:scene3d>
              <a:sp3d contourW="12700"/>
            </a:bodyPr>
            <a:lstStyle/>
            <a:p>
              <a:pPr algn="ctr"/>
              <a:r>
                <a:rPr lang="zh-CN" altLang="en-US" sz="1400">
                  <a:solidFill>
                    <a:schemeClr val="tx1"/>
                  </a:solidFill>
                </a:rPr>
                <a:t>关键词</a:t>
              </a:r>
            </a:p>
          </p:txBody>
        </p:sp>
      </p:grpSp>
      <p:grpSp>
        <p:nvGrpSpPr>
          <p:cNvPr id="55" name="组合 54"/>
          <p:cNvGrpSpPr/>
          <p:nvPr/>
        </p:nvGrpSpPr>
        <p:grpSpPr>
          <a:xfrm>
            <a:off x="7966176" y="2311291"/>
            <a:ext cx="1354015" cy="1354012"/>
            <a:chOff x="7966176" y="2311291"/>
            <a:chExt cx="1354015" cy="1354012"/>
          </a:xfrm>
        </p:grpSpPr>
        <p:sp>
          <p:nvSpPr>
            <p:cNvPr id="9" name="ïṧḷïḓê-任意多边形: 形状 10">
              <a:extLst>
                <a:ext uri="{FF2B5EF4-FFF2-40B4-BE49-F238E27FC236}">
                  <a16:creationId xmlns="" xmlns:a16="http://schemas.microsoft.com/office/drawing/2014/main" id="{7F6911B1-DDB8-44F4-B77D-5F96FD427A1E}"/>
                </a:ext>
              </a:extLst>
            </p:cNvPr>
            <p:cNvSpPr/>
            <p:nvPr/>
          </p:nvSpPr>
          <p:spPr>
            <a:xfrm>
              <a:off x="7966176" y="2311291"/>
              <a:ext cx="1354015" cy="1354012"/>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0" tIns="0" rIns="0" bIns="0" anchor="ctr" anchorCtr="1">
              <a:normAutofit/>
              <a:scene3d>
                <a:camera prst="orthographicFront"/>
                <a:lightRig rig="threePt" dir="t"/>
              </a:scene3d>
              <a:sp3d contourW="12700"/>
            </a:bodyPr>
            <a:lstStyle/>
            <a:p>
              <a:pPr algn="ctr" defTabSz="1777956">
                <a:lnSpc>
                  <a:spcPct val="120000"/>
                </a:lnSpc>
                <a:spcBef>
                  <a:spcPct val="0"/>
                </a:spcBef>
                <a:spcAft>
                  <a:spcPct val="0"/>
                </a:spcAft>
              </a:pPr>
              <a:r>
                <a:rPr lang="zh-CN" altLang="en-US" sz="1400">
                  <a:solidFill>
                    <a:schemeClr val="tx1"/>
                  </a:solidFill>
                </a:rPr>
                <a:t>关键词</a:t>
              </a:r>
            </a:p>
          </p:txBody>
        </p:sp>
        <p:sp>
          <p:nvSpPr>
            <p:cNvPr id="10" name="ïṧḷïḓê-Oval 9">
              <a:extLst>
                <a:ext uri="{FF2B5EF4-FFF2-40B4-BE49-F238E27FC236}">
                  <a16:creationId xmlns="" xmlns:a16="http://schemas.microsoft.com/office/drawing/2014/main" id="{551677DA-F3B4-49DE-9269-24DF7B72F6B3}"/>
                </a:ext>
              </a:extLst>
            </p:cNvPr>
            <p:cNvSpPr/>
            <p:nvPr/>
          </p:nvSpPr>
          <p:spPr>
            <a:xfrm>
              <a:off x="8223149" y="2568263"/>
              <a:ext cx="840068" cy="840068"/>
            </a:xfrm>
            <a:prstGeom prst="ellipse">
              <a:avLst/>
            </a:prstGeom>
            <a:solidFill>
              <a:schemeClr val="bg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chorCtr="1">
              <a:normAutofit/>
              <a:scene3d>
                <a:camera prst="orthographicFront"/>
                <a:lightRig rig="threePt" dir="t"/>
              </a:scene3d>
              <a:sp3d contourW="12700"/>
            </a:bodyPr>
            <a:lstStyle/>
            <a:p>
              <a:pPr algn="ctr"/>
              <a:r>
                <a:rPr lang="zh-CN" altLang="en-US" sz="1400">
                  <a:solidFill>
                    <a:schemeClr val="tx1"/>
                  </a:solidFill>
                </a:rPr>
                <a:t>关键词</a:t>
              </a:r>
            </a:p>
          </p:txBody>
        </p:sp>
      </p:grpSp>
      <p:sp>
        <p:nvSpPr>
          <p:cNvPr id="11" name="ïṧḷïḓê-Arc 10">
            <a:extLst>
              <a:ext uri="{FF2B5EF4-FFF2-40B4-BE49-F238E27FC236}">
                <a16:creationId xmlns="" xmlns:a16="http://schemas.microsoft.com/office/drawing/2014/main" id="{44E5993D-5D73-4FD4-A349-C8FF2435103B}"/>
              </a:ext>
            </a:extLst>
          </p:cNvPr>
          <p:cNvSpPr/>
          <p:nvPr/>
        </p:nvSpPr>
        <p:spPr>
          <a:xfrm rot="19051047">
            <a:off x="4025027" y="1978352"/>
            <a:ext cx="1432729" cy="1432729"/>
          </a:xfrm>
          <a:prstGeom prst="arc">
            <a:avLst/>
          </a:prstGeom>
          <a:ln w="28575">
            <a:solidFill>
              <a:schemeClr val="bg1">
                <a:lumMod val="85000"/>
              </a:schemeClr>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lIns="0" tIns="0" rIns="0" bIns="0" anchor="ctr">
            <a:scene3d>
              <a:camera prst="orthographicFront"/>
              <a:lightRig rig="threePt" dir="t"/>
            </a:scene3d>
            <a:sp3d contourW="12700"/>
          </a:bodyPr>
          <a:lstStyle/>
          <a:p>
            <a:pPr algn="ctr"/>
            <a:endParaRPr/>
          </a:p>
        </p:txBody>
      </p:sp>
      <p:sp>
        <p:nvSpPr>
          <p:cNvPr id="12" name="ïṧḷïḓê-Arc 11">
            <a:extLst>
              <a:ext uri="{FF2B5EF4-FFF2-40B4-BE49-F238E27FC236}">
                <a16:creationId xmlns="" xmlns:a16="http://schemas.microsoft.com/office/drawing/2014/main" id="{DF22B553-B3CA-406B-879A-95E6E5A1215C}"/>
              </a:ext>
            </a:extLst>
          </p:cNvPr>
          <p:cNvSpPr/>
          <p:nvPr/>
        </p:nvSpPr>
        <p:spPr>
          <a:xfrm rot="19051047">
            <a:off x="7128908" y="1978351"/>
            <a:ext cx="1432729" cy="1432729"/>
          </a:xfrm>
          <a:prstGeom prst="arc">
            <a:avLst/>
          </a:prstGeom>
          <a:ln w="28575">
            <a:solidFill>
              <a:schemeClr val="bg1">
                <a:lumMod val="85000"/>
              </a:schemeClr>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lIns="0" tIns="0" rIns="0" bIns="0" anchor="ctr">
            <a:scene3d>
              <a:camera prst="orthographicFront"/>
              <a:lightRig rig="threePt" dir="t"/>
            </a:scene3d>
            <a:sp3d contourW="12700"/>
          </a:bodyPr>
          <a:lstStyle/>
          <a:p>
            <a:pPr algn="ctr"/>
            <a:endParaRPr/>
          </a:p>
        </p:txBody>
      </p:sp>
      <p:sp>
        <p:nvSpPr>
          <p:cNvPr id="13" name="is1ide-Arc 12">
            <a:extLst>
              <a:ext uri="{FF2B5EF4-FFF2-40B4-BE49-F238E27FC236}">
                <a16:creationId xmlns="" xmlns:a16="http://schemas.microsoft.com/office/drawing/2014/main" id="{295A8F55-099A-4647-9F32-718FA08CA05D}"/>
              </a:ext>
            </a:extLst>
          </p:cNvPr>
          <p:cNvSpPr/>
          <p:nvPr/>
        </p:nvSpPr>
        <p:spPr>
          <a:xfrm rot="2548953" flipV="1">
            <a:off x="5285748" y="2652823"/>
            <a:ext cx="1432729" cy="1432729"/>
          </a:xfrm>
          <a:prstGeom prst="arc">
            <a:avLst/>
          </a:prstGeom>
          <a:ln w="28575">
            <a:solidFill>
              <a:schemeClr val="bg1">
                <a:lumMod val="85000"/>
              </a:schemeClr>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lIns="0" tIns="0" rIns="0" bIns="0" anchor="ctr">
            <a:scene3d>
              <a:camera prst="orthographicFront"/>
              <a:lightRig rig="threePt" dir="t"/>
            </a:scene3d>
            <a:sp3d contourW="12700"/>
          </a:bodyPr>
          <a:lstStyle/>
          <a:p>
            <a:pPr algn="ctr"/>
            <a:endParaRPr/>
          </a:p>
        </p:txBody>
      </p:sp>
      <p:grpSp>
        <p:nvGrpSpPr>
          <p:cNvPr id="52" name="组合 51"/>
          <p:cNvGrpSpPr/>
          <p:nvPr/>
        </p:nvGrpSpPr>
        <p:grpSpPr>
          <a:xfrm>
            <a:off x="2871809" y="2252236"/>
            <a:ext cx="1951143" cy="1951139"/>
            <a:chOff x="2871809" y="2252236"/>
            <a:chExt cx="1951143" cy="1951139"/>
          </a:xfrm>
        </p:grpSpPr>
        <p:sp>
          <p:nvSpPr>
            <p:cNvPr id="3" name="ïṧḷïḓê-任意多边形: 形状 2">
              <a:extLst>
                <a:ext uri="{FF2B5EF4-FFF2-40B4-BE49-F238E27FC236}">
                  <a16:creationId xmlns="" xmlns:a16="http://schemas.microsoft.com/office/drawing/2014/main" id="{B7EA278B-2D6F-4202-89AC-28C9D71241FD}"/>
                </a:ext>
              </a:extLst>
            </p:cNvPr>
            <p:cNvSpPr/>
            <p:nvPr/>
          </p:nvSpPr>
          <p:spPr>
            <a:xfrm>
              <a:off x="2871809" y="2252236"/>
              <a:ext cx="1951143" cy="1951139"/>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anchor="ctr">
              <a:scene3d>
                <a:camera prst="orthographicFront"/>
                <a:lightRig rig="threePt" dir="t"/>
              </a:scene3d>
              <a:sp3d contourW="12700"/>
            </a:bodyPr>
            <a:lstStyle/>
            <a:p>
              <a:pPr algn="ctr"/>
              <a:endParaRPr/>
            </a:p>
          </p:txBody>
        </p:sp>
        <p:sp>
          <p:nvSpPr>
            <p:cNvPr id="4" name="ïṧḷïḓê-Oval 3">
              <a:extLst>
                <a:ext uri="{FF2B5EF4-FFF2-40B4-BE49-F238E27FC236}">
                  <a16:creationId xmlns="" xmlns:a16="http://schemas.microsoft.com/office/drawing/2014/main" id="{36AF8AB7-F6B7-430D-A380-29D73DB8853E}"/>
                </a:ext>
              </a:extLst>
            </p:cNvPr>
            <p:cNvSpPr/>
            <p:nvPr/>
          </p:nvSpPr>
          <p:spPr>
            <a:xfrm>
              <a:off x="3242109" y="2622534"/>
              <a:ext cx="1210543" cy="1210542"/>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bodyPr>
            <a:lstStyle/>
            <a:p>
              <a:pPr algn="ctr"/>
              <a:endParaRPr/>
            </a:p>
          </p:txBody>
        </p:sp>
        <p:grpSp>
          <p:nvGrpSpPr>
            <p:cNvPr id="14" name="组合 13">
              <a:extLst>
                <a:ext uri="{FF2B5EF4-FFF2-40B4-BE49-F238E27FC236}">
                  <a16:creationId xmlns="" xmlns:a16="http://schemas.microsoft.com/office/drawing/2014/main" id="{6CE852F9-F5D6-44D0-8BEA-F6FFDE7A09AF}"/>
                </a:ext>
              </a:extLst>
            </p:cNvPr>
            <p:cNvGrpSpPr/>
            <p:nvPr/>
          </p:nvGrpSpPr>
          <p:grpSpPr>
            <a:xfrm>
              <a:off x="3253333" y="2856779"/>
              <a:ext cx="1188094" cy="795393"/>
              <a:chOff x="3265256" y="3396025"/>
              <a:chExt cx="1188094" cy="795393"/>
            </a:xfrm>
          </p:grpSpPr>
          <p:sp>
            <p:nvSpPr>
              <p:cNvPr id="38" name="is1ide-任意多边形: 形状 23">
                <a:extLst>
                  <a:ext uri="{FF2B5EF4-FFF2-40B4-BE49-F238E27FC236}">
                    <a16:creationId xmlns="" xmlns:a16="http://schemas.microsoft.com/office/drawing/2014/main" id="{C6AED1AC-4D16-4490-88C0-1E73F34D2031}"/>
                  </a:ext>
                </a:extLst>
              </p:cNvPr>
              <p:cNvSpPr>
                <a:spLocks/>
              </p:cNvSpPr>
              <p:nvPr/>
            </p:nvSpPr>
            <p:spPr bwMode="auto">
              <a:xfrm>
                <a:off x="3706258" y="3396025"/>
                <a:ext cx="306090" cy="291915"/>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lIns="0" tIns="0" rIns="0" bIns="0" anchor="ctr">
                <a:scene3d>
                  <a:camera prst="orthographicFront"/>
                  <a:lightRig rig="threePt" dir="t"/>
                </a:scene3d>
                <a:sp3d contourW="12700"/>
              </a:bodyPr>
              <a:lstStyle/>
              <a:p>
                <a:pPr algn="ctr"/>
                <a:endParaRPr/>
              </a:p>
            </p:txBody>
          </p:sp>
          <p:sp>
            <p:nvSpPr>
              <p:cNvPr id="39" name="is1ide-文本框 24">
                <a:extLst>
                  <a:ext uri="{FF2B5EF4-FFF2-40B4-BE49-F238E27FC236}">
                    <a16:creationId xmlns="" xmlns:a16="http://schemas.microsoft.com/office/drawing/2014/main" id="{3903990A-2BEE-4F86-98A0-8161923A5560}"/>
                  </a:ext>
                </a:extLst>
              </p:cNvPr>
              <p:cNvSpPr txBox="1"/>
              <p:nvPr/>
            </p:nvSpPr>
            <p:spPr>
              <a:xfrm>
                <a:off x="3265256" y="3627154"/>
                <a:ext cx="1188094" cy="564264"/>
              </a:xfrm>
              <a:prstGeom prst="rect">
                <a:avLst/>
              </a:prstGeom>
              <a:noFill/>
            </p:spPr>
            <p:txBody>
              <a:bodyPr wrap="none" lIns="0" tIns="0" rIns="0" bIns="0" anchor="ctr" anchorCtr="0">
                <a:normAutofit/>
                <a:scene3d>
                  <a:camera prst="orthographicFront"/>
                  <a:lightRig rig="threePt" dir="t"/>
                </a:scene3d>
                <a:sp3d contourW="12700"/>
              </a:bodyPr>
              <a:lstStyle/>
              <a:p>
                <a:pPr algn="ctr"/>
                <a:r>
                  <a:rPr lang="zh-CN" altLang="en-US" sz="1600" dirty="0">
                    <a:solidFill>
                      <a:schemeClr val="bg1"/>
                    </a:solidFill>
                  </a:rPr>
                  <a:t>关键词</a:t>
                </a:r>
              </a:p>
            </p:txBody>
          </p:sp>
        </p:grpSp>
      </p:grpSp>
      <p:grpSp>
        <p:nvGrpSpPr>
          <p:cNvPr id="54" name="组合 53"/>
          <p:cNvGrpSpPr/>
          <p:nvPr/>
        </p:nvGrpSpPr>
        <p:grpSpPr>
          <a:xfrm>
            <a:off x="6092077" y="2252236"/>
            <a:ext cx="1951143" cy="1951139"/>
            <a:chOff x="6092077" y="2252236"/>
            <a:chExt cx="1951143" cy="1951139"/>
          </a:xfrm>
        </p:grpSpPr>
        <p:sp>
          <p:nvSpPr>
            <p:cNvPr id="7" name="ïṧḷïḓê-任意多边形: 形状 7">
              <a:extLst>
                <a:ext uri="{FF2B5EF4-FFF2-40B4-BE49-F238E27FC236}">
                  <a16:creationId xmlns="" xmlns:a16="http://schemas.microsoft.com/office/drawing/2014/main" id="{4DB22554-44D5-465A-AA70-E88B03498F67}"/>
                </a:ext>
              </a:extLst>
            </p:cNvPr>
            <p:cNvSpPr/>
            <p:nvPr/>
          </p:nvSpPr>
          <p:spPr>
            <a:xfrm>
              <a:off x="6092077" y="2252236"/>
              <a:ext cx="1951143" cy="1951139"/>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anchor="ctr">
              <a:scene3d>
                <a:camera prst="orthographicFront"/>
                <a:lightRig rig="threePt" dir="t"/>
              </a:scene3d>
              <a:sp3d contourW="12700"/>
            </a:bodyPr>
            <a:lstStyle/>
            <a:p>
              <a:pPr algn="ctr"/>
              <a:endParaRPr/>
            </a:p>
          </p:txBody>
        </p:sp>
        <p:sp>
          <p:nvSpPr>
            <p:cNvPr id="8" name="ïṧḷïḓê-Oval 7">
              <a:extLst>
                <a:ext uri="{FF2B5EF4-FFF2-40B4-BE49-F238E27FC236}">
                  <a16:creationId xmlns="" xmlns:a16="http://schemas.microsoft.com/office/drawing/2014/main" id="{36463783-8109-4AD4-964A-7B6255CE15B6}"/>
                </a:ext>
              </a:extLst>
            </p:cNvPr>
            <p:cNvSpPr/>
            <p:nvPr/>
          </p:nvSpPr>
          <p:spPr>
            <a:xfrm>
              <a:off x="6462377" y="2622534"/>
              <a:ext cx="1210543" cy="1210542"/>
            </a:xfrm>
            <a:prstGeom prst="ellips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bodyPr>
            <a:lstStyle/>
            <a:p>
              <a:pPr algn="ctr"/>
              <a:endParaRPr/>
            </a:p>
          </p:txBody>
        </p:sp>
        <p:grpSp>
          <p:nvGrpSpPr>
            <p:cNvPr id="15" name="组合 14">
              <a:extLst>
                <a:ext uri="{FF2B5EF4-FFF2-40B4-BE49-F238E27FC236}">
                  <a16:creationId xmlns="" xmlns:a16="http://schemas.microsoft.com/office/drawing/2014/main" id="{67755B44-39AD-4BFC-B9FC-7037C63D70B4}"/>
                </a:ext>
              </a:extLst>
            </p:cNvPr>
            <p:cNvGrpSpPr/>
            <p:nvPr/>
          </p:nvGrpSpPr>
          <p:grpSpPr>
            <a:xfrm>
              <a:off x="6473601" y="2852930"/>
              <a:ext cx="1188094" cy="795471"/>
              <a:chOff x="3265256" y="3395947"/>
              <a:chExt cx="1188094" cy="795471"/>
            </a:xfrm>
          </p:grpSpPr>
          <p:sp>
            <p:nvSpPr>
              <p:cNvPr id="36" name="is1ide-任意多边形: 形状 58">
                <a:extLst>
                  <a:ext uri="{FF2B5EF4-FFF2-40B4-BE49-F238E27FC236}">
                    <a16:creationId xmlns="" xmlns:a16="http://schemas.microsoft.com/office/drawing/2014/main" id="{C3301749-9DD3-46FB-976C-7737718C736A}"/>
                  </a:ext>
                </a:extLst>
              </p:cNvPr>
              <p:cNvSpPr>
                <a:spLocks/>
              </p:cNvSpPr>
              <p:nvPr/>
            </p:nvSpPr>
            <p:spPr bwMode="auto">
              <a:xfrm>
                <a:off x="3706258" y="3395947"/>
                <a:ext cx="306090" cy="276832"/>
              </a:xfrm>
              <a:custGeom>
                <a:avLst/>
                <a:gdLst>
                  <a:gd name="connsiteX0" fmla="*/ 503202 w 607568"/>
                  <a:gd name="connsiteY0" fmla="*/ 459310 h 549494"/>
                  <a:gd name="connsiteX1" fmla="*/ 548364 w 607568"/>
                  <a:gd name="connsiteY1" fmla="*/ 504402 h 549494"/>
                  <a:gd name="connsiteX2" fmla="*/ 503202 w 607568"/>
                  <a:gd name="connsiteY2" fmla="*/ 549494 h 549494"/>
                  <a:gd name="connsiteX3" fmla="*/ 458040 w 607568"/>
                  <a:gd name="connsiteY3" fmla="*/ 504402 h 549494"/>
                  <a:gd name="connsiteX4" fmla="*/ 503202 w 607568"/>
                  <a:gd name="connsiteY4" fmla="*/ 459310 h 549494"/>
                  <a:gd name="connsiteX5" fmla="*/ 197795 w 607568"/>
                  <a:gd name="connsiteY5" fmla="*/ 459310 h 549494"/>
                  <a:gd name="connsiteX6" fmla="*/ 242957 w 607568"/>
                  <a:gd name="connsiteY6" fmla="*/ 504402 h 549494"/>
                  <a:gd name="connsiteX7" fmla="*/ 197795 w 607568"/>
                  <a:gd name="connsiteY7" fmla="*/ 549494 h 549494"/>
                  <a:gd name="connsiteX8" fmla="*/ 152633 w 607568"/>
                  <a:gd name="connsiteY8" fmla="*/ 504402 h 549494"/>
                  <a:gd name="connsiteX9" fmla="*/ 197795 w 607568"/>
                  <a:gd name="connsiteY9" fmla="*/ 459310 h 549494"/>
                  <a:gd name="connsiteX10" fmla="*/ 143318 w 607568"/>
                  <a:gd name="connsiteY10" fmla="*/ 390791 h 549494"/>
                  <a:gd name="connsiteX11" fmla="*/ 554573 w 607568"/>
                  <a:gd name="connsiteY11" fmla="*/ 390791 h 549494"/>
                  <a:gd name="connsiteX12" fmla="*/ 554573 w 607568"/>
                  <a:gd name="connsiteY12" fmla="*/ 437435 h 549494"/>
                  <a:gd name="connsiteX13" fmla="*/ 143318 w 607568"/>
                  <a:gd name="connsiteY13" fmla="*/ 437435 h 549494"/>
                  <a:gd name="connsiteX14" fmla="*/ 115304 w 607568"/>
                  <a:gd name="connsiteY14" fmla="*/ 313028 h 549494"/>
                  <a:gd name="connsiteX15" fmla="*/ 582659 w 607568"/>
                  <a:gd name="connsiteY15" fmla="*/ 313028 h 549494"/>
                  <a:gd name="connsiteX16" fmla="*/ 582659 w 607568"/>
                  <a:gd name="connsiteY16" fmla="*/ 359672 h 549494"/>
                  <a:gd name="connsiteX17" fmla="*/ 115304 w 607568"/>
                  <a:gd name="connsiteY17" fmla="*/ 359672 h 549494"/>
                  <a:gd name="connsiteX18" fmla="*/ 0 w 607568"/>
                  <a:gd name="connsiteY18" fmla="*/ 169922 h 549494"/>
                  <a:gd name="connsiteX19" fmla="*/ 78962 w 607568"/>
                  <a:gd name="connsiteY19" fmla="*/ 169922 h 549494"/>
                  <a:gd name="connsiteX20" fmla="*/ 108516 w 607568"/>
                  <a:gd name="connsiteY20" fmla="*/ 235254 h 549494"/>
                  <a:gd name="connsiteX21" fmla="*/ 607568 w 607568"/>
                  <a:gd name="connsiteY21" fmla="*/ 235254 h 549494"/>
                  <a:gd name="connsiteX22" fmla="*/ 607568 w 607568"/>
                  <a:gd name="connsiteY22" fmla="*/ 281909 h 549494"/>
                  <a:gd name="connsiteX23" fmla="*/ 78428 w 607568"/>
                  <a:gd name="connsiteY23" fmla="*/ 281909 h 549494"/>
                  <a:gd name="connsiteX24" fmla="*/ 48798 w 607568"/>
                  <a:gd name="connsiteY24" fmla="*/ 216577 h 549494"/>
                  <a:gd name="connsiteX25" fmla="*/ 0 w 607568"/>
                  <a:gd name="connsiteY25" fmla="*/ 216577 h 549494"/>
                  <a:gd name="connsiteX26" fmla="*/ 257720 w 607568"/>
                  <a:gd name="connsiteY26" fmla="*/ 0 h 549494"/>
                  <a:gd name="connsiteX27" fmla="*/ 254207 w 607568"/>
                  <a:gd name="connsiteY27" fmla="*/ 30201 h 549494"/>
                  <a:gd name="connsiteX28" fmla="*/ 407797 w 607568"/>
                  <a:gd name="connsiteY28" fmla="*/ 197372 h 549494"/>
                  <a:gd name="connsiteX29" fmla="*/ 241147 w 607568"/>
                  <a:gd name="connsiteY29" fmla="*/ 144063 h 549494"/>
                  <a:gd name="connsiteX30" fmla="*/ 237633 w 607568"/>
                  <a:gd name="connsiteY30" fmla="*/ 174264 h 549494"/>
                  <a:gd name="connsiteX31" fmla="*/ 115586 w 607568"/>
                  <a:gd name="connsiteY31" fmla="*/ 71993 h 549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7568" h="549494">
                    <a:moveTo>
                      <a:pt x="503202" y="459310"/>
                    </a:moveTo>
                    <a:cubicBezTo>
                      <a:pt x="528144" y="459310"/>
                      <a:pt x="548364" y="479498"/>
                      <a:pt x="548364" y="504402"/>
                    </a:cubicBezTo>
                    <a:cubicBezTo>
                      <a:pt x="548364" y="529306"/>
                      <a:pt x="528144" y="549494"/>
                      <a:pt x="503202" y="549494"/>
                    </a:cubicBezTo>
                    <a:cubicBezTo>
                      <a:pt x="478260" y="549494"/>
                      <a:pt x="458040" y="529306"/>
                      <a:pt x="458040" y="504402"/>
                    </a:cubicBezTo>
                    <a:cubicBezTo>
                      <a:pt x="458040" y="479498"/>
                      <a:pt x="478260" y="459310"/>
                      <a:pt x="503202" y="459310"/>
                    </a:cubicBezTo>
                    <a:close/>
                    <a:moveTo>
                      <a:pt x="197795" y="459310"/>
                    </a:moveTo>
                    <a:cubicBezTo>
                      <a:pt x="222737" y="459310"/>
                      <a:pt x="242957" y="479498"/>
                      <a:pt x="242957" y="504402"/>
                    </a:cubicBezTo>
                    <a:cubicBezTo>
                      <a:pt x="242957" y="529306"/>
                      <a:pt x="222737" y="549494"/>
                      <a:pt x="197795" y="549494"/>
                    </a:cubicBezTo>
                    <a:cubicBezTo>
                      <a:pt x="172853" y="549494"/>
                      <a:pt x="152633" y="529306"/>
                      <a:pt x="152633" y="504402"/>
                    </a:cubicBezTo>
                    <a:cubicBezTo>
                      <a:pt x="152633" y="479498"/>
                      <a:pt x="172853" y="459310"/>
                      <a:pt x="197795" y="459310"/>
                    </a:cubicBezTo>
                    <a:close/>
                    <a:moveTo>
                      <a:pt x="143318" y="390791"/>
                    </a:moveTo>
                    <a:lnTo>
                      <a:pt x="554573" y="390791"/>
                    </a:lnTo>
                    <a:lnTo>
                      <a:pt x="554573" y="437435"/>
                    </a:lnTo>
                    <a:lnTo>
                      <a:pt x="143318" y="437435"/>
                    </a:lnTo>
                    <a:close/>
                    <a:moveTo>
                      <a:pt x="115304" y="313028"/>
                    </a:moveTo>
                    <a:lnTo>
                      <a:pt x="582659" y="313028"/>
                    </a:lnTo>
                    <a:lnTo>
                      <a:pt x="582659" y="359672"/>
                    </a:lnTo>
                    <a:lnTo>
                      <a:pt x="115304" y="359672"/>
                    </a:lnTo>
                    <a:close/>
                    <a:moveTo>
                      <a:pt x="0" y="169922"/>
                    </a:moveTo>
                    <a:lnTo>
                      <a:pt x="78962" y="169922"/>
                    </a:lnTo>
                    <a:lnTo>
                      <a:pt x="108516" y="235254"/>
                    </a:lnTo>
                    <a:lnTo>
                      <a:pt x="607568" y="235254"/>
                    </a:lnTo>
                    <a:lnTo>
                      <a:pt x="607568" y="281909"/>
                    </a:lnTo>
                    <a:lnTo>
                      <a:pt x="78428" y="281909"/>
                    </a:lnTo>
                    <a:lnTo>
                      <a:pt x="48798" y="216577"/>
                    </a:lnTo>
                    <a:lnTo>
                      <a:pt x="0" y="216577"/>
                    </a:lnTo>
                    <a:close/>
                    <a:moveTo>
                      <a:pt x="257720" y="0"/>
                    </a:moveTo>
                    <a:lnTo>
                      <a:pt x="254207" y="30201"/>
                    </a:lnTo>
                    <a:cubicBezTo>
                      <a:pt x="405964" y="47665"/>
                      <a:pt x="407797" y="197372"/>
                      <a:pt x="407797" y="197372"/>
                    </a:cubicBezTo>
                    <a:cubicBezTo>
                      <a:pt x="407797" y="197372"/>
                      <a:pt x="364340" y="158248"/>
                      <a:pt x="241147" y="144063"/>
                    </a:cubicBezTo>
                    <a:lnTo>
                      <a:pt x="237633" y="174264"/>
                    </a:lnTo>
                    <a:lnTo>
                      <a:pt x="115586" y="71993"/>
                    </a:lnTo>
                    <a:close/>
                  </a:path>
                </a:pathLst>
              </a:custGeom>
              <a:solidFill>
                <a:schemeClr val="bg1"/>
              </a:solidFill>
              <a:ln>
                <a:noFill/>
              </a:ln>
            </p:spPr>
            <p:txBody>
              <a:bodyPr lIns="0" tIns="0" rIns="0" bIns="0" anchor="ctr">
                <a:scene3d>
                  <a:camera prst="orthographicFront"/>
                  <a:lightRig rig="threePt" dir="t"/>
                </a:scene3d>
                <a:sp3d contourW="12700"/>
              </a:bodyPr>
              <a:lstStyle/>
              <a:p>
                <a:pPr algn="ctr"/>
                <a:endParaRPr/>
              </a:p>
            </p:txBody>
          </p:sp>
          <p:sp>
            <p:nvSpPr>
              <p:cNvPr id="37" name="is1ide-文本框 59">
                <a:extLst>
                  <a:ext uri="{FF2B5EF4-FFF2-40B4-BE49-F238E27FC236}">
                    <a16:creationId xmlns="" xmlns:a16="http://schemas.microsoft.com/office/drawing/2014/main" id="{AF17DF92-52A9-496C-A992-C4286401A2FF}"/>
                  </a:ext>
                </a:extLst>
              </p:cNvPr>
              <p:cNvSpPr txBox="1"/>
              <p:nvPr/>
            </p:nvSpPr>
            <p:spPr>
              <a:xfrm>
                <a:off x="3265256" y="3627154"/>
                <a:ext cx="1188094" cy="564264"/>
              </a:xfrm>
              <a:prstGeom prst="rect">
                <a:avLst/>
              </a:prstGeom>
              <a:noFill/>
            </p:spPr>
            <p:txBody>
              <a:bodyPr wrap="none" lIns="0" tIns="0" rIns="0" bIns="0" anchor="ctr" anchorCtr="0">
                <a:normAutofit/>
                <a:scene3d>
                  <a:camera prst="orthographicFront"/>
                  <a:lightRig rig="threePt" dir="t"/>
                </a:scene3d>
                <a:sp3d contourW="12700"/>
              </a:bodyPr>
              <a:lstStyle/>
              <a:p>
                <a:pPr algn="ctr"/>
                <a:r>
                  <a:rPr lang="zh-CN" altLang="en-US" sz="1600" dirty="0">
                    <a:solidFill>
                      <a:schemeClr val="bg1"/>
                    </a:solidFill>
                  </a:rPr>
                  <a:t>关键词</a:t>
                </a:r>
              </a:p>
            </p:txBody>
          </p:sp>
        </p:grpSp>
      </p:grpSp>
      <p:grpSp>
        <p:nvGrpSpPr>
          <p:cNvPr id="49" name="组合 48"/>
          <p:cNvGrpSpPr/>
          <p:nvPr/>
        </p:nvGrpSpPr>
        <p:grpSpPr>
          <a:xfrm>
            <a:off x="1109433" y="4560973"/>
            <a:ext cx="9973133" cy="885995"/>
            <a:chOff x="874712" y="1114425"/>
            <a:chExt cx="9973133" cy="885995"/>
          </a:xfrm>
        </p:grpSpPr>
        <p:sp>
          <p:nvSpPr>
            <p:cNvPr id="50" name="矩形 49"/>
            <p:cNvSpPr/>
            <p:nvPr/>
          </p:nvSpPr>
          <p:spPr>
            <a:xfrm>
              <a:off x="874712" y="1464889"/>
              <a:ext cx="997313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不仅可以创建演示文稿，还可以在互联网上召开面对面会议、远程会议或在网上给观众展示演示文稿</a:t>
              </a:r>
            </a:p>
          </p:txBody>
        </p:sp>
        <p:sp>
          <p:nvSpPr>
            <p:cNvPr id="51" name="矩形 50"/>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26" name="组合 25"/>
          <p:cNvGrpSpPr/>
          <p:nvPr/>
        </p:nvGrpSpPr>
        <p:grpSpPr>
          <a:xfrm>
            <a:off x="4212505" y="354939"/>
            <a:ext cx="3766991" cy="717686"/>
            <a:chOff x="2976152" y="4708118"/>
            <a:chExt cx="3766991" cy="717686"/>
          </a:xfrm>
        </p:grpSpPr>
        <p:sp>
          <p:nvSpPr>
            <p:cNvPr id="27" name="文本框 26"/>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28" name="文本框 27"/>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工作措施实施</a:t>
              </a:r>
            </a:p>
          </p:txBody>
        </p:sp>
      </p:grpSp>
    </p:spTree>
    <p:custDataLst>
      <p:tags r:id="rId1"/>
    </p:custDataLst>
    <p:extLst>
      <p:ext uri="{BB962C8B-B14F-4D97-AF65-F5344CB8AC3E}">
        <p14:creationId xmlns:p14="http://schemas.microsoft.com/office/powerpoint/2010/main" val="19684003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1000" fill="hold"/>
                                        <p:tgtEl>
                                          <p:spTgt spid="52"/>
                                        </p:tgtEl>
                                        <p:attrNameLst>
                                          <p:attrName>ppt_w</p:attrName>
                                        </p:attrNameLst>
                                      </p:cBhvr>
                                      <p:tavLst>
                                        <p:tav tm="0">
                                          <p:val>
                                            <p:fltVal val="0"/>
                                          </p:val>
                                        </p:tav>
                                        <p:tav tm="100000">
                                          <p:val>
                                            <p:strVal val="#ppt_w"/>
                                          </p:val>
                                        </p:tav>
                                      </p:tavLst>
                                    </p:anim>
                                    <p:anim calcmode="lin" valueType="num">
                                      <p:cBhvr>
                                        <p:cTn id="8" dur="1000" fill="hold"/>
                                        <p:tgtEl>
                                          <p:spTgt spid="52"/>
                                        </p:tgtEl>
                                        <p:attrNameLst>
                                          <p:attrName>ppt_h</p:attrName>
                                        </p:attrNameLst>
                                      </p:cBhvr>
                                      <p:tavLst>
                                        <p:tav tm="0">
                                          <p:val>
                                            <p:fltVal val="0"/>
                                          </p:val>
                                        </p:tav>
                                        <p:tav tm="100000">
                                          <p:val>
                                            <p:strVal val="#ppt_h"/>
                                          </p:val>
                                        </p:tav>
                                      </p:tavLst>
                                    </p:anim>
                                    <p:anim calcmode="lin" valueType="num">
                                      <p:cBhvr>
                                        <p:cTn id="9" dur="1000" fill="hold"/>
                                        <p:tgtEl>
                                          <p:spTgt spid="52"/>
                                        </p:tgtEl>
                                        <p:attrNameLst>
                                          <p:attrName>style.rotation</p:attrName>
                                        </p:attrNameLst>
                                      </p:cBhvr>
                                      <p:tavLst>
                                        <p:tav tm="0">
                                          <p:val>
                                            <p:fltVal val="90"/>
                                          </p:val>
                                        </p:tav>
                                        <p:tav tm="100000">
                                          <p:val>
                                            <p:fltVal val="0"/>
                                          </p:val>
                                        </p:tav>
                                      </p:tavLst>
                                    </p:anim>
                                    <p:animEffect transition="in" filter="fade">
                                      <p:cBhvr>
                                        <p:cTn id="10" dur="1000"/>
                                        <p:tgtEl>
                                          <p:spTgt spid="52"/>
                                        </p:tgtEl>
                                      </p:cBhvr>
                                    </p:animEffect>
                                  </p:childTnLst>
                                </p:cTn>
                              </p:par>
                              <p:par>
                                <p:cTn id="11" presetID="31" presetClass="entr" presetSubtype="0" fill="hold" nodeType="withEffect">
                                  <p:stCondLst>
                                    <p:cond delay="0"/>
                                  </p:stCondLst>
                                  <p:childTnLst>
                                    <p:set>
                                      <p:cBhvr>
                                        <p:cTn id="12" dur="1" fill="hold">
                                          <p:stCondLst>
                                            <p:cond delay="0"/>
                                          </p:stCondLst>
                                        </p:cTn>
                                        <p:tgtEl>
                                          <p:spTgt spid="53"/>
                                        </p:tgtEl>
                                        <p:attrNameLst>
                                          <p:attrName>style.visibility</p:attrName>
                                        </p:attrNameLst>
                                      </p:cBhvr>
                                      <p:to>
                                        <p:strVal val="visible"/>
                                      </p:to>
                                    </p:set>
                                    <p:anim calcmode="lin" valueType="num">
                                      <p:cBhvr>
                                        <p:cTn id="13" dur="1000" fill="hold"/>
                                        <p:tgtEl>
                                          <p:spTgt spid="53"/>
                                        </p:tgtEl>
                                        <p:attrNameLst>
                                          <p:attrName>ppt_w</p:attrName>
                                        </p:attrNameLst>
                                      </p:cBhvr>
                                      <p:tavLst>
                                        <p:tav tm="0">
                                          <p:val>
                                            <p:fltVal val="0"/>
                                          </p:val>
                                        </p:tav>
                                        <p:tav tm="100000">
                                          <p:val>
                                            <p:strVal val="#ppt_w"/>
                                          </p:val>
                                        </p:tav>
                                      </p:tavLst>
                                    </p:anim>
                                    <p:anim calcmode="lin" valueType="num">
                                      <p:cBhvr>
                                        <p:cTn id="14" dur="1000" fill="hold"/>
                                        <p:tgtEl>
                                          <p:spTgt spid="53"/>
                                        </p:tgtEl>
                                        <p:attrNameLst>
                                          <p:attrName>ppt_h</p:attrName>
                                        </p:attrNameLst>
                                      </p:cBhvr>
                                      <p:tavLst>
                                        <p:tav tm="0">
                                          <p:val>
                                            <p:fltVal val="0"/>
                                          </p:val>
                                        </p:tav>
                                        <p:tav tm="100000">
                                          <p:val>
                                            <p:strVal val="#ppt_h"/>
                                          </p:val>
                                        </p:tav>
                                      </p:tavLst>
                                    </p:anim>
                                    <p:anim calcmode="lin" valueType="num">
                                      <p:cBhvr>
                                        <p:cTn id="15" dur="1000" fill="hold"/>
                                        <p:tgtEl>
                                          <p:spTgt spid="53"/>
                                        </p:tgtEl>
                                        <p:attrNameLst>
                                          <p:attrName>style.rotation</p:attrName>
                                        </p:attrNameLst>
                                      </p:cBhvr>
                                      <p:tavLst>
                                        <p:tav tm="0">
                                          <p:val>
                                            <p:fltVal val="90"/>
                                          </p:val>
                                        </p:tav>
                                        <p:tav tm="100000">
                                          <p:val>
                                            <p:fltVal val="0"/>
                                          </p:val>
                                        </p:tav>
                                      </p:tavLst>
                                    </p:anim>
                                    <p:animEffect transition="in" filter="fade">
                                      <p:cBhvr>
                                        <p:cTn id="16" dur="1000"/>
                                        <p:tgtEl>
                                          <p:spTgt spid="53"/>
                                        </p:tgtEl>
                                      </p:cBhvr>
                                    </p:animEffect>
                                  </p:childTnLst>
                                </p:cTn>
                              </p:par>
                              <p:par>
                                <p:cTn id="17" presetID="31" presetClass="entr" presetSubtype="0"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p:cTn id="19" dur="1000" fill="hold"/>
                                        <p:tgtEl>
                                          <p:spTgt spid="54"/>
                                        </p:tgtEl>
                                        <p:attrNameLst>
                                          <p:attrName>ppt_w</p:attrName>
                                        </p:attrNameLst>
                                      </p:cBhvr>
                                      <p:tavLst>
                                        <p:tav tm="0">
                                          <p:val>
                                            <p:fltVal val="0"/>
                                          </p:val>
                                        </p:tav>
                                        <p:tav tm="100000">
                                          <p:val>
                                            <p:strVal val="#ppt_w"/>
                                          </p:val>
                                        </p:tav>
                                      </p:tavLst>
                                    </p:anim>
                                    <p:anim calcmode="lin" valueType="num">
                                      <p:cBhvr>
                                        <p:cTn id="20" dur="1000" fill="hold"/>
                                        <p:tgtEl>
                                          <p:spTgt spid="54"/>
                                        </p:tgtEl>
                                        <p:attrNameLst>
                                          <p:attrName>ppt_h</p:attrName>
                                        </p:attrNameLst>
                                      </p:cBhvr>
                                      <p:tavLst>
                                        <p:tav tm="0">
                                          <p:val>
                                            <p:fltVal val="0"/>
                                          </p:val>
                                        </p:tav>
                                        <p:tav tm="100000">
                                          <p:val>
                                            <p:strVal val="#ppt_h"/>
                                          </p:val>
                                        </p:tav>
                                      </p:tavLst>
                                    </p:anim>
                                    <p:anim calcmode="lin" valueType="num">
                                      <p:cBhvr>
                                        <p:cTn id="21" dur="1000" fill="hold"/>
                                        <p:tgtEl>
                                          <p:spTgt spid="54"/>
                                        </p:tgtEl>
                                        <p:attrNameLst>
                                          <p:attrName>style.rotation</p:attrName>
                                        </p:attrNameLst>
                                      </p:cBhvr>
                                      <p:tavLst>
                                        <p:tav tm="0">
                                          <p:val>
                                            <p:fltVal val="90"/>
                                          </p:val>
                                        </p:tav>
                                        <p:tav tm="100000">
                                          <p:val>
                                            <p:fltVal val="0"/>
                                          </p:val>
                                        </p:tav>
                                      </p:tavLst>
                                    </p:anim>
                                    <p:animEffect transition="in" filter="fade">
                                      <p:cBhvr>
                                        <p:cTn id="22" dur="1000"/>
                                        <p:tgtEl>
                                          <p:spTgt spid="54"/>
                                        </p:tgtEl>
                                      </p:cBhvr>
                                    </p:animEffect>
                                  </p:childTnLst>
                                </p:cTn>
                              </p:par>
                              <p:par>
                                <p:cTn id="23" presetID="31" presetClass="entr" presetSubtype="0"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p:cTn id="25" dur="1000" fill="hold"/>
                                        <p:tgtEl>
                                          <p:spTgt spid="55"/>
                                        </p:tgtEl>
                                        <p:attrNameLst>
                                          <p:attrName>ppt_w</p:attrName>
                                        </p:attrNameLst>
                                      </p:cBhvr>
                                      <p:tavLst>
                                        <p:tav tm="0">
                                          <p:val>
                                            <p:fltVal val="0"/>
                                          </p:val>
                                        </p:tav>
                                        <p:tav tm="100000">
                                          <p:val>
                                            <p:strVal val="#ppt_w"/>
                                          </p:val>
                                        </p:tav>
                                      </p:tavLst>
                                    </p:anim>
                                    <p:anim calcmode="lin" valueType="num">
                                      <p:cBhvr>
                                        <p:cTn id="26" dur="1000" fill="hold"/>
                                        <p:tgtEl>
                                          <p:spTgt spid="55"/>
                                        </p:tgtEl>
                                        <p:attrNameLst>
                                          <p:attrName>ppt_h</p:attrName>
                                        </p:attrNameLst>
                                      </p:cBhvr>
                                      <p:tavLst>
                                        <p:tav tm="0">
                                          <p:val>
                                            <p:fltVal val="0"/>
                                          </p:val>
                                        </p:tav>
                                        <p:tav tm="100000">
                                          <p:val>
                                            <p:strVal val="#ppt_h"/>
                                          </p:val>
                                        </p:tav>
                                      </p:tavLst>
                                    </p:anim>
                                    <p:anim calcmode="lin" valueType="num">
                                      <p:cBhvr>
                                        <p:cTn id="27" dur="1000" fill="hold"/>
                                        <p:tgtEl>
                                          <p:spTgt spid="55"/>
                                        </p:tgtEl>
                                        <p:attrNameLst>
                                          <p:attrName>style.rotation</p:attrName>
                                        </p:attrNameLst>
                                      </p:cBhvr>
                                      <p:tavLst>
                                        <p:tav tm="0">
                                          <p:val>
                                            <p:fltVal val="90"/>
                                          </p:val>
                                        </p:tav>
                                        <p:tav tm="100000">
                                          <p:val>
                                            <p:fltVal val="0"/>
                                          </p:val>
                                        </p:tav>
                                      </p:tavLst>
                                    </p:anim>
                                    <p:animEffect transition="in" filter="fade">
                                      <p:cBhvr>
                                        <p:cTn id="28" dur="1000"/>
                                        <p:tgtEl>
                                          <p:spTgt spid="55"/>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left)">
                                      <p:cBhvr>
                                        <p:cTn id="38" dur="500"/>
                                        <p:tgtEl>
                                          <p:spTgt spid="12"/>
                                        </p:tgtEl>
                                      </p:cBhvr>
                                    </p:animEffect>
                                  </p:childTnLst>
                                </p:cTn>
                              </p:par>
                            </p:childTnLst>
                          </p:cTn>
                        </p:par>
                        <p:par>
                          <p:cTn id="39" fill="hold">
                            <p:stCondLst>
                              <p:cond delay="1500"/>
                            </p:stCondLst>
                            <p:childTnLst>
                              <p:par>
                                <p:cTn id="40" presetID="22" presetClass="entr" presetSubtype="8" fill="hold"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wipe(left)">
                                      <p:cBhvr>
                                        <p:cTn id="4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446668" y="2220689"/>
            <a:ext cx="4630057" cy="321920"/>
            <a:chOff x="1167557" y="2525486"/>
            <a:chExt cx="4630057" cy="420914"/>
          </a:xfrm>
        </p:grpSpPr>
        <p:sp>
          <p:nvSpPr>
            <p:cNvPr id="37" name="矩形 36"/>
            <p:cNvSpPr/>
            <p:nvPr/>
          </p:nvSpPr>
          <p:spPr>
            <a:xfrm>
              <a:off x="1167557" y="2525486"/>
              <a:ext cx="4630057" cy="42091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167558" y="2525486"/>
              <a:ext cx="3143186" cy="4209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1446668" y="3226143"/>
            <a:ext cx="4630057" cy="321920"/>
            <a:chOff x="1167557" y="2525486"/>
            <a:chExt cx="4630057" cy="420914"/>
          </a:xfrm>
        </p:grpSpPr>
        <p:sp>
          <p:nvSpPr>
            <p:cNvPr id="40" name="矩形 39"/>
            <p:cNvSpPr/>
            <p:nvPr/>
          </p:nvSpPr>
          <p:spPr>
            <a:xfrm>
              <a:off x="1167557" y="2525486"/>
              <a:ext cx="4630057" cy="42091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167558" y="2525486"/>
              <a:ext cx="2664214" cy="4209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a:off x="1446668" y="4231597"/>
            <a:ext cx="4630057" cy="321920"/>
            <a:chOff x="1167557" y="2525486"/>
            <a:chExt cx="4630057" cy="420914"/>
          </a:xfrm>
        </p:grpSpPr>
        <p:sp>
          <p:nvSpPr>
            <p:cNvPr id="43" name="矩形 42"/>
            <p:cNvSpPr/>
            <p:nvPr/>
          </p:nvSpPr>
          <p:spPr>
            <a:xfrm>
              <a:off x="1167557" y="2525486"/>
              <a:ext cx="4630057" cy="42091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167557" y="2525486"/>
              <a:ext cx="4115643" cy="4209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1446668" y="5237051"/>
            <a:ext cx="4630057" cy="321920"/>
            <a:chOff x="1167557" y="2525486"/>
            <a:chExt cx="4630057" cy="420914"/>
          </a:xfrm>
        </p:grpSpPr>
        <p:sp>
          <p:nvSpPr>
            <p:cNvPr id="46" name="矩形 45"/>
            <p:cNvSpPr/>
            <p:nvPr/>
          </p:nvSpPr>
          <p:spPr>
            <a:xfrm>
              <a:off x="1167557" y="2525486"/>
              <a:ext cx="4630057" cy="42091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167557" y="2525486"/>
              <a:ext cx="3810843" cy="4209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47"/>
          <p:cNvGrpSpPr/>
          <p:nvPr/>
        </p:nvGrpSpPr>
        <p:grpSpPr>
          <a:xfrm>
            <a:off x="6680065" y="4001710"/>
            <a:ext cx="4151084" cy="1557262"/>
            <a:chOff x="6680065" y="4001710"/>
            <a:chExt cx="4151084" cy="1557262"/>
          </a:xfrm>
        </p:grpSpPr>
        <p:sp>
          <p:nvSpPr>
            <p:cNvPr id="49" name="矩形 48"/>
            <p:cNvSpPr/>
            <p:nvPr/>
          </p:nvSpPr>
          <p:spPr>
            <a:xfrm>
              <a:off x="6680065" y="4001710"/>
              <a:ext cx="4151084" cy="15572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6984865" y="4188989"/>
              <a:ext cx="3467799" cy="1182704"/>
              <a:chOff x="7727479" y="3464575"/>
              <a:chExt cx="3467799" cy="1182704"/>
            </a:xfrm>
          </p:grpSpPr>
          <p:sp>
            <p:nvSpPr>
              <p:cNvPr id="51" name="矩形 50"/>
              <p:cNvSpPr/>
              <p:nvPr/>
            </p:nvSpPr>
            <p:spPr>
              <a:xfrm>
                <a:off x="7727479" y="3747033"/>
                <a:ext cx="3467799" cy="900246"/>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bg1"/>
                    </a:solidFill>
                    <a:latin typeface="+mn-ea"/>
                  </a:rPr>
                  <a:t>用户可以在投影仪或者计算机上进行演示也可以将演示文稿打印出来制作成</a:t>
                </a:r>
                <a:r>
                  <a:rPr lang="zh-CN" altLang="en-US" sz="1050" dirty="0" smtClean="0">
                    <a:solidFill>
                      <a:schemeClr val="bg1"/>
                    </a:solidFill>
                    <a:latin typeface="+mn-ea"/>
                  </a:rPr>
                  <a:t>胶片用户可以在投影仪用户可以在投影仪或者计算机上进行演示也可以将演示文稿打印出来制作成胶片用户可以在投影仪</a:t>
                </a:r>
              </a:p>
            </p:txBody>
          </p:sp>
          <p:sp>
            <p:nvSpPr>
              <p:cNvPr id="52" name="矩形 51"/>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bg1"/>
                    </a:solidFill>
                    <a:latin typeface="+mn-ea"/>
                  </a:rPr>
                  <a:t>标题文字添加</a:t>
                </a:r>
              </a:p>
            </p:txBody>
          </p:sp>
        </p:grpSp>
      </p:grpSp>
      <p:sp>
        <p:nvSpPr>
          <p:cNvPr id="53" name="矩形 52"/>
          <p:cNvSpPr/>
          <p:nvPr/>
        </p:nvSpPr>
        <p:spPr>
          <a:xfrm>
            <a:off x="1395868" y="1860716"/>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sp>
        <p:nvSpPr>
          <p:cNvPr id="54" name="矩形 53"/>
          <p:cNvSpPr/>
          <p:nvPr/>
        </p:nvSpPr>
        <p:spPr>
          <a:xfrm>
            <a:off x="1395868" y="2863351"/>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sp>
        <p:nvSpPr>
          <p:cNvPr id="55" name="矩形 54"/>
          <p:cNvSpPr/>
          <p:nvPr/>
        </p:nvSpPr>
        <p:spPr>
          <a:xfrm>
            <a:off x="1395868" y="3867547"/>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sp>
        <p:nvSpPr>
          <p:cNvPr id="56" name="矩形 55"/>
          <p:cNvSpPr/>
          <p:nvPr/>
        </p:nvSpPr>
        <p:spPr>
          <a:xfrm>
            <a:off x="1395868" y="4874259"/>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sp>
        <p:nvSpPr>
          <p:cNvPr id="57" name="矩形 56"/>
          <p:cNvSpPr/>
          <p:nvPr/>
        </p:nvSpPr>
        <p:spPr>
          <a:xfrm>
            <a:off x="4049760" y="1860716"/>
            <a:ext cx="2050552" cy="3594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1600" dirty="0" smtClean="0">
                <a:latin typeface="Century Gothic" panose="020B0502020202020204" pitchFamily="34" charset="0"/>
              </a:rPr>
              <a:t>72%</a:t>
            </a:r>
            <a:endParaRPr lang="zh-CN" altLang="en-US" sz="1600" dirty="0">
              <a:latin typeface="Century Gothic" panose="020B0502020202020204" pitchFamily="34" charset="0"/>
            </a:endParaRPr>
          </a:p>
        </p:txBody>
      </p:sp>
      <p:sp>
        <p:nvSpPr>
          <p:cNvPr id="58" name="矩形 57"/>
          <p:cNvSpPr/>
          <p:nvPr/>
        </p:nvSpPr>
        <p:spPr>
          <a:xfrm>
            <a:off x="4049760" y="2863351"/>
            <a:ext cx="2050552" cy="3594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1600" dirty="0" smtClean="0">
                <a:latin typeface="Century Gothic" panose="020B0502020202020204" pitchFamily="34" charset="0"/>
              </a:rPr>
              <a:t>60%</a:t>
            </a:r>
            <a:endParaRPr lang="zh-CN" altLang="en-US" sz="1600" dirty="0">
              <a:latin typeface="Century Gothic" panose="020B0502020202020204" pitchFamily="34" charset="0"/>
            </a:endParaRPr>
          </a:p>
        </p:txBody>
      </p:sp>
      <p:sp>
        <p:nvSpPr>
          <p:cNvPr id="59" name="矩形 58"/>
          <p:cNvSpPr/>
          <p:nvPr/>
        </p:nvSpPr>
        <p:spPr>
          <a:xfrm>
            <a:off x="4049760" y="3867547"/>
            <a:ext cx="2050552" cy="3594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1600" dirty="0" smtClean="0">
                <a:latin typeface="Century Gothic" panose="020B0502020202020204" pitchFamily="34" charset="0"/>
              </a:rPr>
              <a:t>83%</a:t>
            </a:r>
            <a:endParaRPr lang="zh-CN" altLang="en-US" sz="1600" dirty="0">
              <a:latin typeface="Century Gothic" panose="020B0502020202020204" pitchFamily="34" charset="0"/>
            </a:endParaRPr>
          </a:p>
        </p:txBody>
      </p:sp>
      <p:sp>
        <p:nvSpPr>
          <p:cNvPr id="60" name="矩形 59"/>
          <p:cNvSpPr/>
          <p:nvPr/>
        </p:nvSpPr>
        <p:spPr>
          <a:xfrm>
            <a:off x="4049760" y="4874259"/>
            <a:ext cx="2050552" cy="3594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1600" dirty="0" smtClean="0">
                <a:latin typeface="Century Gothic" panose="020B0502020202020204" pitchFamily="34" charset="0"/>
              </a:rPr>
              <a:t>80%</a:t>
            </a:r>
            <a:endParaRPr lang="zh-CN" altLang="en-US" sz="1600" dirty="0">
              <a:latin typeface="Century Gothic" panose="020B0502020202020204" pitchFamily="34" charset="0"/>
            </a:endParaRPr>
          </a:p>
        </p:txBody>
      </p:sp>
      <p:pic>
        <p:nvPicPr>
          <p:cNvPr id="61" name="图片占位符 3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680065" y="1945301"/>
            <a:ext cx="4151084" cy="2054207"/>
          </a:xfrm>
          <a:custGeom>
            <a:avLst/>
            <a:gdLst>
              <a:gd name="connsiteX0" fmla="*/ 0 w 2260600"/>
              <a:gd name="connsiteY0" fmla="*/ 0 h 4019550"/>
              <a:gd name="connsiteX1" fmla="*/ 2260600 w 2260600"/>
              <a:gd name="connsiteY1" fmla="*/ 0 h 4019550"/>
              <a:gd name="connsiteX2" fmla="*/ 2260600 w 2260600"/>
              <a:gd name="connsiteY2" fmla="*/ 4019550 h 4019550"/>
              <a:gd name="connsiteX3" fmla="*/ 0 w 2260600"/>
              <a:gd name="connsiteY3" fmla="*/ 4019550 h 4019550"/>
            </a:gdLst>
            <a:ahLst/>
            <a:cxnLst>
              <a:cxn ang="0">
                <a:pos x="connsiteX0" y="connsiteY0"/>
              </a:cxn>
              <a:cxn ang="0">
                <a:pos x="connsiteX1" y="connsiteY1"/>
              </a:cxn>
              <a:cxn ang="0">
                <a:pos x="connsiteX2" y="connsiteY2"/>
              </a:cxn>
              <a:cxn ang="0">
                <a:pos x="connsiteX3" y="connsiteY3"/>
              </a:cxn>
            </a:cxnLst>
            <a:rect l="l" t="t" r="r" b="b"/>
            <a:pathLst>
              <a:path w="2260600" h="4019550">
                <a:moveTo>
                  <a:pt x="0" y="0"/>
                </a:moveTo>
                <a:lnTo>
                  <a:pt x="2260600" y="0"/>
                </a:lnTo>
                <a:lnTo>
                  <a:pt x="2260600" y="4019550"/>
                </a:lnTo>
                <a:lnTo>
                  <a:pt x="0" y="4019550"/>
                </a:lnTo>
                <a:close/>
              </a:path>
            </a:pathLst>
          </a:custGeom>
        </p:spPr>
      </p:pic>
      <p:grpSp>
        <p:nvGrpSpPr>
          <p:cNvPr id="28" name="组合 27"/>
          <p:cNvGrpSpPr/>
          <p:nvPr/>
        </p:nvGrpSpPr>
        <p:grpSpPr>
          <a:xfrm>
            <a:off x="4212505" y="354939"/>
            <a:ext cx="3766991" cy="717686"/>
            <a:chOff x="2976152" y="4708118"/>
            <a:chExt cx="3766991" cy="717686"/>
          </a:xfrm>
        </p:grpSpPr>
        <p:sp>
          <p:nvSpPr>
            <p:cNvPr id="29" name="文本框 28"/>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30" name="文本框 29"/>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工作措施实施</a:t>
              </a:r>
            </a:p>
          </p:txBody>
        </p:sp>
      </p:grpSp>
    </p:spTree>
    <p:extLst>
      <p:ext uri="{BB962C8B-B14F-4D97-AF65-F5344CB8AC3E}">
        <p14:creationId xmlns:p14="http://schemas.microsoft.com/office/powerpoint/2010/main" val="38184353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0-#ppt_w/2"/>
                                          </p:val>
                                        </p:tav>
                                        <p:tav tm="100000">
                                          <p:val>
                                            <p:strVal val="#ppt_x"/>
                                          </p:val>
                                        </p:tav>
                                      </p:tavLst>
                                    </p:anim>
                                    <p:anim calcmode="lin" valueType="num">
                                      <p:cBhvr additive="base">
                                        <p:cTn id="12" dur="50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0-#ppt_w/2"/>
                                          </p:val>
                                        </p:tav>
                                        <p:tav tm="100000">
                                          <p:val>
                                            <p:strVal val="#ppt_x"/>
                                          </p:val>
                                        </p:tav>
                                      </p:tavLst>
                                    </p:anim>
                                    <p:anim calcmode="lin" valueType="num">
                                      <p:cBhvr additive="base">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fill="hold"/>
                                        <p:tgtEl>
                                          <p:spTgt spid="45"/>
                                        </p:tgtEl>
                                        <p:attrNameLst>
                                          <p:attrName>ppt_x</p:attrName>
                                        </p:attrNameLst>
                                      </p:cBhvr>
                                      <p:tavLst>
                                        <p:tav tm="0">
                                          <p:val>
                                            <p:strVal val="0-#ppt_w/2"/>
                                          </p:val>
                                        </p:tav>
                                        <p:tav tm="100000">
                                          <p:val>
                                            <p:strVal val="#ppt_x"/>
                                          </p:val>
                                        </p:tav>
                                      </p:tavLst>
                                    </p:anim>
                                    <p:anim calcmode="lin" valueType="num">
                                      <p:cBhvr additive="base">
                                        <p:cTn id="20" dur="500" fill="hold"/>
                                        <p:tgtEl>
                                          <p:spTgt spid="4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2" presetClass="entr" presetSubtype="4" fill="hold" grpId="0" nodeType="afterEffect">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cBhvr additive="base">
                                        <p:cTn id="24" dur="500"/>
                                        <p:tgtEl>
                                          <p:spTgt spid="53"/>
                                        </p:tgtEl>
                                        <p:attrNameLst>
                                          <p:attrName>ppt_y</p:attrName>
                                        </p:attrNameLst>
                                      </p:cBhvr>
                                      <p:tavLst>
                                        <p:tav tm="0">
                                          <p:val>
                                            <p:strVal val="#ppt_y+#ppt_h*1.125000"/>
                                          </p:val>
                                        </p:tav>
                                        <p:tav tm="100000">
                                          <p:val>
                                            <p:strVal val="#ppt_y"/>
                                          </p:val>
                                        </p:tav>
                                      </p:tavLst>
                                    </p:anim>
                                    <p:animEffect transition="in" filter="wipe(up)">
                                      <p:cBhvr>
                                        <p:cTn id="25" dur="500"/>
                                        <p:tgtEl>
                                          <p:spTgt spid="53"/>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54"/>
                                        </p:tgtEl>
                                        <p:attrNameLst>
                                          <p:attrName>style.visibility</p:attrName>
                                        </p:attrNameLst>
                                      </p:cBhvr>
                                      <p:to>
                                        <p:strVal val="visible"/>
                                      </p:to>
                                    </p:set>
                                    <p:anim calcmode="lin" valueType="num">
                                      <p:cBhvr additive="base">
                                        <p:cTn id="28" dur="500"/>
                                        <p:tgtEl>
                                          <p:spTgt spid="54"/>
                                        </p:tgtEl>
                                        <p:attrNameLst>
                                          <p:attrName>ppt_y</p:attrName>
                                        </p:attrNameLst>
                                      </p:cBhvr>
                                      <p:tavLst>
                                        <p:tav tm="0">
                                          <p:val>
                                            <p:strVal val="#ppt_y+#ppt_h*1.125000"/>
                                          </p:val>
                                        </p:tav>
                                        <p:tav tm="100000">
                                          <p:val>
                                            <p:strVal val="#ppt_y"/>
                                          </p:val>
                                        </p:tav>
                                      </p:tavLst>
                                    </p:anim>
                                    <p:animEffect transition="in" filter="wipe(up)">
                                      <p:cBhvr>
                                        <p:cTn id="29" dur="500"/>
                                        <p:tgtEl>
                                          <p:spTgt spid="54"/>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55"/>
                                        </p:tgtEl>
                                        <p:attrNameLst>
                                          <p:attrName>style.visibility</p:attrName>
                                        </p:attrNameLst>
                                      </p:cBhvr>
                                      <p:to>
                                        <p:strVal val="visible"/>
                                      </p:to>
                                    </p:set>
                                    <p:anim calcmode="lin" valueType="num">
                                      <p:cBhvr additive="base">
                                        <p:cTn id="32" dur="500"/>
                                        <p:tgtEl>
                                          <p:spTgt spid="55"/>
                                        </p:tgtEl>
                                        <p:attrNameLst>
                                          <p:attrName>ppt_y</p:attrName>
                                        </p:attrNameLst>
                                      </p:cBhvr>
                                      <p:tavLst>
                                        <p:tav tm="0">
                                          <p:val>
                                            <p:strVal val="#ppt_y+#ppt_h*1.125000"/>
                                          </p:val>
                                        </p:tav>
                                        <p:tav tm="100000">
                                          <p:val>
                                            <p:strVal val="#ppt_y"/>
                                          </p:val>
                                        </p:tav>
                                      </p:tavLst>
                                    </p:anim>
                                    <p:animEffect transition="in" filter="wipe(up)">
                                      <p:cBhvr>
                                        <p:cTn id="33" dur="500"/>
                                        <p:tgtEl>
                                          <p:spTgt spid="55"/>
                                        </p:tgtEl>
                                      </p:cBhvr>
                                    </p:animEffect>
                                  </p:childTnLst>
                                </p:cTn>
                              </p:par>
                              <p:par>
                                <p:cTn id="34" presetID="12" presetClass="entr" presetSubtype="4" fill="hold" grpId="0" nodeType="withEffect">
                                  <p:stCondLst>
                                    <p:cond delay="0"/>
                                  </p:stCondLst>
                                  <p:childTnLst>
                                    <p:set>
                                      <p:cBhvr>
                                        <p:cTn id="35" dur="1" fill="hold">
                                          <p:stCondLst>
                                            <p:cond delay="0"/>
                                          </p:stCondLst>
                                        </p:cTn>
                                        <p:tgtEl>
                                          <p:spTgt spid="56"/>
                                        </p:tgtEl>
                                        <p:attrNameLst>
                                          <p:attrName>style.visibility</p:attrName>
                                        </p:attrNameLst>
                                      </p:cBhvr>
                                      <p:to>
                                        <p:strVal val="visible"/>
                                      </p:to>
                                    </p:set>
                                    <p:anim calcmode="lin" valueType="num">
                                      <p:cBhvr additive="base">
                                        <p:cTn id="36" dur="500"/>
                                        <p:tgtEl>
                                          <p:spTgt spid="56"/>
                                        </p:tgtEl>
                                        <p:attrNameLst>
                                          <p:attrName>ppt_y</p:attrName>
                                        </p:attrNameLst>
                                      </p:cBhvr>
                                      <p:tavLst>
                                        <p:tav tm="0">
                                          <p:val>
                                            <p:strVal val="#ppt_y+#ppt_h*1.125000"/>
                                          </p:val>
                                        </p:tav>
                                        <p:tav tm="100000">
                                          <p:val>
                                            <p:strVal val="#ppt_y"/>
                                          </p:val>
                                        </p:tav>
                                      </p:tavLst>
                                    </p:anim>
                                    <p:animEffect transition="in" filter="wipe(up)">
                                      <p:cBhvr>
                                        <p:cTn id="37" dur="500"/>
                                        <p:tgtEl>
                                          <p:spTgt spid="56"/>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additive="base">
                                        <p:cTn id="40" dur="500"/>
                                        <p:tgtEl>
                                          <p:spTgt spid="60"/>
                                        </p:tgtEl>
                                        <p:attrNameLst>
                                          <p:attrName>ppt_y</p:attrName>
                                        </p:attrNameLst>
                                      </p:cBhvr>
                                      <p:tavLst>
                                        <p:tav tm="0">
                                          <p:val>
                                            <p:strVal val="#ppt_y+#ppt_h*1.125000"/>
                                          </p:val>
                                        </p:tav>
                                        <p:tav tm="100000">
                                          <p:val>
                                            <p:strVal val="#ppt_y"/>
                                          </p:val>
                                        </p:tav>
                                      </p:tavLst>
                                    </p:anim>
                                    <p:animEffect transition="in" filter="wipe(up)">
                                      <p:cBhvr>
                                        <p:cTn id="41" dur="500"/>
                                        <p:tgtEl>
                                          <p:spTgt spid="60"/>
                                        </p:tgtEl>
                                      </p:cBhvr>
                                    </p:animEffect>
                                  </p:childTnLst>
                                </p:cTn>
                              </p:par>
                              <p:par>
                                <p:cTn id="42" presetID="12" presetClass="entr" presetSubtype="4" fill="hold" grpId="0" nodeType="withEffect">
                                  <p:stCondLst>
                                    <p:cond delay="0"/>
                                  </p:stCondLst>
                                  <p:childTnLst>
                                    <p:set>
                                      <p:cBhvr>
                                        <p:cTn id="43" dur="1" fill="hold">
                                          <p:stCondLst>
                                            <p:cond delay="0"/>
                                          </p:stCondLst>
                                        </p:cTn>
                                        <p:tgtEl>
                                          <p:spTgt spid="59"/>
                                        </p:tgtEl>
                                        <p:attrNameLst>
                                          <p:attrName>style.visibility</p:attrName>
                                        </p:attrNameLst>
                                      </p:cBhvr>
                                      <p:to>
                                        <p:strVal val="visible"/>
                                      </p:to>
                                    </p:set>
                                    <p:anim calcmode="lin" valueType="num">
                                      <p:cBhvr additive="base">
                                        <p:cTn id="44" dur="500"/>
                                        <p:tgtEl>
                                          <p:spTgt spid="59"/>
                                        </p:tgtEl>
                                        <p:attrNameLst>
                                          <p:attrName>ppt_y</p:attrName>
                                        </p:attrNameLst>
                                      </p:cBhvr>
                                      <p:tavLst>
                                        <p:tav tm="0">
                                          <p:val>
                                            <p:strVal val="#ppt_y+#ppt_h*1.125000"/>
                                          </p:val>
                                        </p:tav>
                                        <p:tav tm="100000">
                                          <p:val>
                                            <p:strVal val="#ppt_y"/>
                                          </p:val>
                                        </p:tav>
                                      </p:tavLst>
                                    </p:anim>
                                    <p:animEffect transition="in" filter="wipe(up)">
                                      <p:cBhvr>
                                        <p:cTn id="45" dur="500"/>
                                        <p:tgtEl>
                                          <p:spTgt spid="59"/>
                                        </p:tgtEl>
                                      </p:cBhvr>
                                    </p:animEffect>
                                  </p:childTnLst>
                                </p:cTn>
                              </p:par>
                              <p:par>
                                <p:cTn id="46" presetID="12" presetClass="entr" presetSubtype="4" fill="hold" grpId="0" nodeType="withEffect">
                                  <p:stCondLst>
                                    <p:cond delay="0"/>
                                  </p:stCondLst>
                                  <p:childTnLst>
                                    <p:set>
                                      <p:cBhvr>
                                        <p:cTn id="47" dur="1" fill="hold">
                                          <p:stCondLst>
                                            <p:cond delay="0"/>
                                          </p:stCondLst>
                                        </p:cTn>
                                        <p:tgtEl>
                                          <p:spTgt spid="57"/>
                                        </p:tgtEl>
                                        <p:attrNameLst>
                                          <p:attrName>style.visibility</p:attrName>
                                        </p:attrNameLst>
                                      </p:cBhvr>
                                      <p:to>
                                        <p:strVal val="visible"/>
                                      </p:to>
                                    </p:set>
                                    <p:anim calcmode="lin" valueType="num">
                                      <p:cBhvr additive="base">
                                        <p:cTn id="48" dur="500"/>
                                        <p:tgtEl>
                                          <p:spTgt spid="57"/>
                                        </p:tgtEl>
                                        <p:attrNameLst>
                                          <p:attrName>ppt_y</p:attrName>
                                        </p:attrNameLst>
                                      </p:cBhvr>
                                      <p:tavLst>
                                        <p:tav tm="0">
                                          <p:val>
                                            <p:strVal val="#ppt_y+#ppt_h*1.125000"/>
                                          </p:val>
                                        </p:tav>
                                        <p:tav tm="100000">
                                          <p:val>
                                            <p:strVal val="#ppt_y"/>
                                          </p:val>
                                        </p:tav>
                                      </p:tavLst>
                                    </p:anim>
                                    <p:animEffect transition="in" filter="wipe(up)">
                                      <p:cBhvr>
                                        <p:cTn id="49" dur="500"/>
                                        <p:tgtEl>
                                          <p:spTgt spid="57"/>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58"/>
                                        </p:tgtEl>
                                        <p:attrNameLst>
                                          <p:attrName>style.visibility</p:attrName>
                                        </p:attrNameLst>
                                      </p:cBhvr>
                                      <p:to>
                                        <p:strVal val="visible"/>
                                      </p:to>
                                    </p:set>
                                    <p:anim calcmode="lin" valueType="num">
                                      <p:cBhvr additive="base">
                                        <p:cTn id="52" dur="500"/>
                                        <p:tgtEl>
                                          <p:spTgt spid="58"/>
                                        </p:tgtEl>
                                        <p:attrNameLst>
                                          <p:attrName>ppt_y</p:attrName>
                                        </p:attrNameLst>
                                      </p:cBhvr>
                                      <p:tavLst>
                                        <p:tav tm="0">
                                          <p:val>
                                            <p:strVal val="#ppt_y+#ppt_h*1.125000"/>
                                          </p:val>
                                        </p:tav>
                                        <p:tav tm="100000">
                                          <p:val>
                                            <p:strVal val="#ppt_y"/>
                                          </p:val>
                                        </p:tav>
                                      </p:tavLst>
                                    </p:anim>
                                    <p:animEffect transition="in" filter="wipe(up)">
                                      <p:cBhvr>
                                        <p:cTn id="53" dur="500"/>
                                        <p:tgtEl>
                                          <p:spTgt spid="58"/>
                                        </p:tgtEl>
                                      </p:cBhvr>
                                    </p:animEffect>
                                  </p:childTnLst>
                                </p:cTn>
                              </p:par>
                            </p:childTnLst>
                          </p:cTn>
                        </p:par>
                        <p:par>
                          <p:cTn id="54" fill="hold">
                            <p:stCondLst>
                              <p:cond delay="1000"/>
                            </p:stCondLst>
                            <p:childTnLst>
                              <p:par>
                                <p:cTn id="55" presetID="42" presetClass="entr" presetSubtype="0" fill="hold" nodeType="afterEffect">
                                  <p:stCondLst>
                                    <p:cond delay="0"/>
                                  </p:stCondLst>
                                  <p:childTnLst>
                                    <p:set>
                                      <p:cBhvr>
                                        <p:cTn id="56" dur="1" fill="hold">
                                          <p:stCondLst>
                                            <p:cond delay="0"/>
                                          </p:stCondLst>
                                        </p:cTn>
                                        <p:tgtEl>
                                          <p:spTgt spid="61"/>
                                        </p:tgtEl>
                                        <p:attrNameLst>
                                          <p:attrName>style.visibility</p:attrName>
                                        </p:attrNameLst>
                                      </p:cBhvr>
                                      <p:to>
                                        <p:strVal val="visible"/>
                                      </p:to>
                                    </p:set>
                                    <p:animEffect transition="in" filter="fade">
                                      <p:cBhvr>
                                        <p:cTn id="57" dur="1000"/>
                                        <p:tgtEl>
                                          <p:spTgt spid="61"/>
                                        </p:tgtEl>
                                      </p:cBhvr>
                                    </p:animEffect>
                                    <p:anim calcmode="lin" valueType="num">
                                      <p:cBhvr>
                                        <p:cTn id="58" dur="1000" fill="hold"/>
                                        <p:tgtEl>
                                          <p:spTgt spid="61"/>
                                        </p:tgtEl>
                                        <p:attrNameLst>
                                          <p:attrName>ppt_x</p:attrName>
                                        </p:attrNameLst>
                                      </p:cBhvr>
                                      <p:tavLst>
                                        <p:tav tm="0">
                                          <p:val>
                                            <p:strVal val="#ppt_x"/>
                                          </p:val>
                                        </p:tav>
                                        <p:tav tm="100000">
                                          <p:val>
                                            <p:strVal val="#ppt_x"/>
                                          </p:val>
                                        </p:tav>
                                      </p:tavLst>
                                    </p:anim>
                                    <p:anim calcmode="lin" valueType="num">
                                      <p:cBhvr>
                                        <p:cTn id="59" dur="1000" fill="hold"/>
                                        <p:tgtEl>
                                          <p:spTgt spid="61"/>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fade">
                                      <p:cBhvr>
                                        <p:cTn id="62" dur="1000"/>
                                        <p:tgtEl>
                                          <p:spTgt spid="48"/>
                                        </p:tgtEl>
                                      </p:cBhvr>
                                    </p:animEffect>
                                    <p:anim calcmode="lin" valueType="num">
                                      <p:cBhvr>
                                        <p:cTn id="63" dur="1000" fill="hold"/>
                                        <p:tgtEl>
                                          <p:spTgt spid="48"/>
                                        </p:tgtEl>
                                        <p:attrNameLst>
                                          <p:attrName>ppt_x</p:attrName>
                                        </p:attrNameLst>
                                      </p:cBhvr>
                                      <p:tavLst>
                                        <p:tav tm="0">
                                          <p:val>
                                            <p:strVal val="#ppt_x"/>
                                          </p:val>
                                        </p:tav>
                                        <p:tav tm="100000">
                                          <p:val>
                                            <p:strVal val="#ppt_x"/>
                                          </p:val>
                                        </p:tav>
                                      </p:tavLst>
                                    </p:anim>
                                    <p:anim calcmode="lin" valueType="num">
                                      <p:cBhvr>
                                        <p:cTn id="64"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P spid="57" grpId="0"/>
      <p:bldP spid="58" grpId="0"/>
      <p:bldP spid="59" grpId="0"/>
      <p:bldP spid="6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S1ide-Freeform: Shape 95"/>
          <p:cNvSpPr>
            <a:spLocks noChangeAspect="1"/>
          </p:cNvSpPr>
          <p:nvPr/>
        </p:nvSpPr>
        <p:spPr bwMode="auto">
          <a:xfrm>
            <a:off x="3132770" y="2307710"/>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1"/>
          </a:solidFill>
          <a:ln>
            <a:noFill/>
          </a:ln>
        </p:spPr>
        <p:txBody>
          <a:bodyPr anchor="ctr"/>
          <a:lstStyle/>
          <a:p>
            <a:pPr algn="ctr"/>
            <a:endParaRPr/>
          </a:p>
        </p:txBody>
      </p:sp>
      <p:sp>
        <p:nvSpPr>
          <p:cNvPr id="30" name="iS1ide-Freeform: Shape 98"/>
          <p:cNvSpPr>
            <a:spLocks noChangeAspect="1"/>
          </p:cNvSpPr>
          <p:nvPr/>
        </p:nvSpPr>
        <p:spPr bwMode="auto">
          <a:xfrm>
            <a:off x="8641655" y="2307710"/>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2"/>
          </a:solidFill>
          <a:ln>
            <a:noFill/>
          </a:ln>
        </p:spPr>
        <p:txBody>
          <a:bodyPr anchor="ctr"/>
          <a:lstStyle/>
          <a:p>
            <a:pPr algn="ctr"/>
            <a:endParaRPr/>
          </a:p>
        </p:txBody>
      </p:sp>
      <p:sp>
        <p:nvSpPr>
          <p:cNvPr id="31" name="iS1ide-Freeform: Shape 99"/>
          <p:cNvSpPr>
            <a:spLocks noChangeAspect="1"/>
          </p:cNvSpPr>
          <p:nvPr/>
        </p:nvSpPr>
        <p:spPr bwMode="auto">
          <a:xfrm>
            <a:off x="3132770" y="5195543"/>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4"/>
          </a:solidFill>
          <a:ln>
            <a:noFill/>
          </a:ln>
        </p:spPr>
        <p:txBody>
          <a:bodyPr anchor="ctr"/>
          <a:lstStyle/>
          <a:p>
            <a:pPr algn="ctr"/>
            <a:endParaRPr/>
          </a:p>
        </p:txBody>
      </p:sp>
      <p:sp>
        <p:nvSpPr>
          <p:cNvPr id="32" name="iS1ide-Freeform: Shape 100"/>
          <p:cNvSpPr>
            <a:spLocks noChangeAspect="1"/>
          </p:cNvSpPr>
          <p:nvPr/>
        </p:nvSpPr>
        <p:spPr bwMode="auto">
          <a:xfrm>
            <a:off x="8641655" y="5195543"/>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3"/>
          </a:solidFill>
          <a:ln>
            <a:noFill/>
          </a:ln>
        </p:spPr>
        <p:txBody>
          <a:bodyPr anchor="ctr"/>
          <a:lstStyle/>
          <a:p>
            <a:pPr algn="ctr"/>
            <a:endParaRPr/>
          </a:p>
        </p:txBody>
      </p:sp>
      <p:grpSp>
        <p:nvGrpSpPr>
          <p:cNvPr id="53" name="组合 52"/>
          <p:cNvGrpSpPr/>
          <p:nvPr/>
        </p:nvGrpSpPr>
        <p:grpSpPr>
          <a:xfrm>
            <a:off x="8475369" y="2364294"/>
            <a:ext cx="2841919" cy="1107594"/>
            <a:chOff x="874713" y="1114425"/>
            <a:chExt cx="2841919" cy="1107594"/>
          </a:xfrm>
        </p:grpSpPr>
        <p:sp>
          <p:nvSpPr>
            <p:cNvPr id="54" name="矩形 53"/>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55" name="矩形 54"/>
            <p:cNvSpPr/>
            <p:nvPr/>
          </p:nvSpPr>
          <p:spPr>
            <a:xfrm>
              <a:off x="1632245" y="1114425"/>
              <a:ext cx="2084387" cy="42986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标题文字添加</a:t>
              </a:r>
            </a:p>
          </p:txBody>
        </p:sp>
      </p:grpSp>
      <p:grpSp>
        <p:nvGrpSpPr>
          <p:cNvPr id="56" name="组合 55"/>
          <p:cNvGrpSpPr/>
          <p:nvPr/>
        </p:nvGrpSpPr>
        <p:grpSpPr>
          <a:xfrm>
            <a:off x="8475369" y="4080969"/>
            <a:ext cx="2841919" cy="1107594"/>
            <a:chOff x="874713" y="1114425"/>
            <a:chExt cx="2841919" cy="1107594"/>
          </a:xfrm>
        </p:grpSpPr>
        <p:sp>
          <p:nvSpPr>
            <p:cNvPr id="57" name="矩形 56"/>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58" name="矩形 57"/>
            <p:cNvSpPr/>
            <p:nvPr/>
          </p:nvSpPr>
          <p:spPr>
            <a:xfrm>
              <a:off x="1632245" y="1114425"/>
              <a:ext cx="2084387" cy="42986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标题文字添加</a:t>
              </a:r>
            </a:p>
          </p:txBody>
        </p:sp>
      </p:grpSp>
      <p:grpSp>
        <p:nvGrpSpPr>
          <p:cNvPr id="59" name="组合 58"/>
          <p:cNvGrpSpPr/>
          <p:nvPr/>
        </p:nvGrpSpPr>
        <p:grpSpPr>
          <a:xfrm>
            <a:off x="1019116" y="2364294"/>
            <a:ext cx="2841919" cy="1107594"/>
            <a:chOff x="874713" y="1114425"/>
            <a:chExt cx="2841919" cy="1107594"/>
          </a:xfrm>
        </p:grpSpPr>
        <p:sp>
          <p:nvSpPr>
            <p:cNvPr id="60" name="矩形 59"/>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61" name="矩形 60"/>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62" name="组合 61"/>
          <p:cNvGrpSpPr/>
          <p:nvPr/>
        </p:nvGrpSpPr>
        <p:grpSpPr>
          <a:xfrm>
            <a:off x="1019116" y="4080969"/>
            <a:ext cx="2841919" cy="1107594"/>
            <a:chOff x="874713" y="1114425"/>
            <a:chExt cx="2841919" cy="1107594"/>
          </a:xfrm>
        </p:grpSpPr>
        <p:sp>
          <p:nvSpPr>
            <p:cNvPr id="63" name="矩形 62"/>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64" name="矩形 63"/>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69" name="组合 68"/>
          <p:cNvGrpSpPr/>
          <p:nvPr/>
        </p:nvGrpSpPr>
        <p:grpSpPr>
          <a:xfrm>
            <a:off x="3443625" y="2422882"/>
            <a:ext cx="5090115" cy="3023999"/>
            <a:chOff x="3443625" y="2422882"/>
            <a:chExt cx="5090115" cy="3023999"/>
          </a:xfrm>
        </p:grpSpPr>
        <p:grpSp>
          <p:nvGrpSpPr>
            <p:cNvPr id="3" name="Group 2"/>
            <p:cNvGrpSpPr>
              <a:grpSpLocks noChangeAspect="1"/>
            </p:cNvGrpSpPr>
            <p:nvPr/>
          </p:nvGrpSpPr>
          <p:grpSpPr bwMode="auto">
            <a:xfrm>
              <a:off x="4584358" y="2422882"/>
              <a:ext cx="3023284" cy="3023999"/>
              <a:chOff x="943" y="1000"/>
              <a:chExt cx="2696" cy="2695"/>
            </a:xfrm>
          </p:grpSpPr>
          <p:sp>
            <p:nvSpPr>
              <p:cNvPr id="35" name="iS1ide-Freeform: Shape 41"/>
              <p:cNvSpPr>
                <a:spLocks/>
              </p:cNvSpPr>
              <p:nvPr/>
            </p:nvSpPr>
            <p:spPr bwMode="auto">
              <a:xfrm>
                <a:off x="2362" y="1002"/>
                <a:ext cx="1277" cy="1544"/>
              </a:xfrm>
              <a:custGeom>
                <a:avLst/>
                <a:gdLst>
                  <a:gd name="T0" fmla="*/ 0 w 539"/>
                  <a:gd name="T1" fmla="*/ 322 h 652"/>
                  <a:gd name="T2" fmla="*/ 218 w 539"/>
                  <a:gd name="T3" fmla="*/ 564 h 652"/>
                  <a:gd name="T4" fmla="*/ 379 w 539"/>
                  <a:gd name="T5" fmla="*/ 652 h 652"/>
                  <a:gd name="T6" fmla="*/ 539 w 539"/>
                  <a:gd name="T7" fmla="*/ 564 h 652"/>
                  <a:gd name="T8" fmla="*/ 2 w 539"/>
                  <a:gd name="T9" fmla="*/ 0 h 652"/>
                  <a:gd name="T10" fmla="*/ 89 w 539"/>
                  <a:gd name="T11" fmla="*/ 158 h 652"/>
                  <a:gd name="T12" fmla="*/ 0 w 539"/>
                  <a:gd name="T13" fmla="*/ 322 h 652"/>
                </a:gdLst>
                <a:ahLst/>
                <a:cxnLst>
                  <a:cxn ang="0">
                    <a:pos x="T0" y="T1"/>
                  </a:cxn>
                  <a:cxn ang="0">
                    <a:pos x="T2" y="T3"/>
                  </a:cxn>
                  <a:cxn ang="0">
                    <a:pos x="T4" y="T5"/>
                  </a:cxn>
                  <a:cxn ang="0">
                    <a:pos x="T6" y="T7"/>
                  </a:cxn>
                  <a:cxn ang="0">
                    <a:pos x="T8" y="T9"/>
                  </a:cxn>
                  <a:cxn ang="0">
                    <a:pos x="T10" y="T11"/>
                  </a:cxn>
                  <a:cxn ang="0">
                    <a:pos x="T12" y="T13"/>
                  </a:cxn>
                </a:cxnLst>
                <a:rect l="0" t="0" r="r" b="b"/>
                <a:pathLst>
                  <a:path w="539" h="652">
                    <a:moveTo>
                      <a:pt x="0" y="322"/>
                    </a:moveTo>
                    <a:cubicBezTo>
                      <a:pt x="122" y="337"/>
                      <a:pt x="216" y="439"/>
                      <a:pt x="218" y="564"/>
                    </a:cubicBezTo>
                    <a:cubicBezTo>
                      <a:pt x="379" y="652"/>
                      <a:pt x="379" y="652"/>
                      <a:pt x="379" y="652"/>
                    </a:cubicBezTo>
                    <a:cubicBezTo>
                      <a:pt x="539" y="564"/>
                      <a:pt x="539" y="564"/>
                      <a:pt x="539" y="564"/>
                    </a:cubicBezTo>
                    <a:cubicBezTo>
                      <a:pt x="536" y="263"/>
                      <a:pt x="300" y="17"/>
                      <a:pt x="2" y="0"/>
                    </a:cubicBezTo>
                    <a:cubicBezTo>
                      <a:pt x="89" y="158"/>
                      <a:pt x="89" y="158"/>
                      <a:pt x="89" y="158"/>
                    </a:cubicBezTo>
                    <a:lnTo>
                      <a:pt x="0" y="32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iS1ide-Freeform: Shape 42"/>
              <p:cNvSpPr>
                <a:spLocks/>
              </p:cNvSpPr>
              <p:nvPr/>
            </p:nvSpPr>
            <p:spPr bwMode="auto">
              <a:xfrm>
                <a:off x="943" y="1000"/>
                <a:ext cx="1545" cy="1276"/>
              </a:xfrm>
              <a:custGeom>
                <a:avLst/>
                <a:gdLst>
                  <a:gd name="T0" fmla="*/ 322 w 652"/>
                  <a:gd name="T1" fmla="*/ 539 h 539"/>
                  <a:gd name="T2" fmla="*/ 564 w 652"/>
                  <a:gd name="T3" fmla="*/ 321 h 539"/>
                  <a:gd name="T4" fmla="*/ 652 w 652"/>
                  <a:gd name="T5" fmla="*/ 160 h 539"/>
                  <a:gd name="T6" fmla="*/ 564 w 652"/>
                  <a:gd name="T7" fmla="*/ 0 h 539"/>
                  <a:gd name="T8" fmla="*/ 0 w 652"/>
                  <a:gd name="T9" fmla="*/ 537 h 539"/>
                  <a:gd name="T10" fmla="*/ 159 w 652"/>
                  <a:gd name="T11" fmla="*/ 450 h 539"/>
                  <a:gd name="T12" fmla="*/ 322 w 652"/>
                  <a:gd name="T13" fmla="*/ 539 h 539"/>
                </a:gdLst>
                <a:ahLst/>
                <a:cxnLst>
                  <a:cxn ang="0">
                    <a:pos x="T0" y="T1"/>
                  </a:cxn>
                  <a:cxn ang="0">
                    <a:pos x="T2" y="T3"/>
                  </a:cxn>
                  <a:cxn ang="0">
                    <a:pos x="T4" y="T5"/>
                  </a:cxn>
                  <a:cxn ang="0">
                    <a:pos x="T6" y="T7"/>
                  </a:cxn>
                  <a:cxn ang="0">
                    <a:pos x="T8" y="T9"/>
                  </a:cxn>
                  <a:cxn ang="0">
                    <a:pos x="T10" y="T11"/>
                  </a:cxn>
                  <a:cxn ang="0">
                    <a:pos x="T12" y="T13"/>
                  </a:cxn>
                </a:cxnLst>
                <a:rect l="0" t="0" r="r" b="b"/>
                <a:pathLst>
                  <a:path w="652" h="539">
                    <a:moveTo>
                      <a:pt x="322" y="539"/>
                    </a:moveTo>
                    <a:cubicBezTo>
                      <a:pt x="337" y="417"/>
                      <a:pt x="439" y="323"/>
                      <a:pt x="564" y="321"/>
                    </a:cubicBezTo>
                    <a:cubicBezTo>
                      <a:pt x="652" y="160"/>
                      <a:pt x="652" y="160"/>
                      <a:pt x="652" y="160"/>
                    </a:cubicBezTo>
                    <a:cubicBezTo>
                      <a:pt x="564" y="0"/>
                      <a:pt x="564" y="0"/>
                      <a:pt x="564" y="0"/>
                    </a:cubicBezTo>
                    <a:cubicBezTo>
                      <a:pt x="263" y="3"/>
                      <a:pt x="17" y="239"/>
                      <a:pt x="0" y="537"/>
                    </a:cubicBezTo>
                    <a:cubicBezTo>
                      <a:pt x="159" y="450"/>
                      <a:pt x="159" y="450"/>
                      <a:pt x="159" y="450"/>
                    </a:cubicBezTo>
                    <a:lnTo>
                      <a:pt x="322" y="53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iS1ide-Freeform: Shape 43"/>
              <p:cNvSpPr>
                <a:spLocks/>
              </p:cNvSpPr>
              <p:nvPr/>
            </p:nvSpPr>
            <p:spPr bwMode="auto">
              <a:xfrm>
                <a:off x="2092" y="2421"/>
                <a:ext cx="1544" cy="1274"/>
              </a:xfrm>
              <a:custGeom>
                <a:avLst/>
                <a:gdLst>
                  <a:gd name="T0" fmla="*/ 652 w 652"/>
                  <a:gd name="T1" fmla="*/ 2 h 538"/>
                  <a:gd name="T2" fmla="*/ 494 w 652"/>
                  <a:gd name="T3" fmla="*/ 89 h 538"/>
                  <a:gd name="T4" fmla="*/ 330 w 652"/>
                  <a:gd name="T5" fmla="*/ 0 h 538"/>
                  <a:gd name="T6" fmla="*/ 88 w 652"/>
                  <a:gd name="T7" fmla="*/ 218 h 538"/>
                  <a:gd name="T8" fmla="*/ 0 w 652"/>
                  <a:gd name="T9" fmla="*/ 379 h 538"/>
                  <a:gd name="T10" fmla="*/ 88 w 652"/>
                  <a:gd name="T11" fmla="*/ 538 h 538"/>
                  <a:gd name="T12" fmla="*/ 652 w 652"/>
                  <a:gd name="T13" fmla="*/ 2 h 538"/>
                </a:gdLst>
                <a:ahLst/>
                <a:cxnLst>
                  <a:cxn ang="0">
                    <a:pos x="T0" y="T1"/>
                  </a:cxn>
                  <a:cxn ang="0">
                    <a:pos x="T2" y="T3"/>
                  </a:cxn>
                  <a:cxn ang="0">
                    <a:pos x="T4" y="T5"/>
                  </a:cxn>
                  <a:cxn ang="0">
                    <a:pos x="T6" y="T7"/>
                  </a:cxn>
                  <a:cxn ang="0">
                    <a:pos x="T8" y="T9"/>
                  </a:cxn>
                  <a:cxn ang="0">
                    <a:pos x="T10" y="T11"/>
                  </a:cxn>
                  <a:cxn ang="0">
                    <a:pos x="T12" y="T13"/>
                  </a:cxn>
                </a:cxnLst>
                <a:rect l="0" t="0" r="r" b="b"/>
                <a:pathLst>
                  <a:path w="652" h="538">
                    <a:moveTo>
                      <a:pt x="652" y="2"/>
                    </a:moveTo>
                    <a:cubicBezTo>
                      <a:pt x="494" y="89"/>
                      <a:pt x="494" y="89"/>
                      <a:pt x="494" y="89"/>
                    </a:cubicBezTo>
                    <a:cubicBezTo>
                      <a:pt x="330" y="0"/>
                      <a:pt x="330" y="0"/>
                      <a:pt x="330" y="0"/>
                    </a:cubicBezTo>
                    <a:cubicBezTo>
                      <a:pt x="315" y="122"/>
                      <a:pt x="213" y="216"/>
                      <a:pt x="88" y="218"/>
                    </a:cubicBezTo>
                    <a:cubicBezTo>
                      <a:pt x="0" y="379"/>
                      <a:pt x="0" y="379"/>
                      <a:pt x="0" y="379"/>
                    </a:cubicBezTo>
                    <a:cubicBezTo>
                      <a:pt x="88" y="538"/>
                      <a:pt x="88" y="538"/>
                      <a:pt x="88" y="538"/>
                    </a:cubicBezTo>
                    <a:cubicBezTo>
                      <a:pt x="389" y="536"/>
                      <a:pt x="635" y="300"/>
                      <a:pt x="652" y="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iS1ide-Freeform: Shape 44"/>
              <p:cNvSpPr>
                <a:spLocks/>
              </p:cNvSpPr>
              <p:nvPr/>
            </p:nvSpPr>
            <p:spPr bwMode="auto">
              <a:xfrm>
                <a:off x="943" y="2151"/>
                <a:ext cx="1275" cy="1544"/>
              </a:xfrm>
              <a:custGeom>
                <a:avLst/>
                <a:gdLst>
                  <a:gd name="T0" fmla="*/ 538 w 538"/>
                  <a:gd name="T1" fmla="*/ 330 h 652"/>
                  <a:gd name="T2" fmla="*/ 320 w 538"/>
                  <a:gd name="T3" fmla="*/ 88 h 652"/>
                  <a:gd name="T4" fmla="*/ 159 w 538"/>
                  <a:gd name="T5" fmla="*/ 0 h 652"/>
                  <a:gd name="T6" fmla="*/ 0 w 538"/>
                  <a:gd name="T7" fmla="*/ 88 h 652"/>
                  <a:gd name="T8" fmla="*/ 536 w 538"/>
                  <a:gd name="T9" fmla="*/ 652 h 652"/>
                  <a:gd name="T10" fmla="*/ 449 w 538"/>
                  <a:gd name="T11" fmla="*/ 493 h 652"/>
                  <a:gd name="T12" fmla="*/ 538 w 538"/>
                  <a:gd name="T13" fmla="*/ 330 h 652"/>
                </a:gdLst>
                <a:ahLst/>
                <a:cxnLst>
                  <a:cxn ang="0">
                    <a:pos x="T0" y="T1"/>
                  </a:cxn>
                  <a:cxn ang="0">
                    <a:pos x="T2" y="T3"/>
                  </a:cxn>
                  <a:cxn ang="0">
                    <a:pos x="T4" y="T5"/>
                  </a:cxn>
                  <a:cxn ang="0">
                    <a:pos x="T6" y="T7"/>
                  </a:cxn>
                  <a:cxn ang="0">
                    <a:pos x="T8" y="T9"/>
                  </a:cxn>
                  <a:cxn ang="0">
                    <a:pos x="T10" y="T11"/>
                  </a:cxn>
                  <a:cxn ang="0">
                    <a:pos x="T12" y="T13"/>
                  </a:cxn>
                </a:cxnLst>
                <a:rect l="0" t="0" r="r" b="b"/>
                <a:pathLst>
                  <a:path w="538" h="652">
                    <a:moveTo>
                      <a:pt x="538" y="330"/>
                    </a:moveTo>
                    <a:cubicBezTo>
                      <a:pt x="416" y="315"/>
                      <a:pt x="322" y="213"/>
                      <a:pt x="320" y="88"/>
                    </a:cubicBezTo>
                    <a:cubicBezTo>
                      <a:pt x="159" y="0"/>
                      <a:pt x="159" y="0"/>
                      <a:pt x="159" y="0"/>
                    </a:cubicBezTo>
                    <a:cubicBezTo>
                      <a:pt x="0" y="88"/>
                      <a:pt x="0" y="88"/>
                      <a:pt x="0" y="88"/>
                    </a:cubicBezTo>
                    <a:cubicBezTo>
                      <a:pt x="2" y="389"/>
                      <a:pt x="238" y="635"/>
                      <a:pt x="536" y="652"/>
                    </a:cubicBezTo>
                    <a:cubicBezTo>
                      <a:pt x="449" y="493"/>
                      <a:pt x="449" y="493"/>
                      <a:pt x="449" y="493"/>
                    </a:cubicBezTo>
                    <a:lnTo>
                      <a:pt x="538" y="33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cxnSp>
          <p:nvCxnSpPr>
            <p:cNvPr id="5" name="iS1ide-Straight Connector 46"/>
            <p:cNvCxnSpPr/>
            <p:nvPr/>
          </p:nvCxnSpPr>
          <p:spPr>
            <a:xfrm flipV="1">
              <a:off x="6950945" y="2454581"/>
              <a:ext cx="281165" cy="3463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 name="iS1ide-Straight Connector 47"/>
            <p:cNvCxnSpPr/>
            <p:nvPr/>
          </p:nvCxnSpPr>
          <p:spPr>
            <a:xfrm>
              <a:off x="7232110" y="2454582"/>
              <a:ext cx="1301630"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7" name="iS1ide-Straight Connector 49"/>
            <p:cNvCxnSpPr/>
            <p:nvPr/>
          </p:nvCxnSpPr>
          <p:spPr>
            <a:xfrm>
              <a:off x="6823184" y="4963860"/>
              <a:ext cx="376247" cy="38740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iS1ide-Straight Connector 50"/>
            <p:cNvCxnSpPr/>
            <p:nvPr/>
          </p:nvCxnSpPr>
          <p:spPr>
            <a:xfrm>
              <a:off x="7199431" y="5351264"/>
              <a:ext cx="1334309"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9" name="iS1ide-Straight Connector 52"/>
            <p:cNvCxnSpPr/>
            <p:nvPr/>
          </p:nvCxnSpPr>
          <p:spPr>
            <a:xfrm flipH="1" flipV="1">
              <a:off x="4867312" y="2454582"/>
              <a:ext cx="340964" cy="41664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 name="iS1ide-Straight Connector 53"/>
            <p:cNvCxnSpPr/>
            <p:nvPr/>
          </p:nvCxnSpPr>
          <p:spPr>
            <a:xfrm flipH="1">
              <a:off x="3443625" y="2454582"/>
              <a:ext cx="1423689"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1" name="iS1ide-Straight Connector 55"/>
            <p:cNvCxnSpPr/>
            <p:nvPr/>
          </p:nvCxnSpPr>
          <p:spPr>
            <a:xfrm flipH="1">
              <a:off x="4940640" y="4963860"/>
              <a:ext cx="373520" cy="38740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 name="iS1ide-Straight Connector 56"/>
            <p:cNvCxnSpPr/>
            <p:nvPr/>
          </p:nvCxnSpPr>
          <p:spPr>
            <a:xfrm flipH="1">
              <a:off x="3443625" y="5351264"/>
              <a:ext cx="1497016"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rot="19606375">
              <a:off x="5036639" y="2984337"/>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rPr>
                <a:t>PART 01</a:t>
              </a:r>
            </a:p>
          </p:txBody>
        </p:sp>
        <p:sp>
          <p:nvSpPr>
            <p:cNvPr id="66" name="文本框 65"/>
            <p:cNvSpPr txBox="1"/>
            <p:nvPr/>
          </p:nvSpPr>
          <p:spPr>
            <a:xfrm rot="3036447">
              <a:off x="6154096" y="3261647"/>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rPr>
                <a:t>PART 02</a:t>
              </a:r>
            </a:p>
          </p:txBody>
        </p:sp>
        <p:sp>
          <p:nvSpPr>
            <p:cNvPr id="67" name="文本框 66"/>
            <p:cNvSpPr txBox="1"/>
            <p:nvPr/>
          </p:nvSpPr>
          <p:spPr>
            <a:xfrm rot="8702632">
              <a:off x="5835765" y="4252312"/>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rPr>
                <a:t>PART 03</a:t>
              </a:r>
            </a:p>
          </p:txBody>
        </p:sp>
        <p:sp>
          <p:nvSpPr>
            <p:cNvPr id="68" name="文本框 67"/>
            <p:cNvSpPr txBox="1"/>
            <p:nvPr/>
          </p:nvSpPr>
          <p:spPr>
            <a:xfrm rot="13716171">
              <a:off x="4816475" y="4102050"/>
              <a:ext cx="1217305" cy="460364"/>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rPr>
                <a:t>PART 04</a:t>
              </a:r>
            </a:p>
          </p:txBody>
        </p:sp>
      </p:grpSp>
      <p:grpSp>
        <p:nvGrpSpPr>
          <p:cNvPr id="39" name="组合 38"/>
          <p:cNvGrpSpPr/>
          <p:nvPr/>
        </p:nvGrpSpPr>
        <p:grpSpPr>
          <a:xfrm>
            <a:off x="4212505" y="354939"/>
            <a:ext cx="3766991" cy="717686"/>
            <a:chOff x="2976152" y="4708118"/>
            <a:chExt cx="3766991" cy="717686"/>
          </a:xfrm>
        </p:grpSpPr>
        <p:sp>
          <p:nvSpPr>
            <p:cNvPr id="40" name="文本框 39"/>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41" name="文本框 40"/>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工作措施实施</a:t>
              </a:r>
            </a:p>
          </p:txBody>
        </p:sp>
      </p:grpSp>
    </p:spTree>
    <p:custDataLst>
      <p:tags r:id="rId1"/>
    </p:custDataLst>
    <p:extLst>
      <p:ext uri="{BB962C8B-B14F-4D97-AF65-F5344CB8AC3E}">
        <p14:creationId xmlns:p14="http://schemas.microsoft.com/office/powerpoint/2010/main" val="24161104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1000" fill="hold"/>
                                        <p:tgtEl>
                                          <p:spTgt spid="69"/>
                                        </p:tgtEl>
                                        <p:attrNameLst>
                                          <p:attrName>ppt_w</p:attrName>
                                        </p:attrNameLst>
                                      </p:cBhvr>
                                      <p:tavLst>
                                        <p:tav tm="0">
                                          <p:val>
                                            <p:fltVal val="0"/>
                                          </p:val>
                                        </p:tav>
                                        <p:tav tm="100000">
                                          <p:val>
                                            <p:strVal val="#ppt_w"/>
                                          </p:val>
                                        </p:tav>
                                      </p:tavLst>
                                    </p:anim>
                                    <p:anim calcmode="lin" valueType="num">
                                      <p:cBhvr>
                                        <p:cTn id="8" dur="1000" fill="hold"/>
                                        <p:tgtEl>
                                          <p:spTgt spid="69"/>
                                        </p:tgtEl>
                                        <p:attrNameLst>
                                          <p:attrName>ppt_h</p:attrName>
                                        </p:attrNameLst>
                                      </p:cBhvr>
                                      <p:tavLst>
                                        <p:tav tm="0">
                                          <p:val>
                                            <p:fltVal val="0"/>
                                          </p:val>
                                        </p:tav>
                                        <p:tav tm="100000">
                                          <p:val>
                                            <p:strVal val="#ppt_h"/>
                                          </p:val>
                                        </p:tav>
                                      </p:tavLst>
                                    </p:anim>
                                    <p:anim calcmode="lin" valueType="num">
                                      <p:cBhvr>
                                        <p:cTn id="9" dur="1000" fill="hold"/>
                                        <p:tgtEl>
                                          <p:spTgt spid="69"/>
                                        </p:tgtEl>
                                        <p:attrNameLst>
                                          <p:attrName>style.rotation</p:attrName>
                                        </p:attrNameLst>
                                      </p:cBhvr>
                                      <p:tavLst>
                                        <p:tav tm="0">
                                          <p:val>
                                            <p:fltVal val="90"/>
                                          </p:val>
                                        </p:tav>
                                        <p:tav tm="100000">
                                          <p:val>
                                            <p:fltVal val="0"/>
                                          </p:val>
                                        </p:tav>
                                      </p:tavLst>
                                    </p:anim>
                                    <p:animEffect transition="in" filter="fade">
                                      <p:cBhvr>
                                        <p:cTn id="10" dur="1000"/>
                                        <p:tgtEl>
                                          <p:spTgt spid="69"/>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Effect transition="in" filter="fade">
                                      <p:cBhvr>
                                        <p:cTn id="16" dur="500"/>
                                        <p:tgtEl>
                                          <p:spTgt spid="1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p:cTn id="24" dur="500" fill="hold"/>
                                        <p:tgtEl>
                                          <p:spTgt spid="30"/>
                                        </p:tgtEl>
                                        <p:attrNameLst>
                                          <p:attrName>ppt_w</p:attrName>
                                        </p:attrNameLst>
                                      </p:cBhvr>
                                      <p:tavLst>
                                        <p:tav tm="0">
                                          <p:val>
                                            <p:fltVal val="0"/>
                                          </p:val>
                                        </p:tav>
                                        <p:tav tm="100000">
                                          <p:val>
                                            <p:strVal val="#ppt_w"/>
                                          </p:val>
                                        </p:tav>
                                      </p:tavLst>
                                    </p:anim>
                                    <p:anim calcmode="lin" valueType="num">
                                      <p:cBhvr>
                                        <p:cTn id="25" dur="500" fill="hold"/>
                                        <p:tgtEl>
                                          <p:spTgt spid="30"/>
                                        </p:tgtEl>
                                        <p:attrNameLst>
                                          <p:attrName>ppt_h</p:attrName>
                                        </p:attrNameLst>
                                      </p:cBhvr>
                                      <p:tavLst>
                                        <p:tav tm="0">
                                          <p:val>
                                            <p:fltVal val="0"/>
                                          </p:val>
                                        </p:tav>
                                        <p:tav tm="100000">
                                          <p:val>
                                            <p:strVal val="#ppt_h"/>
                                          </p:val>
                                        </p:tav>
                                      </p:tavLst>
                                    </p:anim>
                                    <p:animEffect transition="in" filter="fade">
                                      <p:cBhvr>
                                        <p:cTn id="26" dur="500"/>
                                        <p:tgtEl>
                                          <p:spTgt spid="30"/>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500" fill="hold"/>
                                        <p:tgtEl>
                                          <p:spTgt spid="32"/>
                                        </p:tgtEl>
                                        <p:attrNameLst>
                                          <p:attrName>ppt_w</p:attrName>
                                        </p:attrNameLst>
                                      </p:cBhvr>
                                      <p:tavLst>
                                        <p:tav tm="0">
                                          <p:val>
                                            <p:fltVal val="0"/>
                                          </p:val>
                                        </p:tav>
                                        <p:tav tm="100000">
                                          <p:val>
                                            <p:strVal val="#ppt_w"/>
                                          </p:val>
                                        </p:tav>
                                      </p:tavLst>
                                    </p:anim>
                                    <p:anim calcmode="lin" valueType="num">
                                      <p:cBhvr>
                                        <p:cTn id="30" dur="500" fill="hold"/>
                                        <p:tgtEl>
                                          <p:spTgt spid="32"/>
                                        </p:tgtEl>
                                        <p:attrNameLst>
                                          <p:attrName>ppt_h</p:attrName>
                                        </p:attrNameLst>
                                      </p:cBhvr>
                                      <p:tavLst>
                                        <p:tav tm="0">
                                          <p:val>
                                            <p:fltVal val="0"/>
                                          </p:val>
                                        </p:tav>
                                        <p:tav tm="100000">
                                          <p:val>
                                            <p:strVal val="#ppt_h"/>
                                          </p:val>
                                        </p:tav>
                                      </p:tavLst>
                                    </p:anim>
                                    <p:animEffect transition="in" filter="fade">
                                      <p:cBhvr>
                                        <p:cTn id="31" dur="500"/>
                                        <p:tgtEl>
                                          <p:spTgt spid="32"/>
                                        </p:tgtEl>
                                      </p:cBhvr>
                                    </p:animEffect>
                                  </p:childTnLst>
                                </p:cTn>
                              </p:par>
                            </p:childTnLst>
                          </p:cTn>
                        </p:par>
                        <p:par>
                          <p:cTn id="32" fill="hold">
                            <p:stCondLst>
                              <p:cond delay="1500"/>
                            </p:stCondLst>
                            <p:childTnLst>
                              <p:par>
                                <p:cTn id="33" presetID="2" presetClass="entr" presetSubtype="8" fill="hold" nodeType="after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additive="base">
                                        <p:cTn id="35" dur="500" fill="hold"/>
                                        <p:tgtEl>
                                          <p:spTgt spid="59"/>
                                        </p:tgtEl>
                                        <p:attrNameLst>
                                          <p:attrName>ppt_x</p:attrName>
                                        </p:attrNameLst>
                                      </p:cBhvr>
                                      <p:tavLst>
                                        <p:tav tm="0">
                                          <p:val>
                                            <p:strVal val="0-#ppt_w/2"/>
                                          </p:val>
                                        </p:tav>
                                        <p:tav tm="100000">
                                          <p:val>
                                            <p:strVal val="#ppt_x"/>
                                          </p:val>
                                        </p:tav>
                                      </p:tavLst>
                                    </p:anim>
                                    <p:anim calcmode="lin" valueType="num">
                                      <p:cBhvr additive="base">
                                        <p:cTn id="36" dur="500" fill="hold"/>
                                        <p:tgtEl>
                                          <p:spTgt spid="59"/>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62"/>
                                        </p:tgtEl>
                                        <p:attrNameLst>
                                          <p:attrName>style.visibility</p:attrName>
                                        </p:attrNameLst>
                                      </p:cBhvr>
                                      <p:to>
                                        <p:strVal val="visible"/>
                                      </p:to>
                                    </p:set>
                                    <p:anim calcmode="lin" valueType="num">
                                      <p:cBhvr additive="base">
                                        <p:cTn id="39" dur="500" fill="hold"/>
                                        <p:tgtEl>
                                          <p:spTgt spid="62"/>
                                        </p:tgtEl>
                                        <p:attrNameLst>
                                          <p:attrName>ppt_x</p:attrName>
                                        </p:attrNameLst>
                                      </p:cBhvr>
                                      <p:tavLst>
                                        <p:tav tm="0">
                                          <p:val>
                                            <p:strVal val="0-#ppt_w/2"/>
                                          </p:val>
                                        </p:tav>
                                        <p:tav tm="100000">
                                          <p:val>
                                            <p:strVal val="#ppt_x"/>
                                          </p:val>
                                        </p:tav>
                                      </p:tavLst>
                                    </p:anim>
                                    <p:anim calcmode="lin" valueType="num">
                                      <p:cBhvr additive="base">
                                        <p:cTn id="40" dur="500" fill="hold"/>
                                        <p:tgtEl>
                                          <p:spTgt spid="62"/>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1+#ppt_w/2"/>
                                          </p:val>
                                        </p:tav>
                                        <p:tav tm="100000">
                                          <p:val>
                                            <p:strVal val="#ppt_x"/>
                                          </p:val>
                                        </p:tav>
                                      </p:tavLst>
                                    </p:anim>
                                    <p:anim calcmode="lin" valueType="num">
                                      <p:cBhvr additive="base">
                                        <p:cTn id="44" dur="500" fill="hold"/>
                                        <p:tgtEl>
                                          <p:spTgt spid="53"/>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500" fill="hold"/>
                                        <p:tgtEl>
                                          <p:spTgt spid="56"/>
                                        </p:tgtEl>
                                        <p:attrNameLst>
                                          <p:attrName>ppt_x</p:attrName>
                                        </p:attrNameLst>
                                      </p:cBhvr>
                                      <p:tavLst>
                                        <p:tav tm="0">
                                          <p:val>
                                            <p:strVal val="1+#ppt_w/2"/>
                                          </p:val>
                                        </p:tav>
                                        <p:tav tm="100000">
                                          <p:val>
                                            <p:strVal val="#ppt_x"/>
                                          </p:val>
                                        </p:tav>
                                      </p:tavLst>
                                    </p:anim>
                                    <p:anim calcmode="lin" valueType="num">
                                      <p:cBhvr additive="base">
                                        <p:cTn id="48"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0" grpId="0" animBg="1"/>
      <p:bldP spid="31" grpId="0" animBg="1"/>
      <p:bldP spid="3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3707235" y="3044277"/>
            <a:ext cx="4717277" cy="1196486"/>
            <a:chOff x="3707235" y="2841077"/>
            <a:chExt cx="4717277" cy="1196486"/>
          </a:xfrm>
        </p:grpSpPr>
        <p:cxnSp>
          <p:nvCxnSpPr>
            <p:cNvPr id="12" name="直接连接符 11"/>
            <p:cNvCxnSpPr/>
            <p:nvPr/>
          </p:nvCxnSpPr>
          <p:spPr>
            <a:xfrm>
              <a:off x="3707235" y="3740717"/>
              <a:ext cx="847725" cy="276209"/>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5723511" y="3720080"/>
              <a:ext cx="744978" cy="31748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7679534" y="2841077"/>
              <a:ext cx="744978" cy="31748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8" name="燕尾形 17"/>
          <p:cNvSpPr/>
          <p:nvPr/>
        </p:nvSpPr>
        <p:spPr>
          <a:xfrm rot="1234549">
            <a:off x="4234201" y="3575527"/>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燕尾形 18"/>
          <p:cNvSpPr/>
          <p:nvPr/>
        </p:nvSpPr>
        <p:spPr>
          <a:xfrm rot="20150452">
            <a:off x="5853015" y="3689704"/>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燕尾形 19"/>
          <p:cNvSpPr/>
          <p:nvPr/>
        </p:nvSpPr>
        <p:spPr>
          <a:xfrm rot="20150452">
            <a:off x="7853264" y="2848795"/>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3" name="组合 22"/>
          <p:cNvGrpSpPr/>
          <p:nvPr/>
        </p:nvGrpSpPr>
        <p:grpSpPr>
          <a:xfrm>
            <a:off x="1332696" y="2099693"/>
            <a:ext cx="1607355" cy="859836"/>
            <a:chOff x="1332696" y="1896493"/>
            <a:chExt cx="1607355" cy="859836"/>
          </a:xfrm>
        </p:grpSpPr>
        <p:sp>
          <p:nvSpPr>
            <p:cNvPr id="21" name="矩形 20"/>
            <p:cNvSpPr/>
            <p:nvPr/>
          </p:nvSpPr>
          <p:spPr>
            <a:xfrm>
              <a:off x="1332697" y="2220798"/>
              <a:ext cx="1607354" cy="535531"/>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22" name="矩形 21"/>
            <p:cNvSpPr/>
            <p:nvPr/>
          </p:nvSpPr>
          <p:spPr>
            <a:xfrm>
              <a:off x="1332696" y="1896493"/>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latin typeface="+mn-ea"/>
                </a:rPr>
                <a:t>文字</a:t>
              </a:r>
              <a:r>
                <a:rPr lang="zh-CN" altLang="en-US" sz="1600" b="1" dirty="0">
                  <a:solidFill>
                    <a:schemeClr val="tx1">
                      <a:lumMod val="65000"/>
                      <a:lumOff val="35000"/>
                    </a:schemeClr>
                  </a:solidFill>
                  <a:latin typeface="+mn-ea"/>
                </a:rPr>
                <a:t>添加</a:t>
              </a:r>
            </a:p>
          </p:txBody>
        </p:sp>
      </p:grpSp>
      <p:grpSp>
        <p:nvGrpSpPr>
          <p:cNvPr id="24" name="组合 23"/>
          <p:cNvGrpSpPr/>
          <p:nvPr/>
        </p:nvGrpSpPr>
        <p:grpSpPr>
          <a:xfrm>
            <a:off x="3022391" y="5161040"/>
            <a:ext cx="1607355" cy="859836"/>
            <a:chOff x="1332696" y="1896493"/>
            <a:chExt cx="1607355" cy="859836"/>
          </a:xfrm>
        </p:grpSpPr>
        <p:sp>
          <p:nvSpPr>
            <p:cNvPr id="25" name="矩形 24"/>
            <p:cNvSpPr/>
            <p:nvPr/>
          </p:nvSpPr>
          <p:spPr>
            <a:xfrm>
              <a:off x="1332697" y="2220798"/>
              <a:ext cx="1607354" cy="535531"/>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26" name="矩形 25"/>
            <p:cNvSpPr/>
            <p:nvPr/>
          </p:nvSpPr>
          <p:spPr>
            <a:xfrm>
              <a:off x="1332696" y="1896493"/>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latin typeface="+mn-ea"/>
                </a:rPr>
                <a:t>文字</a:t>
              </a:r>
              <a:r>
                <a:rPr lang="zh-CN" altLang="en-US" sz="1600" b="1" dirty="0">
                  <a:solidFill>
                    <a:schemeClr val="tx1">
                      <a:lumMod val="65000"/>
                      <a:lumOff val="35000"/>
                    </a:schemeClr>
                  </a:solidFill>
                  <a:latin typeface="+mn-ea"/>
                </a:rPr>
                <a:t>添加</a:t>
              </a:r>
            </a:p>
          </p:txBody>
        </p:sp>
      </p:grpSp>
      <p:grpSp>
        <p:nvGrpSpPr>
          <p:cNvPr id="27" name="组合 26"/>
          <p:cNvGrpSpPr/>
          <p:nvPr/>
        </p:nvGrpSpPr>
        <p:grpSpPr>
          <a:xfrm>
            <a:off x="7248345" y="4481529"/>
            <a:ext cx="1607355" cy="859836"/>
            <a:chOff x="1332696" y="1896493"/>
            <a:chExt cx="1607355" cy="859836"/>
          </a:xfrm>
        </p:grpSpPr>
        <p:sp>
          <p:nvSpPr>
            <p:cNvPr id="28" name="矩形 27"/>
            <p:cNvSpPr/>
            <p:nvPr/>
          </p:nvSpPr>
          <p:spPr>
            <a:xfrm>
              <a:off x="1332697" y="2220798"/>
              <a:ext cx="1607354" cy="535531"/>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29" name="矩形 28"/>
            <p:cNvSpPr/>
            <p:nvPr/>
          </p:nvSpPr>
          <p:spPr>
            <a:xfrm>
              <a:off x="1332696" y="1896493"/>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latin typeface="+mn-ea"/>
                </a:rPr>
                <a:t>文字</a:t>
              </a:r>
              <a:r>
                <a:rPr lang="zh-CN" altLang="en-US" sz="1600" b="1" dirty="0">
                  <a:solidFill>
                    <a:schemeClr val="tx1">
                      <a:lumMod val="65000"/>
                      <a:lumOff val="35000"/>
                    </a:schemeClr>
                  </a:solidFill>
                  <a:latin typeface="+mn-ea"/>
                </a:rPr>
                <a:t>添加</a:t>
              </a:r>
            </a:p>
          </p:txBody>
        </p:sp>
      </p:grpSp>
      <p:grpSp>
        <p:nvGrpSpPr>
          <p:cNvPr id="30" name="组合 29"/>
          <p:cNvGrpSpPr/>
          <p:nvPr/>
        </p:nvGrpSpPr>
        <p:grpSpPr>
          <a:xfrm>
            <a:off x="9689295" y="3139097"/>
            <a:ext cx="1607355" cy="859836"/>
            <a:chOff x="1332696" y="1896493"/>
            <a:chExt cx="1607355" cy="859836"/>
          </a:xfrm>
        </p:grpSpPr>
        <p:sp>
          <p:nvSpPr>
            <p:cNvPr id="31" name="矩形 30"/>
            <p:cNvSpPr/>
            <p:nvPr/>
          </p:nvSpPr>
          <p:spPr>
            <a:xfrm>
              <a:off x="1332697" y="2220798"/>
              <a:ext cx="1607354" cy="535531"/>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32" name="矩形 31"/>
            <p:cNvSpPr/>
            <p:nvPr/>
          </p:nvSpPr>
          <p:spPr>
            <a:xfrm>
              <a:off x="1332696" y="1896493"/>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latin typeface="+mn-ea"/>
                </a:rPr>
                <a:t>文字</a:t>
              </a:r>
              <a:r>
                <a:rPr lang="zh-CN" altLang="en-US" sz="1600" b="1" dirty="0">
                  <a:solidFill>
                    <a:schemeClr val="tx1">
                      <a:lumMod val="65000"/>
                      <a:lumOff val="35000"/>
                    </a:schemeClr>
                  </a:solidFill>
                  <a:latin typeface="+mn-ea"/>
                </a:rPr>
                <a:t>添加</a:t>
              </a:r>
            </a:p>
          </p:txBody>
        </p:sp>
      </p:grpSp>
      <p:grpSp>
        <p:nvGrpSpPr>
          <p:cNvPr id="45" name="组合 44"/>
          <p:cNvGrpSpPr/>
          <p:nvPr/>
        </p:nvGrpSpPr>
        <p:grpSpPr>
          <a:xfrm>
            <a:off x="2486024" y="3085551"/>
            <a:ext cx="1340045" cy="1155212"/>
            <a:chOff x="2486024" y="2882351"/>
            <a:chExt cx="1340045" cy="1155212"/>
          </a:xfrm>
        </p:grpSpPr>
        <p:sp>
          <p:nvSpPr>
            <p:cNvPr id="6" name="六边形 5"/>
            <p:cNvSpPr/>
            <p:nvPr/>
          </p:nvSpPr>
          <p:spPr>
            <a:xfrm>
              <a:off x="2486024" y="2882351"/>
              <a:ext cx="1340045" cy="1155212"/>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六边形 33"/>
            <p:cNvSpPr/>
            <p:nvPr/>
          </p:nvSpPr>
          <p:spPr>
            <a:xfrm>
              <a:off x="2806426" y="3125462"/>
              <a:ext cx="699242" cy="695960"/>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4" name="组合 43"/>
          <p:cNvGrpSpPr/>
          <p:nvPr/>
        </p:nvGrpSpPr>
        <p:grpSpPr>
          <a:xfrm>
            <a:off x="4442046" y="3964554"/>
            <a:ext cx="1340045" cy="1155212"/>
            <a:chOff x="4442046" y="3761354"/>
            <a:chExt cx="1340045" cy="1155212"/>
          </a:xfrm>
        </p:grpSpPr>
        <p:sp>
          <p:nvSpPr>
            <p:cNvPr id="7" name="六边形 6"/>
            <p:cNvSpPr/>
            <p:nvPr/>
          </p:nvSpPr>
          <p:spPr>
            <a:xfrm>
              <a:off x="4442046" y="3761354"/>
              <a:ext cx="1340045" cy="1155212"/>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六边形 34"/>
            <p:cNvSpPr/>
            <p:nvPr/>
          </p:nvSpPr>
          <p:spPr>
            <a:xfrm>
              <a:off x="4762447" y="4009426"/>
              <a:ext cx="699242" cy="659068"/>
            </a:xfrm>
            <a:custGeom>
              <a:avLst/>
              <a:gdLst>
                <a:gd name="connsiteX0" fmla="*/ 256155 w 336853"/>
                <a:gd name="connsiteY0" fmla="*/ 263525 h 317500"/>
                <a:gd name="connsiteX1" fmla="*/ 268061 w 336853"/>
                <a:gd name="connsiteY1" fmla="*/ 299070 h 317500"/>
                <a:gd name="connsiteX2" fmla="*/ 269384 w 336853"/>
                <a:gd name="connsiteY2" fmla="*/ 303019 h 317500"/>
                <a:gd name="connsiteX3" fmla="*/ 274676 w 336853"/>
                <a:gd name="connsiteY3" fmla="*/ 289855 h 317500"/>
                <a:gd name="connsiteX4" fmla="*/ 277322 w 336853"/>
                <a:gd name="connsiteY4" fmla="*/ 272740 h 317500"/>
                <a:gd name="connsiteX5" fmla="*/ 279968 w 336853"/>
                <a:gd name="connsiteY5" fmla="*/ 289855 h 317500"/>
                <a:gd name="connsiteX6" fmla="*/ 285259 w 336853"/>
                <a:gd name="connsiteY6" fmla="*/ 303019 h 317500"/>
                <a:gd name="connsiteX7" fmla="*/ 286582 w 336853"/>
                <a:gd name="connsiteY7" fmla="*/ 299070 h 317500"/>
                <a:gd name="connsiteX8" fmla="*/ 298489 w 336853"/>
                <a:gd name="connsiteY8" fmla="*/ 263525 h 317500"/>
                <a:gd name="connsiteX9" fmla="*/ 320978 w 336853"/>
                <a:gd name="connsiteY9" fmla="*/ 275373 h 317500"/>
                <a:gd name="connsiteX10" fmla="*/ 336853 w 336853"/>
                <a:gd name="connsiteY10" fmla="*/ 317500 h 317500"/>
                <a:gd name="connsiteX11" fmla="*/ 217790 w 336853"/>
                <a:gd name="connsiteY11" fmla="*/ 317500 h 317500"/>
                <a:gd name="connsiteX12" fmla="*/ 233665 w 336853"/>
                <a:gd name="connsiteY12" fmla="*/ 275373 h 317500"/>
                <a:gd name="connsiteX13" fmla="*/ 256155 w 336853"/>
                <a:gd name="connsiteY13" fmla="*/ 263525 h 317500"/>
                <a:gd name="connsiteX14" fmla="*/ 37966 w 336853"/>
                <a:gd name="connsiteY14" fmla="*/ 263525 h 317500"/>
                <a:gd name="connsiteX15" fmla="*/ 48433 w 336853"/>
                <a:gd name="connsiteY15" fmla="*/ 299070 h 317500"/>
                <a:gd name="connsiteX16" fmla="*/ 51050 w 336853"/>
                <a:gd name="connsiteY16" fmla="*/ 303019 h 317500"/>
                <a:gd name="connsiteX17" fmla="*/ 54975 w 336853"/>
                <a:gd name="connsiteY17" fmla="*/ 289855 h 317500"/>
                <a:gd name="connsiteX18" fmla="*/ 58900 w 336853"/>
                <a:gd name="connsiteY18" fmla="*/ 272740 h 317500"/>
                <a:gd name="connsiteX19" fmla="*/ 61517 w 336853"/>
                <a:gd name="connsiteY19" fmla="*/ 289855 h 317500"/>
                <a:gd name="connsiteX20" fmla="*/ 66751 w 336853"/>
                <a:gd name="connsiteY20" fmla="*/ 303019 h 317500"/>
                <a:gd name="connsiteX21" fmla="*/ 68059 w 336853"/>
                <a:gd name="connsiteY21" fmla="*/ 299070 h 317500"/>
                <a:gd name="connsiteX22" fmla="*/ 78526 w 336853"/>
                <a:gd name="connsiteY22" fmla="*/ 263525 h 317500"/>
                <a:gd name="connsiteX23" fmla="*/ 102077 w 336853"/>
                <a:gd name="connsiteY23" fmla="*/ 275373 h 317500"/>
                <a:gd name="connsiteX24" fmla="*/ 116469 w 336853"/>
                <a:gd name="connsiteY24" fmla="*/ 317500 h 317500"/>
                <a:gd name="connsiteX25" fmla="*/ 23 w 336853"/>
                <a:gd name="connsiteY25" fmla="*/ 317500 h 317500"/>
                <a:gd name="connsiteX26" fmla="*/ 15724 w 336853"/>
                <a:gd name="connsiteY26" fmla="*/ 275373 h 317500"/>
                <a:gd name="connsiteX27" fmla="*/ 37966 w 336853"/>
                <a:gd name="connsiteY27" fmla="*/ 263525 h 317500"/>
                <a:gd name="connsiteX28" fmla="*/ 212235 w 336853"/>
                <a:gd name="connsiteY28" fmla="*/ 236538 h 317500"/>
                <a:gd name="connsiteX29" fmla="*/ 217792 w 336853"/>
                <a:gd name="connsiteY29" fmla="*/ 242888 h 317500"/>
                <a:gd name="connsiteX30" fmla="*/ 212235 w 336853"/>
                <a:gd name="connsiteY30" fmla="*/ 249238 h 317500"/>
                <a:gd name="connsiteX31" fmla="*/ 206678 w 336853"/>
                <a:gd name="connsiteY31" fmla="*/ 242888 h 317500"/>
                <a:gd name="connsiteX32" fmla="*/ 212235 w 336853"/>
                <a:gd name="connsiteY32" fmla="*/ 236538 h 317500"/>
                <a:gd name="connsiteX33" fmla="*/ 124128 w 336853"/>
                <a:gd name="connsiteY33" fmla="*/ 236538 h 317500"/>
                <a:gd name="connsiteX34" fmla="*/ 130478 w 336853"/>
                <a:gd name="connsiteY34" fmla="*/ 242888 h 317500"/>
                <a:gd name="connsiteX35" fmla="*/ 124128 w 336853"/>
                <a:gd name="connsiteY35" fmla="*/ 249238 h 317500"/>
                <a:gd name="connsiteX36" fmla="*/ 117778 w 336853"/>
                <a:gd name="connsiteY36" fmla="*/ 242888 h 317500"/>
                <a:gd name="connsiteX37" fmla="*/ 124128 w 336853"/>
                <a:gd name="connsiteY37" fmla="*/ 236538 h 317500"/>
                <a:gd name="connsiteX38" fmla="*/ 196360 w 336853"/>
                <a:gd name="connsiteY38" fmla="*/ 227013 h 317500"/>
                <a:gd name="connsiteX39" fmla="*/ 201917 w 336853"/>
                <a:gd name="connsiteY39" fmla="*/ 233363 h 317500"/>
                <a:gd name="connsiteX40" fmla="*/ 196360 w 336853"/>
                <a:gd name="connsiteY40" fmla="*/ 239713 h 317500"/>
                <a:gd name="connsiteX41" fmla="*/ 190803 w 336853"/>
                <a:gd name="connsiteY41" fmla="*/ 233363 h 317500"/>
                <a:gd name="connsiteX42" fmla="*/ 196360 w 336853"/>
                <a:gd name="connsiteY42" fmla="*/ 227013 h 317500"/>
                <a:gd name="connsiteX43" fmla="*/ 138415 w 336853"/>
                <a:gd name="connsiteY43" fmla="*/ 227013 h 317500"/>
                <a:gd name="connsiteX44" fmla="*/ 144765 w 336853"/>
                <a:gd name="connsiteY44" fmla="*/ 233363 h 317500"/>
                <a:gd name="connsiteX45" fmla="*/ 138415 w 336853"/>
                <a:gd name="connsiteY45" fmla="*/ 239713 h 317500"/>
                <a:gd name="connsiteX46" fmla="*/ 132065 w 336853"/>
                <a:gd name="connsiteY46" fmla="*/ 233363 h 317500"/>
                <a:gd name="connsiteX47" fmla="*/ 138415 w 336853"/>
                <a:gd name="connsiteY47" fmla="*/ 227013 h 317500"/>
                <a:gd name="connsiteX48" fmla="*/ 185405 w 336853"/>
                <a:gd name="connsiteY48" fmla="*/ 218758 h 317500"/>
                <a:gd name="connsiteX49" fmla="*/ 187945 w 336853"/>
                <a:gd name="connsiteY49" fmla="*/ 226378 h 317500"/>
                <a:gd name="connsiteX50" fmla="*/ 179055 w 336853"/>
                <a:gd name="connsiteY50" fmla="*/ 228918 h 317500"/>
                <a:gd name="connsiteX51" fmla="*/ 177785 w 336853"/>
                <a:gd name="connsiteY51" fmla="*/ 221298 h 317500"/>
                <a:gd name="connsiteX52" fmla="*/ 185405 w 336853"/>
                <a:gd name="connsiteY52" fmla="*/ 218758 h 317500"/>
                <a:gd name="connsiteX53" fmla="*/ 149210 w 336853"/>
                <a:gd name="connsiteY53" fmla="*/ 218758 h 317500"/>
                <a:gd name="connsiteX54" fmla="*/ 159212 w 336853"/>
                <a:gd name="connsiteY54" fmla="*/ 221298 h 317500"/>
                <a:gd name="connsiteX55" fmla="*/ 156354 w 336853"/>
                <a:gd name="connsiteY55" fmla="*/ 228918 h 317500"/>
                <a:gd name="connsiteX56" fmla="*/ 147782 w 336853"/>
                <a:gd name="connsiteY56" fmla="*/ 226378 h 317500"/>
                <a:gd name="connsiteX57" fmla="*/ 149210 w 336853"/>
                <a:gd name="connsiteY57" fmla="*/ 218758 h 317500"/>
                <a:gd name="connsiteX58" fmla="*/ 167785 w 336853"/>
                <a:gd name="connsiteY58" fmla="*/ 207963 h 317500"/>
                <a:gd name="connsiteX59" fmla="*/ 173342 w 336853"/>
                <a:gd name="connsiteY59" fmla="*/ 213520 h 317500"/>
                <a:gd name="connsiteX60" fmla="*/ 167785 w 336853"/>
                <a:gd name="connsiteY60" fmla="*/ 219077 h 317500"/>
                <a:gd name="connsiteX61" fmla="*/ 162228 w 336853"/>
                <a:gd name="connsiteY61" fmla="*/ 213520 h 317500"/>
                <a:gd name="connsiteX62" fmla="*/ 167785 w 336853"/>
                <a:gd name="connsiteY62" fmla="*/ 207963 h 317500"/>
                <a:gd name="connsiteX63" fmla="*/ 167785 w 336853"/>
                <a:gd name="connsiteY63" fmla="*/ 190500 h 317500"/>
                <a:gd name="connsiteX64" fmla="*/ 173342 w 336853"/>
                <a:gd name="connsiteY64" fmla="*/ 196850 h 317500"/>
                <a:gd name="connsiteX65" fmla="*/ 167785 w 336853"/>
                <a:gd name="connsiteY65" fmla="*/ 203200 h 317500"/>
                <a:gd name="connsiteX66" fmla="*/ 162228 w 336853"/>
                <a:gd name="connsiteY66" fmla="*/ 196850 h 317500"/>
                <a:gd name="connsiteX67" fmla="*/ 167785 w 336853"/>
                <a:gd name="connsiteY67" fmla="*/ 190500 h 317500"/>
                <a:gd name="connsiteX68" fmla="*/ 269512 w 336853"/>
                <a:gd name="connsiteY68" fmla="*/ 182286 h 317500"/>
                <a:gd name="connsiteX69" fmla="*/ 276020 w 336853"/>
                <a:gd name="connsiteY69" fmla="*/ 182286 h 317500"/>
                <a:gd name="connsiteX70" fmla="*/ 290340 w 336853"/>
                <a:gd name="connsiteY70" fmla="*/ 184906 h 317500"/>
                <a:gd name="connsiteX71" fmla="*/ 296849 w 336853"/>
                <a:gd name="connsiteY71" fmla="*/ 191458 h 317500"/>
                <a:gd name="connsiteX72" fmla="*/ 304659 w 336853"/>
                <a:gd name="connsiteY72" fmla="*/ 216354 h 317500"/>
                <a:gd name="connsiteX73" fmla="*/ 304659 w 336853"/>
                <a:gd name="connsiteY73" fmla="*/ 220285 h 317500"/>
                <a:gd name="connsiteX74" fmla="*/ 307263 w 336853"/>
                <a:gd name="connsiteY74" fmla="*/ 230767 h 317500"/>
                <a:gd name="connsiteX75" fmla="*/ 302056 w 336853"/>
                <a:gd name="connsiteY75" fmla="*/ 239940 h 317500"/>
                <a:gd name="connsiteX76" fmla="*/ 283831 w 336853"/>
                <a:gd name="connsiteY76" fmla="*/ 262215 h 317500"/>
                <a:gd name="connsiteX77" fmla="*/ 270813 w 336853"/>
                <a:gd name="connsiteY77" fmla="*/ 262215 h 317500"/>
                <a:gd name="connsiteX78" fmla="*/ 252589 w 336853"/>
                <a:gd name="connsiteY78" fmla="*/ 239940 h 317500"/>
                <a:gd name="connsiteX79" fmla="*/ 247382 w 336853"/>
                <a:gd name="connsiteY79" fmla="*/ 232078 h 317500"/>
                <a:gd name="connsiteX80" fmla="*/ 249985 w 336853"/>
                <a:gd name="connsiteY80" fmla="*/ 220285 h 317500"/>
                <a:gd name="connsiteX81" fmla="*/ 248684 w 336853"/>
                <a:gd name="connsiteY81" fmla="*/ 216354 h 317500"/>
                <a:gd name="connsiteX82" fmla="*/ 248684 w 336853"/>
                <a:gd name="connsiteY82" fmla="*/ 204561 h 317500"/>
                <a:gd name="connsiteX83" fmla="*/ 256494 w 336853"/>
                <a:gd name="connsiteY83" fmla="*/ 191458 h 317500"/>
                <a:gd name="connsiteX84" fmla="*/ 263003 w 336853"/>
                <a:gd name="connsiteY84" fmla="*/ 186217 h 317500"/>
                <a:gd name="connsiteX85" fmla="*/ 269512 w 336853"/>
                <a:gd name="connsiteY85" fmla="*/ 182286 h 317500"/>
                <a:gd name="connsiteX86" fmla="*/ 50941 w 336853"/>
                <a:gd name="connsiteY86" fmla="*/ 182286 h 317500"/>
                <a:gd name="connsiteX87" fmla="*/ 56254 w 336853"/>
                <a:gd name="connsiteY87" fmla="*/ 182286 h 317500"/>
                <a:gd name="connsiteX88" fmla="*/ 72194 w 336853"/>
                <a:gd name="connsiteY88" fmla="*/ 184906 h 317500"/>
                <a:gd name="connsiteX89" fmla="*/ 78836 w 336853"/>
                <a:gd name="connsiteY89" fmla="*/ 191458 h 317500"/>
                <a:gd name="connsiteX90" fmla="*/ 86806 w 336853"/>
                <a:gd name="connsiteY90" fmla="*/ 216354 h 317500"/>
                <a:gd name="connsiteX91" fmla="*/ 85477 w 336853"/>
                <a:gd name="connsiteY91" fmla="*/ 220285 h 317500"/>
                <a:gd name="connsiteX92" fmla="*/ 88134 w 336853"/>
                <a:gd name="connsiteY92" fmla="*/ 230767 h 317500"/>
                <a:gd name="connsiteX93" fmla="*/ 82821 w 336853"/>
                <a:gd name="connsiteY93" fmla="*/ 239940 h 317500"/>
                <a:gd name="connsiteX94" fmla="*/ 65553 w 336853"/>
                <a:gd name="connsiteY94" fmla="*/ 262215 h 317500"/>
                <a:gd name="connsiteX95" fmla="*/ 52269 w 336853"/>
                <a:gd name="connsiteY95" fmla="*/ 262215 h 317500"/>
                <a:gd name="connsiteX96" fmla="*/ 33673 w 336853"/>
                <a:gd name="connsiteY96" fmla="*/ 239940 h 317500"/>
                <a:gd name="connsiteX97" fmla="*/ 28359 w 336853"/>
                <a:gd name="connsiteY97" fmla="*/ 232078 h 317500"/>
                <a:gd name="connsiteX98" fmla="*/ 31016 w 336853"/>
                <a:gd name="connsiteY98" fmla="*/ 220285 h 317500"/>
                <a:gd name="connsiteX99" fmla="*/ 29688 w 336853"/>
                <a:gd name="connsiteY99" fmla="*/ 216354 h 317500"/>
                <a:gd name="connsiteX100" fmla="*/ 29688 w 336853"/>
                <a:gd name="connsiteY100" fmla="*/ 204561 h 317500"/>
                <a:gd name="connsiteX101" fmla="*/ 37658 w 336853"/>
                <a:gd name="connsiteY101" fmla="*/ 191458 h 317500"/>
                <a:gd name="connsiteX102" fmla="*/ 44299 w 336853"/>
                <a:gd name="connsiteY102" fmla="*/ 186217 h 317500"/>
                <a:gd name="connsiteX103" fmla="*/ 50941 w 336853"/>
                <a:gd name="connsiteY103" fmla="*/ 182286 h 317500"/>
                <a:gd name="connsiteX104" fmla="*/ 167785 w 336853"/>
                <a:gd name="connsiteY104" fmla="*/ 173038 h 317500"/>
                <a:gd name="connsiteX105" fmla="*/ 173342 w 336853"/>
                <a:gd name="connsiteY105" fmla="*/ 179388 h 317500"/>
                <a:gd name="connsiteX106" fmla="*/ 167785 w 336853"/>
                <a:gd name="connsiteY106" fmla="*/ 185738 h 317500"/>
                <a:gd name="connsiteX107" fmla="*/ 162228 w 336853"/>
                <a:gd name="connsiteY107" fmla="*/ 179388 h 317500"/>
                <a:gd name="connsiteX108" fmla="*/ 167785 w 336853"/>
                <a:gd name="connsiteY108" fmla="*/ 173038 h 317500"/>
                <a:gd name="connsiteX109" fmla="*/ 168402 w 336853"/>
                <a:gd name="connsiteY109" fmla="*/ 155575 h 317500"/>
                <a:gd name="connsiteX110" fmla="*/ 172106 w 336853"/>
                <a:gd name="connsiteY110" fmla="*/ 156986 h 317500"/>
                <a:gd name="connsiteX111" fmla="*/ 173341 w 336853"/>
                <a:gd name="connsiteY111" fmla="*/ 161219 h 317500"/>
                <a:gd name="connsiteX112" fmla="*/ 172106 w 336853"/>
                <a:gd name="connsiteY112" fmla="*/ 166864 h 317500"/>
                <a:gd name="connsiteX113" fmla="*/ 168402 w 336853"/>
                <a:gd name="connsiteY113" fmla="*/ 168275 h 317500"/>
                <a:gd name="connsiteX114" fmla="*/ 164697 w 336853"/>
                <a:gd name="connsiteY114" fmla="*/ 166864 h 317500"/>
                <a:gd name="connsiteX115" fmla="*/ 162228 w 336853"/>
                <a:gd name="connsiteY115" fmla="*/ 161219 h 317500"/>
                <a:gd name="connsiteX116" fmla="*/ 164697 w 336853"/>
                <a:gd name="connsiteY116" fmla="*/ 156986 h 317500"/>
                <a:gd name="connsiteX117" fmla="*/ 168402 w 336853"/>
                <a:gd name="connsiteY117" fmla="*/ 155575 h 317500"/>
                <a:gd name="connsiteX118" fmla="*/ 146617 w 336853"/>
                <a:gd name="connsiteY118" fmla="*/ 80963 h 317500"/>
                <a:gd name="connsiteX119" fmla="*/ 158524 w 336853"/>
                <a:gd name="connsiteY119" fmla="*/ 115191 h 317500"/>
                <a:gd name="connsiteX120" fmla="*/ 159847 w 336853"/>
                <a:gd name="connsiteY120" fmla="*/ 120457 h 317500"/>
                <a:gd name="connsiteX121" fmla="*/ 165138 w 336853"/>
                <a:gd name="connsiteY121" fmla="*/ 105976 h 317500"/>
                <a:gd name="connsiteX122" fmla="*/ 167784 w 336853"/>
                <a:gd name="connsiteY122" fmla="*/ 90178 h 317500"/>
                <a:gd name="connsiteX123" fmla="*/ 170430 w 336853"/>
                <a:gd name="connsiteY123" fmla="*/ 105976 h 317500"/>
                <a:gd name="connsiteX124" fmla="*/ 175722 w 336853"/>
                <a:gd name="connsiteY124" fmla="*/ 120457 h 317500"/>
                <a:gd name="connsiteX125" fmla="*/ 177045 w 336853"/>
                <a:gd name="connsiteY125" fmla="*/ 115191 h 317500"/>
                <a:gd name="connsiteX126" fmla="*/ 188951 w 336853"/>
                <a:gd name="connsiteY126" fmla="*/ 80963 h 317500"/>
                <a:gd name="connsiteX127" fmla="*/ 211441 w 336853"/>
                <a:gd name="connsiteY127" fmla="*/ 91494 h 317500"/>
                <a:gd name="connsiteX128" fmla="*/ 227316 w 336853"/>
                <a:gd name="connsiteY128" fmla="*/ 134938 h 317500"/>
                <a:gd name="connsiteX129" fmla="*/ 167784 w 336853"/>
                <a:gd name="connsiteY129" fmla="*/ 134938 h 317500"/>
                <a:gd name="connsiteX130" fmla="*/ 108253 w 336853"/>
                <a:gd name="connsiteY130" fmla="*/ 134938 h 317500"/>
                <a:gd name="connsiteX131" fmla="*/ 124128 w 336853"/>
                <a:gd name="connsiteY131" fmla="*/ 91494 h 317500"/>
                <a:gd name="connsiteX132" fmla="*/ 146617 w 336853"/>
                <a:gd name="connsiteY132" fmla="*/ 80963 h 317500"/>
                <a:gd name="connsiteX133" fmla="*/ 165180 w 336853"/>
                <a:gd name="connsiteY133" fmla="*/ 0 h 317500"/>
                <a:gd name="connsiteX134" fmla="*/ 180801 w 336853"/>
                <a:gd name="connsiteY134" fmla="*/ 3931 h 317500"/>
                <a:gd name="connsiteX135" fmla="*/ 187310 w 336853"/>
                <a:gd name="connsiteY135" fmla="*/ 10482 h 317500"/>
                <a:gd name="connsiteX136" fmla="*/ 195121 w 336853"/>
                <a:gd name="connsiteY136" fmla="*/ 35378 h 317500"/>
                <a:gd name="connsiteX137" fmla="*/ 195121 w 336853"/>
                <a:gd name="connsiteY137" fmla="*/ 39309 h 317500"/>
                <a:gd name="connsiteX138" fmla="*/ 196422 w 336853"/>
                <a:gd name="connsiteY138" fmla="*/ 49792 h 317500"/>
                <a:gd name="connsiteX139" fmla="*/ 192517 w 336853"/>
                <a:gd name="connsiteY139" fmla="*/ 58964 h 317500"/>
                <a:gd name="connsiteX140" fmla="*/ 174293 w 336853"/>
                <a:gd name="connsiteY140" fmla="*/ 81239 h 317500"/>
                <a:gd name="connsiteX141" fmla="*/ 161275 w 336853"/>
                <a:gd name="connsiteY141" fmla="*/ 81239 h 317500"/>
                <a:gd name="connsiteX142" fmla="*/ 143050 w 336853"/>
                <a:gd name="connsiteY142" fmla="*/ 58964 h 317500"/>
                <a:gd name="connsiteX143" fmla="*/ 137843 w 336853"/>
                <a:gd name="connsiteY143" fmla="*/ 49792 h 317500"/>
                <a:gd name="connsiteX144" fmla="*/ 140447 w 336853"/>
                <a:gd name="connsiteY144" fmla="*/ 39309 h 317500"/>
                <a:gd name="connsiteX145" fmla="*/ 139145 w 336853"/>
                <a:gd name="connsiteY145" fmla="*/ 35378 h 317500"/>
                <a:gd name="connsiteX146" fmla="*/ 139145 w 336853"/>
                <a:gd name="connsiteY146" fmla="*/ 23585 h 317500"/>
                <a:gd name="connsiteX147" fmla="*/ 146956 w 336853"/>
                <a:gd name="connsiteY147" fmla="*/ 10482 h 317500"/>
                <a:gd name="connsiteX148" fmla="*/ 153464 w 336853"/>
                <a:gd name="connsiteY148" fmla="*/ 5241 h 317500"/>
                <a:gd name="connsiteX149" fmla="*/ 159973 w 336853"/>
                <a:gd name="connsiteY149" fmla="*/ 1310 h 317500"/>
                <a:gd name="connsiteX150" fmla="*/ 165180 w 336853"/>
                <a:gd name="connsiteY150" fmla="*/ 0 h 31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336853" h="317500">
                  <a:moveTo>
                    <a:pt x="256155" y="263525"/>
                  </a:moveTo>
                  <a:cubicBezTo>
                    <a:pt x="256155" y="263525"/>
                    <a:pt x="256155" y="263525"/>
                    <a:pt x="268061" y="299070"/>
                  </a:cubicBezTo>
                  <a:cubicBezTo>
                    <a:pt x="268061" y="299070"/>
                    <a:pt x="268061" y="299070"/>
                    <a:pt x="269384" y="303019"/>
                  </a:cubicBezTo>
                  <a:cubicBezTo>
                    <a:pt x="269384" y="303019"/>
                    <a:pt x="269384" y="303019"/>
                    <a:pt x="274676" y="289855"/>
                  </a:cubicBezTo>
                  <a:cubicBezTo>
                    <a:pt x="262770" y="274057"/>
                    <a:pt x="274676" y="272740"/>
                    <a:pt x="277322" y="272740"/>
                  </a:cubicBezTo>
                  <a:cubicBezTo>
                    <a:pt x="279968" y="272740"/>
                    <a:pt x="291874" y="274057"/>
                    <a:pt x="279968" y="289855"/>
                  </a:cubicBezTo>
                  <a:cubicBezTo>
                    <a:pt x="279968" y="289855"/>
                    <a:pt x="279968" y="289855"/>
                    <a:pt x="285259" y="303019"/>
                  </a:cubicBezTo>
                  <a:cubicBezTo>
                    <a:pt x="285259" y="303019"/>
                    <a:pt x="285259" y="303019"/>
                    <a:pt x="286582" y="299070"/>
                  </a:cubicBezTo>
                  <a:cubicBezTo>
                    <a:pt x="286582" y="299070"/>
                    <a:pt x="286582" y="299070"/>
                    <a:pt x="298489" y="263525"/>
                  </a:cubicBezTo>
                  <a:cubicBezTo>
                    <a:pt x="298489" y="263525"/>
                    <a:pt x="306426" y="268791"/>
                    <a:pt x="320978" y="275373"/>
                  </a:cubicBezTo>
                  <a:cubicBezTo>
                    <a:pt x="336853" y="280639"/>
                    <a:pt x="336853" y="293804"/>
                    <a:pt x="336853" y="317500"/>
                  </a:cubicBezTo>
                  <a:cubicBezTo>
                    <a:pt x="336853" y="317500"/>
                    <a:pt x="336853" y="317500"/>
                    <a:pt x="217790" y="317500"/>
                  </a:cubicBezTo>
                  <a:cubicBezTo>
                    <a:pt x="219113" y="293804"/>
                    <a:pt x="217790" y="280639"/>
                    <a:pt x="233665" y="275373"/>
                  </a:cubicBezTo>
                  <a:cubicBezTo>
                    <a:pt x="248217" y="268791"/>
                    <a:pt x="256155" y="263525"/>
                    <a:pt x="256155" y="263525"/>
                  </a:cubicBezTo>
                  <a:close/>
                  <a:moveTo>
                    <a:pt x="37966" y="263525"/>
                  </a:moveTo>
                  <a:cubicBezTo>
                    <a:pt x="37966" y="263525"/>
                    <a:pt x="37966" y="263525"/>
                    <a:pt x="48433" y="299070"/>
                  </a:cubicBezTo>
                  <a:cubicBezTo>
                    <a:pt x="48433" y="299070"/>
                    <a:pt x="48433" y="299070"/>
                    <a:pt x="51050" y="303019"/>
                  </a:cubicBezTo>
                  <a:cubicBezTo>
                    <a:pt x="51050" y="303019"/>
                    <a:pt x="51050" y="303019"/>
                    <a:pt x="54975" y="289855"/>
                  </a:cubicBezTo>
                  <a:cubicBezTo>
                    <a:pt x="44508" y="274057"/>
                    <a:pt x="56284" y="272740"/>
                    <a:pt x="58900" y="272740"/>
                  </a:cubicBezTo>
                  <a:cubicBezTo>
                    <a:pt x="60209" y="272740"/>
                    <a:pt x="73293" y="274057"/>
                    <a:pt x="61517" y="289855"/>
                  </a:cubicBezTo>
                  <a:cubicBezTo>
                    <a:pt x="61517" y="289855"/>
                    <a:pt x="61517" y="289855"/>
                    <a:pt x="66751" y="303019"/>
                  </a:cubicBezTo>
                  <a:cubicBezTo>
                    <a:pt x="66751" y="303019"/>
                    <a:pt x="66751" y="303019"/>
                    <a:pt x="68059" y="299070"/>
                  </a:cubicBezTo>
                  <a:cubicBezTo>
                    <a:pt x="68059" y="299070"/>
                    <a:pt x="68059" y="299070"/>
                    <a:pt x="78526" y="263525"/>
                  </a:cubicBezTo>
                  <a:cubicBezTo>
                    <a:pt x="78526" y="263525"/>
                    <a:pt x="87685" y="268791"/>
                    <a:pt x="102077" y="275373"/>
                  </a:cubicBezTo>
                  <a:cubicBezTo>
                    <a:pt x="117778" y="280639"/>
                    <a:pt x="116469" y="293804"/>
                    <a:pt x="116469" y="317500"/>
                  </a:cubicBezTo>
                  <a:cubicBezTo>
                    <a:pt x="116469" y="317500"/>
                    <a:pt x="116469" y="317500"/>
                    <a:pt x="23" y="317500"/>
                  </a:cubicBezTo>
                  <a:cubicBezTo>
                    <a:pt x="23" y="293804"/>
                    <a:pt x="-1285" y="280639"/>
                    <a:pt x="15724" y="275373"/>
                  </a:cubicBezTo>
                  <a:cubicBezTo>
                    <a:pt x="30116" y="268791"/>
                    <a:pt x="37966" y="263525"/>
                    <a:pt x="37966" y="263525"/>
                  </a:cubicBezTo>
                  <a:close/>
                  <a:moveTo>
                    <a:pt x="212235" y="236538"/>
                  </a:moveTo>
                  <a:cubicBezTo>
                    <a:pt x="215304" y="236538"/>
                    <a:pt x="217792" y="239381"/>
                    <a:pt x="217792" y="242888"/>
                  </a:cubicBezTo>
                  <a:cubicBezTo>
                    <a:pt x="217792" y="246395"/>
                    <a:pt x="215304" y="249238"/>
                    <a:pt x="212235" y="249238"/>
                  </a:cubicBezTo>
                  <a:cubicBezTo>
                    <a:pt x="209166" y="249238"/>
                    <a:pt x="206678" y="246395"/>
                    <a:pt x="206678" y="242888"/>
                  </a:cubicBezTo>
                  <a:cubicBezTo>
                    <a:pt x="206678" y="239381"/>
                    <a:pt x="209166" y="236538"/>
                    <a:pt x="212235" y="236538"/>
                  </a:cubicBezTo>
                  <a:close/>
                  <a:moveTo>
                    <a:pt x="124128" y="236538"/>
                  </a:moveTo>
                  <a:cubicBezTo>
                    <a:pt x="127635" y="236538"/>
                    <a:pt x="130478" y="239381"/>
                    <a:pt x="130478" y="242888"/>
                  </a:cubicBezTo>
                  <a:cubicBezTo>
                    <a:pt x="130478" y="246395"/>
                    <a:pt x="127635" y="249238"/>
                    <a:pt x="124128" y="249238"/>
                  </a:cubicBezTo>
                  <a:cubicBezTo>
                    <a:pt x="120621" y="249238"/>
                    <a:pt x="117778" y="246395"/>
                    <a:pt x="117778" y="242888"/>
                  </a:cubicBezTo>
                  <a:cubicBezTo>
                    <a:pt x="117778" y="239381"/>
                    <a:pt x="120621" y="236538"/>
                    <a:pt x="124128" y="236538"/>
                  </a:cubicBezTo>
                  <a:close/>
                  <a:moveTo>
                    <a:pt x="196360" y="227013"/>
                  </a:moveTo>
                  <a:cubicBezTo>
                    <a:pt x="199429" y="227013"/>
                    <a:pt x="201917" y="229856"/>
                    <a:pt x="201917" y="233363"/>
                  </a:cubicBezTo>
                  <a:cubicBezTo>
                    <a:pt x="201917" y="236870"/>
                    <a:pt x="199429" y="239713"/>
                    <a:pt x="196360" y="239713"/>
                  </a:cubicBezTo>
                  <a:cubicBezTo>
                    <a:pt x="193291" y="239713"/>
                    <a:pt x="190803" y="236870"/>
                    <a:pt x="190803" y="233363"/>
                  </a:cubicBezTo>
                  <a:cubicBezTo>
                    <a:pt x="190803" y="229856"/>
                    <a:pt x="193291" y="227013"/>
                    <a:pt x="196360" y="227013"/>
                  </a:cubicBezTo>
                  <a:close/>
                  <a:moveTo>
                    <a:pt x="138415" y="227013"/>
                  </a:moveTo>
                  <a:cubicBezTo>
                    <a:pt x="141922" y="227013"/>
                    <a:pt x="144765" y="229856"/>
                    <a:pt x="144765" y="233363"/>
                  </a:cubicBezTo>
                  <a:cubicBezTo>
                    <a:pt x="144765" y="236870"/>
                    <a:pt x="141922" y="239713"/>
                    <a:pt x="138415" y="239713"/>
                  </a:cubicBezTo>
                  <a:cubicBezTo>
                    <a:pt x="134908" y="239713"/>
                    <a:pt x="132065" y="236870"/>
                    <a:pt x="132065" y="233363"/>
                  </a:cubicBezTo>
                  <a:cubicBezTo>
                    <a:pt x="132065" y="229856"/>
                    <a:pt x="134908" y="227013"/>
                    <a:pt x="138415" y="227013"/>
                  </a:cubicBezTo>
                  <a:close/>
                  <a:moveTo>
                    <a:pt x="185405" y="218758"/>
                  </a:moveTo>
                  <a:cubicBezTo>
                    <a:pt x="187945" y="221298"/>
                    <a:pt x="189215" y="223838"/>
                    <a:pt x="187945" y="226378"/>
                  </a:cubicBezTo>
                  <a:cubicBezTo>
                    <a:pt x="185405" y="230188"/>
                    <a:pt x="182865" y="230188"/>
                    <a:pt x="179055" y="228918"/>
                  </a:cubicBezTo>
                  <a:cubicBezTo>
                    <a:pt x="176515" y="226378"/>
                    <a:pt x="176515" y="223838"/>
                    <a:pt x="177785" y="221298"/>
                  </a:cubicBezTo>
                  <a:cubicBezTo>
                    <a:pt x="179055" y="217488"/>
                    <a:pt x="182865" y="217488"/>
                    <a:pt x="185405" y="218758"/>
                  </a:cubicBezTo>
                  <a:close/>
                  <a:moveTo>
                    <a:pt x="149210" y="218758"/>
                  </a:moveTo>
                  <a:cubicBezTo>
                    <a:pt x="152068" y="217488"/>
                    <a:pt x="156354" y="217488"/>
                    <a:pt x="159212" y="221298"/>
                  </a:cubicBezTo>
                  <a:cubicBezTo>
                    <a:pt x="160641" y="223838"/>
                    <a:pt x="159212" y="226378"/>
                    <a:pt x="156354" y="228918"/>
                  </a:cubicBezTo>
                  <a:cubicBezTo>
                    <a:pt x="153497" y="230188"/>
                    <a:pt x="149210" y="230188"/>
                    <a:pt x="147782" y="226378"/>
                  </a:cubicBezTo>
                  <a:cubicBezTo>
                    <a:pt x="146353" y="223838"/>
                    <a:pt x="146353" y="221298"/>
                    <a:pt x="149210" y="218758"/>
                  </a:cubicBezTo>
                  <a:close/>
                  <a:moveTo>
                    <a:pt x="167785" y="207963"/>
                  </a:moveTo>
                  <a:cubicBezTo>
                    <a:pt x="170854" y="207963"/>
                    <a:pt x="173342" y="210451"/>
                    <a:pt x="173342" y="213520"/>
                  </a:cubicBezTo>
                  <a:cubicBezTo>
                    <a:pt x="173342" y="216589"/>
                    <a:pt x="170854" y="219077"/>
                    <a:pt x="167785" y="219077"/>
                  </a:cubicBezTo>
                  <a:cubicBezTo>
                    <a:pt x="164716" y="219077"/>
                    <a:pt x="162228" y="216589"/>
                    <a:pt x="162228" y="213520"/>
                  </a:cubicBezTo>
                  <a:cubicBezTo>
                    <a:pt x="162228" y="210451"/>
                    <a:pt x="164716" y="207963"/>
                    <a:pt x="167785" y="207963"/>
                  </a:cubicBezTo>
                  <a:close/>
                  <a:moveTo>
                    <a:pt x="167785" y="190500"/>
                  </a:moveTo>
                  <a:cubicBezTo>
                    <a:pt x="170854" y="190500"/>
                    <a:pt x="173342" y="193343"/>
                    <a:pt x="173342" y="196850"/>
                  </a:cubicBezTo>
                  <a:cubicBezTo>
                    <a:pt x="173342" y="200357"/>
                    <a:pt x="170854" y="203200"/>
                    <a:pt x="167785" y="203200"/>
                  </a:cubicBezTo>
                  <a:cubicBezTo>
                    <a:pt x="164716" y="203200"/>
                    <a:pt x="162228" y="200357"/>
                    <a:pt x="162228" y="196850"/>
                  </a:cubicBezTo>
                  <a:cubicBezTo>
                    <a:pt x="162228" y="193343"/>
                    <a:pt x="164716" y="190500"/>
                    <a:pt x="167785" y="190500"/>
                  </a:cubicBezTo>
                  <a:close/>
                  <a:moveTo>
                    <a:pt x="269512" y="182286"/>
                  </a:moveTo>
                  <a:cubicBezTo>
                    <a:pt x="270813" y="182286"/>
                    <a:pt x="273417" y="182286"/>
                    <a:pt x="276020" y="182286"/>
                  </a:cubicBezTo>
                  <a:cubicBezTo>
                    <a:pt x="281228" y="180975"/>
                    <a:pt x="286435" y="182286"/>
                    <a:pt x="290340" y="184906"/>
                  </a:cubicBezTo>
                  <a:cubicBezTo>
                    <a:pt x="295547" y="187527"/>
                    <a:pt x="296849" y="191458"/>
                    <a:pt x="296849" y="191458"/>
                  </a:cubicBezTo>
                  <a:cubicBezTo>
                    <a:pt x="296849" y="191458"/>
                    <a:pt x="309866" y="192768"/>
                    <a:pt x="304659" y="216354"/>
                  </a:cubicBezTo>
                  <a:cubicBezTo>
                    <a:pt x="304659" y="217664"/>
                    <a:pt x="304659" y="218974"/>
                    <a:pt x="304659" y="220285"/>
                  </a:cubicBezTo>
                  <a:cubicBezTo>
                    <a:pt x="307263" y="220285"/>
                    <a:pt x="309866" y="221595"/>
                    <a:pt x="307263" y="230767"/>
                  </a:cubicBezTo>
                  <a:cubicBezTo>
                    <a:pt x="304659" y="238629"/>
                    <a:pt x="303357" y="239940"/>
                    <a:pt x="302056" y="239940"/>
                  </a:cubicBezTo>
                  <a:cubicBezTo>
                    <a:pt x="300754" y="249112"/>
                    <a:pt x="294245" y="258284"/>
                    <a:pt x="283831" y="262215"/>
                  </a:cubicBezTo>
                  <a:cubicBezTo>
                    <a:pt x="279926" y="263525"/>
                    <a:pt x="274719" y="263525"/>
                    <a:pt x="270813" y="262215"/>
                  </a:cubicBezTo>
                  <a:cubicBezTo>
                    <a:pt x="260399" y="258284"/>
                    <a:pt x="253891" y="249112"/>
                    <a:pt x="252589" y="239940"/>
                  </a:cubicBezTo>
                  <a:cubicBezTo>
                    <a:pt x="251287" y="239940"/>
                    <a:pt x="249985" y="238629"/>
                    <a:pt x="247382" y="232078"/>
                  </a:cubicBezTo>
                  <a:cubicBezTo>
                    <a:pt x="244778" y="221595"/>
                    <a:pt x="247382" y="220285"/>
                    <a:pt x="249985" y="220285"/>
                  </a:cubicBezTo>
                  <a:cubicBezTo>
                    <a:pt x="249985" y="218974"/>
                    <a:pt x="249985" y="217664"/>
                    <a:pt x="248684" y="216354"/>
                  </a:cubicBezTo>
                  <a:cubicBezTo>
                    <a:pt x="248684" y="212423"/>
                    <a:pt x="248684" y="208492"/>
                    <a:pt x="248684" y="204561"/>
                  </a:cubicBezTo>
                  <a:cubicBezTo>
                    <a:pt x="249985" y="199320"/>
                    <a:pt x="252589" y="195389"/>
                    <a:pt x="256494" y="191458"/>
                  </a:cubicBezTo>
                  <a:cubicBezTo>
                    <a:pt x="257796" y="190147"/>
                    <a:pt x="260399" y="187527"/>
                    <a:pt x="263003" y="186217"/>
                  </a:cubicBezTo>
                  <a:cubicBezTo>
                    <a:pt x="264305" y="184906"/>
                    <a:pt x="266908" y="183596"/>
                    <a:pt x="269512" y="182286"/>
                  </a:cubicBezTo>
                  <a:close/>
                  <a:moveTo>
                    <a:pt x="50941" y="182286"/>
                  </a:moveTo>
                  <a:cubicBezTo>
                    <a:pt x="52269" y="182286"/>
                    <a:pt x="54926" y="182286"/>
                    <a:pt x="56254" y="182286"/>
                  </a:cubicBezTo>
                  <a:cubicBezTo>
                    <a:pt x="62896" y="180975"/>
                    <a:pt x="68209" y="182286"/>
                    <a:pt x="72194" y="184906"/>
                  </a:cubicBezTo>
                  <a:cubicBezTo>
                    <a:pt x="77507" y="187527"/>
                    <a:pt x="78836" y="191458"/>
                    <a:pt x="78836" y="191458"/>
                  </a:cubicBezTo>
                  <a:cubicBezTo>
                    <a:pt x="78836" y="191458"/>
                    <a:pt x="90791" y="192768"/>
                    <a:pt x="86806" y="216354"/>
                  </a:cubicBezTo>
                  <a:cubicBezTo>
                    <a:pt x="86806" y="217664"/>
                    <a:pt x="86806" y="218974"/>
                    <a:pt x="85477" y="220285"/>
                  </a:cubicBezTo>
                  <a:cubicBezTo>
                    <a:pt x="88134" y="220285"/>
                    <a:pt x="90791" y="221595"/>
                    <a:pt x="88134" y="230767"/>
                  </a:cubicBezTo>
                  <a:cubicBezTo>
                    <a:pt x="86806" y="238629"/>
                    <a:pt x="84149" y="239940"/>
                    <a:pt x="82821" y="239940"/>
                  </a:cubicBezTo>
                  <a:cubicBezTo>
                    <a:pt x="81492" y="249112"/>
                    <a:pt x="74851" y="258284"/>
                    <a:pt x="65553" y="262215"/>
                  </a:cubicBezTo>
                  <a:cubicBezTo>
                    <a:pt x="60239" y="263525"/>
                    <a:pt x="56254" y="263525"/>
                    <a:pt x="52269" y="262215"/>
                  </a:cubicBezTo>
                  <a:cubicBezTo>
                    <a:pt x="41643" y="258284"/>
                    <a:pt x="35001" y="249112"/>
                    <a:pt x="33673" y="239940"/>
                  </a:cubicBezTo>
                  <a:cubicBezTo>
                    <a:pt x="32344" y="239940"/>
                    <a:pt x="29688" y="238629"/>
                    <a:pt x="28359" y="232078"/>
                  </a:cubicBezTo>
                  <a:cubicBezTo>
                    <a:pt x="25703" y="221595"/>
                    <a:pt x="28359" y="220285"/>
                    <a:pt x="31016" y="220285"/>
                  </a:cubicBezTo>
                  <a:cubicBezTo>
                    <a:pt x="31016" y="218974"/>
                    <a:pt x="29688" y="217664"/>
                    <a:pt x="29688" y="216354"/>
                  </a:cubicBezTo>
                  <a:cubicBezTo>
                    <a:pt x="28359" y="212423"/>
                    <a:pt x="28359" y="208492"/>
                    <a:pt x="29688" y="204561"/>
                  </a:cubicBezTo>
                  <a:cubicBezTo>
                    <a:pt x="31016" y="199320"/>
                    <a:pt x="33673" y="195389"/>
                    <a:pt x="37658" y="191458"/>
                  </a:cubicBezTo>
                  <a:cubicBezTo>
                    <a:pt x="38986" y="190147"/>
                    <a:pt x="41643" y="187527"/>
                    <a:pt x="44299" y="186217"/>
                  </a:cubicBezTo>
                  <a:cubicBezTo>
                    <a:pt x="45628" y="184906"/>
                    <a:pt x="48284" y="183596"/>
                    <a:pt x="50941" y="182286"/>
                  </a:cubicBezTo>
                  <a:close/>
                  <a:moveTo>
                    <a:pt x="167785" y="173038"/>
                  </a:moveTo>
                  <a:cubicBezTo>
                    <a:pt x="170854" y="173038"/>
                    <a:pt x="173342" y="175881"/>
                    <a:pt x="173342" y="179388"/>
                  </a:cubicBezTo>
                  <a:cubicBezTo>
                    <a:pt x="173342" y="182895"/>
                    <a:pt x="170854" y="185738"/>
                    <a:pt x="167785" y="185738"/>
                  </a:cubicBezTo>
                  <a:cubicBezTo>
                    <a:pt x="164716" y="185738"/>
                    <a:pt x="162228" y="182895"/>
                    <a:pt x="162228" y="179388"/>
                  </a:cubicBezTo>
                  <a:cubicBezTo>
                    <a:pt x="162228" y="175881"/>
                    <a:pt x="164716" y="173038"/>
                    <a:pt x="167785" y="173038"/>
                  </a:cubicBezTo>
                  <a:close/>
                  <a:moveTo>
                    <a:pt x="168402" y="155575"/>
                  </a:moveTo>
                  <a:cubicBezTo>
                    <a:pt x="169636" y="155575"/>
                    <a:pt x="170871" y="155575"/>
                    <a:pt x="172106" y="156986"/>
                  </a:cubicBezTo>
                  <a:cubicBezTo>
                    <a:pt x="173341" y="158397"/>
                    <a:pt x="173341" y="159808"/>
                    <a:pt x="173341" y="161219"/>
                  </a:cubicBezTo>
                  <a:cubicBezTo>
                    <a:pt x="173341" y="164041"/>
                    <a:pt x="173341" y="165453"/>
                    <a:pt x="172106" y="166864"/>
                  </a:cubicBezTo>
                  <a:cubicBezTo>
                    <a:pt x="170871" y="166864"/>
                    <a:pt x="169636" y="168275"/>
                    <a:pt x="168402" y="168275"/>
                  </a:cubicBezTo>
                  <a:cubicBezTo>
                    <a:pt x="167167" y="168275"/>
                    <a:pt x="165932" y="166864"/>
                    <a:pt x="164697" y="166864"/>
                  </a:cubicBezTo>
                  <a:cubicBezTo>
                    <a:pt x="163463" y="165453"/>
                    <a:pt x="162228" y="164041"/>
                    <a:pt x="162228" y="161219"/>
                  </a:cubicBezTo>
                  <a:cubicBezTo>
                    <a:pt x="162228" y="159808"/>
                    <a:pt x="163463" y="158397"/>
                    <a:pt x="164697" y="156986"/>
                  </a:cubicBezTo>
                  <a:cubicBezTo>
                    <a:pt x="165932" y="155575"/>
                    <a:pt x="167167" y="155575"/>
                    <a:pt x="168402" y="155575"/>
                  </a:cubicBezTo>
                  <a:close/>
                  <a:moveTo>
                    <a:pt x="146617" y="80963"/>
                  </a:moveTo>
                  <a:cubicBezTo>
                    <a:pt x="146617" y="80963"/>
                    <a:pt x="146617" y="80963"/>
                    <a:pt x="158524" y="115191"/>
                  </a:cubicBezTo>
                  <a:cubicBezTo>
                    <a:pt x="158524" y="115191"/>
                    <a:pt x="158524" y="115191"/>
                    <a:pt x="159847" y="120457"/>
                  </a:cubicBezTo>
                  <a:cubicBezTo>
                    <a:pt x="159847" y="120457"/>
                    <a:pt x="159847" y="120457"/>
                    <a:pt x="165138" y="105976"/>
                  </a:cubicBezTo>
                  <a:cubicBezTo>
                    <a:pt x="153232" y="90178"/>
                    <a:pt x="165138" y="90178"/>
                    <a:pt x="167784" y="90178"/>
                  </a:cubicBezTo>
                  <a:cubicBezTo>
                    <a:pt x="170430" y="90178"/>
                    <a:pt x="182336" y="90178"/>
                    <a:pt x="170430" y="105976"/>
                  </a:cubicBezTo>
                  <a:cubicBezTo>
                    <a:pt x="170430" y="105976"/>
                    <a:pt x="170430" y="105976"/>
                    <a:pt x="175722" y="120457"/>
                  </a:cubicBezTo>
                  <a:cubicBezTo>
                    <a:pt x="175722" y="120457"/>
                    <a:pt x="175722" y="120457"/>
                    <a:pt x="177045" y="115191"/>
                  </a:cubicBezTo>
                  <a:cubicBezTo>
                    <a:pt x="177045" y="115191"/>
                    <a:pt x="177045" y="115191"/>
                    <a:pt x="188951" y="80963"/>
                  </a:cubicBezTo>
                  <a:cubicBezTo>
                    <a:pt x="188951" y="80963"/>
                    <a:pt x="196889" y="86229"/>
                    <a:pt x="211441" y="91494"/>
                  </a:cubicBezTo>
                  <a:cubicBezTo>
                    <a:pt x="227316" y="98077"/>
                    <a:pt x="225993" y="111241"/>
                    <a:pt x="227316" y="134938"/>
                  </a:cubicBezTo>
                  <a:cubicBezTo>
                    <a:pt x="227316" y="134938"/>
                    <a:pt x="227316" y="134938"/>
                    <a:pt x="167784" y="134938"/>
                  </a:cubicBezTo>
                  <a:lnTo>
                    <a:pt x="108253" y="134938"/>
                  </a:lnTo>
                  <a:cubicBezTo>
                    <a:pt x="108253" y="111241"/>
                    <a:pt x="108253" y="98077"/>
                    <a:pt x="124128" y="91494"/>
                  </a:cubicBezTo>
                  <a:cubicBezTo>
                    <a:pt x="138680" y="86229"/>
                    <a:pt x="146617" y="80963"/>
                    <a:pt x="146617" y="80963"/>
                  </a:cubicBezTo>
                  <a:close/>
                  <a:moveTo>
                    <a:pt x="165180" y="0"/>
                  </a:moveTo>
                  <a:cubicBezTo>
                    <a:pt x="171689" y="0"/>
                    <a:pt x="176896" y="1310"/>
                    <a:pt x="180801" y="3931"/>
                  </a:cubicBezTo>
                  <a:cubicBezTo>
                    <a:pt x="186008" y="6551"/>
                    <a:pt x="187310" y="10482"/>
                    <a:pt x="187310" y="10482"/>
                  </a:cubicBezTo>
                  <a:cubicBezTo>
                    <a:pt x="187310" y="10482"/>
                    <a:pt x="199026" y="10482"/>
                    <a:pt x="195121" y="35378"/>
                  </a:cubicBezTo>
                  <a:cubicBezTo>
                    <a:pt x="195121" y="36689"/>
                    <a:pt x="195121" y="37999"/>
                    <a:pt x="195121" y="39309"/>
                  </a:cubicBezTo>
                  <a:cubicBezTo>
                    <a:pt x="196422" y="39309"/>
                    <a:pt x="200328" y="40620"/>
                    <a:pt x="196422" y="49792"/>
                  </a:cubicBezTo>
                  <a:cubicBezTo>
                    <a:pt x="195121" y="56343"/>
                    <a:pt x="193819" y="58964"/>
                    <a:pt x="192517" y="58964"/>
                  </a:cubicBezTo>
                  <a:cubicBezTo>
                    <a:pt x="191215" y="66826"/>
                    <a:pt x="184707" y="77308"/>
                    <a:pt x="174293" y="81239"/>
                  </a:cubicBezTo>
                  <a:cubicBezTo>
                    <a:pt x="170387" y="82550"/>
                    <a:pt x="165180" y="82550"/>
                    <a:pt x="161275" y="81239"/>
                  </a:cubicBezTo>
                  <a:cubicBezTo>
                    <a:pt x="150861" y="77308"/>
                    <a:pt x="144352" y="66826"/>
                    <a:pt x="143050" y="58964"/>
                  </a:cubicBezTo>
                  <a:cubicBezTo>
                    <a:pt x="141749" y="58964"/>
                    <a:pt x="139145" y="56343"/>
                    <a:pt x="137843" y="49792"/>
                  </a:cubicBezTo>
                  <a:cubicBezTo>
                    <a:pt x="135240" y="40620"/>
                    <a:pt x="137843" y="39309"/>
                    <a:pt x="140447" y="39309"/>
                  </a:cubicBezTo>
                  <a:cubicBezTo>
                    <a:pt x="140447" y="37999"/>
                    <a:pt x="139145" y="36689"/>
                    <a:pt x="139145" y="35378"/>
                  </a:cubicBezTo>
                  <a:cubicBezTo>
                    <a:pt x="139145" y="31447"/>
                    <a:pt x="137843" y="27516"/>
                    <a:pt x="139145" y="23585"/>
                  </a:cubicBezTo>
                  <a:cubicBezTo>
                    <a:pt x="140447" y="18344"/>
                    <a:pt x="143050" y="13103"/>
                    <a:pt x="146956" y="10482"/>
                  </a:cubicBezTo>
                  <a:cubicBezTo>
                    <a:pt x="148257" y="7862"/>
                    <a:pt x="150861" y="6551"/>
                    <a:pt x="153464" y="5241"/>
                  </a:cubicBezTo>
                  <a:cubicBezTo>
                    <a:pt x="154766" y="3931"/>
                    <a:pt x="157370" y="2620"/>
                    <a:pt x="159973" y="1310"/>
                  </a:cubicBezTo>
                  <a:cubicBezTo>
                    <a:pt x="161275" y="1310"/>
                    <a:pt x="163878" y="0"/>
                    <a:pt x="16518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3" name="组合 42"/>
          <p:cNvGrpSpPr/>
          <p:nvPr/>
        </p:nvGrpSpPr>
        <p:grpSpPr>
          <a:xfrm>
            <a:off x="6403989" y="3085551"/>
            <a:ext cx="1340045" cy="1155212"/>
            <a:chOff x="6403989" y="2882351"/>
            <a:chExt cx="1340045" cy="1155212"/>
          </a:xfrm>
        </p:grpSpPr>
        <p:sp>
          <p:nvSpPr>
            <p:cNvPr id="8" name="六边形 7"/>
            <p:cNvSpPr/>
            <p:nvPr/>
          </p:nvSpPr>
          <p:spPr>
            <a:xfrm>
              <a:off x="6403989" y="2882351"/>
              <a:ext cx="1340045" cy="1155212"/>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六边形 35"/>
            <p:cNvSpPr/>
            <p:nvPr/>
          </p:nvSpPr>
          <p:spPr>
            <a:xfrm>
              <a:off x="6765620" y="3123821"/>
              <a:ext cx="616785" cy="699242"/>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2" name="组合 41"/>
          <p:cNvGrpSpPr/>
          <p:nvPr/>
        </p:nvGrpSpPr>
        <p:grpSpPr>
          <a:xfrm>
            <a:off x="8365931" y="2206548"/>
            <a:ext cx="1340045" cy="1155212"/>
            <a:chOff x="8365931" y="2003348"/>
            <a:chExt cx="1340045" cy="1155212"/>
          </a:xfrm>
        </p:grpSpPr>
        <p:sp>
          <p:nvSpPr>
            <p:cNvPr id="9" name="六边形 8"/>
            <p:cNvSpPr/>
            <p:nvPr/>
          </p:nvSpPr>
          <p:spPr>
            <a:xfrm>
              <a:off x="8365931" y="2003348"/>
              <a:ext cx="1340045" cy="1155212"/>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六边形 36"/>
            <p:cNvSpPr/>
            <p:nvPr/>
          </p:nvSpPr>
          <p:spPr>
            <a:xfrm>
              <a:off x="8717668" y="2244818"/>
              <a:ext cx="636574" cy="699242"/>
            </a:xfrm>
            <a:custGeom>
              <a:avLst/>
              <a:gdLst>
                <a:gd name="connsiteX0" fmla="*/ 265967 w 306388"/>
                <a:gd name="connsiteY0" fmla="*/ 243697 h 336550"/>
                <a:gd name="connsiteX1" fmla="*/ 232996 w 306388"/>
                <a:gd name="connsiteY1" fmla="*/ 278234 h 336550"/>
                <a:gd name="connsiteX2" fmla="*/ 219808 w 306388"/>
                <a:gd name="connsiteY2" fmla="*/ 264950 h 336550"/>
                <a:gd name="connsiteX3" fmla="*/ 203982 w 306388"/>
                <a:gd name="connsiteY3" fmla="*/ 264950 h 336550"/>
                <a:gd name="connsiteX4" fmla="*/ 203982 w 306388"/>
                <a:gd name="connsiteY4" fmla="*/ 280890 h 336550"/>
                <a:gd name="connsiteX5" fmla="*/ 225083 w 306388"/>
                <a:gd name="connsiteY5" fmla="*/ 300815 h 336550"/>
                <a:gd name="connsiteX6" fmla="*/ 232996 w 306388"/>
                <a:gd name="connsiteY6" fmla="*/ 304800 h 336550"/>
                <a:gd name="connsiteX7" fmla="*/ 239591 w 306388"/>
                <a:gd name="connsiteY7" fmla="*/ 300815 h 336550"/>
                <a:gd name="connsiteX8" fmla="*/ 281794 w 306388"/>
                <a:gd name="connsiteY8" fmla="*/ 259637 h 336550"/>
                <a:gd name="connsiteX9" fmla="*/ 281794 w 306388"/>
                <a:gd name="connsiteY9" fmla="*/ 243697 h 336550"/>
                <a:gd name="connsiteX10" fmla="*/ 265967 w 306388"/>
                <a:gd name="connsiteY10" fmla="*/ 243697 h 336550"/>
                <a:gd name="connsiteX11" fmla="*/ 242094 w 306388"/>
                <a:gd name="connsiteY11" fmla="*/ 209550 h 336550"/>
                <a:gd name="connsiteX12" fmla="*/ 306388 w 306388"/>
                <a:gd name="connsiteY12" fmla="*/ 273050 h 336550"/>
                <a:gd name="connsiteX13" fmla="*/ 242094 w 306388"/>
                <a:gd name="connsiteY13" fmla="*/ 336550 h 336550"/>
                <a:gd name="connsiteX14" fmla="*/ 177800 w 306388"/>
                <a:gd name="connsiteY14" fmla="*/ 273050 h 336550"/>
                <a:gd name="connsiteX15" fmla="*/ 242094 w 306388"/>
                <a:gd name="connsiteY15" fmla="*/ 209550 h 336550"/>
                <a:gd name="connsiteX16" fmla="*/ 65986 w 306388"/>
                <a:gd name="connsiteY16" fmla="*/ 133087 h 336550"/>
                <a:gd name="connsiteX17" fmla="*/ 69946 w 306388"/>
                <a:gd name="connsiteY17" fmla="*/ 135738 h 336550"/>
                <a:gd name="connsiteX18" fmla="*/ 104259 w 306388"/>
                <a:gd name="connsiteY18" fmla="*/ 228503 h 336550"/>
                <a:gd name="connsiteX19" fmla="*/ 116136 w 306388"/>
                <a:gd name="connsiteY19" fmla="*/ 228503 h 336550"/>
                <a:gd name="connsiteX20" fmla="*/ 149130 w 306388"/>
                <a:gd name="connsiteY20" fmla="*/ 135738 h 336550"/>
                <a:gd name="connsiteX21" fmla="*/ 155728 w 306388"/>
                <a:gd name="connsiteY21" fmla="*/ 133087 h 336550"/>
                <a:gd name="connsiteX22" fmla="*/ 184762 w 306388"/>
                <a:gd name="connsiteY22" fmla="*/ 138388 h 336550"/>
                <a:gd name="connsiteX23" fmla="*/ 219075 w 306388"/>
                <a:gd name="connsiteY23" fmla="*/ 184771 h 336550"/>
                <a:gd name="connsiteX24" fmla="*/ 219075 w 306388"/>
                <a:gd name="connsiteY24" fmla="*/ 195373 h 336550"/>
                <a:gd name="connsiteX25" fmla="*/ 161007 w 306388"/>
                <a:gd name="connsiteY25" fmla="*/ 273561 h 336550"/>
                <a:gd name="connsiteX26" fmla="*/ 162327 w 306388"/>
                <a:gd name="connsiteY26" fmla="*/ 284162 h 336550"/>
                <a:gd name="connsiteX27" fmla="*/ 21116 w 306388"/>
                <a:gd name="connsiteY27" fmla="*/ 284162 h 336550"/>
                <a:gd name="connsiteX28" fmla="*/ 0 w 306388"/>
                <a:gd name="connsiteY28" fmla="*/ 262959 h 336550"/>
                <a:gd name="connsiteX29" fmla="*/ 0 w 306388"/>
                <a:gd name="connsiteY29" fmla="*/ 186096 h 336550"/>
                <a:gd name="connsiteX30" fmla="*/ 34313 w 306388"/>
                <a:gd name="connsiteY30" fmla="*/ 138388 h 336550"/>
                <a:gd name="connsiteX31" fmla="*/ 65986 w 306388"/>
                <a:gd name="connsiteY31" fmla="*/ 133087 h 336550"/>
                <a:gd name="connsiteX32" fmla="*/ 103043 w 306388"/>
                <a:gd name="connsiteY32" fmla="*/ 125412 h 336550"/>
                <a:gd name="connsiteX33" fmla="*/ 117331 w 306388"/>
                <a:gd name="connsiteY33" fmla="*/ 125412 h 336550"/>
                <a:gd name="connsiteX34" fmla="*/ 122526 w 306388"/>
                <a:gd name="connsiteY34" fmla="*/ 128077 h 336550"/>
                <a:gd name="connsiteX35" fmla="*/ 122526 w 306388"/>
                <a:gd name="connsiteY35" fmla="*/ 136071 h 336550"/>
                <a:gd name="connsiteX36" fmla="*/ 116032 w 306388"/>
                <a:gd name="connsiteY36" fmla="*/ 148063 h 336550"/>
                <a:gd name="connsiteX37" fmla="*/ 118630 w 306388"/>
                <a:gd name="connsiteY37" fmla="*/ 178707 h 336550"/>
                <a:gd name="connsiteX38" fmla="*/ 112135 w 306388"/>
                <a:gd name="connsiteY38" fmla="*/ 197360 h 336550"/>
                <a:gd name="connsiteX39" fmla="*/ 108239 w 306388"/>
                <a:gd name="connsiteY39" fmla="*/ 197360 h 336550"/>
                <a:gd name="connsiteX40" fmla="*/ 100446 w 306388"/>
                <a:gd name="connsiteY40" fmla="*/ 178707 h 336550"/>
                <a:gd name="connsiteX41" fmla="*/ 104342 w 306388"/>
                <a:gd name="connsiteY41" fmla="*/ 148063 h 336550"/>
                <a:gd name="connsiteX42" fmla="*/ 96549 w 306388"/>
                <a:gd name="connsiteY42" fmla="*/ 136071 h 336550"/>
                <a:gd name="connsiteX43" fmla="*/ 97848 w 306388"/>
                <a:gd name="connsiteY43" fmla="*/ 128077 h 336550"/>
                <a:gd name="connsiteX44" fmla="*/ 103043 w 306388"/>
                <a:gd name="connsiteY44" fmla="*/ 125412 h 336550"/>
                <a:gd name="connsiteX45" fmla="*/ 110332 w 306388"/>
                <a:gd name="connsiteY45" fmla="*/ 0 h 336550"/>
                <a:gd name="connsiteX46" fmla="*/ 166689 w 306388"/>
                <a:gd name="connsiteY46" fmla="*/ 55563 h 336550"/>
                <a:gd name="connsiteX47" fmla="*/ 110332 w 306388"/>
                <a:gd name="connsiteY47" fmla="*/ 111126 h 336550"/>
                <a:gd name="connsiteX48" fmla="*/ 53975 w 306388"/>
                <a:gd name="connsiteY48" fmla="*/ 55563 h 336550"/>
                <a:gd name="connsiteX49" fmla="*/ 110332 w 306388"/>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06388" h="336550">
                  <a:moveTo>
                    <a:pt x="265967" y="243697"/>
                  </a:moveTo>
                  <a:cubicBezTo>
                    <a:pt x="265967" y="243697"/>
                    <a:pt x="265967" y="243697"/>
                    <a:pt x="232996" y="278234"/>
                  </a:cubicBezTo>
                  <a:cubicBezTo>
                    <a:pt x="232996" y="278234"/>
                    <a:pt x="232996" y="278234"/>
                    <a:pt x="219808" y="264950"/>
                  </a:cubicBezTo>
                  <a:cubicBezTo>
                    <a:pt x="214532" y="260965"/>
                    <a:pt x="207938" y="260965"/>
                    <a:pt x="203982" y="264950"/>
                  </a:cubicBezTo>
                  <a:cubicBezTo>
                    <a:pt x="200025" y="268935"/>
                    <a:pt x="200025" y="275577"/>
                    <a:pt x="203982" y="280890"/>
                  </a:cubicBezTo>
                  <a:cubicBezTo>
                    <a:pt x="203982" y="280890"/>
                    <a:pt x="203982" y="280890"/>
                    <a:pt x="225083" y="300815"/>
                  </a:cubicBezTo>
                  <a:cubicBezTo>
                    <a:pt x="227721" y="303472"/>
                    <a:pt x="230359" y="304800"/>
                    <a:pt x="232996" y="304800"/>
                  </a:cubicBezTo>
                  <a:cubicBezTo>
                    <a:pt x="235634" y="304800"/>
                    <a:pt x="238272" y="303472"/>
                    <a:pt x="239591" y="300815"/>
                  </a:cubicBezTo>
                  <a:cubicBezTo>
                    <a:pt x="239591" y="300815"/>
                    <a:pt x="239591" y="300815"/>
                    <a:pt x="281794" y="259637"/>
                  </a:cubicBezTo>
                  <a:cubicBezTo>
                    <a:pt x="285750" y="255652"/>
                    <a:pt x="285750" y="249011"/>
                    <a:pt x="281794" y="243697"/>
                  </a:cubicBezTo>
                  <a:cubicBezTo>
                    <a:pt x="277837" y="239712"/>
                    <a:pt x="271243" y="239712"/>
                    <a:pt x="265967" y="243697"/>
                  </a:cubicBezTo>
                  <a:close/>
                  <a:moveTo>
                    <a:pt x="242094" y="209550"/>
                  </a:moveTo>
                  <a:cubicBezTo>
                    <a:pt x="277603" y="209550"/>
                    <a:pt x="306388" y="237980"/>
                    <a:pt x="306388" y="273050"/>
                  </a:cubicBezTo>
                  <a:cubicBezTo>
                    <a:pt x="306388" y="308120"/>
                    <a:pt x="277603" y="336550"/>
                    <a:pt x="242094" y="336550"/>
                  </a:cubicBezTo>
                  <a:cubicBezTo>
                    <a:pt x="206585" y="336550"/>
                    <a:pt x="177800" y="308120"/>
                    <a:pt x="177800" y="273050"/>
                  </a:cubicBezTo>
                  <a:cubicBezTo>
                    <a:pt x="177800" y="237980"/>
                    <a:pt x="206585" y="209550"/>
                    <a:pt x="242094" y="209550"/>
                  </a:cubicBezTo>
                  <a:close/>
                  <a:moveTo>
                    <a:pt x="65986" y="133087"/>
                  </a:moveTo>
                  <a:cubicBezTo>
                    <a:pt x="67306" y="133087"/>
                    <a:pt x="69946" y="134413"/>
                    <a:pt x="69946" y="135738"/>
                  </a:cubicBezTo>
                  <a:cubicBezTo>
                    <a:pt x="69946" y="135738"/>
                    <a:pt x="69946" y="135738"/>
                    <a:pt x="104259" y="228503"/>
                  </a:cubicBezTo>
                  <a:cubicBezTo>
                    <a:pt x="105578" y="233804"/>
                    <a:pt x="113497" y="233804"/>
                    <a:pt x="116136" y="228503"/>
                  </a:cubicBezTo>
                  <a:cubicBezTo>
                    <a:pt x="116136" y="228503"/>
                    <a:pt x="116136" y="228503"/>
                    <a:pt x="149130" y="135738"/>
                  </a:cubicBezTo>
                  <a:cubicBezTo>
                    <a:pt x="150449" y="133087"/>
                    <a:pt x="153089" y="131762"/>
                    <a:pt x="155728" y="133087"/>
                  </a:cubicBezTo>
                  <a:cubicBezTo>
                    <a:pt x="155728" y="133087"/>
                    <a:pt x="155728" y="133087"/>
                    <a:pt x="184762" y="138388"/>
                  </a:cubicBezTo>
                  <a:cubicBezTo>
                    <a:pt x="205878" y="145014"/>
                    <a:pt x="219075" y="163567"/>
                    <a:pt x="219075" y="184771"/>
                  </a:cubicBezTo>
                  <a:cubicBezTo>
                    <a:pt x="219075" y="184771"/>
                    <a:pt x="219075" y="184771"/>
                    <a:pt x="219075" y="195373"/>
                  </a:cubicBezTo>
                  <a:cubicBezTo>
                    <a:pt x="186082" y="204649"/>
                    <a:pt x="161007" y="236454"/>
                    <a:pt x="161007" y="273561"/>
                  </a:cubicBezTo>
                  <a:cubicBezTo>
                    <a:pt x="161007" y="277536"/>
                    <a:pt x="161007" y="280187"/>
                    <a:pt x="162327" y="284162"/>
                  </a:cubicBezTo>
                  <a:cubicBezTo>
                    <a:pt x="162327" y="284162"/>
                    <a:pt x="162327" y="284162"/>
                    <a:pt x="21116" y="284162"/>
                  </a:cubicBezTo>
                  <a:cubicBezTo>
                    <a:pt x="9238" y="284162"/>
                    <a:pt x="0" y="274886"/>
                    <a:pt x="0" y="262959"/>
                  </a:cubicBezTo>
                  <a:cubicBezTo>
                    <a:pt x="0" y="262959"/>
                    <a:pt x="0" y="262959"/>
                    <a:pt x="0" y="186096"/>
                  </a:cubicBezTo>
                  <a:cubicBezTo>
                    <a:pt x="0" y="163567"/>
                    <a:pt x="14517" y="145014"/>
                    <a:pt x="34313" y="138388"/>
                  </a:cubicBezTo>
                  <a:cubicBezTo>
                    <a:pt x="34313" y="138388"/>
                    <a:pt x="65986" y="133087"/>
                    <a:pt x="65986" y="133087"/>
                  </a:cubicBezTo>
                  <a:close/>
                  <a:moveTo>
                    <a:pt x="103043" y="125412"/>
                  </a:moveTo>
                  <a:cubicBezTo>
                    <a:pt x="103043" y="125412"/>
                    <a:pt x="103043" y="125412"/>
                    <a:pt x="117331" y="125412"/>
                  </a:cubicBezTo>
                  <a:cubicBezTo>
                    <a:pt x="118630" y="125412"/>
                    <a:pt x="121227" y="126745"/>
                    <a:pt x="122526" y="128077"/>
                  </a:cubicBezTo>
                  <a:cubicBezTo>
                    <a:pt x="123825" y="129409"/>
                    <a:pt x="123825" y="133406"/>
                    <a:pt x="122526" y="136071"/>
                  </a:cubicBezTo>
                  <a:cubicBezTo>
                    <a:pt x="122526" y="136071"/>
                    <a:pt x="122526" y="136071"/>
                    <a:pt x="116032" y="148063"/>
                  </a:cubicBezTo>
                  <a:cubicBezTo>
                    <a:pt x="116032" y="148063"/>
                    <a:pt x="116032" y="148063"/>
                    <a:pt x="118630" y="178707"/>
                  </a:cubicBezTo>
                  <a:cubicBezTo>
                    <a:pt x="118630" y="178707"/>
                    <a:pt x="118630" y="178707"/>
                    <a:pt x="112135" y="197360"/>
                  </a:cubicBezTo>
                  <a:cubicBezTo>
                    <a:pt x="110836" y="200025"/>
                    <a:pt x="108239" y="200025"/>
                    <a:pt x="108239" y="197360"/>
                  </a:cubicBezTo>
                  <a:cubicBezTo>
                    <a:pt x="108239" y="197360"/>
                    <a:pt x="108239" y="197360"/>
                    <a:pt x="100446" y="178707"/>
                  </a:cubicBezTo>
                  <a:cubicBezTo>
                    <a:pt x="100446" y="178707"/>
                    <a:pt x="100446" y="178707"/>
                    <a:pt x="104342" y="148063"/>
                  </a:cubicBezTo>
                  <a:cubicBezTo>
                    <a:pt x="104342" y="148063"/>
                    <a:pt x="104342" y="148063"/>
                    <a:pt x="96549" y="136071"/>
                  </a:cubicBezTo>
                  <a:cubicBezTo>
                    <a:pt x="95250" y="133406"/>
                    <a:pt x="95250" y="129409"/>
                    <a:pt x="97848" y="128077"/>
                  </a:cubicBezTo>
                  <a:cubicBezTo>
                    <a:pt x="99147" y="126745"/>
                    <a:pt x="100446" y="125412"/>
                    <a:pt x="103043" y="125412"/>
                  </a:cubicBezTo>
                  <a:close/>
                  <a:moveTo>
                    <a:pt x="110332" y="0"/>
                  </a:moveTo>
                  <a:cubicBezTo>
                    <a:pt x="141457" y="0"/>
                    <a:pt x="166689" y="24876"/>
                    <a:pt x="166689" y="55563"/>
                  </a:cubicBezTo>
                  <a:cubicBezTo>
                    <a:pt x="166689" y="86250"/>
                    <a:pt x="141457" y="111126"/>
                    <a:pt x="110332" y="111126"/>
                  </a:cubicBezTo>
                  <a:cubicBezTo>
                    <a:pt x="79207" y="111126"/>
                    <a:pt x="53975" y="86250"/>
                    <a:pt x="53975" y="55563"/>
                  </a:cubicBezTo>
                  <a:cubicBezTo>
                    <a:pt x="53975" y="24876"/>
                    <a:pt x="79207" y="0"/>
                    <a:pt x="11033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3" name="组合 32"/>
          <p:cNvGrpSpPr/>
          <p:nvPr/>
        </p:nvGrpSpPr>
        <p:grpSpPr>
          <a:xfrm>
            <a:off x="4212505" y="354939"/>
            <a:ext cx="3766991" cy="717686"/>
            <a:chOff x="2976152" y="4708118"/>
            <a:chExt cx="3766991" cy="717686"/>
          </a:xfrm>
        </p:grpSpPr>
        <p:sp>
          <p:nvSpPr>
            <p:cNvPr id="34" name="文本框 33"/>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35" name="文本框 34"/>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工作措施实施</a:t>
              </a:r>
            </a:p>
          </p:txBody>
        </p:sp>
      </p:grpSp>
    </p:spTree>
    <p:extLst>
      <p:ext uri="{BB962C8B-B14F-4D97-AF65-F5344CB8AC3E}">
        <p14:creationId xmlns:p14="http://schemas.microsoft.com/office/powerpoint/2010/main" val="17597764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nodeType="with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par>
                                <p:cTn id="15" presetID="53" presetClass="entr" presetSubtype="16"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par>
                                <p:cTn id="20" presetID="53" presetClass="entr" presetSubtype="16"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left)">
                                      <p:cBhvr>
                                        <p:cTn id="28" dur="500"/>
                                        <p:tgtEl>
                                          <p:spTgt spid="46"/>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par>
                          <p:cTn id="39" fill="hold">
                            <p:stCondLst>
                              <p:cond delay="1500"/>
                            </p:stCondLst>
                            <p:childTnLst>
                              <p:par>
                                <p:cTn id="40" presetID="53" presetClass="entr" presetSubtype="16"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childTnLst>
                          </p:cTn>
                        </p:par>
                        <p:par>
                          <p:cTn id="45" fill="hold">
                            <p:stCondLst>
                              <p:cond delay="2000"/>
                            </p:stCondLst>
                            <p:childTnLst>
                              <p:par>
                                <p:cTn id="46" presetID="53" presetClass="entr" presetSubtype="16"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Effect transition="in" filter="fade">
                                      <p:cBhvr>
                                        <p:cTn id="50" dur="500"/>
                                        <p:tgtEl>
                                          <p:spTgt spid="24"/>
                                        </p:tgtEl>
                                      </p:cBhvr>
                                    </p:animEffect>
                                  </p:childTnLst>
                                </p:cTn>
                              </p:par>
                            </p:childTnLst>
                          </p:cTn>
                        </p:par>
                        <p:par>
                          <p:cTn id="51" fill="hold">
                            <p:stCondLst>
                              <p:cond delay="2500"/>
                            </p:stCondLst>
                            <p:childTnLst>
                              <p:par>
                                <p:cTn id="52" presetID="53" presetClass="entr" presetSubtype="16" fill="hold"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p:cTn id="54" dur="500" fill="hold"/>
                                        <p:tgtEl>
                                          <p:spTgt spid="27"/>
                                        </p:tgtEl>
                                        <p:attrNameLst>
                                          <p:attrName>ppt_w</p:attrName>
                                        </p:attrNameLst>
                                      </p:cBhvr>
                                      <p:tavLst>
                                        <p:tav tm="0">
                                          <p:val>
                                            <p:fltVal val="0"/>
                                          </p:val>
                                        </p:tav>
                                        <p:tav tm="100000">
                                          <p:val>
                                            <p:strVal val="#ppt_w"/>
                                          </p:val>
                                        </p:tav>
                                      </p:tavLst>
                                    </p:anim>
                                    <p:anim calcmode="lin" valueType="num">
                                      <p:cBhvr>
                                        <p:cTn id="55" dur="500" fill="hold"/>
                                        <p:tgtEl>
                                          <p:spTgt spid="27"/>
                                        </p:tgtEl>
                                        <p:attrNameLst>
                                          <p:attrName>ppt_h</p:attrName>
                                        </p:attrNameLst>
                                      </p:cBhvr>
                                      <p:tavLst>
                                        <p:tav tm="0">
                                          <p:val>
                                            <p:fltVal val="0"/>
                                          </p:val>
                                        </p:tav>
                                        <p:tav tm="100000">
                                          <p:val>
                                            <p:strVal val="#ppt_h"/>
                                          </p:val>
                                        </p:tav>
                                      </p:tavLst>
                                    </p:anim>
                                    <p:animEffect transition="in" filter="fade">
                                      <p:cBhvr>
                                        <p:cTn id="56" dur="500"/>
                                        <p:tgtEl>
                                          <p:spTgt spid="27"/>
                                        </p:tgtEl>
                                      </p:cBhvr>
                                    </p:animEffect>
                                  </p:childTnLst>
                                </p:cTn>
                              </p:par>
                            </p:childTnLst>
                          </p:cTn>
                        </p:par>
                        <p:par>
                          <p:cTn id="57" fill="hold">
                            <p:stCondLst>
                              <p:cond delay="3000"/>
                            </p:stCondLst>
                            <p:childTnLst>
                              <p:par>
                                <p:cTn id="58" presetID="53" presetClass="entr" presetSubtype="16"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p:cTn id="60" dur="500" fill="hold"/>
                                        <p:tgtEl>
                                          <p:spTgt spid="30"/>
                                        </p:tgtEl>
                                        <p:attrNameLst>
                                          <p:attrName>ppt_w</p:attrName>
                                        </p:attrNameLst>
                                      </p:cBhvr>
                                      <p:tavLst>
                                        <p:tav tm="0">
                                          <p:val>
                                            <p:fltVal val="0"/>
                                          </p:val>
                                        </p:tav>
                                        <p:tav tm="100000">
                                          <p:val>
                                            <p:strVal val="#ppt_w"/>
                                          </p:val>
                                        </p:tav>
                                      </p:tavLst>
                                    </p:anim>
                                    <p:anim calcmode="lin" valueType="num">
                                      <p:cBhvr>
                                        <p:cTn id="61" dur="500" fill="hold"/>
                                        <p:tgtEl>
                                          <p:spTgt spid="30"/>
                                        </p:tgtEl>
                                        <p:attrNameLst>
                                          <p:attrName>ppt_h</p:attrName>
                                        </p:attrNameLst>
                                      </p:cBhvr>
                                      <p:tavLst>
                                        <p:tav tm="0">
                                          <p:val>
                                            <p:fltVal val="0"/>
                                          </p:val>
                                        </p:tav>
                                        <p:tav tm="100000">
                                          <p:val>
                                            <p:strVal val="#ppt_h"/>
                                          </p:val>
                                        </p:tav>
                                      </p:tavLst>
                                    </p:anim>
                                    <p:animEffect transition="in" filter="fade">
                                      <p:cBhvr>
                                        <p:cTn id="6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0"/>
            <a:ext cx="12192000" cy="6858000"/>
          </a:xfrm>
        </p:spPr>
      </p:pic>
      <p:sp>
        <p:nvSpPr>
          <p:cNvPr id="4" name="矩形 3"/>
          <p:cNvSpPr/>
          <p:nvPr/>
        </p:nvSpPr>
        <p:spPr>
          <a:xfrm>
            <a:off x="0" y="-8535"/>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文本框 62"/>
          <p:cNvSpPr txBox="1"/>
          <p:nvPr/>
        </p:nvSpPr>
        <p:spPr>
          <a:xfrm>
            <a:off x="4451963" y="788999"/>
            <a:ext cx="3288080" cy="769441"/>
          </a:xfrm>
          <a:prstGeom prst="rect">
            <a:avLst/>
          </a:prstGeom>
          <a:noFill/>
        </p:spPr>
        <p:txBody>
          <a:bodyPr wrap="none" rtlCol="0">
            <a:spAutoFit/>
            <a:scene3d>
              <a:camera prst="orthographicFront"/>
              <a:lightRig rig="threePt" dir="t"/>
            </a:scene3d>
            <a:sp3d contourW="12700"/>
          </a:bodyPr>
          <a:lstStyle/>
          <a:p>
            <a:pPr algn="ctr"/>
            <a:r>
              <a:rPr lang="en-US" altLang="zh-CN" sz="4400" b="1" dirty="0" smtClean="0">
                <a:solidFill>
                  <a:schemeClr val="bg1"/>
                </a:solidFill>
              </a:rPr>
              <a:t>CONTENTS</a:t>
            </a:r>
            <a:endParaRPr lang="zh-CN" altLang="en-US" sz="4400" b="1" dirty="0">
              <a:solidFill>
                <a:schemeClr val="bg1"/>
              </a:solidFill>
            </a:endParaRPr>
          </a:p>
        </p:txBody>
      </p:sp>
      <p:grpSp>
        <p:nvGrpSpPr>
          <p:cNvPr id="76" name="组合 75"/>
          <p:cNvGrpSpPr/>
          <p:nvPr/>
        </p:nvGrpSpPr>
        <p:grpSpPr>
          <a:xfrm>
            <a:off x="1688976" y="2170100"/>
            <a:ext cx="4145939" cy="1322908"/>
            <a:chOff x="1688976" y="2170100"/>
            <a:chExt cx="4145939" cy="1322908"/>
          </a:xfrm>
        </p:grpSpPr>
        <p:grpSp>
          <p:nvGrpSpPr>
            <p:cNvPr id="35" name="组合 34"/>
            <p:cNvGrpSpPr/>
            <p:nvPr/>
          </p:nvGrpSpPr>
          <p:grpSpPr>
            <a:xfrm>
              <a:off x="1688976" y="2170100"/>
              <a:ext cx="4145939" cy="1322908"/>
              <a:chOff x="1688973" y="1344613"/>
              <a:chExt cx="13064769" cy="4168774"/>
            </a:xfrm>
          </p:grpSpPr>
          <p:sp>
            <p:nvSpPr>
              <p:cNvPr id="57" name="矩形 56"/>
              <p:cNvSpPr/>
              <p:nvPr/>
            </p:nvSpPr>
            <p:spPr>
              <a:xfrm>
                <a:off x="1688973" y="1344613"/>
                <a:ext cx="13064769" cy="4168774"/>
              </a:xfrm>
              <a:prstGeom prst="rect">
                <a:avLst/>
              </a:prstGeom>
              <a:pattFill prst="smConfetti">
                <a:fgClr>
                  <a:schemeClr val="bg2">
                    <a:lumMod val="90000"/>
                  </a:schemeClr>
                </a:fgClr>
                <a:bgClr>
                  <a:schemeClr val="bg1"/>
                </a:bgClr>
              </a:patt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1913270" y="1554164"/>
                <a:ext cx="12638213" cy="3730624"/>
                <a:chOff x="1676400" y="1770052"/>
                <a:chExt cx="13353917" cy="3941890"/>
              </a:xfrm>
            </p:grpSpPr>
            <p:sp>
              <p:nvSpPr>
                <p:cNvPr id="59" name="任意多边形 58"/>
                <p:cNvSpPr/>
                <p:nvPr/>
              </p:nvSpPr>
              <p:spPr>
                <a:xfrm>
                  <a:off x="167640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flipH="1">
                  <a:off x="14706467"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flipV="1">
                  <a:off x="167640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flipH="1" flipV="1">
                  <a:off x="14706467"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4" name="组合 63"/>
            <p:cNvGrpSpPr/>
            <p:nvPr/>
          </p:nvGrpSpPr>
          <p:grpSpPr>
            <a:xfrm>
              <a:off x="2032768" y="2528513"/>
              <a:ext cx="3766991" cy="606081"/>
              <a:chOff x="2976152" y="4708118"/>
              <a:chExt cx="3766991" cy="606081"/>
            </a:xfrm>
          </p:grpSpPr>
          <p:sp>
            <p:nvSpPr>
              <p:cNvPr id="65" name="文本框 64"/>
              <p:cNvSpPr txBox="1"/>
              <p:nvPr/>
            </p:nvSpPr>
            <p:spPr>
              <a:xfrm>
                <a:off x="2976152" y="5067978"/>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66" name="文本框 65"/>
              <p:cNvSpPr txBox="1"/>
              <p:nvPr/>
            </p:nvSpPr>
            <p:spPr>
              <a:xfrm>
                <a:off x="2976152" y="4708118"/>
                <a:ext cx="2544286" cy="461665"/>
              </a:xfrm>
              <a:prstGeom prst="rect">
                <a:avLst/>
              </a:prstGeom>
              <a:noFill/>
            </p:spPr>
            <p:txBody>
              <a:bodyPr wrap="none" rtlCol="0">
                <a:spAutoFit/>
                <a:scene3d>
                  <a:camera prst="orthographicFront"/>
                  <a:lightRig rig="threePt" dir="t"/>
                </a:scene3d>
                <a:sp3d contourW="12700"/>
              </a:bodyPr>
              <a:lstStyle/>
              <a:p>
                <a:r>
                  <a:rPr lang="en-US" altLang="zh-CN" sz="2400" b="1" dirty="0" smtClean="0">
                    <a:solidFill>
                      <a:schemeClr val="tx1">
                        <a:lumMod val="75000"/>
                        <a:lumOff val="25000"/>
                      </a:schemeClr>
                    </a:solidFill>
                  </a:rPr>
                  <a:t>01. </a:t>
                </a:r>
                <a:r>
                  <a:rPr lang="zh-CN" altLang="en-US" sz="2400" b="1" dirty="0" smtClean="0">
                    <a:solidFill>
                      <a:schemeClr val="tx1">
                        <a:lumMod val="75000"/>
                        <a:lumOff val="25000"/>
                      </a:schemeClr>
                    </a:solidFill>
                  </a:rPr>
                  <a:t>工作整体思路</a:t>
                </a:r>
                <a:endParaRPr lang="zh-CN" altLang="en-US" sz="2400" b="1" dirty="0">
                  <a:solidFill>
                    <a:schemeClr val="tx1">
                      <a:lumMod val="75000"/>
                      <a:lumOff val="25000"/>
                    </a:schemeClr>
                  </a:solidFill>
                </a:endParaRPr>
              </a:p>
            </p:txBody>
          </p:sp>
        </p:grpSp>
      </p:grpSp>
      <p:grpSp>
        <p:nvGrpSpPr>
          <p:cNvPr id="78" name="组合 77"/>
          <p:cNvGrpSpPr/>
          <p:nvPr/>
        </p:nvGrpSpPr>
        <p:grpSpPr>
          <a:xfrm>
            <a:off x="1688976" y="4085717"/>
            <a:ext cx="4145939" cy="1322908"/>
            <a:chOff x="1688976" y="4085717"/>
            <a:chExt cx="4145939" cy="1322908"/>
          </a:xfrm>
        </p:grpSpPr>
        <p:grpSp>
          <p:nvGrpSpPr>
            <p:cNvPr id="36" name="组合 35"/>
            <p:cNvGrpSpPr/>
            <p:nvPr/>
          </p:nvGrpSpPr>
          <p:grpSpPr>
            <a:xfrm>
              <a:off x="1688976" y="4085717"/>
              <a:ext cx="4145939" cy="1322908"/>
              <a:chOff x="1688973" y="1344613"/>
              <a:chExt cx="13064769" cy="4168774"/>
            </a:xfrm>
          </p:grpSpPr>
          <p:sp>
            <p:nvSpPr>
              <p:cNvPr id="51" name="矩形 50"/>
              <p:cNvSpPr/>
              <p:nvPr/>
            </p:nvSpPr>
            <p:spPr>
              <a:xfrm>
                <a:off x="1688973" y="1344613"/>
                <a:ext cx="13064769" cy="4168774"/>
              </a:xfrm>
              <a:prstGeom prst="rect">
                <a:avLst/>
              </a:prstGeom>
              <a:pattFill prst="smConfetti">
                <a:fgClr>
                  <a:schemeClr val="bg2">
                    <a:lumMod val="90000"/>
                  </a:schemeClr>
                </a:fgClr>
                <a:bgClr>
                  <a:schemeClr val="bg1"/>
                </a:bgClr>
              </a:patt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组合 51"/>
              <p:cNvGrpSpPr/>
              <p:nvPr/>
            </p:nvGrpSpPr>
            <p:grpSpPr>
              <a:xfrm>
                <a:off x="1913270" y="1554164"/>
                <a:ext cx="12638213" cy="3730624"/>
                <a:chOff x="1676400" y="1770052"/>
                <a:chExt cx="13353917" cy="3941890"/>
              </a:xfrm>
            </p:grpSpPr>
            <p:sp>
              <p:nvSpPr>
                <p:cNvPr id="53" name="任意多边形 52"/>
                <p:cNvSpPr/>
                <p:nvPr/>
              </p:nvSpPr>
              <p:spPr>
                <a:xfrm>
                  <a:off x="167640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flipH="1">
                  <a:off x="14706467"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V="1">
                  <a:off x="167640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flipH="1" flipV="1">
                  <a:off x="14706467"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7" name="组合 66"/>
            <p:cNvGrpSpPr/>
            <p:nvPr/>
          </p:nvGrpSpPr>
          <p:grpSpPr>
            <a:xfrm>
              <a:off x="2032768" y="4441108"/>
              <a:ext cx="3766991" cy="606081"/>
              <a:chOff x="2976152" y="4708118"/>
              <a:chExt cx="3766991" cy="606081"/>
            </a:xfrm>
          </p:grpSpPr>
          <p:sp>
            <p:nvSpPr>
              <p:cNvPr id="68" name="文本框 67"/>
              <p:cNvSpPr txBox="1"/>
              <p:nvPr/>
            </p:nvSpPr>
            <p:spPr>
              <a:xfrm>
                <a:off x="2976152" y="5067978"/>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69" name="文本框 68"/>
              <p:cNvSpPr txBox="1"/>
              <p:nvPr/>
            </p:nvSpPr>
            <p:spPr>
              <a:xfrm>
                <a:off x="2976152" y="4708118"/>
                <a:ext cx="2544286"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tx1">
                        <a:lumMod val="75000"/>
                        <a:lumOff val="25000"/>
                      </a:schemeClr>
                    </a:solidFill>
                  </a:rPr>
                  <a:t>03. </a:t>
                </a:r>
                <a:r>
                  <a:rPr lang="zh-CN" altLang="en-US" sz="2400" b="1" dirty="0">
                    <a:solidFill>
                      <a:schemeClr val="tx1">
                        <a:lumMod val="75000"/>
                        <a:lumOff val="25000"/>
                      </a:schemeClr>
                    </a:solidFill>
                  </a:rPr>
                  <a:t>工作措施实施</a:t>
                </a:r>
              </a:p>
            </p:txBody>
          </p:sp>
        </p:grpSp>
      </p:grpSp>
      <p:grpSp>
        <p:nvGrpSpPr>
          <p:cNvPr id="77" name="组合 76"/>
          <p:cNvGrpSpPr/>
          <p:nvPr/>
        </p:nvGrpSpPr>
        <p:grpSpPr>
          <a:xfrm>
            <a:off x="6382237" y="2170100"/>
            <a:ext cx="4145939" cy="1322908"/>
            <a:chOff x="6382237" y="2170100"/>
            <a:chExt cx="4145939" cy="1322908"/>
          </a:xfrm>
        </p:grpSpPr>
        <p:grpSp>
          <p:nvGrpSpPr>
            <p:cNvPr id="37" name="组合 36"/>
            <p:cNvGrpSpPr/>
            <p:nvPr/>
          </p:nvGrpSpPr>
          <p:grpSpPr>
            <a:xfrm>
              <a:off x="6382237" y="2170100"/>
              <a:ext cx="4145939" cy="1322908"/>
              <a:chOff x="1688973" y="1344613"/>
              <a:chExt cx="13064769" cy="4168774"/>
            </a:xfrm>
          </p:grpSpPr>
          <p:sp>
            <p:nvSpPr>
              <p:cNvPr id="45" name="矩形 44"/>
              <p:cNvSpPr/>
              <p:nvPr/>
            </p:nvSpPr>
            <p:spPr>
              <a:xfrm>
                <a:off x="1688973" y="1344613"/>
                <a:ext cx="13064769" cy="4168774"/>
              </a:xfrm>
              <a:prstGeom prst="rect">
                <a:avLst/>
              </a:prstGeom>
              <a:pattFill prst="smConfetti">
                <a:fgClr>
                  <a:schemeClr val="bg2">
                    <a:lumMod val="90000"/>
                  </a:schemeClr>
                </a:fgClr>
                <a:bgClr>
                  <a:schemeClr val="bg1"/>
                </a:bgClr>
              </a:patt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1913270" y="1554164"/>
                <a:ext cx="12638213" cy="3730624"/>
                <a:chOff x="1676400" y="1770052"/>
                <a:chExt cx="13353917" cy="3941890"/>
              </a:xfrm>
            </p:grpSpPr>
            <p:sp>
              <p:nvSpPr>
                <p:cNvPr id="47" name="任意多边形 46"/>
                <p:cNvSpPr/>
                <p:nvPr/>
              </p:nvSpPr>
              <p:spPr>
                <a:xfrm>
                  <a:off x="167640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flipH="1">
                  <a:off x="14706467"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flipV="1">
                  <a:off x="167640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flipH="1" flipV="1">
                  <a:off x="14706467"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0" name="组合 69"/>
            <p:cNvGrpSpPr/>
            <p:nvPr/>
          </p:nvGrpSpPr>
          <p:grpSpPr>
            <a:xfrm>
              <a:off x="6708026" y="2528513"/>
              <a:ext cx="3766991" cy="606081"/>
              <a:chOff x="2976152" y="4708118"/>
              <a:chExt cx="3766991" cy="606081"/>
            </a:xfrm>
          </p:grpSpPr>
          <p:sp>
            <p:nvSpPr>
              <p:cNvPr id="71" name="文本框 70"/>
              <p:cNvSpPr txBox="1"/>
              <p:nvPr/>
            </p:nvSpPr>
            <p:spPr>
              <a:xfrm>
                <a:off x="2976152" y="5067978"/>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72" name="文本框 71"/>
              <p:cNvSpPr txBox="1"/>
              <p:nvPr/>
            </p:nvSpPr>
            <p:spPr>
              <a:xfrm>
                <a:off x="2976152" y="4708118"/>
                <a:ext cx="2544286"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tx1">
                        <a:lumMod val="75000"/>
                        <a:lumOff val="25000"/>
                      </a:schemeClr>
                    </a:solidFill>
                  </a:rPr>
                  <a:t>02. </a:t>
                </a:r>
                <a:r>
                  <a:rPr lang="zh-CN" altLang="en-US" sz="2400" b="1" dirty="0">
                    <a:solidFill>
                      <a:schemeClr val="tx1">
                        <a:lumMod val="75000"/>
                        <a:lumOff val="25000"/>
                      </a:schemeClr>
                    </a:solidFill>
                  </a:rPr>
                  <a:t>工作目标展示</a:t>
                </a:r>
              </a:p>
            </p:txBody>
          </p:sp>
        </p:grpSp>
      </p:grpSp>
      <p:grpSp>
        <p:nvGrpSpPr>
          <p:cNvPr id="79" name="组合 78"/>
          <p:cNvGrpSpPr/>
          <p:nvPr/>
        </p:nvGrpSpPr>
        <p:grpSpPr>
          <a:xfrm>
            <a:off x="6382237" y="4085717"/>
            <a:ext cx="4145939" cy="1322908"/>
            <a:chOff x="6382237" y="4085717"/>
            <a:chExt cx="4145939" cy="1322908"/>
          </a:xfrm>
        </p:grpSpPr>
        <p:grpSp>
          <p:nvGrpSpPr>
            <p:cNvPr id="38" name="组合 37"/>
            <p:cNvGrpSpPr/>
            <p:nvPr/>
          </p:nvGrpSpPr>
          <p:grpSpPr>
            <a:xfrm>
              <a:off x="6382237" y="4085717"/>
              <a:ext cx="4145939" cy="1322908"/>
              <a:chOff x="1688973" y="1344613"/>
              <a:chExt cx="13064769" cy="4168774"/>
            </a:xfrm>
          </p:grpSpPr>
          <p:sp>
            <p:nvSpPr>
              <p:cNvPr id="39" name="矩形 38"/>
              <p:cNvSpPr/>
              <p:nvPr/>
            </p:nvSpPr>
            <p:spPr>
              <a:xfrm>
                <a:off x="1688973" y="1344613"/>
                <a:ext cx="13064769" cy="4168774"/>
              </a:xfrm>
              <a:prstGeom prst="rect">
                <a:avLst/>
              </a:prstGeom>
              <a:pattFill prst="smConfetti">
                <a:fgClr>
                  <a:schemeClr val="bg2">
                    <a:lumMod val="90000"/>
                  </a:schemeClr>
                </a:fgClr>
                <a:bgClr>
                  <a:schemeClr val="bg1"/>
                </a:bgClr>
              </a:patt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1913270" y="1554164"/>
                <a:ext cx="12638213" cy="3730624"/>
                <a:chOff x="1676400" y="1770052"/>
                <a:chExt cx="13353917" cy="3941890"/>
              </a:xfrm>
            </p:grpSpPr>
            <p:sp>
              <p:nvSpPr>
                <p:cNvPr id="41" name="任意多边形 40"/>
                <p:cNvSpPr/>
                <p:nvPr/>
              </p:nvSpPr>
              <p:spPr>
                <a:xfrm>
                  <a:off x="167640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flipH="1">
                  <a:off x="14706467"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flipV="1">
                  <a:off x="167640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flipH="1" flipV="1">
                  <a:off x="14706467"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3" name="组合 72"/>
            <p:cNvGrpSpPr/>
            <p:nvPr/>
          </p:nvGrpSpPr>
          <p:grpSpPr>
            <a:xfrm>
              <a:off x="6708026" y="4441108"/>
              <a:ext cx="3766991" cy="606081"/>
              <a:chOff x="2976152" y="4708118"/>
              <a:chExt cx="3766991" cy="606081"/>
            </a:xfrm>
          </p:grpSpPr>
          <p:sp>
            <p:nvSpPr>
              <p:cNvPr id="74" name="文本框 73"/>
              <p:cNvSpPr txBox="1"/>
              <p:nvPr/>
            </p:nvSpPr>
            <p:spPr>
              <a:xfrm>
                <a:off x="2976152" y="5067978"/>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75" name="文本框 74"/>
              <p:cNvSpPr txBox="1"/>
              <p:nvPr/>
            </p:nvSpPr>
            <p:spPr>
              <a:xfrm>
                <a:off x="2976152" y="4708118"/>
                <a:ext cx="2544286"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tx1">
                        <a:lumMod val="75000"/>
                        <a:lumOff val="25000"/>
                      </a:schemeClr>
                    </a:solidFill>
                  </a:rPr>
                  <a:t>04. </a:t>
                </a:r>
                <a:r>
                  <a:rPr lang="zh-CN" altLang="en-US" sz="2400" b="1" dirty="0">
                    <a:solidFill>
                      <a:schemeClr val="tx1">
                        <a:lumMod val="75000"/>
                        <a:lumOff val="25000"/>
                      </a:schemeClr>
                    </a:solidFill>
                  </a:rPr>
                  <a:t>工作具体要求</a:t>
                </a:r>
              </a:p>
            </p:txBody>
          </p:sp>
        </p:grpSp>
      </p:grpSp>
    </p:spTree>
    <p:extLst>
      <p:ext uri="{BB962C8B-B14F-4D97-AF65-F5344CB8AC3E}">
        <p14:creationId xmlns:p14="http://schemas.microsoft.com/office/powerpoint/2010/main" val="23621433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animEffect transition="in" filter="fade">
                                      <p:cBhvr>
                                        <p:cTn id="9" dur="500"/>
                                        <p:tgtEl>
                                          <p:spTgt spid="7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7"/>
                                        </p:tgtEl>
                                        <p:attrNameLst>
                                          <p:attrName>style.visibility</p:attrName>
                                        </p:attrNameLst>
                                      </p:cBhvr>
                                      <p:to>
                                        <p:strVal val="visible"/>
                                      </p:to>
                                    </p:set>
                                    <p:anim calcmode="lin" valueType="num">
                                      <p:cBhvr>
                                        <p:cTn id="13" dur="500" fill="hold"/>
                                        <p:tgtEl>
                                          <p:spTgt spid="77"/>
                                        </p:tgtEl>
                                        <p:attrNameLst>
                                          <p:attrName>ppt_w</p:attrName>
                                        </p:attrNameLst>
                                      </p:cBhvr>
                                      <p:tavLst>
                                        <p:tav tm="0">
                                          <p:val>
                                            <p:fltVal val="0"/>
                                          </p:val>
                                        </p:tav>
                                        <p:tav tm="100000">
                                          <p:val>
                                            <p:strVal val="#ppt_w"/>
                                          </p:val>
                                        </p:tav>
                                      </p:tavLst>
                                    </p:anim>
                                    <p:anim calcmode="lin" valueType="num">
                                      <p:cBhvr>
                                        <p:cTn id="14" dur="500" fill="hold"/>
                                        <p:tgtEl>
                                          <p:spTgt spid="77"/>
                                        </p:tgtEl>
                                        <p:attrNameLst>
                                          <p:attrName>ppt_h</p:attrName>
                                        </p:attrNameLst>
                                      </p:cBhvr>
                                      <p:tavLst>
                                        <p:tav tm="0">
                                          <p:val>
                                            <p:fltVal val="0"/>
                                          </p:val>
                                        </p:tav>
                                        <p:tav tm="100000">
                                          <p:val>
                                            <p:strVal val="#ppt_h"/>
                                          </p:val>
                                        </p:tav>
                                      </p:tavLst>
                                    </p:anim>
                                    <p:animEffect transition="in" filter="fade">
                                      <p:cBhvr>
                                        <p:cTn id="15" dur="500"/>
                                        <p:tgtEl>
                                          <p:spTgt spid="7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78"/>
                                        </p:tgtEl>
                                        <p:attrNameLst>
                                          <p:attrName>style.visibility</p:attrName>
                                        </p:attrNameLst>
                                      </p:cBhvr>
                                      <p:to>
                                        <p:strVal val="visible"/>
                                      </p:to>
                                    </p:set>
                                    <p:anim calcmode="lin" valueType="num">
                                      <p:cBhvr>
                                        <p:cTn id="19" dur="500" fill="hold"/>
                                        <p:tgtEl>
                                          <p:spTgt spid="78"/>
                                        </p:tgtEl>
                                        <p:attrNameLst>
                                          <p:attrName>ppt_w</p:attrName>
                                        </p:attrNameLst>
                                      </p:cBhvr>
                                      <p:tavLst>
                                        <p:tav tm="0">
                                          <p:val>
                                            <p:fltVal val="0"/>
                                          </p:val>
                                        </p:tav>
                                        <p:tav tm="100000">
                                          <p:val>
                                            <p:strVal val="#ppt_w"/>
                                          </p:val>
                                        </p:tav>
                                      </p:tavLst>
                                    </p:anim>
                                    <p:anim calcmode="lin" valueType="num">
                                      <p:cBhvr>
                                        <p:cTn id="20" dur="500" fill="hold"/>
                                        <p:tgtEl>
                                          <p:spTgt spid="78"/>
                                        </p:tgtEl>
                                        <p:attrNameLst>
                                          <p:attrName>ppt_h</p:attrName>
                                        </p:attrNameLst>
                                      </p:cBhvr>
                                      <p:tavLst>
                                        <p:tav tm="0">
                                          <p:val>
                                            <p:fltVal val="0"/>
                                          </p:val>
                                        </p:tav>
                                        <p:tav tm="100000">
                                          <p:val>
                                            <p:strVal val="#ppt_h"/>
                                          </p:val>
                                        </p:tav>
                                      </p:tavLst>
                                    </p:anim>
                                    <p:animEffect transition="in" filter="fade">
                                      <p:cBhvr>
                                        <p:cTn id="21" dur="500"/>
                                        <p:tgtEl>
                                          <p:spTgt spid="78"/>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0"/>
            <a:ext cx="12192000" cy="6858000"/>
          </a:xfrm>
        </p:spPr>
      </p:pic>
      <p:sp>
        <p:nvSpPr>
          <p:cNvPr id="4" name="矩形 3"/>
          <p:cNvSpPr/>
          <p:nvPr/>
        </p:nvSpPr>
        <p:spPr>
          <a:xfrm>
            <a:off x="0"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060371" y="1393371"/>
            <a:ext cx="4071258" cy="4071258"/>
            <a:chOff x="3759200" y="1092200"/>
            <a:chExt cx="4673600" cy="4673600"/>
          </a:xfrm>
        </p:grpSpPr>
        <p:sp>
          <p:nvSpPr>
            <p:cNvPr id="5" name="椭圆 4"/>
            <p:cNvSpPr/>
            <p:nvPr/>
          </p:nvSpPr>
          <p:spPr>
            <a:xfrm>
              <a:off x="3759200" y="1092200"/>
              <a:ext cx="4673600" cy="4673600"/>
            </a:xfrm>
            <a:prstGeom prst="ellipse">
              <a:avLst/>
            </a:prstGeom>
            <a:noFill/>
            <a:ln w="508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020457" y="1353457"/>
              <a:ext cx="4151086" cy="4151086"/>
            </a:xfrm>
            <a:prstGeom prst="ellipse">
              <a:avLst/>
            </a:prstGeom>
            <a:noFill/>
            <a:ln w="15875">
              <a:solidFill>
                <a:schemeClr val="bg1">
                  <a:alpha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4408447" y="3098787"/>
            <a:ext cx="3375106" cy="1422882"/>
            <a:chOff x="4408447" y="3098787"/>
            <a:chExt cx="3375106" cy="1422882"/>
          </a:xfrm>
        </p:grpSpPr>
        <p:cxnSp>
          <p:nvCxnSpPr>
            <p:cNvPr id="8" name="直接连接符 7"/>
            <p:cNvCxnSpPr/>
            <p:nvPr/>
          </p:nvCxnSpPr>
          <p:spPr>
            <a:xfrm>
              <a:off x="5323115" y="3882798"/>
              <a:ext cx="1545771" cy="0"/>
            </a:xfrm>
            <a:prstGeom prst="line">
              <a:avLst/>
            </a:prstGeom>
            <a:ln w="25400" cap="rnd">
              <a:solidFill>
                <a:schemeClr val="bg1"/>
              </a:solidFill>
              <a:round/>
              <a:headEnd type="none"/>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4408447" y="3098787"/>
              <a:ext cx="3375106" cy="1422882"/>
              <a:chOff x="2849419" y="4562974"/>
              <a:chExt cx="3375106" cy="1422882"/>
            </a:xfrm>
          </p:grpSpPr>
          <p:sp>
            <p:nvSpPr>
              <p:cNvPr id="10" name="文本框 9"/>
              <p:cNvSpPr txBox="1"/>
              <p:nvPr/>
            </p:nvSpPr>
            <p:spPr>
              <a:xfrm>
                <a:off x="2849419" y="5462636"/>
                <a:ext cx="3375106" cy="523220"/>
              </a:xfrm>
              <a:prstGeom prst="rect">
                <a:avLst/>
              </a:prstGeom>
              <a:noFill/>
            </p:spPr>
            <p:txBody>
              <a:bodyPr wrap="square" rtlCol="0">
                <a:spAutoFit/>
                <a:scene3d>
                  <a:camera prst="orthographicFront"/>
                  <a:lightRig rig="threePt" dir="t"/>
                </a:scene3d>
                <a:sp3d contourW="12700"/>
              </a:bodyPr>
              <a:lstStyle/>
              <a:p>
                <a:pPr algn="ctr"/>
                <a:r>
                  <a:rPr lang="en-US" altLang="zh-CN" sz="1400" dirty="0" smtClean="0">
                    <a:solidFill>
                      <a:schemeClr val="bg1"/>
                    </a:solidFill>
                    <a:latin typeface="Century Gothic" panose="020B0502020202020204" pitchFamily="34" charset="0"/>
                  </a:rPr>
                  <a:t>The user can demonstrate on a projector or computer</a:t>
                </a:r>
              </a:p>
            </p:txBody>
          </p:sp>
          <p:sp>
            <p:nvSpPr>
              <p:cNvPr id="11" name="文本框 10"/>
              <p:cNvSpPr txBox="1"/>
              <p:nvPr/>
            </p:nvSpPr>
            <p:spPr>
              <a:xfrm>
                <a:off x="3059646" y="4562974"/>
                <a:ext cx="2954655"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a:solidFill>
                      <a:schemeClr val="bg1"/>
                    </a:solidFill>
                  </a:rPr>
                  <a:t>工作具体要求</a:t>
                </a:r>
              </a:p>
            </p:txBody>
          </p:sp>
        </p:grpSp>
      </p:grpSp>
      <p:sp>
        <p:nvSpPr>
          <p:cNvPr id="14" name="六边形 35"/>
          <p:cNvSpPr/>
          <p:nvPr/>
        </p:nvSpPr>
        <p:spPr>
          <a:xfrm>
            <a:off x="5856222" y="2301240"/>
            <a:ext cx="479556" cy="543666"/>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8317286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图表 26"/>
          <p:cNvGraphicFramePr/>
          <p:nvPr>
            <p:extLst/>
          </p:nvPr>
        </p:nvGraphicFramePr>
        <p:xfrm>
          <a:off x="1065213" y="1587674"/>
          <a:ext cx="4659082" cy="228796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7" name="图表 36"/>
          <p:cNvGraphicFramePr/>
          <p:nvPr>
            <p:extLst/>
          </p:nvPr>
        </p:nvGraphicFramePr>
        <p:xfrm>
          <a:off x="1065213" y="3872736"/>
          <a:ext cx="4659082" cy="2287966"/>
        </p:xfrm>
        <a:graphic>
          <a:graphicData uri="http://schemas.openxmlformats.org/drawingml/2006/chart">
            <c:chart xmlns:c="http://schemas.openxmlformats.org/drawingml/2006/chart" xmlns:r="http://schemas.openxmlformats.org/officeDocument/2006/relationships" r:id="rId4"/>
          </a:graphicData>
        </a:graphic>
      </p:graphicFrame>
      <p:cxnSp>
        <p:nvCxnSpPr>
          <p:cNvPr id="29" name="直接连接符 28"/>
          <p:cNvCxnSpPr/>
          <p:nvPr/>
        </p:nvCxnSpPr>
        <p:spPr>
          <a:xfrm>
            <a:off x="1021666" y="3882573"/>
            <a:ext cx="4702629"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6248400" y="1501869"/>
            <a:ext cx="4887913" cy="1419994"/>
            <a:chOff x="6248400" y="1501869"/>
            <a:chExt cx="4887913" cy="1419994"/>
          </a:xfrm>
        </p:grpSpPr>
        <p:cxnSp>
          <p:nvCxnSpPr>
            <p:cNvPr id="33" name="直接连接符 32"/>
            <p:cNvCxnSpPr/>
            <p:nvPr/>
          </p:nvCxnSpPr>
          <p:spPr>
            <a:xfrm>
              <a:off x="6323009" y="2011333"/>
              <a:ext cx="46212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6248400" y="1501869"/>
              <a:ext cx="4887913" cy="1419994"/>
              <a:chOff x="4265655" y="1851119"/>
              <a:chExt cx="5140816" cy="1419994"/>
            </a:xfrm>
          </p:grpSpPr>
          <p:sp>
            <p:nvSpPr>
              <p:cNvPr id="18" name="矩形 17"/>
              <p:cNvSpPr/>
              <p:nvPr/>
            </p:nvSpPr>
            <p:spPr>
              <a:xfrm>
                <a:off x="4265655" y="2347783"/>
                <a:ext cx="5140816" cy="923330"/>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2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200" dirty="0">
                    <a:solidFill>
                      <a:schemeClr val="tx1">
                        <a:lumMod val="65000"/>
                        <a:lumOff val="35000"/>
                      </a:schemeClr>
                    </a:solidFill>
                    <a:latin typeface="微软雅黑"/>
                    <a:ea typeface="微软雅黑"/>
                    <a:cs typeface="Arial" panose="020B0604020202020204" pitchFamily="34" charset="0"/>
                  </a:rPr>
                  <a:t>保留文字您的内容打在这里，或者通过复您的文本后，在此框中选择粘贴并选择只保留</a:t>
                </a:r>
                <a:r>
                  <a:rPr lang="zh-CN" altLang="en-US" sz="1200" dirty="0" smtClean="0">
                    <a:solidFill>
                      <a:schemeClr val="tx1">
                        <a:lumMod val="65000"/>
                        <a:lumOff val="35000"/>
                      </a:schemeClr>
                    </a:solidFill>
                    <a:latin typeface="微软雅黑"/>
                    <a:ea typeface="微软雅黑"/>
                    <a:cs typeface="Arial" panose="020B0604020202020204" pitchFamily="34" charset="0"/>
                  </a:rPr>
                  <a:t>文字</a:t>
                </a:r>
                <a:endParaRPr lang="zh-CN" altLang="en-US" sz="1200" dirty="0">
                  <a:solidFill>
                    <a:schemeClr val="tx1">
                      <a:lumMod val="65000"/>
                      <a:lumOff val="35000"/>
                    </a:schemeClr>
                  </a:solidFill>
                  <a:latin typeface="微软雅黑"/>
                  <a:ea typeface="微软雅黑"/>
                  <a:cs typeface="Arial" panose="020B0604020202020204" pitchFamily="34" charset="0"/>
                </a:endParaRPr>
              </a:p>
            </p:txBody>
          </p:sp>
          <p:sp>
            <p:nvSpPr>
              <p:cNvPr id="22" name="矩形 21"/>
              <p:cNvSpPr/>
              <p:nvPr/>
            </p:nvSpPr>
            <p:spPr>
              <a:xfrm>
                <a:off x="4265655" y="1851119"/>
                <a:ext cx="3458556" cy="553998"/>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grpSp>
      <p:grpSp>
        <p:nvGrpSpPr>
          <p:cNvPr id="24" name="组合 23"/>
          <p:cNvGrpSpPr/>
          <p:nvPr/>
        </p:nvGrpSpPr>
        <p:grpSpPr>
          <a:xfrm>
            <a:off x="6248400" y="3019280"/>
            <a:ext cx="4887913" cy="1419994"/>
            <a:chOff x="6248400" y="1501869"/>
            <a:chExt cx="4887913" cy="1419994"/>
          </a:xfrm>
        </p:grpSpPr>
        <p:cxnSp>
          <p:nvCxnSpPr>
            <p:cNvPr id="25" name="直接连接符 24"/>
            <p:cNvCxnSpPr/>
            <p:nvPr/>
          </p:nvCxnSpPr>
          <p:spPr>
            <a:xfrm>
              <a:off x="6323009" y="2011333"/>
              <a:ext cx="46212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6248400" y="1501869"/>
              <a:ext cx="4887913" cy="1419994"/>
              <a:chOff x="4265655" y="1851119"/>
              <a:chExt cx="5140816" cy="1419994"/>
            </a:xfrm>
          </p:grpSpPr>
          <p:sp>
            <p:nvSpPr>
              <p:cNvPr id="28" name="矩形 27"/>
              <p:cNvSpPr/>
              <p:nvPr/>
            </p:nvSpPr>
            <p:spPr>
              <a:xfrm>
                <a:off x="4265655" y="2347783"/>
                <a:ext cx="5140816" cy="923330"/>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2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200" dirty="0">
                    <a:solidFill>
                      <a:schemeClr val="tx1">
                        <a:lumMod val="65000"/>
                        <a:lumOff val="35000"/>
                      </a:schemeClr>
                    </a:solidFill>
                    <a:latin typeface="微软雅黑"/>
                    <a:ea typeface="微软雅黑"/>
                    <a:cs typeface="Arial" panose="020B0604020202020204" pitchFamily="34" charset="0"/>
                  </a:rPr>
                  <a:t>保留文字您的内容打在这里，或者通过复您的文本后，在此框中选择粘贴并选择只保留</a:t>
                </a:r>
                <a:r>
                  <a:rPr lang="zh-CN" altLang="en-US" sz="1200" dirty="0" smtClean="0">
                    <a:solidFill>
                      <a:schemeClr val="tx1">
                        <a:lumMod val="65000"/>
                        <a:lumOff val="35000"/>
                      </a:schemeClr>
                    </a:solidFill>
                    <a:latin typeface="微软雅黑"/>
                    <a:ea typeface="微软雅黑"/>
                    <a:cs typeface="Arial" panose="020B0604020202020204" pitchFamily="34" charset="0"/>
                  </a:rPr>
                  <a:t>文字</a:t>
                </a:r>
                <a:endParaRPr lang="zh-CN" altLang="en-US" sz="1200" dirty="0">
                  <a:solidFill>
                    <a:schemeClr val="tx1">
                      <a:lumMod val="65000"/>
                      <a:lumOff val="35000"/>
                    </a:schemeClr>
                  </a:solidFill>
                  <a:latin typeface="微软雅黑"/>
                  <a:ea typeface="微软雅黑"/>
                  <a:cs typeface="Arial" panose="020B0604020202020204" pitchFamily="34" charset="0"/>
                </a:endParaRPr>
              </a:p>
            </p:txBody>
          </p:sp>
          <p:sp>
            <p:nvSpPr>
              <p:cNvPr id="30" name="矩形 29"/>
              <p:cNvSpPr/>
              <p:nvPr/>
            </p:nvSpPr>
            <p:spPr>
              <a:xfrm>
                <a:off x="4265655" y="1851119"/>
                <a:ext cx="3458556" cy="553998"/>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grpSp>
      <p:grpSp>
        <p:nvGrpSpPr>
          <p:cNvPr id="32" name="组合 31"/>
          <p:cNvGrpSpPr/>
          <p:nvPr/>
        </p:nvGrpSpPr>
        <p:grpSpPr>
          <a:xfrm>
            <a:off x="6248400" y="4536691"/>
            <a:ext cx="4887913" cy="1419994"/>
            <a:chOff x="6248400" y="1501869"/>
            <a:chExt cx="4887913" cy="1419994"/>
          </a:xfrm>
        </p:grpSpPr>
        <p:cxnSp>
          <p:nvCxnSpPr>
            <p:cNvPr id="35" name="直接连接符 34"/>
            <p:cNvCxnSpPr/>
            <p:nvPr/>
          </p:nvCxnSpPr>
          <p:spPr>
            <a:xfrm>
              <a:off x="6323009" y="2011333"/>
              <a:ext cx="46212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6248400" y="1501869"/>
              <a:ext cx="4887913" cy="1419994"/>
              <a:chOff x="4265655" y="1851119"/>
              <a:chExt cx="5140816" cy="1419994"/>
            </a:xfrm>
          </p:grpSpPr>
          <p:sp>
            <p:nvSpPr>
              <p:cNvPr id="38" name="矩形 37"/>
              <p:cNvSpPr/>
              <p:nvPr/>
            </p:nvSpPr>
            <p:spPr>
              <a:xfrm>
                <a:off x="4265655" y="2347783"/>
                <a:ext cx="5140816" cy="923330"/>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2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200" dirty="0">
                    <a:solidFill>
                      <a:schemeClr val="tx1">
                        <a:lumMod val="65000"/>
                        <a:lumOff val="35000"/>
                      </a:schemeClr>
                    </a:solidFill>
                    <a:latin typeface="微软雅黑"/>
                    <a:ea typeface="微软雅黑"/>
                    <a:cs typeface="Arial" panose="020B0604020202020204" pitchFamily="34" charset="0"/>
                  </a:rPr>
                  <a:t>保留文字您的内容打在这里，或者通过复您的文本后，在此框中选择粘贴并选择只保留</a:t>
                </a:r>
                <a:r>
                  <a:rPr lang="zh-CN" altLang="en-US" sz="1200" dirty="0" smtClean="0">
                    <a:solidFill>
                      <a:schemeClr val="tx1">
                        <a:lumMod val="65000"/>
                        <a:lumOff val="35000"/>
                      </a:schemeClr>
                    </a:solidFill>
                    <a:latin typeface="微软雅黑"/>
                    <a:ea typeface="微软雅黑"/>
                    <a:cs typeface="Arial" panose="020B0604020202020204" pitchFamily="34" charset="0"/>
                  </a:rPr>
                  <a:t>文字</a:t>
                </a:r>
                <a:endParaRPr lang="zh-CN" altLang="en-US" sz="1200" dirty="0">
                  <a:solidFill>
                    <a:schemeClr val="tx1">
                      <a:lumMod val="65000"/>
                      <a:lumOff val="35000"/>
                    </a:schemeClr>
                  </a:solidFill>
                  <a:latin typeface="微软雅黑"/>
                  <a:ea typeface="微软雅黑"/>
                  <a:cs typeface="Arial" panose="020B0604020202020204" pitchFamily="34" charset="0"/>
                </a:endParaRPr>
              </a:p>
            </p:txBody>
          </p:sp>
          <p:sp>
            <p:nvSpPr>
              <p:cNvPr id="39" name="矩形 38"/>
              <p:cNvSpPr/>
              <p:nvPr/>
            </p:nvSpPr>
            <p:spPr>
              <a:xfrm>
                <a:off x="4265655" y="1851119"/>
                <a:ext cx="3458556" cy="499624"/>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grpSp>
      <p:grpSp>
        <p:nvGrpSpPr>
          <p:cNvPr id="20" name="组合 19"/>
          <p:cNvGrpSpPr/>
          <p:nvPr/>
        </p:nvGrpSpPr>
        <p:grpSpPr>
          <a:xfrm>
            <a:off x="4212505" y="354939"/>
            <a:ext cx="3766991" cy="717686"/>
            <a:chOff x="2976152" y="4708118"/>
            <a:chExt cx="3766991" cy="717686"/>
          </a:xfrm>
        </p:grpSpPr>
        <p:sp>
          <p:nvSpPr>
            <p:cNvPr id="21" name="文本框 20"/>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23" name="文本框 22"/>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工作具体要求</a:t>
              </a:r>
            </a:p>
          </p:txBody>
        </p:sp>
      </p:grpSp>
    </p:spTree>
    <p:extLst>
      <p:ext uri="{BB962C8B-B14F-4D97-AF65-F5344CB8AC3E}">
        <p14:creationId xmlns:p14="http://schemas.microsoft.com/office/powerpoint/2010/main" val="14691276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500"/>
                                        <p:tgtEl>
                                          <p:spTgt spid="37"/>
                                        </p:tgtEl>
                                      </p:cBhvr>
                                    </p:animEffect>
                                  </p:childTnLst>
                                </p:cTn>
                              </p:par>
                            </p:childTnLst>
                          </p:cTn>
                        </p:par>
                        <p:par>
                          <p:cTn id="16" fill="hold">
                            <p:stCondLst>
                              <p:cond delay="1500"/>
                            </p:stCondLst>
                            <p:childTnLst>
                              <p:par>
                                <p:cTn id="17" presetID="2" presetClass="entr" presetSubtype="2"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2"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1+#ppt_w/2"/>
                                          </p:val>
                                        </p:tav>
                                        <p:tav tm="100000">
                                          <p:val>
                                            <p:strVal val="#ppt_x"/>
                                          </p:val>
                                        </p:tav>
                                      </p:tavLst>
                                    </p:anim>
                                    <p:anim calcmode="lin" valueType="num">
                                      <p:cBhvr additive="base">
                                        <p:cTn id="25" dur="500" fill="hold"/>
                                        <p:tgtEl>
                                          <p:spTgt spid="24"/>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2"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1+#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7" grpId="0">
        <p:bldAsOne/>
      </p:bldGraphic>
      <p:bldGraphic spid="37"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828799" y="1988602"/>
            <a:ext cx="2322286" cy="2322286"/>
            <a:chOff x="1770743" y="2351459"/>
            <a:chExt cx="2322286" cy="2322286"/>
          </a:xfrm>
        </p:grpSpPr>
        <p:sp>
          <p:nvSpPr>
            <p:cNvPr id="8" name="椭圆 7"/>
            <p:cNvSpPr/>
            <p:nvPr/>
          </p:nvSpPr>
          <p:spPr>
            <a:xfrm>
              <a:off x="1770743" y="2351459"/>
              <a:ext cx="2322286" cy="232228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饼形 8"/>
            <p:cNvSpPr/>
            <p:nvPr/>
          </p:nvSpPr>
          <p:spPr>
            <a:xfrm>
              <a:off x="1770743" y="2351459"/>
              <a:ext cx="2322286" cy="2322286"/>
            </a:xfrm>
            <a:prstGeom prst="pi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133455" y="2714171"/>
              <a:ext cx="1596862" cy="1596862"/>
            </a:xfrm>
            <a:prstGeom prst="ellipse">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4942113" y="1988602"/>
            <a:ext cx="2322286" cy="2322286"/>
            <a:chOff x="1770743" y="2351459"/>
            <a:chExt cx="2322286" cy="2322286"/>
          </a:xfrm>
        </p:grpSpPr>
        <p:sp>
          <p:nvSpPr>
            <p:cNvPr id="13" name="椭圆 12"/>
            <p:cNvSpPr/>
            <p:nvPr/>
          </p:nvSpPr>
          <p:spPr>
            <a:xfrm>
              <a:off x="1770743" y="2351459"/>
              <a:ext cx="2322286" cy="232228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饼形 13"/>
            <p:cNvSpPr/>
            <p:nvPr/>
          </p:nvSpPr>
          <p:spPr>
            <a:xfrm>
              <a:off x="1770743" y="2351459"/>
              <a:ext cx="2322286" cy="2322286"/>
            </a:xfrm>
            <a:prstGeom prst="pie">
              <a:avLst>
                <a:gd name="adj1" fmla="val 3846780"/>
                <a:gd name="adj2" fmla="val 162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2133455" y="2714171"/>
              <a:ext cx="1596862" cy="1596862"/>
            </a:xfrm>
            <a:prstGeom prst="ellipse">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8055427" y="1988602"/>
            <a:ext cx="2322286" cy="2322286"/>
            <a:chOff x="1770743" y="2351459"/>
            <a:chExt cx="2322286" cy="2322286"/>
          </a:xfrm>
        </p:grpSpPr>
        <p:sp>
          <p:nvSpPr>
            <p:cNvPr id="17" name="椭圆 16"/>
            <p:cNvSpPr/>
            <p:nvPr/>
          </p:nvSpPr>
          <p:spPr>
            <a:xfrm>
              <a:off x="1770743" y="2351459"/>
              <a:ext cx="2322286" cy="232228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饼形 17"/>
            <p:cNvSpPr/>
            <p:nvPr/>
          </p:nvSpPr>
          <p:spPr>
            <a:xfrm>
              <a:off x="1770743" y="2351459"/>
              <a:ext cx="2322286" cy="2322286"/>
            </a:xfrm>
            <a:prstGeom prst="pie">
              <a:avLst>
                <a:gd name="adj1" fmla="val 18513025"/>
                <a:gd name="adj2" fmla="val 1620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133455" y="2714171"/>
              <a:ext cx="1596862" cy="1596862"/>
            </a:xfrm>
            <a:prstGeom prst="ellipse">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806714" y="4546889"/>
            <a:ext cx="2366456" cy="980726"/>
            <a:chOff x="7727480" y="3464575"/>
            <a:chExt cx="2366456" cy="980726"/>
          </a:xfrm>
        </p:grpSpPr>
        <p:sp>
          <p:nvSpPr>
            <p:cNvPr id="21" name="矩形 20"/>
            <p:cNvSpPr/>
            <p:nvPr/>
          </p:nvSpPr>
          <p:spPr>
            <a:xfrm>
              <a:off x="7727480" y="3747033"/>
              <a:ext cx="2366456"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65000"/>
                      <a:lumOff val="35000"/>
                    </a:schemeClr>
                  </a:solidFill>
                  <a:latin typeface="+mn-ea"/>
                </a:rPr>
                <a:t>用户可以在投影仪或者计算机上进行演示也可以将演示文稿打印出来制作成</a:t>
              </a:r>
              <a:r>
                <a:rPr lang="zh-CN" altLang="en-US" sz="1050" dirty="0" smtClean="0">
                  <a:solidFill>
                    <a:schemeClr val="tx1">
                      <a:lumMod val="65000"/>
                      <a:lumOff val="35000"/>
                    </a:schemeClr>
                  </a:solidFill>
                  <a:latin typeface="+mn-ea"/>
                </a:rPr>
                <a:t>胶片用户可以在投影仪</a:t>
              </a:r>
            </a:p>
          </p:txBody>
        </p:sp>
        <p:sp>
          <p:nvSpPr>
            <p:cNvPr id="22" name="矩形 21"/>
            <p:cNvSpPr/>
            <p:nvPr/>
          </p:nvSpPr>
          <p:spPr>
            <a:xfrm>
              <a:off x="7885432" y="3464575"/>
              <a:ext cx="2050552"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65000"/>
                      <a:lumOff val="35000"/>
                    </a:schemeClr>
                  </a:solidFill>
                  <a:latin typeface="+mn-ea"/>
                </a:rPr>
                <a:t>标题文字添加</a:t>
              </a:r>
            </a:p>
          </p:txBody>
        </p:sp>
      </p:grpSp>
      <p:grpSp>
        <p:nvGrpSpPr>
          <p:cNvPr id="23" name="组合 22"/>
          <p:cNvGrpSpPr/>
          <p:nvPr/>
        </p:nvGrpSpPr>
        <p:grpSpPr>
          <a:xfrm>
            <a:off x="4920028" y="4546889"/>
            <a:ext cx="2366456" cy="980726"/>
            <a:chOff x="7727480" y="3464575"/>
            <a:chExt cx="2366456" cy="980726"/>
          </a:xfrm>
        </p:grpSpPr>
        <p:sp>
          <p:nvSpPr>
            <p:cNvPr id="24" name="矩形 23"/>
            <p:cNvSpPr/>
            <p:nvPr/>
          </p:nvSpPr>
          <p:spPr>
            <a:xfrm>
              <a:off x="7727480" y="3747033"/>
              <a:ext cx="2366456"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65000"/>
                      <a:lumOff val="35000"/>
                    </a:schemeClr>
                  </a:solidFill>
                  <a:latin typeface="+mn-ea"/>
                </a:rPr>
                <a:t>用户可以在投影仪或者计算机上进行演示也可以将演示文稿打印出来制作成</a:t>
              </a:r>
              <a:r>
                <a:rPr lang="zh-CN" altLang="en-US" sz="1050" dirty="0" smtClean="0">
                  <a:solidFill>
                    <a:schemeClr val="tx1">
                      <a:lumMod val="65000"/>
                      <a:lumOff val="35000"/>
                    </a:schemeClr>
                  </a:solidFill>
                  <a:latin typeface="+mn-ea"/>
                </a:rPr>
                <a:t>胶片用户可以在投影仪</a:t>
              </a:r>
            </a:p>
          </p:txBody>
        </p:sp>
        <p:sp>
          <p:nvSpPr>
            <p:cNvPr id="25" name="矩形 24"/>
            <p:cNvSpPr/>
            <p:nvPr/>
          </p:nvSpPr>
          <p:spPr>
            <a:xfrm>
              <a:off x="7885432" y="3464575"/>
              <a:ext cx="2050552"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65000"/>
                      <a:lumOff val="35000"/>
                    </a:schemeClr>
                  </a:solidFill>
                  <a:latin typeface="+mn-ea"/>
                </a:rPr>
                <a:t>标题文字添加</a:t>
              </a:r>
            </a:p>
          </p:txBody>
        </p:sp>
      </p:grpSp>
      <p:grpSp>
        <p:nvGrpSpPr>
          <p:cNvPr id="26" name="组合 25"/>
          <p:cNvGrpSpPr/>
          <p:nvPr/>
        </p:nvGrpSpPr>
        <p:grpSpPr>
          <a:xfrm>
            <a:off x="8033342" y="4546889"/>
            <a:ext cx="2366456" cy="980726"/>
            <a:chOff x="7727480" y="3464575"/>
            <a:chExt cx="2366456" cy="980726"/>
          </a:xfrm>
        </p:grpSpPr>
        <p:sp>
          <p:nvSpPr>
            <p:cNvPr id="27" name="矩形 26"/>
            <p:cNvSpPr/>
            <p:nvPr/>
          </p:nvSpPr>
          <p:spPr>
            <a:xfrm>
              <a:off x="7727480" y="3747033"/>
              <a:ext cx="2366456"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65000"/>
                      <a:lumOff val="35000"/>
                    </a:schemeClr>
                  </a:solidFill>
                  <a:latin typeface="+mn-ea"/>
                </a:rPr>
                <a:t>用户可以在投影仪或者计算机上进行演示也可以将演示文稿打印出来制作成</a:t>
              </a:r>
              <a:r>
                <a:rPr lang="zh-CN" altLang="en-US" sz="1050" dirty="0" smtClean="0">
                  <a:solidFill>
                    <a:schemeClr val="tx1">
                      <a:lumMod val="65000"/>
                      <a:lumOff val="35000"/>
                    </a:schemeClr>
                  </a:solidFill>
                  <a:latin typeface="+mn-ea"/>
                </a:rPr>
                <a:t>胶片用户可以在投影仪</a:t>
              </a:r>
            </a:p>
          </p:txBody>
        </p:sp>
        <p:sp>
          <p:nvSpPr>
            <p:cNvPr id="28" name="矩形 27"/>
            <p:cNvSpPr/>
            <p:nvPr/>
          </p:nvSpPr>
          <p:spPr>
            <a:xfrm>
              <a:off x="7885432" y="3464575"/>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65000"/>
                      <a:lumOff val="35000"/>
                    </a:schemeClr>
                  </a:solidFill>
                  <a:latin typeface="+mn-ea"/>
                </a:rPr>
                <a:t>标题文字添加</a:t>
              </a:r>
            </a:p>
          </p:txBody>
        </p:sp>
      </p:grpSp>
      <p:sp>
        <p:nvSpPr>
          <p:cNvPr id="29" name="矩形 28"/>
          <p:cNvSpPr/>
          <p:nvPr/>
        </p:nvSpPr>
        <p:spPr>
          <a:xfrm>
            <a:off x="2191511" y="2808113"/>
            <a:ext cx="1596862" cy="62651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200" dirty="0" smtClean="0">
                <a:latin typeface="Century Gothic" panose="020B0502020202020204" pitchFamily="34" charset="0"/>
              </a:rPr>
              <a:t>75%</a:t>
            </a:r>
            <a:endParaRPr lang="zh-CN" altLang="en-US" sz="3200" dirty="0">
              <a:latin typeface="Century Gothic" panose="020B0502020202020204" pitchFamily="34" charset="0"/>
            </a:endParaRPr>
          </a:p>
        </p:txBody>
      </p:sp>
      <p:sp>
        <p:nvSpPr>
          <p:cNvPr id="30" name="矩形 29"/>
          <p:cNvSpPr/>
          <p:nvPr/>
        </p:nvSpPr>
        <p:spPr>
          <a:xfrm>
            <a:off x="5304825" y="2808113"/>
            <a:ext cx="1596862" cy="62651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200" dirty="0" smtClean="0">
                <a:latin typeface="Century Gothic" panose="020B0502020202020204" pitchFamily="34" charset="0"/>
              </a:rPr>
              <a:t>63%</a:t>
            </a:r>
            <a:endParaRPr lang="zh-CN" altLang="en-US" sz="3200" dirty="0">
              <a:latin typeface="Century Gothic" panose="020B0502020202020204" pitchFamily="34" charset="0"/>
            </a:endParaRPr>
          </a:p>
        </p:txBody>
      </p:sp>
      <p:sp>
        <p:nvSpPr>
          <p:cNvPr id="31" name="矩形 30"/>
          <p:cNvSpPr/>
          <p:nvPr/>
        </p:nvSpPr>
        <p:spPr>
          <a:xfrm>
            <a:off x="8418139" y="2808113"/>
            <a:ext cx="1596862" cy="62651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200" dirty="0" smtClean="0">
                <a:latin typeface="Century Gothic" panose="020B0502020202020204" pitchFamily="34" charset="0"/>
              </a:rPr>
              <a:t>80%</a:t>
            </a:r>
            <a:endParaRPr lang="zh-CN" altLang="en-US" sz="3200" dirty="0">
              <a:latin typeface="Century Gothic" panose="020B0502020202020204" pitchFamily="34" charset="0"/>
            </a:endParaRPr>
          </a:p>
        </p:txBody>
      </p:sp>
      <p:grpSp>
        <p:nvGrpSpPr>
          <p:cNvPr id="32" name="组合 31"/>
          <p:cNvGrpSpPr/>
          <p:nvPr/>
        </p:nvGrpSpPr>
        <p:grpSpPr>
          <a:xfrm>
            <a:off x="4212505" y="354939"/>
            <a:ext cx="3766991" cy="717686"/>
            <a:chOff x="2976152" y="4708118"/>
            <a:chExt cx="3766991" cy="717686"/>
          </a:xfrm>
        </p:grpSpPr>
        <p:sp>
          <p:nvSpPr>
            <p:cNvPr id="33" name="文本框 32"/>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34" name="文本框 33"/>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工作具体要求</a:t>
              </a:r>
            </a:p>
          </p:txBody>
        </p:sp>
      </p:grpSp>
    </p:spTree>
    <p:extLst>
      <p:ext uri="{BB962C8B-B14F-4D97-AF65-F5344CB8AC3E}">
        <p14:creationId xmlns:p14="http://schemas.microsoft.com/office/powerpoint/2010/main" val="25635664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2000"/>
                                        <p:tgtEl>
                                          <p:spTgt spid="11"/>
                                        </p:tgtEl>
                                      </p:cBhvr>
                                    </p:animEffect>
                                  </p:childTnLst>
                                </p:cTn>
                              </p:par>
                              <p:par>
                                <p:cTn id="8" presetID="21" presetClass="entr" presetSubtype="1"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heel(1)">
                                      <p:cBhvr>
                                        <p:cTn id="10" dur="2000"/>
                                        <p:tgtEl>
                                          <p:spTgt spid="12"/>
                                        </p:tgtEl>
                                      </p:cBhvr>
                                    </p:animEffect>
                                  </p:childTnLst>
                                </p:cTn>
                              </p:par>
                              <p:par>
                                <p:cTn id="11" presetID="21" presetClass="entr" presetSubtype="1"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2000"/>
                                        <p:tgtEl>
                                          <p:spTgt spid="16"/>
                                        </p:tgtEl>
                                      </p:cBhvr>
                                    </p:animEffect>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Effect transition="in" filter="fade">
                                      <p:cBhvr>
                                        <p:cTn id="29" dur="500"/>
                                        <p:tgtEl>
                                          <p:spTgt spid="31"/>
                                        </p:tgtEl>
                                      </p:cBhvr>
                                    </p:animEffect>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0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20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ppt_x"/>
                                          </p:val>
                                        </p:tav>
                                        <p:tav tm="100000">
                                          <p:val>
                                            <p:strVal val="#ppt_x"/>
                                          </p:val>
                                        </p:tav>
                                      </p:tavLst>
                                    </p:anim>
                                    <p:anim calcmode="lin" valueType="num">
                                      <p:cBhvr additive="base">
                                        <p:cTn id="4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1250342" y="2138844"/>
            <a:ext cx="4376829" cy="3445527"/>
            <a:chOff x="1250342" y="1863072"/>
            <a:chExt cx="4376829" cy="3445527"/>
          </a:xfrm>
        </p:grpSpPr>
        <p:sp>
          <p:nvSpPr>
            <p:cNvPr id="35" name="椭圆 34"/>
            <p:cNvSpPr/>
            <p:nvPr/>
          </p:nvSpPr>
          <p:spPr>
            <a:xfrm>
              <a:off x="1817196" y="2114681"/>
              <a:ext cx="3193918" cy="3193918"/>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椭圆 35"/>
            <p:cNvSpPr/>
            <p:nvPr/>
          </p:nvSpPr>
          <p:spPr>
            <a:xfrm>
              <a:off x="2013014" y="2310499"/>
              <a:ext cx="2802283" cy="2802283"/>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椭圆 36"/>
            <p:cNvSpPr/>
            <p:nvPr/>
          </p:nvSpPr>
          <p:spPr>
            <a:xfrm>
              <a:off x="2207538" y="2505023"/>
              <a:ext cx="2413233" cy="2413233"/>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椭圆 37"/>
            <p:cNvSpPr/>
            <p:nvPr/>
          </p:nvSpPr>
          <p:spPr>
            <a:xfrm>
              <a:off x="2403736" y="2701221"/>
              <a:ext cx="2020837" cy="2020838"/>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9" name="弧形 38"/>
            <p:cNvSpPr/>
            <p:nvPr/>
          </p:nvSpPr>
          <p:spPr>
            <a:xfrm>
              <a:off x="1817196" y="2114681"/>
              <a:ext cx="3193918" cy="3193918"/>
            </a:xfrm>
            <a:prstGeom prst="arc">
              <a:avLst>
                <a:gd name="adj1" fmla="val 16200000"/>
                <a:gd name="adj2" fmla="val 20886546"/>
              </a:avLst>
            </a:prstGeom>
            <a:noFill/>
            <a:ln w="127000"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0" name="弧形 39"/>
            <p:cNvSpPr/>
            <p:nvPr/>
          </p:nvSpPr>
          <p:spPr>
            <a:xfrm>
              <a:off x="2013014" y="2310498"/>
              <a:ext cx="2802283" cy="2802283"/>
            </a:xfrm>
            <a:prstGeom prst="arc">
              <a:avLst>
                <a:gd name="adj1" fmla="val 12350273"/>
                <a:gd name="adj2" fmla="val 15240146"/>
              </a:avLst>
            </a:prstGeom>
            <a:noFill/>
            <a:ln w="127000"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1" name="弧形 40"/>
            <p:cNvSpPr/>
            <p:nvPr/>
          </p:nvSpPr>
          <p:spPr>
            <a:xfrm>
              <a:off x="2207538" y="2505023"/>
              <a:ext cx="2413233" cy="2413233"/>
            </a:xfrm>
            <a:prstGeom prst="arc">
              <a:avLst>
                <a:gd name="adj1" fmla="val 3842578"/>
                <a:gd name="adj2" fmla="val 9752989"/>
              </a:avLst>
            </a:prstGeom>
            <a:noFill/>
            <a:ln w="127000"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2" name="弧形 41"/>
            <p:cNvSpPr/>
            <p:nvPr/>
          </p:nvSpPr>
          <p:spPr>
            <a:xfrm>
              <a:off x="2403736" y="2701221"/>
              <a:ext cx="2020837" cy="2020838"/>
            </a:xfrm>
            <a:prstGeom prst="arc">
              <a:avLst>
                <a:gd name="adj1" fmla="val 21482739"/>
                <a:gd name="adj2" fmla="val 2573572"/>
              </a:avLst>
            </a:prstGeom>
            <a:noFill/>
            <a:ln w="127000" cap="rnd">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文本框 6"/>
            <p:cNvSpPr txBox="1"/>
            <p:nvPr/>
          </p:nvSpPr>
          <p:spPr>
            <a:xfrm>
              <a:off x="5134981" y="3040899"/>
              <a:ext cx="492190" cy="297171"/>
            </a:xfrm>
            <a:prstGeom prst="rect">
              <a:avLst/>
            </a:prstGeom>
            <a:noFill/>
          </p:spPr>
          <p:txBody>
            <a:bodyPr wrap="none">
              <a:noAutofit/>
              <a:scene3d>
                <a:camera prst="orthographicFront"/>
                <a:lightRig rig="threePt" dir="t"/>
              </a:scene3d>
              <a:sp3d contourW="12700"/>
            </a:bodyPr>
            <a:lstStyle/>
            <a:p>
              <a:pPr algn="ctr"/>
              <a:r>
                <a:rPr lang="en-US" sz="1600" dirty="0">
                  <a:solidFill>
                    <a:schemeClr val="tx1">
                      <a:lumMod val="75000"/>
                      <a:lumOff val="25000"/>
                    </a:schemeClr>
                  </a:solidFill>
                </a:rPr>
                <a:t>65%</a:t>
              </a:r>
            </a:p>
          </p:txBody>
        </p:sp>
        <p:sp>
          <p:nvSpPr>
            <p:cNvPr id="45" name="文本框 58"/>
            <p:cNvSpPr txBox="1"/>
            <p:nvPr/>
          </p:nvSpPr>
          <p:spPr>
            <a:xfrm>
              <a:off x="5082834" y="4238527"/>
              <a:ext cx="464674" cy="297171"/>
            </a:xfrm>
            <a:prstGeom prst="rect">
              <a:avLst/>
            </a:prstGeom>
            <a:noFill/>
          </p:spPr>
          <p:txBody>
            <a:bodyPr wrap="none">
              <a:noAutofit/>
              <a:scene3d>
                <a:camera prst="orthographicFront"/>
                <a:lightRig rig="threePt" dir="t"/>
              </a:scene3d>
              <a:sp3d contourW="12700"/>
            </a:bodyPr>
            <a:lstStyle/>
            <a:p>
              <a:pPr algn="ctr"/>
              <a:r>
                <a:rPr lang="en-US" sz="1600" dirty="0">
                  <a:solidFill>
                    <a:schemeClr val="tx1">
                      <a:lumMod val="75000"/>
                      <a:lumOff val="25000"/>
                    </a:schemeClr>
                  </a:solidFill>
                </a:rPr>
                <a:t>10%</a:t>
              </a:r>
            </a:p>
          </p:txBody>
        </p:sp>
        <p:sp>
          <p:nvSpPr>
            <p:cNvPr id="46" name="文本框 60"/>
            <p:cNvSpPr txBox="1"/>
            <p:nvPr/>
          </p:nvSpPr>
          <p:spPr>
            <a:xfrm>
              <a:off x="1250342" y="4338331"/>
              <a:ext cx="485311" cy="297171"/>
            </a:xfrm>
            <a:prstGeom prst="rect">
              <a:avLst/>
            </a:prstGeom>
            <a:noFill/>
          </p:spPr>
          <p:txBody>
            <a:bodyPr wrap="none">
              <a:noAutofit/>
              <a:scene3d>
                <a:camera prst="orthographicFront"/>
                <a:lightRig rig="threePt" dir="t"/>
              </a:scene3d>
              <a:sp3d contourW="12700"/>
            </a:bodyPr>
            <a:lstStyle/>
            <a:p>
              <a:pPr algn="ctr"/>
              <a:r>
                <a:rPr lang="en-US" sz="1600">
                  <a:solidFill>
                    <a:schemeClr val="tx1">
                      <a:lumMod val="75000"/>
                      <a:lumOff val="25000"/>
                    </a:schemeClr>
                  </a:solidFill>
                </a:rPr>
                <a:t>45%</a:t>
              </a:r>
            </a:p>
          </p:txBody>
        </p:sp>
        <p:sp>
          <p:nvSpPr>
            <p:cNvPr id="47" name="文本框 61"/>
            <p:cNvSpPr txBox="1"/>
            <p:nvPr/>
          </p:nvSpPr>
          <p:spPr>
            <a:xfrm>
              <a:off x="2107953" y="1863072"/>
              <a:ext cx="483590" cy="297171"/>
            </a:xfrm>
            <a:prstGeom prst="rect">
              <a:avLst/>
            </a:prstGeom>
            <a:noFill/>
          </p:spPr>
          <p:txBody>
            <a:bodyPr wrap="none">
              <a:noAutofit/>
              <a:scene3d>
                <a:camera prst="orthographicFront"/>
                <a:lightRig rig="threePt" dir="t"/>
              </a:scene3d>
              <a:sp3d contourW="12700"/>
            </a:bodyPr>
            <a:lstStyle/>
            <a:p>
              <a:pPr algn="ctr"/>
              <a:r>
                <a:rPr lang="en-US" sz="1400">
                  <a:solidFill>
                    <a:schemeClr val="tx1">
                      <a:lumMod val="75000"/>
                      <a:lumOff val="25000"/>
                    </a:schemeClr>
                  </a:solidFill>
                </a:rPr>
                <a:t>20%</a:t>
              </a:r>
            </a:p>
          </p:txBody>
        </p:sp>
      </p:grpSp>
      <p:grpSp>
        <p:nvGrpSpPr>
          <p:cNvPr id="52" name="组合 51"/>
          <p:cNvGrpSpPr/>
          <p:nvPr/>
        </p:nvGrpSpPr>
        <p:grpSpPr>
          <a:xfrm>
            <a:off x="6457950" y="2296347"/>
            <a:ext cx="4387850" cy="869105"/>
            <a:chOff x="874712" y="3344238"/>
            <a:chExt cx="4268293" cy="869105"/>
          </a:xfrm>
        </p:grpSpPr>
        <p:sp>
          <p:nvSpPr>
            <p:cNvPr id="53" name="矩形 52">
              <a:extLst>
                <a:ext uri="{FF2B5EF4-FFF2-40B4-BE49-F238E27FC236}">
                  <a16:creationId xmlns="" xmlns:a16="http://schemas.microsoft.com/office/drawing/2014/main" id="{E3EB1709-6D20-4440-8800-976CC5E9712E}"/>
                </a:ext>
              </a:extLst>
            </p:cNvPr>
            <p:cNvSpPr/>
            <p:nvPr/>
          </p:nvSpPr>
          <p:spPr>
            <a:xfrm>
              <a:off x="874712" y="3677812"/>
              <a:ext cx="4268293"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54" name="矩形 53">
              <a:extLst>
                <a:ext uri="{FF2B5EF4-FFF2-40B4-BE49-F238E27FC236}">
                  <a16:creationId xmlns="" xmlns:a16="http://schemas.microsoft.com/office/drawing/2014/main"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65000"/>
                      <a:lumOff val="35000"/>
                    </a:schemeClr>
                  </a:solidFill>
                </a:rPr>
                <a:t>标题文字添加</a:t>
              </a:r>
            </a:p>
          </p:txBody>
        </p:sp>
      </p:grpSp>
      <p:grpSp>
        <p:nvGrpSpPr>
          <p:cNvPr id="55" name="组合 54"/>
          <p:cNvGrpSpPr/>
          <p:nvPr/>
        </p:nvGrpSpPr>
        <p:grpSpPr>
          <a:xfrm>
            <a:off x="6457950" y="3499118"/>
            <a:ext cx="4387850" cy="869105"/>
            <a:chOff x="874712" y="3344238"/>
            <a:chExt cx="4268293" cy="869105"/>
          </a:xfrm>
        </p:grpSpPr>
        <p:sp>
          <p:nvSpPr>
            <p:cNvPr id="56" name="矩形 55">
              <a:extLst>
                <a:ext uri="{FF2B5EF4-FFF2-40B4-BE49-F238E27FC236}">
                  <a16:creationId xmlns="" xmlns:a16="http://schemas.microsoft.com/office/drawing/2014/main" id="{E3EB1709-6D20-4440-8800-976CC5E9712E}"/>
                </a:ext>
              </a:extLst>
            </p:cNvPr>
            <p:cNvSpPr/>
            <p:nvPr/>
          </p:nvSpPr>
          <p:spPr>
            <a:xfrm>
              <a:off x="874712" y="3677812"/>
              <a:ext cx="4268293"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57" name="矩形 56">
              <a:extLst>
                <a:ext uri="{FF2B5EF4-FFF2-40B4-BE49-F238E27FC236}">
                  <a16:creationId xmlns="" xmlns:a16="http://schemas.microsoft.com/office/drawing/2014/main"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65000"/>
                      <a:lumOff val="35000"/>
                    </a:schemeClr>
                  </a:solidFill>
                </a:rPr>
                <a:t>标题文字添加</a:t>
              </a:r>
            </a:p>
          </p:txBody>
        </p:sp>
      </p:grpSp>
      <p:grpSp>
        <p:nvGrpSpPr>
          <p:cNvPr id="58" name="组合 57"/>
          <p:cNvGrpSpPr/>
          <p:nvPr/>
        </p:nvGrpSpPr>
        <p:grpSpPr>
          <a:xfrm>
            <a:off x="6457950" y="4701888"/>
            <a:ext cx="4387850" cy="869105"/>
            <a:chOff x="874712" y="3344238"/>
            <a:chExt cx="4268293" cy="869105"/>
          </a:xfrm>
        </p:grpSpPr>
        <p:sp>
          <p:nvSpPr>
            <p:cNvPr id="59" name="矩形 58">
              <a:extLst>
                <a:ext uri="{FF2B5EF4-FFF2-40B4-BE49-F238E27FC236}">
                  <a16:creationId xmlns="" xmlns:a16="http://schemas.microsoft.com/office/drawing/2014/main" id="{E3EB1709-6D20-4440-8800-976CC5E9712E}"/>
                </a:ext>
              </a:extLst>
            </p:cNvPr>
            <p:cNvSpPr/>
            <p:nvPr/>
          </p:nvSpPr>
          <p:spPr>
            <a:xfrm>
              <a:off x="874712" y="3677812"/>
              <a:ext cx="4268293"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60" name="矩形 59">
              <a:extLst>
                <a:ext uri="{FF2B5EF4-FFF2-40B4-BE49-F238E27FC236}">
                  <a16:creationId xmlns="" xmlns:a16="http://schemas.microsoft.com/office/drawing/2014/main"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65000"/>
                      <a:lumOff val="35000"/>
                    </a:schemeClr>
                  </a:solidFill>
                </a:rPr>
                <a:t>标题文字添加</a:t>
              </a:r>
            </a:p>
          </p:txBody>
        </p:sp>
      </p:grpSp>
      <p:grpSp>
        <p:nvGrpSpPr>
          <p:cNvPr id="24" name="组合 23"/>
          <p:cNvGrpSpPr/>
          <p:nvPr/>
        </p:nvGrpSpPr>
        <p:grpSpPr>
          <a:xfrm>
            <a:off x="4212505" y="367639"/>
            <a:ext cx="3766991" cy="717686"/>
            <a:chOff x="2976152" y="4708118"/>
            <a:chExt cx="3766991" cy="717686"/>
          </a:xfrm>
        </p:grpSpPr>
        <p:sp>
          <p:nvSpPr>
            <p:cNvPr id="25" name="文本框 24"/>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26" name="文本框 25"/>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工作具体要求</a:t>
              </a:r>
            </a:p>
          </p:txBody>
        </p:sp>
      </p:grpSp>
    </p:spTree>
    <p:extLst>
      <p:ext uri="{BB962C8B-B14F-4D97-AF65-F5344CB8AC3E}">
        <p14:creationId xmlns:p14="http://schemas.microsoft.com/office/powerpoint/2010/main" val="22087953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1000" fill="hold"/>
                                        <p:tgtEl>
                                          <p:spTgt spid="64"/>
                                        </p:tgtEl>
                                        <p:attrNameLst>
                                          <p:attrName>ppt_w</p:attrName>
                                        </p:attrNameLst>
                                      </p:cBhvr>
                                      <p:tavLst>
                                        <p:tav tm="0">
                                          <p:val>
                                            <p:fltVal val="0"/>
                                          </p:val>
                                        </p:tav>
                                        <p:tav tm="100000">
                                          <p:val>
                                            <p:strVal val="#ppt_w"/>
                                          </p:val>
                                        </p:tav>
                                      </p:tavLst>
                                    </p:anim>
                                    <p:anim calcmode="lin" valueType="num">
                                      <p:cBhvr>
                                        <p:cTn id="8" dur="1000" fill="hold"/>
                                        <p:tgtEl>
                                          <p:spTgt spid="64"/>
                                        </p:tgtEl>
                                        <p:attrNameLst>
                                          <p:attrName>ppt_h</p:attrName>
                                        </p:attrNameLst>
                                      </p:cBhvr>
                                      <p:tavLst>
                                        <p:tav tm="0">
                                          <p:val>
                                            <p:fltVal val="0"/>
                                          </p:val>
                                        </p:tav>
                                        <p:tav tm="100000">
                                          <p:val>
                                            <p:strVal val="#ppt_h"/>
                                          </p:val>
                                        </p:tav>
                                      </p:tavLst>
                                    </p:anim>
                                    <p:anim calcmode="lin" valueType="num">
                                      <p:cBhvr>
                                        <p:cTn id="9" dur="1000" fill="hold"/>
                                        <p:tgtEl>
                                          <p:spTgt spid="64"/>
                                        </p:tgtEl>
                                        <p:attrNameLst>
                                          <p:attrName>style.rotation</p:attrName>
                                        </p:attrNameLst>
                                      </p:cBhvr>
                                      <p:tavLst>
                                        <p:tav tm="0">
                                          <p:val>
                                            <p:fltVal val="90"/>
                                          </p:val>
                                        </p:tav>
                                        <p:tav tm="100000">
                                          <p:val>
                                            <p:fltVal val="0"/>
                                          </p:val>
                                        </p:tav>
                                      </p:tavLst>
                                    </p:anim>
                                    <p:animEffect transition="in" filter="fade">
                                      <p:cBhvr>
                                        <p:cTn id="10" dur="1000"/>
                                        <p:tgtEl>
                                          <p:spTgt spid="64"/>
                                        </p:tgtEl>
                                      </p:cBhvr>
                                    </p:animEffect>
                                  </p:childTnLst>
                                </p:cTn>
                              </p:par>
                            </p:childTnLst>
                          </p:cTn>
                        </p:par>
                        <p:par>
                          <p:cTn id="11" fill="hold">
                            <p:stCondLst>
                              <p:cond delay="1000"/>
                            </p:stCondLst>
                            <p:childTnLst>
                              <p:par>
                                <p:cTn id="12" presetID="2" presetClass="entr" presetSubtype="2" decel="100000" fill="hold" nodeType="afterEffect">
                                  <p:stCondLst>
                                    <p:cond delay="0"/>
                                  </p:stCondLst>
                                  <p:childTnLst>
                                    <p:set>
                                      <p:cBhvr>
                                        <p:cTn id="13" dur="1" fill="hold">
                                          <p:stCondLst>
                                            <p:cond delay="0"/>
                                          </p:stCondLst>
                                        </p:cTn>
                                        <p:tgtEl>
                                          <p:spTgt spid="52"/>
                                        </p:tgtEl>
                                        <p:attrNameLst>
                                          <p:attrName>style.visibility</p:attrName>
                                        </p:attrNameLst>
                                      </p:cBhvr>
                                      <p:to>
                                        <p:strVal val="visible"/>
                                      </p:to>
                                    </p:set>
                                    <p:anim calcmode="lin" valueType="num">
                                      <p:cBhvr additive="base">
                                        <p:cTn id="14" dur="1000" fill="hold"/>
                                        <p:tgtEl>
                                          <p:spTgt spid="52"/>
                                        </p:tgtEl>
                                        <p:attrNameLst>
                                          <p:attrName>ppt_x</p:attrName>
                                        </p:attrNameLst>
                                      </p:cBhvr>
                                      <p:tavLst>
                                        <p:tav tm="0">
                                          <p:val>
                                            <p:strVal val="1+#ppt_w/2"/>
                                          </p:val>
                                        </p:tav>
                                        <p:tav tm="100000">
                                          <p:val>
                                            <p:strVal val="#ppt_x"/>
                                          </p:val>
                                        </p:tav>
                                      </p:tavLst>
                                    </p:anim>
                                    <p:anim calcmode="lin" valueType="num">
                                      <p:cBhvr additive="base">
                                        <p:cTn id="15" dur="1000" fill="hold"/>
                                        <p:tgtEl>
                                          <p:spTgt spid="52"/>
                                        </p:tgtEl>
                                        <p:attrNameLst>
                                          <p:attrName>ppt_y</p:attrName>
                                        </p:attrNameLst>
                                      </p:cBhvr>
                                      <p:tavLst>
                                        <p:tav tm="0">
                                          <p:val>
                                            <p:strVal val="#ppt_y"/>
                                          </p:val>
                                        </p:tav>
                                        <p:tav tm="100000">
                                          <p:val>
                                            <p:strVal val="#ppt_y"/>
                                          </p:val>
                                        </p:tav>
                                      </p:tavLst>
                                    </p:anim>
                                  </p:childTnLst>
                                </p:cTn>
                              </p:par>
                              <p:par>
                                <p:cTn id="16" presetID="2" presetClass="entr" presetSubtype="2" decel="100000" fill="hold" nodeType="withEffect">
                                  <p:stCondLst>
                                    <p:cond delay="250"/>
                                  </p:stCondLst>
                                  <p:childTnLst>
                                    <p:set>
                                      <p:cBhvr>
                                        <p:cTn id="17" dur="1" fill="hold">
                                          <p:stCondLst>
                                            <p:cond delay="0"/>
                                          </p:stCondLst>
                                        </p:cTn>
                                        <p:tgtEl>
                                          <p:spTgt spid="55"/>
                                        </p:tgtEl>
                                        <p:attrNameLst>
                                          <p:attrName>style.visibility</p:attrName>
                                        </p:attrNameLst>
                                      </p:cBhvr>
                                      <p:to>
                                        <p:strVal val="visible"/>
                                      </p:to>
                                    </p:set>
                                    <p:anim calcmode="lin" valueType="num">
                                      <p:cBhvr additive="base">
                                        <p:cTn id="18" dur="1000" fill="hold"/>
                                        <p:tgtEl>
                                          <p:spTgt spid="55"/>
                                        </p:tgtEl>
                                        <p:attrNameLst>
                                          <p:attrName>ppt_x</p:attrName>
                                        </p:attrNameLst>
                                      </p:cBhvr>
                                      <p:tavLst>
                                        <p:tav tm="0">
                                          <p:val>
                                            <p:strVal val="1+#ppt_w/2"/>
                                          </p:val>
                                        </p:tav>
                                        <p:tav tm="100000">
                                          <p:val>
                                            <p:strVal val="#ppt_x"/>
                                          </p:val>
                                        </p:tav>
                                      </p:tavLst>
                                    </p:anim>
                                    <p:anim calcmode="lin" valueType="num">
                                      <p:cBhvr additive="base">
                                        <p:cTn id="19" dur="1000" fill="hold"/>
                                        <p:tgtEl>
                                          <p:spTgt spid="55"/>
                                        </p:tgtEl>
                                        <p:attrNameLst>
                                          <p:attrName>ppt_y</p:attrName>
                                        </p:attrNameLst>
                                      </p:cBhvr>
                                      <p:tavLst>
                                        <p:tav tm="0">
                                          <p:val>
                                            <p:strVal val="#ppt_y"/>
                                          </p:val>
                                        </p:tav>
                                        <p:tav tm="100000">
                                          <p:val>
                                            <p:strVal val="#ppt_y"/>
                                          </p:val>
                                        </p:tav>
                                      </p:tavLst>
                                    </p:anim>
                                  </p:childTnLst>
                                </p:cTn>
                              </p:par>
                              <p:par>
                                <p:cTn id="20" presetID="2" presetClass="entr" presetSubtype="2" decel="100000" fill="hold" nodeType="withEffect">
                                  <p:stCondLst>
                                    <p:cond delay="500"/>
                                  </p:stCondLst>
                                  <p:childTnLst>
                                    <p:set>
                                      <p:cBhvr>
                                        <p:cTn id="21" dur="1" fill="hold">
                                          <p:stCondLst>
                                            <p:cond delay="0"/>
                                          </p:stCondLst>
                                        </p:cTn>
                                        <p:tgtEl>
                                          <p:spTgt spid="58"/>
                                        </p:tgtEl>
                                        <p:attrNameLst>
                                          <p:attrName>style.visibility</p:attrName>
                                        </p:attrNameLst>
                                      </p:cBhvr>
                                      <p:to>
                                        <p:strVal val="visible"/>
                                      </p:to>
                                    </p:set>
                                    <p:anim calcmode="lin" valueType="num">
                                      <p:cBhvr additive="base">
                                        <p:cTn id="22" dur="1000" fill="hold"/>
                                        <p:tgtEl>
                                          <p:spTgt spid="58"/>
                                        </p:tgtEl>
                                        <p:attrNameLst>
                                          <p:attrName>ppt_x</p:attrName>
                                        </p:attrNameLst>
                                      </p:cBhvr>
                                      <p:tavLst>
                                        <p:tav tm="0">
                                          <p:val>
                                            <p:strVal val="1+#ppt_w/2"/>
                                          </p:val>
                                        </p:tav>
                                        <p:tav tm="100000">
                                          <p:val>
                                            <p:strVal val="#ppt_x"/>
                                          </p:val>
                                        </p:tav>
                                      </p:tavLst>
                                    </p:anim>
                                    <p:anim calcmode="lin" valueType="num">
                                      <p:cBhvr additive="base">
                                        <p:cTn id="23" dur="10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6"/>
          <p:cNvSpPr/>
          <p:nvPr/>
        </p:nvSpPr>
        <p:spPr>
          <a:xfrm>
            <a:off x="1333502" y="2175663"/>
            <a:ext cx="3062541" cy="130838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5" name="Rectangle 57"/>
          <p:cNvSpPr/>
          <p:nvPr/>
        </p:nvSpPr>
        <p:spPr>
          <a:xfrm>
            <a:off x="1333502" y="3484054"/>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Rectangle 58"/>
          <p:cNvSpPr/>
          <p:nvPr/>
        </p:nvSpPr>
        <p:spPr>
          <a:xfrm>
            <a:off x="1333502" y="3832812"/>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59"/>
          <p:cNvSpPr/>
          <p:nvPr/>
        </p:nvSpPr>
        <p:spPr>
          <a:xfrm>
            <a:off x="1333502" y="4181570"/>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ectangle 60"/>
          <p:cNvSpPr/>
          <p:nvPr/>
        </p:nvSpPr>
        <p:spPr>
          <a:xfrm>
            <a:off x="1333502" y="4530329"/>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TextBox 63"/>
          <p:cNvSpPr txBox="1"/>
          <p:nvPr/>
        </p:nvSpPr>
        <p:spPr>
          <a:xfrm>
            <a:off x="2365399" y="2397027"/>
            <a:ext cx="846409" cy="819107"/>
          </a:xfrm>
          <a:prstGeom prst="rect">
            <a:avLst/>
          </a:prstGeom>
          <a:noFill/>
          <a:ln>
            <a:noFill/>
          </a:ln>
        </p:spPr>
        <p:txBody>
          <a:bodyPr wrap="none">
            <a:normAutofit fontScale="92500" lnSpcReduction="10000"/>
          </a:bodyPr>
          <a:lstStyle/>
          <a:p>
            <a:pPr algn="ctr"/>
            <a:r>
              <a:rPr lang="id-ID" sz="5400" b="1">
                <a:solidFill>
                  <a:srgbClr val="FFFFFF"/>
                </a:solidFill>
              </a:rPr>
              <a:t>10</a:t>
            </a:r>
          </a:p>
        </p:txBody>
      </p:sp>
      <p:sp>
        <p:nvSpPr>
          <p:cNvPr id="12" name="TextBox 64"/>
          <p:cNvSpPr txBox="1"/>
          <p:nvPr/>
        </p:nvSpPr>
        <p:spPr>
          <a:xfrm>
            <a:off x="3122880" y="2646726"/>
            <a:ext cx="466720" cy="491464"/>
          </a:xfrm>
          <a:prstGeom prst="rect">
            <a:avLst/>
          </a:prstGeom>
          <a:noFill/>
          <a:ln>
            <a:noFill/>
          </a:ln>
        </p:spPr>
        <p:txBody>
          <a:bodyPr wrap="none">
            <a:normAutofit fontScale="92500" lnSpcReduction="10000"/>
          </a:bodyPr>
          <a:lstStyle/>
          <a:p>
            <a:pPr algn="ctr"/>
            <a:r>
              <a:rPr lang="en-US" altLang="zh-CN" sz="3000">
                <a:solidFill>
                  <a:srgbClr val="FFFFFF"/>
                </a:solidFill>
              </a:rPr>
              <a:t>%</a:t>
            </a:r>
          </a:p>
        </p:txBody>
      </p:sp>
      <p:sp>
        <p:nvSpPr>
          <p:cNvPr id="14" name="TextBox 66"/>
          <p:cNvSpPr txBox="1"/>
          <p:nvPr/>
        </p:nvSpPr>
        <p:spPr>
          <a:xfrm>
            <a:off x="2373311" y="3533104"/>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15" name="Rectangle 70"/>
          <p:cNvSpPr/>
          <p:nvPr/>
        </p:nvSpPr>
        <p:spPr>
          <a:xfrm>
            <a:off x="1333503" y="5092083"/>
            <a:ext cx="3062541" cy="41621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16" name="Rectangle 72"/>
          <p:cNvSpPr/>
          <p:nvPr/>
        </p:nvSpPr>
        <p:spPr>
          <a:xfrm>
            <a:off x="4564475" y="2175662"/>
            <a:ext cx="3062541" cy="1308389"/>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7" name="Rectangle 73"/>
          <p:cNvSpPr/>
          <p:nvPr/>
        </p:nvSpPr>
        <p:spPr>
          <a:xfrm>
            <a:off x="4538532" y="3484054"/>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Rectangle 74"/>
          <p:cNvSpPr/>
          <p:nvPr/>
        </p:nvSpPr>
        <p:spPr>
          <a:xfrm>
            <a:off x="4564475" y="3832812"/>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Rectangle 75"/>
          <p:cNvSpPr/>
          <p:nvPr/>
        </p:nvSpPr>
        <p:spPr>
          <a:xfrm>
            <a:off x="4564475" y="4181570"/>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Rectangle 76"/>
          <p:cNvSpPr/>
          <p:nvPr/>
        </p:nvSpPr>
        <p:spPr>
          <a:xfrm>
            <a:off x="4564475" y="4530330"/>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TextBox 82"/>
          <p:cNvSpPr txBox="1"/>
          <p:nvPr/>
        </p:nvSpPr>
        <p:spPr>
          <a:xfrm>
            <a:off x="5622012" y="2357893"/>
            <a:ext cx="923201" cy="901017"/>
          </a:xfrm>
          <a:prstGeom prst="rect">
            <a:avLst/>
          </a:prstGeom>
          <a:noFill/>
          <a:ln>
            <a:noFill/>
          </a:ln>
        </p:spPr>
        <p:txBody>
          <a:bodyPr wrap="none">
            <a:normAutofit fontScale="92500" lnSpcReduction="10000"/>
          </a:bodyPr>
          <a:lstStyle/>
          <a:p>
            <a:pPr algn="ctr"/>
            <a:r>
              <a:rPr lang="id-ID" sz="6000" b="1">
                <a:solidFill>
                  <a:srgbClr val="FFFFFF"/>
                </a:solidFill>
              </a:rPr>
              <a:t>20</a:t>
            </a:r>
          </a:p>
        </p:txBody>
      </p:sp>
      <p:sp>
        <p:nvSpPr>
          <p:cNvPr id="24" name="TextBox 83"/>
          <p:cNvSpPr txBox="1"/>
          <p:nvPr/>
        </p:nvSpPr>
        <p:spPr>
          <a:xfrm>
            <a:off x="6401126" y="2646726"/>
            <a:ext cx="466720" cy="491464"/>
          </a:xfrm>
          <a:prstGeom prst="rect">
            <a:avLst/>
          </a:prstGeom>
          <a:noFill/>
          <a:ln>
            <a:noFill/>
          </a:ln>
        </p:spPr>
        <p:txBody>
          <a:bodyPr wrap="none">
            <a:normAutofit fontScale="92500" lnSpcReduction="10000"/>
          </a:bodyPr>
          <a:lstStyle/>
          <a:p>
            <a:pPr algn="ctr"/>
            <a:r>
              <a:rPr lang="en-US" altLang="zh-CN" sz="3000">
                <a:solidFill>
                  <a:srgbClr val="FFFFFF"/>
                </a:solidFill>
              </a:rPr>
              <a:t>%</a:t>
            </a:r>
          </a:p>
        </p:txBody>
      </p:sp>
      <p:sp>
        <p:nvSpPr>
          <p:cNvPr id="26" name="Rectangle 91"/>
          <p:cNvSpPr/>
          <p:nvPr/>
        </p:nvSpPr>
        <p:spPr>
          <a:xfrm>
            <a:off x="4564474" y="5074063"/>
            <a:ext cx="3062542" cy="503615"/>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27" name="Rectangle 93"/>
          <p:cNvSpPr/>
          <p:nvPr/>
        </p:nvSpPr>
        <p:spPr>
          <a:xfrm>
            <a:off x="7795959" y="2175663"/>
            <a:ext cx="3062541" cy="130838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8" name="Rectangle 94"/>
          <p:cNvSpPr/>
          <p:nvPr/>
        </p:nvSpPr>
        <p:spPr>
          <a:xfrm>
            <a:off x="7795959" y="3484054"/>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Rectangle 99"/>
          <p:cNvSpPr/>
          <p:nvPr/>
        </p:nvSpPr>
        <p:spPr>
          <a:xfrm>
            <a:off x="7795959" y="3832812"/>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Rectangle 100"/>
          <p:cNvSpPr/>
          <p:nvPr/>
        </p:nvSpPr>
        <p:spPr>
          <a:xfrm>
            <a:off x="7795959" y="4181570"/>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Rectangle 101"/>
          <p:cNvSpPr/>
          <p:nvPr/>
        </p:nvSpPr>
        <p:spPr>
          <a:xfrm>
            <a:off x="7795959" y="4530329"/>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TextBox 105"/>
          <p:cNvSpPr txBox="1"/>
          <p:nvPr/>
        </p:nvSpPr>
        <p:spPr>
          <a:xfrm>
            <a:off x="8904025" y="2381524"/>
            <a:ext cx="846409" cy="819107"/>
          </a:xfrm>
          <a:prstGeom prst="rect">
            <a:avLst/>
          </a:prstGeom>
          <a:noFill/>
          <a:ln>
            <a:noFill/>
          </a:ln>
        </p:spPr>
        <p:txBody>
          <a:bodyPr wrap="none">
            <a:normAutofit fontScale="92500" lnSpcReduction="10000"/>
          </a:bodyPr>
          <a:lstStyle/>
          <a:p>
            <a:pPr algn="ctr"/>
            <a:r>
              <a:rPr lang="id-ID" sz="5400" b="1" dirty="0">
                <a:solidFill>
                  <a:srgbClr val="FFFFFF"/>
                </a:solidFill>
              </a:rPr>
              <a:t>50</a:t>
            </a:r>
          </a:p>
        </p:txBody>
      </p:sp>
      <p:sp>
        <p:nvSpPr>
          <p:cNvPr id="35" name="TextBox 106"/>
          <p:cNvSpPr txBox="1"/>
          <p:nvPr/>
        </p:nvSpPr>
        <p:spPr>
          <a:xfrm>
            <a:off x="9632610" y="2646726"/>
            <a:ext cx="466720" cy="491464"/>
          </a:xfrm>
          <a:prstGeom prst="rect">
            <a:avLst/>
          </a:prstGeom>
          <a:noFill/>
          <a:ln>
            <a:noFill/>
          </a:ln>
        </p:spPr>
        <p:txBody>
          <a:bodyPr wrap="none">
            <a:normAutofit fontScale="92500" lnSpcReduction="10000"/>
          </a:bodyPr>
          <a:lstStyle/>
          <a:p>
            <a:pPr algn="ctr"/>
            <a:r>
              <a:rPr lang="en-US" altLang="zh-CN" sz="3000">
                <a:solidFill>
                  <a:srgbClr val="FFFFFF"/>
                </a:solidFill>
              </a:rPr>
              <a:t>%</a:t>
            </a:r>
          </a:p>
        </p:txBody>
      </p:sp>
      <p:sp>
        <p:nvSpPr>
          <p:cNvPr id="37" name="Rectangle 112"/>
          <p:cNvSpPr/>
          <p:nvPr/>
        </p:nvSpPr>
        <p:spPr>
          <a:xfrm>
            <a:off x="7795959" y="5092083"/>
            <a:ext cx="3062541" cy="41621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38" name="TextBox 115"/>
          <p:cNvSpPr txBox="1"/>
          <p:nvPr/>
        </p:nvSpPr>
        <p:spPr>
          <a:xfrm>
            <a:off x="2373311" y="3881862"/>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39" name="TextBox 117"/>
          <p:cNvSpPr txBox="1"/>
          <p:nvPr/>
        </p:nvSpPr>
        <p:spPr>
          <a:xfrm>
            <a:off x="2373311" y="4230619"/>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0" name="TextBox 118"/>
          <p:cNvSpPr txBox="1"/>
          <p:nvPr/>
        </p:nvSpPr>
        <p:spPr>
          <a:xfrm>
            <a:off x="2373311" y="4579377"/>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1" name="TextBox 119"/>
          <p:cNvSpPr txBox="1"/>
          <p:nvPr/>
        </p:nvSpPr>
        <p:spPr>
          <a:xfrm>
            <a:off x="5658423" y="3533104"/>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2" name="TextBox 120"/>
          <p:cNvSpPr txBox="1"/>
          <p:nvPr/>
        </p:nvSpPr>
        <p:spPr>
          <a:xfrm>
            <a:off x="5658423" y="3881862"/>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3" name="TextBox 122"/>
          <p:cNvSpPr txBox="1"/>
          <p:nvPr/>
        </p:nvSpPr>
        <p:spPr>
          <a:xfrm>
            <a:off x="5658423" y="4230619"/>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4" name="TextBox 123"/>
          <p:cNvSpPr txBox="1"/>
          <p:nvPr/>
        </p:nvSpPr>
        <p:spPr>
          <a:xfrm>
            <a:off x="5658423" y="4579377"/>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5" name="TextBox 124"/>
          <p:cNvSpPr txBox="1"/>
          <p:nvPr/>
        </p:nvSpPr>
        <p:spPr>
          <a:xfrm>
            <a:off x="8943534" y="3533104"/>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6" name="TextBox 125"/>
          <p:cNvSpPr txBox="1"/>
          <p:nvPr/>
        </p:nvSpPr>
        <p:spPr>
          <a:xfrm>
            <a:off x="8943534" y="3881862"/>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7" name="TextBox 126"/>
          <p:cNvSpPr txBox="1"/>
          <p:nvPr/>
        </p:nvSpPr>
        <p:spPr>
          <a:xfrm>
            <a:off x="8943534" y="4230619"/>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8" name="TextBox 127"/>
          <p:cNvSpPr txBox="1"/>
          <p:nvPr/>
        </p:nvSpPr>
        <p:spPr>
          <a:xfrm>
            <a:off x="8943534" y="4579377"/>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dirty="0">
                <a:solidFill>
                  <a:schemeClr val="tx1">
                    <a:lumMod val="75000"/>
                    <a:lumOff val="25000"/>
                  </a:schemeClr>
                </a:solidFill>
              </a:rPr>
              <a:t>标题文本预设</a:t>
            </a:r>
          </a:p>
        </p:txBody>
      </p:sp>
      <p:sp>
        <p:nvSpPr>
          <p:cNvPr id="52" name="矩形 51">
            <a:extLst>
              <a:ext uri="{FF2B5EF4-FFF2-40B4-BE49-F238E27FC236}">
                <a16:creationId xmlns="" xmlns:a16="http://schemas.microsoft.com/office/drawing/2014/main" id="{CBCE2F27-1948-4AAF-B7D2-B7B4F23C2784}"/>
              </a:ext>
            </a:extLst>
          </p:cNvPr>
          <p:cNvSpPr/>
          <p:nvPr/>
        </p:nvSpPr>
        <p:spPr>
          <a:xfrm>
            <a:off x="1333502" y="5099112"/>
            <a:ext cx="3062029"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53" name="矩形 52">
            <a:extLst>
              <a:ext uri="{FF2B5EF4-FFF2-40B4-BE49-F238E27FC236}">
                <a16:creationId xmlns="" xmlns:a16="http://schemas.microsoft.com/office/drawing/2014/main" id="{CBCE2F27-1948-4AAF-B7D2-B7B4F23C2784}"/>
              </a:ext>
            </a:extLst>
          </p:cNvPr>
          <p:cNvSpPr/>
          <p:nvPr/>
        </p:nvSpPr>
        <p:spPr>
          <a:xfrm>
            <a:off x="4563961" y="5099112"/>
            <a:ext cx="3062029"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54" name="矩形 53">
            <a:extLst>
              <a:ext uri="{FF2B5EF4-FFF2-40B4-BE49-F238E27FC236}">
                <a16:creationId xmlns="" xmlns:a16="http://schemas.microsoft.com/office/drawing/2014/main" id="{CBCE2F27-1948-4AAF-B7D2-B7B4F23C2784}"/>
              </a:ext>
            </a:extLst>
          </p:cNvPr>
          <p:cNvSpPr/>
          <p:nvPr/>
        </p:nvSpPr>
        <p:spPr>
          <a:xfrm>
            <a:off x="7793907" y="5099112"/>
            <a:ext cx="3062029"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grpSp>
        <p:nvGrpSpPr>
          <p:cNvPr id="49" name="组合 48"/>
          <p:cNvGrpSpPr/>
          <p:nvPr/>
        </p:nvGrpSpPr>
        <p:grpSpPr>
          <a:xfrm>
            <a:off x="4212505" y="354939"/>
            <a:ext cx="3766991" cy="717686"/>
            <a:chOff x="2976152" y="4708118"/>
            <a:chExt cx="3766991" cy="717686"/>
          </a:xfrm>
        </p:grpSpPr>
        <p:sp>
          <p:nvSpPr>
            <p:cNvPr id="50" name="文本框 49"/>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51" name="文本框 50"/>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工作具体要求</a:t>
              </a:r>
            </a:p>
          </p:txBody>
        </p:sp>
      </p:grpSp>
    </p:spTree>
    <p:extLst>
      <p:ext uri="{BB962C8B-B14F-4D97-AF65-F5344CB8AC3E}">
        <p14:creationId xmlns:p14="http://schemas.microsoft.com/office/powerpoint/2010/main" val="1148698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1000"/>
                                        <p:tgtEl>
                                          <p:spTgt spid="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1000"/>
                                        <p:tgtEl>
                                          <p:spTgt spid="5"/>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1000"/>
                                        <p:tgtEl>
                                          <p:spTgt spid="6"/>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1000"/>
                                        <p:tgtEl>
                                          <p:spTgt spid="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1000"/>
                                        <p:tgtEl>
                                          <p:spTgt spid="8"/>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1000"/>
                                        <p:tgtEl>
                                          <p:spTgt spid="11"/>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randombar(horizontal)">
                                      <p:cBhvr>
                                        <p:cTn id="25" dur="1000"/>
                                        <p:tgtEl>
                                          <p:spTgt spid="12"/>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randombar(horizontal)">
                                      <p:cBhvr>
                                        <p:cTn id="28" dur="1000"/>
                                        <p:tgtEl>
                                          <p:spTgt spid="14"/>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randombar(horizontal)">
                                      <p:cBhvr>
                                        <p:cTn id="31" dur="1000"/>
                                        <p:tgtEl>
                                          <p:spTgt spid="15"/>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randombar(horizontal)">
                                      <p:cBhvr>
                                        <p:cTn id="34" dur="1000"/>
                                        <p:tgtEl>
                                          <p:spTgt spid="16"/>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randombar(horizontal)">
                                      <p:cBhvr>
                                        <p:cTn id="37" dur="1000"/>
                                        <p:tgtEl>
                                          <p:spTgt spid="17"/>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randombar(horizontal)">
                                      <p:cBhvr>
                                        <p:cTn id="40" dur="1000"/>
                                        <p:tgtEl>
                                          <p:spTgt spid="18"/>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randombar(horizontal)">
                                      <p:cBhvr>
                                        <p:cTn id="43" dur="1000"/>
                                        <p:tgtEl>
                                          <p:spTgt spid="19"/>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randombar(horizontal)">
                                      <p:cBhvr>
                                        <p:cTn id="46" dur="1000"/>
                                        <p:tgtEl>
                                          <p:spTgt spid="20"/>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randombar(horizontal)">
                                      <p:cBhvr>
                                        <p:cTn id="49" dur="1000"/>
                                        <p:tgtEl>
                                          <p:spTgt spid="23"/>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randombar(horizontal)">
                                      <p:cBhvr>
                                        <p:cTn id="52" dur="1000"/>
                                        <p:tgtEl>
                                          <p:spTgt spid="24"/>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randombar(horizontal)">
                                      <p:cBhvr>
                                        <p:cTn id="55" dur="1000"/>
                                        <p:tgtEl>
                                          <p:spTgt spid="26"/>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randombar(horizontal)">
                                      <p:cBhvr>
                                        <p:cTn id="58" dur="1000"/>
                                        <p:tgtEl>
                                          <p:spTgt spid="27"/>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randombar(horizontal)">
                                      <p:cBhvr>
                                        <p:cTn id="61" dur="1000"/>
                                        <p:tgtEl>
                                          <p:spTgt spid="28"/>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randombar(horizontal)">
                                      <p:cBhvr>
                                        <p:cTn id="64" dur="1000"/>
                                        <p:tgtEl>
                                          <p:spTgt spid="29"/>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randombar(horizontal)">
                                      <p:cBhvr>
                                        <p:cTn id="67" dur="1000"/>
                                        <p:tgtEl>
                                          <p:spTgt spid="30"/>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randombar(horizontal)">
                                      <p:cBhvr>
                                        <p:cTn id="70" dur="1000"/>
                                        <p:tgtEl>
                                          <p:spTgt spid="31"/>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randombar(horizontal)">
                                      <p:cBhvr>
                                        <p:cTn id="73" dur="1000"/>
                                        <p:tgtEl>
                                          <p:spTgt spid="34"/>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randombar(horizontal)">
                                      <p:cBhvr>
                                        <p:cTn id="76" dur="1000"/>
                                        <p:tgtEl>
                                          <p:spTgt spid="35"/>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randombar(horizontal)">
                                      <p:cBhvr>
                                        <p:cTn id="79" dur="1000"/>
                                        <p:tgtEl>
                                          <p:spTgt spid="37"/>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randombar(horizontal)">
                                      <p:cBhvr>
                                        <p:cTn id="82" dur="1000"/>
                                        <p:tgtEl>
                                          <p:spTgt spid="38"/>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randombar(horizontal)">
                                      <p:cBhvr>
                                        <p:cTn id="85" dur="1000"/>
                                        <p:tgtEl>
                                          <p:spTgt spid="39"/>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randombar(horizontal)">
                                      <p:cBhvr>
                                        <p:cTn id="88" dur="1000"/>
                                        <p:tgtEl>
                                          <p:spTgt spid="40"/>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41"/>
                                        </p:tgtEl>
                                        <p:attrNameLst>
                                          <p:attrName>style.visibility</p:attrName>
                                        </p:attrNameLst>
                                      </p:cBhvr>
                                      <p:to>
                                        <p:strVal val="visible"/>
                                      </p:to>
                                    </p:set>
                                    <p:animEffect transition="in" filter="randombar(horizontal)">
                                      <p:cBhvr>
                                        <p:cTn id="91" dur="1000"/>
                                        <p:tgtEl>
                                          <p:spTgt spid="41"/>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42"/>
                                        </p:tgtEl>
                                        <p:attrNameLst>
                                          <p:attrName>style.visibility</p:attrName>
                                        </p:attrNameLst>
                                      </p:cBhvr>
                                      <p:to>
                                        <p:strVal val="visible"/>
                                      </p:to>
                                    </p:set>
                                    <p:animEffect transition="in" filter="randombar(horizontal)">
                                      <p:cBhvr>
                                        <p:cTn id="94" dur="1000"/>
                                        <p:tgtEl>
                                          <p:spTgt spid="42"/>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43"/>
                                        </p:tgtEl>
                                        <p:attrNameLst>
                                          <p:attrName>style.visibility</p:attrName>
                                        </p:attrNameLst>
                                      </p:cBhvr>
                                      <p:to>
                                        <p:strVal val="visible"/>
                                      </p:to>
                                    </p:set>
                                    <p:animEffect transition="in" filter="randombar(horizontal)">
                                      <p:cBhvr>
                                        <p:cTn id="97" dur="1000"/>
                                        <p:tgtEl>
                                          <p:spTgt spid="43"/>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44"/>
                                        </p:tgtEl>
                                        <p:attrNameLst>
                                          <p:attrName>style.visibility</p:attrName>
                                        </p:attrNameLst>
                                      </p:cBhvr>
                                      <p:to>
                                        <p:strVal val="visible"/>
                                      </p:to>
                                    </p:set>
                                    <p:animEffect transition="in" filter="randombar(horizontal)">
                                      <p:cBhvr>
                                        <p:cTn id="100" dur="1000"/>
                                        <p:tgtEl>
                                          <p:spTgt spid="44"/>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45"/>
                                        </p:tgtEl>
                                        <p:attrNameLst>
                                          <p:attrName>style.visibility</p:attrName>
                                        </p:attrNameLst>
                                      </p:cBhvr>
                                      <p:to>
                                        <p:strVal val="visible"/>
                                      </p:to>
                                    </p:set>
                                    <p:animEffect transition="in" filter="randombar(horizontal)">
                                      <p:cBhvr>
                                        <p:cTn id="103" dur="1000"/>
                                        <p:tgtEl>
                                          <p:spTgt spid="45"/>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randombar(horizontal)">
                                      <p:cBhvr>
                                        <p:cTn id="106" dur="1000"/>
                                        <p:tgtEl>
                                          <p:spTgt spid="46"/>
                                        </p:tgtEl>
                                      </p:cBhvr>
                                    </p:animEffect>
                                  </p:childTnLst>
                                </p:cTn>
                              </p:par>
                              <p:par>
                                <p:cTn id="107" presetID="14" presetClass="entr" presetSubtype="10" fill="hold" grpId="0" nodeType="withEffect">
                                  <p:stCondLst>
                                    <p:cond delay="0"/>
                                  </p:stCondLst>
                                  <p:childTnLst>
                                    <p:set>
                                      <p:cBhvr>
                                        <p:cTn id="108" dur="1" fill="hold">
                                          <p:stCondLst>
                                            <p:cond delay="0"/>
                                          </p:stCondLst>
                                        </p:cTn>
                                        <p:tgtEl>
                                          <p:spTgt spid="47"/>
                                        </p:tgtEl>
                                        <p:attrNameLst>
                                          <p:attrName>style.visibility</p:attrName>
                                        </p:attrNameLst>
                                      </p:cBhvr>
                                      <p:to>
                                        <p:strVal val="visible"/>
                                      </p:to>
                                    </p:set>
                                    <p:animEffect transition="in" filter="randombar(horizontal)">
                                      <p:cBhvr>
                                        <p:cTn id="109" dur="1000"/>
                                        <p:tgtEl>
                                          <p:spTgt spid="47"/>
                                        </p:tgtEl>
                                      </p:cBhvr>
                                    </p:animEffect>
                                  </p:childTnLst>
                                </p:cTn>
                              </p:par>
                              <p:par>
                                <p:cTn id="110" presetID="14" presetClass="entr" presetSubtype="10" fill="hold" grpId="0" nodeType="withEffect">
                                  <p:stCondLst>
                                    <p:cond delay="0"/>
                                  </p:stCondLst>
                                  <p:childTnLst>
                                    <p:set>
                                      <p:cBhvr>
                                        <p:cTn id="111" dur="1" fill="hold">
                                          <p:stCondLst>
                                            <p:cond delay="0"/>
                                          </p:stCondLst>
                                        </p:cTn>
                                        <p:tgtEl>
                                          <p:spTgt spid="48"/>
                                        </p:tgtEl>
                                        <p:attrNameLst>
                                          <p:attrName>style.visibility</p:attrName>
                                        </p:attrNameLst>
                                      </p:cBhvr>
                                      <p:to>
                                        <p:strVal val="visible"/>
                                      </p:to>
                                    </p:set>
                                    <p:animEffect transition="in" filter="randombar(horizontal)">
                                      <p:cBhvr>
                                        <p:cTn id="112" dur="1000"/>
                                        <p:tgtEl>
                                          <p:spTgt spid="48"/>
                                        </p:tgtEl>
                                      </p:cBhvr>
                                    </p:animEffect>
                                  </p:childTnLst>
                                </p:cTn>
                              </p:par>
                              <p:par>
                                <p:cTn id="113" presetID="14" presetClass="entr" presetSubtype="10" fill="hold" grpId="0" nodeType="withEffect">
                                  <p:stCondLst>
                                    <p:cond delay="0"/>
                                  </p:stCondLst>
                                  <p:childTnLst>
                                    <p:set>
                                      <p:cBhvr>
                                        <p:cTn id="114" dur="1" fill="hold">
                                          <p:stCondLst>
                                            <p:cond delay="0"/>
                                          </p:stCondLst>
                                        </p:cTn>
                                        <p:tgtEl>
                                          <p:spTgt spid="52"/>
                                        </p:tgtEl>
                                        <p:attrNameLst>
                                          <p:attrName>style.visibility</p:attrName>
                                        </p:attrNameLst>
                                      </p:cBhvr>
                                      <p:to>
                                        <p:strVal val="visible"/>
                                      </p:to>
                                    </p:set>
                                    <p:animEffect transition="in" filter="randombar(horizontal)">
                                      <p:cBhvr>
                                        <p:cTn id="115" dur="1000"/>
                                        <p:tgtEl>
                                          <p:spTgt spid="52"/>
                                        </p:tgtEl>
                                      </p:cBhvr>
                                    </p:animEffect>
                                  </p:childTnLst>
                                </p:cTn>
                              </p:par>
                              <p:par>
                                <p:cTn id="116" presetID="14" presetClass="entr" presetSubtype="10" fill="hold" grpId="0" nodeType="withEffect">
                                  <p:stCondLst>
                                    <p:cond delay="0"/>
                                  </p:stCondLst>
                                  <p:childTnLst>
                                    <p:set>
                                      <p:cBhvr>
                                        <p:cTn id="117" dur="1" fill="hold">
                                          <p:stCondLst>
                                            <p:cond delay="0"/>
                                          </p:stCondLst>
                                        </p:cTn>
                                        <p:tgtEl>
                                          <p:spTgt spid="53"/>
                                        </p:tgtEl>
                                        <p:attrNameLst>
                                          <p:attrName>style.visibility</p:attrName>
                                        </p:attrNameLst>
                                      </p:cBhvr>
                                      <p:to>
                                        <p:strVal val="visible"/>
                                      </p:to>
                                    </p:set>
                                    <p:animEffect transition="in" filter="randombar(horizontal)">
                                      <p:cBhvr>
                                        <p:cTn id="118" dur="1000"/>
                                        <p:tgtEl>
                                          <p:spTgt spid="53"/>
                                        </p:tgtEl>
                                      </p:cBhvr>
                                    </p:animEffect>
                                  </p:childTnLst>
                                </p:cTn>
                              </p:par>
                              <p:par>
                                <p:cTn id="119" presetID="14" presetClass="entr" presetSubtype="10" fill="hold" grpId="0" nodeType="withEffect">
                                  <p:stCondLst>
                                    <p:cond delay="0"/>
                                  </p:stCondLst>
                                  <p:childTnLst>
                                    <p:set>
                                      <p:cBhvr>
                                        <p:cTn id="120" dur="1" fill="hold">
                                          <p:stCondLst>
                                            <p:cond delay="0"/>
                                          </p:stCondLst>
                                        </p:cTn>
                                        <p:tgtEl>
                                          <p:spTgt spid="54"/>
                                        </p:tgtEl>
                                        <p:attrNameLst>
                                          <p:attrName>style.visibility</p:attrName>
                                        </p:attrNameLst>
                                      </p:cBhvr>
                                      <p:to>
                                        <p:strVal val="visible"/>
                                      </p:to>
                                    </p:set>
                                    <p:animEffect transition="in" filter="randombar(horizontal)">
                                      <p:cBhvr>
                                        <p:cTn id="121"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1" grpId="0"/>
      <p:bldP spid="12" grpId="0"/>
      <p:bldP spid="14" grpId="0"/>
      <p:bldP spid="15" grpId="0" animBg="1"/>
      <p:bldP spid="16" grpId="0" animBg="1"/>
      <p:bldP spid="17" grpId="0" animBg="1"/>
      <p:bldP spid="18" grpId="0" animBg="1"/>
      <p:bldP spid="19" grpId="0" animBg="1"/>
      <p:bldP spid="20" grpId="0" animBg="1"/>
      <p:bldP spid="23" grpId="0"/>
      <p:bldP spid="24" grpId="0"/>
      <p:bldP spid="26" grpId="0" animBg="1"/>
      <p:bldP spid="27" grpId="0" animBg="1"/>
      <p:bldP spid="28" grpId="0" animBg="1"/>
      <p:bldP spid="29" grpId="0" animBg="1"/>
      <p:bldP spid="30" grpId="0" animBg="1"/>
      <p:bldP spid="31" grpId="0" animBg="1"/>
      <p:bldP spid="34" grpId="0"/>
      <p:bldP spid="35" grpId="0"/>
      <p:bldP spid="37" grpId="0" animBg="1"/>
      <p:bldP spid="38" grpId="0"/>
      <p:bldP spid="39" grpId="0"/>
      <p:bldP spid="40" grpId="0"/>
      <p:bldP spid="41" grpId="0"/>
      <p:bldP spid="42" grpId="0"/>
      <p:bldP spid="43" grpId="0"/>
      <p:bldP spid="44" grpId="0"/>
      <p:bldP spid="45" grpId="0"/>
      <p:bldP spid="46" grpId="0"/>
      <p:bldP spid="47" grpId="0"/>
      <p:bldP spid="48" grpId="0"/>
      <p:bldP spid="52" grpId="0"/>
      <p:bldP spid="53" grpId="0"/>
      <p:bldP spid="5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0"/>
            <a:ext cx="12192000" cy="6858000"/>
          </a:xfrm>
        </p:spPr>
      </p:pic>
      <p:sp>
        <p:nvSpPr>
          <p:cNvPr id="4" name="矩形 3"/>
          <p:cNvSpPr/>
          <p:nvPr/>
        </p:nvSpPr>
        <p:spPr>
          <a:xfrm>
            <a:off x="0"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676400" y="5498757"/>
            <a:ext cx="8864352" cy="1359243"/>
          </a:xfrm>
          <a:prstGeom prst="rect">
            <a:avLst/>
          </a:prstGeom>
        </p:spPr>
      </p:pic>
      <p:grpSp>
        <p:nvGrpSpPr>
          <p:cNvPr id="23" name="组合 22"/>
          <p:cNvGrpSpPr/>
          <p:nvPr/>
        </p:nvGrpSpPr>
        <p:grpSpPr>
          <a:xfrm>
            <a:off x="1688976" y="1344613"/>
            <a:ext cx="8839200" cy="4168774"/>
            <a:chOff x="1688976" y="1344613"/>
            <a:chExt cx="8839200" cy="4168774"/>
          </a:xfrm>
        </p:grpSpPr>
        <p:sp>
          <p:nvSpPr>
            <p:cNvPr id="5" name="矩形 4"/>
            <p:cNvSpPr/>
            <p:nvPr/>
          </p:nvSpPr>
          <p:spPr>
            <a:xfrm>
              <a:off x="1688976" y="1344613"/>
              <a:ext cx="8839200" cy="4168774"/>
            </a:xfrm>
            <a:prstGeom prst="rect">
              <a:avLst/>
            </a:prstGeom>
            <a:pattFill prst="smConfetti">
              <a:fgClr>
                <a:schemeClr val="bg2">
                  <a:lumMod val="90000"/>
                </a:schemeClr>
              </a:fgClr>
              <a:bgClr>
                <a:schemeClr val="bg1"/>
              </a:bgClr>
            </a:patt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913270" y="1554164"/>
              <a:ext cx="8365460" cy="3730624"/>
              <a:chOff x="1676400" y="1770052"/>
              <a:chExt cx="8839200" cy="3941890"/>
            </a:xfrm>
          </p:grpSpPr>
          <p:sp>
            <p:nvSpPr>
              <p:cNvPr id="8" name="任意多边形 7"/>
              <p:cNvSpPr/>
              <p:nvPr/>
            </p:nvSpPr>
            <p:spPr>
              <a:xfrm>
                <a:off x="167640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flipH="1">
                <a:off x="1019175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flipV="1">
                <a:off x="167640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flipH="1" flipV="1">
                <a:off x="1019175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3" name="文本框 12"/>
          <p:cNvSpPr txBox="1"/>
          <p:nvPr/>
        </p:nvSpPr>
        <p:spPr>
          <a:xfrm>
            <a:off x="2821318" y="2141491"/>
            <a:ext cx="6554911" cy="1015663"/>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6000" b="1" noProof="0" dirty="0" smtClean="0">
                <a:solidFill>
                  <a:schemeClr val="accent1"/>
                </a:solidFill>
                <a:latin typeface="Arial"/>
                <a:ea typeface="微软雅黑"/>
              </a:rPr>
              <a:t>感谢您的观看指导</a:t>
            </a:r>
            <a:endParaRPr kumimoji="0" lang="zh-CN" altLang="en-US" sz="6000" b="1" i="0" u="none" strike="noStrike" kern="1200" cap="none" spc="0" normalizeH="0" baseline="0" noProof="0" dirty="0" smtClean="0">
              <a:ln>
                <a:noFill/>
              </a:ln>
              <a:solidFill>
                <a:schemeClr val="accent1"/>
              </a:solidFill>
              <a:effectLst/>
              <a:uLnTx/>
              <a:uFillTx/>
              <a:latin typeface="Arial"/>
              <a:ea typeface="微软雅黑"/>
            </a:endParaRPr>
          </a:p>
        </p:txBody>
      </p:sp>
      <p:sp>
        <p:nvSpPr>
          <p:cNvPr id="14" name="文本框 13"/>
          <p:cNvSpPr txBox="1"/>
          <p:nvPr/>
        </p:nvSpPr>
        <p:spPr>
          <a:xfrm>
            <a:off x="2928673" y="3163763"/>
            <a:ext cx="6340202" cy="369332"/>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a:t>
            </a:r>
          </a:p>
        </p:txBody>
      </p:sp>
      <p:sp>
        <p:nvSpPr>
          <p:cNvPr id="15" name="文本框 14"/>
          <p:cNvSpPr txBox="1"/>
          <p:nvPr/>
        </p:nvSpPr>
        <p:spPr>
          <a:xfrm>
            <a:off x="2928673" y="4083924"/>
            <a:ext cx="6340202" cy="307777"/>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or print the presentation and make it into a film to be in a wider field</a:t>
            </a:r>
          </a:p>
        </p:txBody>
      </p:sp>
      <p:grpSp>
        <p:nvGrpSpPr>
          <p:cNvPr id="24" name="组合 23"/>
          <p:cNvGrpSpPr/>
          <p:nvPr/>
        </p:nvGrpSpPr>
        <p:grpSpPr>
          <a:xfrm>
            <a:off x="2928673" y="3578469"/>
            <a:ext cx="6340202" cy="460080"/>
            <a:chOff x="2928673" y="3578469"/>
            <a:chExt cx="6340202" cy="460080"/>
          </a:xfrm>
        </p:grpSpPr>
        <p:cxnSp>
          <p:nvCxnSpPr>
            <p:cNvPr id="17" name="直接连接符 16"/>
            <p:cNvCxnSpPr/>
            <p:nvPr/>
          </p:nvCxnSpPr>
          <p:spPr>
            <a:xfrm>
              <a:off x="3067050" y="3578469"/>
              <a:ext cx="620182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067050" y="4038549"/>
              <a:ext cx="620182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2928673" y="3623843"/>
              <a:ext cx="6340202" cy="369332"/>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适用于工作汇报</a:t>
              </a:r>
              <a:r>
                <a:rPr kumimoji="0" lang="en-US" altLang="zh-CN"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a:t>
              </a:r>
              <a:r>
                <a:rPr kumimoji="0" lang="zh-CN" altLang="en-US"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工作总结</a:t>
              </a:r>
              <a:r>
                <a:rPr kumimoji="0" lang="en-US" altLang="zh-CN"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a:t>
              </a:r>
              <a:r>
                <a:rPr kumimoji="0" lang="zh-CN" altLang="en-US"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工作计划</a:t>
              </a:r>
              <a:endParaRPr kumimoji="0" lang="en-US" altLang="zh-CN"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spTree>
    <p:extLst>
      <p:ext uri="{BB962C8B-B14F-4D97-AF65-F5344CB8AC3E}">
        <p14:creationId xmlns:p14="http://schemas.microsoft.com/office/powerpoint/2010/main" val="19807368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6" presetClass="entr" presetSubtype="21"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arn(inVertical)">
                                      <p:cBhvr>
                                        <p:cTn id="28" dur="500"/>
                                        <p:tgtEl>
                                          <p:spTgt spid="24"/>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75443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0"/>
            <a:ext cx="12192000" cy="6858000"/>
          </a:xfrm>
        </p:spPr>
      </p:pic>
      <p:sp>
        <p:nvSpPr>
          <p:cNvPr id="4" name="矩形 3"/>
          <p:cNvSpPr/>
          <p:nvPr/>
        </p:nvSpPr>
        <p:spPr>
          <a:xfrm>
            <a:off x="0" y="-7048"/>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060371" y="1393371"/>
            <a:ext cx="4071258" cy="4071258"/>
            <a:chOff x="3759200" y="1092200"/>
            <a:chExt cx="4673600" cy="4673600"/>
          </a:xfrm>
        </p:grpSpPr>
        <p:sp>
          <p:nvSpPr>
            <p:cNvPr id="5" name="椭圆 4"/>
            <p:cNvSpPr/>
            <p:nvPr/>
          </p:nvSpPr>
          <p:spPr>
            <a:xfrm>
              <a:off x="3759200" y="1092200"/>
              <a:ext cx="4673600" cy="4673600"/>
            </a:xfrm>
            <a:prstGeom prst="ellipse">
              <a:avLst/>
            </a:prstGeom>
            <a:noFill/>
            <a:ln w="508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020457" y="1353457"/>
              <a:ext cx="4151086" cy="4151086"/>
            </a:xfrm>
            <a:prstGeom prst="ellipse">
              <a:avLst/>
            </a:prstGeom>
            <a:noFill/>
            <a:ln w="15875">
              <a:solidFill>
                <a:schemeClr val="bg1">
                  <a:alpha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4408447" y="3098787"/>
            <a:ext cx="3375106" cy="1422882"/>
            <a:chOff x="4408447" y="3098787"/>
            <a:chExt cx="3375106" cy="1422882"/>
          </a:xfrm>
        </p:grpSpPr>
        <p:cxnSp>
          <p:nvCxnSpPr>
            <p:cNvPr id="8" name="直接连接符 7"/>
            <p:cNvCxnSpPr/>
            <p:nvPr/>
          </p:nvCxnSpPr>
          <p:spPr>
            <a:xfrm>
              <a:off x="5323115" y="3882798"/>
              <a:ext cx="1545771" cy="0"/>
            </a:xfrm>
            <a:prstGeom prst="line">
              <a:avLst/>
            </a:prstGeom>
            <a:ln w="25400" cap="rnd">
              <a:solidFill>
                <a:schemeClr val="bg1"/>
              </a:solidFill>
              <a:round/>
              <a:headEnd type="none"/>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4408447" y="3098787"/>
              <a:ext cx="3375106" cy="1422882"/>
              <a:chOff x="2849419" y="4562974"/>
              <a:chExt cx="3375106" cy="1422882"/>
            </a:xfrm>
          </p:grpSpPr>
          <p:sp>
            <p:nvSpPr>
              <p:cNvPr id="10" name="文本框 9"/>
              <p:cNvSpPr txBox="1"/>
              <p:nvPr/>
            </p:nvSpPr>
            <p:spPr>
              <a:xfrm>
                <a:off x="2849419" y="5462636"/>
                <a:ext cx="3375106" cy="523220"/>
              </a:xfrm>
              <a:prstGeom prst="rect">
                <a:avLst/>
              </a:prstGeom>
              <a:noFill/>
            </p:spPr>
            <p:txBody>
              <a:bodyPr wrap="square" rtlCol="0">
                <a:spAutoFit/>
                <a:scene3d>
                  <a:camera prst="orthographicFront"/>
                  <a:lightRig rig="threePt" dir="t"/>
                </a:scene3d>
                <a:sp3d contourW="12700"/>
              </a:bodyPr>
              <a:lstStyle/>
              <a:p>
                <a:pPr algn="ctr"/>
                <a:r>
                  <a:rPr lang="en-US" altLang="zh-CN" sz="1400" dirty="0" smtClean="0">
                    <a:solidFill>
                      <a:schemeClr val="bg1"/>
                    </a:solidFill>
                    <a:latin typeface="Century Gothic" panose="020B0502020202020204" pitchFamily="34" charset="0"/>
                  </a:rPr>
                  <a:t>The user can demonstrate on a projector or computer</a:t>
                </a:r>
              </a:p>
            </p:txBody>
          </p:sp>
          <p:sp>
            <p:nvSpPr>
              <p:cNvPr id="11" name="文本框 10"/>
              <p:cNvSpPr txBox="1"/>
              <p:nvPr/>
            </p:nvSpPr>
            <p:spPr>
              <a:xfrm>
                <a:off x="3059646" y="4562974"/>
                <a:ext cx="2954655"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smtClean="0">
                    <a:solidFill>
                      <a:schemeClr val="bg1"/>
                    </a:solidFill>
                  </a:rPr>
                  <a:t>工作整体思路</a:t>
                </a:r>
                <a:endParaRPr lang="zh-CN" altLang="en-US" sz="3600" b="1" dirty="0">
                  <a:solidFill>
                    <a:schemeClr val="bg1"/>
                  </a:solidFill>
                </a:endParaRPr>
              </a:p>
            </p:txBody>
          </p:sp>
        </p:grpSp>
      </p:grpSp>
      <p:sp>
        <p:nvSpPr>
          <p:cNvPr id="14" name="六边形 35"/>
          <p:cNvSpPr/>
          <p:nvPr/>
        </p:nvSpPr>
        <p:spPr>
          <a:xfrm>
            <a:off x="5856222" y="2301240"/>
            <a:ext cx="479556" cy="543666"/>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6872487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2134" y="1703445"/>
            <a:ext cx="4021152" cy="2685124"/>
          </a:xfrm>
          <a:prstGeom prst="rect">
            <a:avLst/>
          </a:prstGeom>
          <a:ln w="28575">
            <a:solidFill>
              <a:schemeClr val="bg1">
                <a:lumMod val="85000"/>
              </a:schemeClr>
            </a:solidFill>
          </a:ln>
        </p:spPr>
      </p:pic>
      <p:grpSp>
        <p:nvGrpSpPr>
          <p:cNvPr id="24" name="组合 23"/>
          <p:cNvGrpSpPr/>
          <p:nvPr/>
        </p:nvGrpSpPr>
        <p:grpSpPr>
          <a:xfrm>
            <a:off x="1122134" y="4637435"/>
            <a:ext cx="3002260" cy="261610"/>
            <a:chOff x="1077684" y="4610168"/>
            <a:chExt cx="3002260" cy="261610"/>
          </a:xfrm>
        </p:grpSpPr>
        <p:grpSp>
          <p:nvGrpSpPr>
            <p:cNvPr id="25" name="组合 24"/>
            <p:cNvGrpSpPr/>
            <p:nvPr/>
          </p:nvGrpSpPr>
          <p:grpSpPr>
            <a:xfrm>
              <a:off x="1077684" y="4610168"/>
              <a:ext cx="2535466" cy="261610"/>
              <a:chOff x="1077684" y="4610641"/>
              <a:chExt cx="2535466" cy="261610"/>
            </a:xfrm>
          </p:grpSpPr>
          <p:sp>
            <p:nvSpPr>
              <p:cNvPr id="27" name="矩形 26"/>
              <p:cNvSpPr/>
              <p:nvPr/>
            </p:nvSpPr>
            <p:spPr>
              <a:xfrm>
                <a:off x="1077684" y="4644366"/>
                <a:ext cx="2535466" cy="209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prstClr val="black">
                      <a:lumMod val="65000"/>
                      <a:lumOff val="35000"/>
                    </a:prstClr>
                  </a:solidFill>
                  <a:effectLst/>
                  <a:uLnTx/>
                  <a:uFillTx/>
                  <a:latin typeface="Arial" panose="020B0604020202020204" pitchFamily="34" charset="0"/>
                  <a:ea typeface="微软雅黑"/>
                  <a:cs typeface="Arial" panose="020B0604020202020204" pitchFamily="34" charset="0"/>
                </a:endParaRPr>
              </a:p>
            </p:txBody>
          </p:sp>
          <p:sp>
            <p:nvSpPr>
              <p:cNvPr id="29" name="文本框 28"/>
              <p:cNvSpPr txBox="1"/>
              <p:nvPr/>
            </p:nvSpPr>
            <p:spPr>
              <a:xfrm>
                <a:off x="1077685" y="4610641"/>
                <a:ext cx="764953"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rPr>
                  <a:t>DESIGN </a:t>
                </a:r>
                <a:endParaRPr kumimoji="0" lang="zh-CN" altLang="en-US" sz="11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sp>
          <p:nvSpPr>
            <p:cNvPr id="26" name="文本框 25"/>
            <p:cNvSpPr txBox="1"/>
            <p:nvPr/>
          </p:nvSpPr>
          <p:spPr>
            <a:xfrm>
              <a:off x="3613150" y="4610168"/>
              <a:ext cx="466794"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rPr>
                <a:t>76%</a:t>
              </a:r>
              <a:endParaRPr kumimoji="0" lang="zh-CN" altLang="en-US" sz="11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grpSp>
        <p:nvGrpSpPr>
          <p:cNvPr id="30" name="组合 29"/>
          <p:cNvGrpSpPr/>
          <p:nvPr/>
        </p:nvGrpSpPr>
        <p:grpSpPr>
          <a:xfrm>
            <a:off x="1122134" y="4914915"/>
            <a:ext cx="2602209" cy="261610"/>
            <a:chOff x="1077684" y="4868909"/>
            <a:chExt cx="2602209" cy="261610"/>
          </a:xfrm>
        </p:grpSpPr>
        <p:grpSp>
          <p:nvGrpSpPr>
            <p:cNvPr id="31" name="组合 30"/>
            <p:cNvGrpSpPr/>
            <p:nvPr/>
          </p:nvGrpSpPr>
          <p:grpSpPr>
            <a:xfrm>
              <a:off x="1077684" y="4868909"/>
              <a:ext cx="2135415" cy="261610"/>
              <a:chOff x="1077684" y="4866942"/>
              <a:chExt cx="2135415" cy="261610"/>
            </a:xfrm>
          </p:grpSpPr>
          <p:sp>
            <p:nvSpPr>
              <p:cNvPr id="48" name="矩形 47"/>
              <p:cNvSpPr/>
              <p:nvPr/>
            </p:nvSpPr>
            <p:spPr>
              <a:xfrm>
                <a:off x="1077684" y="4902020"/>
                <a:ext cx="2135415" cy="2095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prstClr val="black">
                      <a:lumMod val="65000"/>
                      <a:lumOff val="35000"/>
                    </a:prstClr>
                  </a:solidFill>
                  <a:effectLst/>
                  <a:uLnTx/>
                  <a:uFillTx/>
                  <a:latin typeface="Arial" panose="020B0604020202020204" pitchFamily="34" charset="0"/>
                  <a:ea typeface="微软雅黑"/>
                  <a:cs typeface="Arial" panose="020B0604020202020204" pitchFamily="34" charset="0"/>
                </a:endParaRPr>
              </a:p>
            </p:txBody>
          </p:sp>
          <p:sp>
            <p:nvSpPr>
              <p:cNvPr id="49" name="文本框 48"/>
              <p:cNvSpPr txBox="1"/>
              <p:nvPr/>
            </p:nvSpPr>
            <p:spPr>
              <a:xfrm>
                <a:off x="1077685" y="4866942"/>
                <a:ext cx="748923"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rPr>
                  <a:t>CODING</a:t>
                </a:r>
                <a:endParaRPr kumimoji="0" lang="zh-CN" altLang="en-US" sz="11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sp>
          <p:nvSpPr>
            <p:cNvPr id="47" name="文本框 46"/>
            <p:cNvSpPr txBox="1"/>
            <p:nvPr/>
          </p:nvSpPr>
          <p:spPr>
            <a:xfrm>
              <a:off x="3213099" y="4868909"/>
              <a:ext cx="466794"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rPr>
                <a:t>70%</a:t>
              </a:r>
              <a:endParaRPr kumimoji="0" lang="zh-CN" altLang="en-US" sz="11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grpSp>
        <p:nvGrpSpPr>
          <p:cNvPr id="50" name="组合 49"/>
          <p:cNvGrpSpPr/>
          <p:nvPr/>
        </p:nvGrpSpPr>
        <p:grpSpPr>
          <a:xfrm>
            <a:off x="1122135" y="5192395"/>
            <a:ext cx="1847614" cy="261610"/>
            <a:chOff x="1077685" y="5118035"/>
            <a:chExt cx="1847614" cy="261610"/>
          </a:xfrm>
        </p:grpSpPr>
        <p:grpSp>
          <p:nvGrpSpPr>
            <p:cNvPr id="51" name="组合 50"/>
            <p:cNvGrpSpPr/>
            <p:nvPr/>
          </p:nvGrpSpPr>
          <p:grpSpPr>
            <a:xfrm>
              <a:off x="1077685" y="5118035"/>
              <a:ext cx="1379765" cy="261610"/>
              <a:chOff x="1077685" y="5118612"/>
              <a:chExt cx="1379765" cy="261610"/>
            </a:xfrm>
          </p:grpSpPr>
          <p:sp>
            <p:nvSpPr>
              <p:cNvPr id="53" name="矩形 52"/>
              <p:cNvSpPr/>
              <p:nvPr/>
            </p:nvSpPr>
            <p:spPr>
              <a:xfrm>
                <a:off x="1077685" y="5152336"/>
                <a:ext cx="1379765" cy="209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prstClr val="black">
                      <a:lumMod val="65000"/>
                      <a:lumOff val="35000"/>
                    </a:prstClr>
                  </a:solidFill>
                  <a:effectLst/>
                  <a:uLnTx/>
                  <a:uFillTx/>
                  <a:latin typeface="Arial" panose="020B0604020202020204" pitchFamily="34" charset="0"/>
                  <a:ea typeface="微软雅黑"/>
                  <a:cs typeface="Arial" panose="020B0604020202020204" pitchFamily="34" charset="0"/>
                </a:endParaRPr>
              </a:p>
            </p:txBody>
          </p:sp>
          <p:sp>
            <p:nvSpPr>
              <p:cNvPr id="54" name="文本框 53"/>
              <p:cNvSpPr txBox="1"/>
              <p:nvPr/>
            </p:nvSpPr>
            <p:spPr>
              <a:xfrm>
                <a:off x="1077685" y="5118612"/>
                <a:ext cx="1127232"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rPr>
                  <a:t>CONCEPTION</a:t>
                </a:r>
                <a:endParaRPr kumimoji="0" lang="zh-CN" altLang="en-US" sz="11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sp>
          <p:nvSpPr>
            <p:cNvPr id="52" name="文本框 51"/>
            <p:cNvSpPr txBox="1"/>
            <p:nvPr/>
          </p:nvSpPr>
          <p:spPr>
            <a:xfrm>
              <a:off x="2458505" y="5118035"/>
              <a:ext cx="466794"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rPr>
                <a:t>50%</a:t>
              </a:r>
              <a:endParaRPr kumimoji="0" lang="zh-CN" altLang="en-US" sz="11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grpSp>
        <p:nvGrpSpPr>
          <p:cNvPr id="55" name="组合 54"/>
          <p:cNvGrpSpPr/>
          <p:nvPr/>
        </p:nvGrpSpPr>
        <p:grpSpPr>
          <a:xfrm>
            <a:off x="1122135" y="5469875"/>
            <a:ext cx="3372514" cy="261610"/>
            <a:chOff x="1077685" y="5387033"/>
            <a:chExt cx="3372514" cy="261610"/>
          </a:xfrm>
        </p:grpSpPr>
        <p:grpSp>
          <p:nvGrpSpPr>
            <p:cNvPr id="56" name="组合 55"/>
            <p:cNvGrpSpPr/>
            <p:nvPr/>
          </p:nvGrpSpPr>
          <p:grpSpPr>
            <a:xfrm>
              <a:off x="1077685" y="5387033"/>
              <a:ext cx="2905720" cy="261610"/>
              <a:chOff x="1077685" y="5388274"/>
              <a:chExt cx="2905720" cy="261610"/>
            </a:xfrm>
          </p:grpSpPr>
          <p:sp>
            <p:nvSpPr>
              <p:cNvPr id="58" name="矩形 57"/>
              <p:cNvSpPr/>
              <p:nvPr/>
            </p:nvSpPr>
            <p:spPr>
              <a:xfrm>
                <a:off x="1077685" y="5421998"/>
                <a:ext cx="2905720" cy="2095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prstClr val="black">
                      <a:lumMod val="65000"/>
                      <a:lumOff val="35000"/>
                    </a:prstClr>
                  </a:solidFill>
                  <a:effectLst/>
                  <a:uLnTx/>
                  <a:uFillTx/>
                  <a:latin typeface="Arial" panose="020B0604020202020204" pitchFamily="34" charset="0"/>
                  <a:ea typeface="微软雅黑"/>
                  <a:cs typeface="Arial" panose="020B0604020202020204" pitchFamily="34" charset="0"/>
                </a:endParaRPr>
              </a:p>
            </p:txBody>
          </p:sp>
          <p:sp>
            <p:nvSpPr>
              <p:cNvPr id="59" name="文本框 58"/>
              <p:cNvSpPr txBox="1"/>
              <p:nvPr/>
            </p:nvSpPr>
            <p:spPr>
              <a:xfrm>
                <a:off x="1077685" y="5388274"/>
                <a:ext cx="1040670"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rPr>
                  <a:t>MARKETING</a:t>
                </a:r>
                <a:endParaRPr kumimoji="0" lang="zh-CN" altLang="en-US" sz="11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sp>
          <p:nvSpPr>
            <p:cNvPr id="57" name="文本框 56"/>
            <p:cNvSpPr txBox="1"/>
            <p:nvPr/>
          </p:nvSpPr>
          <p:spPr>
            <a:xfrm>
              <a:off x="3983405" y="5387033"/>
              <a:ext cx="466794"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rPr>
                <a:t>80%</a:t>
              </a:r>
              <a:endParaRPr kumimoji="0" lang="zh-CN" altLang="en-US" sz="11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grpSp>
        <p:nvGrpSpPr>
          <p:cNvPr id="60" name="组合 59"/>
          <p:cNvGrpSpPr/>
          <p:nvPr/>
        </p:nvGrpSpPr>
        <p:grpSpPr>
          <a:xfrm>
            <a:off x="1122135" y="5747355"/>
            <a:ext cx="3742034" cy="261610"/>
            <a:chOff x="1077685" y="5641258"/>
            <a:chExt cx="3742034" cy="261610"/>
          </a:xfrm>
        </p:grpSpPr>
        <p:grpSp>
          <p:nvGrpSpPr>
            <p:cNvPr id="61" name="组合 60"/>
            <p:cNvGrpSpPr/>
            <p:nvPr/>
          </p:nvGrpSpPr>
          <p:grpSpPr>
            <a:xfrm>
              <a:off x="1077685" y="5641258"/>
              <a:ext cx="3275240" cy="261610"/>
              <a:chOff x="1077685" y="5641258"/>
              <a:chExt cx="3275240" cy="261610"/>
            </a:xfrm>
          </p:grpSpPr>
          <p:sp>
            <p:nvSpPr>
              <p:cNvPr id="63" name="矩形 62"/>
              <p:cNvSpPr/>
              <p:nvPr/>
            </p:nvSpPr>
            <p:spPr>
              <a:xfrm>
                <a:off x="1077685" y="5674982"/>
                <a:ext cx="3275240" cy="209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prstClr val="black">
                      <a:lumMod val="65000"/>
                      <a:lumOff val="35000"/>
                    </a:prstClr>
                  </a:solidFill>
                  <a:effectLst/>
                  <a:uLnTx/>
                  <a:uFillTx/>
                  <a:latin typeface="Arial" panose="020B0604020202020204" pitchFamily="34" charset="0"/>
                  <a:ea typeface="微软雅黑"/>
                  <a:cs typeface="Arial" panose="020B0604020202020204" pitchFamily="34" charset="0"/>
                </a:endParaRPr>
              </a:p>
            </p:txBody>
          </p:sp>
          <p:sp>
            <p:nvSpPr>
              <p:cNvPr id="64" name="文本框 63"/>
              <p:cNvSpPr txBox="1"/>
              <p:nvPr/>
            </p:nvSpPr>
            <p:spPr>
              <a:xfrm>
                <a:off x="1077685" y="5641258"/>
                <a:ext cx="1612942"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rPr>
                  <a:t>SOCIAL MARKETING</a:t>
                </a:r>
                <a:endParaRPr kumimoji="0" lang="zh-CN" altLang="en-US" sz="11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sp>
          <p:nvSpPr>
            <p:cNvPr id="62" name="文本框 61"/>
            <p:cNvSpPr txBox="1"/>
            <p:nvPr/>
          </p:nvSpPr>
          <p:spPr>
            <a:xfrm>
              <a:off x="4352925" y="5641258"/>
              <a:ext cx="466794"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rPr>
                <a:t>88%</a:t>
              </a:r>
              <a:endParaRPr kumimoji="0" lang="zh-CN" altLang="en-US" sz="11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cxnSp>
        <p:nvCxnSpPr>
          <p:cNvPr id="96" name="直接连接符 95"/>
          <p:cNvCxnSpPr/>
          <p:nvPr/>
        </p:nvCxnSpPr>
        <p:spPr>
          <a:xfrm>
            <a:off x="6142795" y="2533154"/>
            <a:ext cx="0" cy="509524"/>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6142795" y="3613158"/>
            <a:ext cx="0" cy="509524"/>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6142795" y="4769584"/>
            <a:ext cx="0" cy="509524"/>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5" name="组合 64"/>
          <p:cNvGrpSpPr/>
          <p:nvPr/>
        </p:nvGrpSpPr>
        <p:grpSpPr>
          <a:xfrm>
            <a:off x="5861334" y="5382865"/>
            <a:ext cx="574574" cy="574574"/>
            <a:chOff x="7073233" y="6727758"/>
            <a:chExt cx="574574" cy="574574"/>
          </a:xfrm>
        </p:grpSpPr>
        <p:sp>
          <p:nvSpPr>
            <p:cNvPr id="66" name="矩形 65"/>
            <p:cNvSpPr/>
            <p:nvPr/>
          </p:nvSpPr>
          <p:spPr>
            <a:xfrm rot="2700000">
              <a:off x="7073233" y="6727758"/>
              <a:ext cx="574574" cy="5745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微软雅黑"/>
                <a:cs typeface="+mn-cs"/>
              </a:endParaRPr>
            </a:p>
          </p:txBody>
        </p:sp>
        <p:sp>
          <p:nvSpPr>
            <p:cNvPr id="67" name="Freeform 12"/>
            <p:cNvSpPr>
              <a:spLocks noEditPoints="1"/>
            </p:cNvSpPr>
            <p:nvPr/>
          </p:nvSpPr>
          <p:spPr bwMode="auto">
            <a:xfrm>
              <a:off x="7173157" y="6839794"/>
              <a:ext cx="374727" cy="350502"/>
            </a:xfrm>
            <a:custGeom>
              <a:avLst/>
              <a:gdLst>
                <a:gd name="T0" fmla="*/ 495 w 495"/>
                <a:gd name="T1" fmla="*/ 378 h 463"/>
                <a:gd name="T2" fmla="*/ 495 w 495"/>
                <a:gd name="T3" fmla="*/ 0 h 463"/>
                <a:gd name="T4" fmla="*/ 0 w 495"/>
                <a:gd name="T5" fmla="*/ 0 h 463"/>
                <a:gd name="T6" fmla="*/ 0 w 495"/>
                <a:gd name="T7" fmla="*/ 378 h 463"/>
                <a:gd name="T8" fmla="*/ 230 w 495"/>
                <a:gd name="T9" fmla="*/ 378 h 463"/>
                <a:gd name="T10" fmla="*/ 230 w 495"/>
                <a:gd name="T11" fmla="*/ 425 h 463"/>
                <a:gd name="T12" fmla="*/ 71 w 495"/>
                <a:gd name="T13" fmla="*/ 425 h 463"/>
                <a:gd name="T14" fmla="*/ 71 w 495"/>
                <a:gd name="T15" fmla="*/ 463 h 463"/>
                <a:gd name="T16" fmla="*/ 424 w 495"/>
                <a:gd name="T17" fmla="*/ 463 h 463"/>
                <a:gd name="T18" fmla="*/ 424 w 495"/>
                <a:gd name="T19" fmla="*/ 425 h 463"/>
                <a:gd name="T20" fmla="*/ 268 w 495"/>
                <a:gd name="T21" fmla="*/ 425 h 463"/>
                <a:gd name="T22" fmla="*/ 268 w 495"/>
                <a:gd name="T23" fmla="*/ 378 h 463"/>
                <a:gd name="T24" fmla="*/ 495 w 495"/>
                <a:gd name="T25" fmla="*/ 378 h 463"/>
                <a:gd name="T26" fmla="*/ 38 w 495"/>
                <a:gd name="T27" fmla="*/ 38 h 463"/>
                <a:gd name="T28" fmla="*/ 457 w 495"/>
                <a:gd name="T29" fmla="*/ 38 h 463"/>
                <a:gd name="T30" fmla="*/ 457 w 495"/>
                <a:gd name="T31" fmla="*/ 224 h 463"/>
                <a:gd name="T32" fmla="*/ 38 w 495"/>
                <a:gd name="T33" fmla="*/ 224 h 463"/>
                <a:gd name="T34" fmla="*/ 38 w 495"/>
                <a:gd name="T35" fmla="*/ 38 h 463"/>
                <a:gd name="T36" fmla="*/ 38 w 495"/>
                <a:gd name="T37" fmla="*/ 340 h 463"/>
                <a:gd name="T38" fmla="*/ 38 w 495"/>
                <a:gd name="T39" fmla="*/ 262 h 463"/>
                <a:gd name="T40" fmla="*/ 457 w 495"/>
                <a:gd name="T41" fmla="*/ 262 h 463"/>
                <a:gd name="T42" fmla="*/ 457 w 495"/>
                <a:gd name="T43" fmla="*/ 340 h 463"/>
                <a:gd name="T44" fmla="*/ 38 w 495"/>
                <a:gd name="T45" fmla="*/ 34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5" h="463">
                  <a:moveTo>
                    <a:pt x="495" y="378"/>
                  </a:moveTo>
                  <a:lnTo>
                    <a:pt x="495" y="0"/>
                  </a:lnTo>
                  <a:lnTo>
                    <a:pt x="0" y="0"/>
                  </a:lnTo>
                  <a:lnTo>
                    <a:pt x="0" y="378"/>
                  </a:lnTo>
                  <a:lnTo>
                    <a:pt x="230" y="378"/>
                  </a:lnTo>
                  <a:lnTo>
                    <a:pt x="230" y="425"/>
                  </a:lnTo>
                  <a:lnTo>
                    <a:pt x="71" y="425"/>
                  </a:lnTo>
                  <a:lnTo>
                    <a:pt x="71" y="463"/>
                  </a:lnTo>
                  <a:lnTo>
                    <a:pt x="424" y="463"/>
                  </a:lnTo>
                  <a:lnTo>
                    <a:pt x="424" y="425"/>
                  </a:lnTo>
                  <a:lnTo>
                    <a:pt x="268" y="425"/>
                  </a:lnTo>
                  <a:lnTo>
                    <a:pt x="268" y="378"/>
                  </a:lnTo>
                  <a:lnTo>
                    <a:pt x="495" y="378"/>
                  </a:lnTo>
                  <a:close/>
                  <a:moveTo>
                    <a:pt x="38" y="38"/>
                  </a:moveTo>
                  <a:lnTo>
                    <a:pt x="457" y="38"/>
                  </a:lnTo>
                  <a:lnTo>
                    <a:pt x="457" y="224"/>
                  </a:lnTo>
                  <a:lnTo>
                    <a:pt x="38" y="224"/>
                  </a:lnTo>
                  <a:lnTo>
                    <a:pt x="38" y="38"/>
                  </a:lnTo>
                  <a:close/>
                  <a:moveTo>
                    <a:pt x="38" y="340"/>
                  </a:moveTo>
                  <a:lnTo>
                    <a:pt x="38" y="262"/>
                  </a:lnTo>
                  <a:lnTo>
                    <a:pt x="457" y="262"/>
                  </a:lnTo>
                  <a:lnTo>
                    <a:pt x="457" y="340"/>
                  </a:lnTo>
                  <a:lnTo>
                    <a:pt x="38" y="34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grpSp>
      <p:grpSp>
        <p:nvGrpSpPr>
          <p:cNvPr id="68" name="组合 67"/>
          <p:cNvGrpSpPr/>
          <p:nvPr/>
        </p:nvGrpSpPr>
        <p:grpSpPr>
          <a:xfrm>
            <a:off x="5861334" y="1839581"/>
            <a:ext cx="574574" cy="574574"/>
            <a:chOff x="8474014" y="4952597"/>
            <a:chExt cx="574574" cy="574574"/>
          </a:xfrm>
        </p:grpSpPr>
        <p:sp>
          <p:nvSpPr>
            <p:cNvPr id="69" name="矩形 68"/>
            <p:cNvSpPr/>
            <p:nvPr/>
          </p:nvSpPr>
          <p:spPr>
            <a:xfrm rot="2700000">
              <a:off x="8474014" y="4952597"/>
              <a:ext cx="574574" cy="5745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微软雅黑"/>
                <a:cs typeface="+mn-cs"/>
              </a:endParaRPr>
            </a:p>
          </p:txBody>
        </p:sp>
        <p:sp>
          <p:nvSpPr>
            <p:cNvPr id="70" name="Freeform 13"/>
            <p:cNvSpPr>
              <a:spLocks noEditPoints="1"/>
            </p:cNvSpPr>
            <p:nvPr/>
          </p:nvSpPr>
          <p:spPr bwMode="auto">
            <a:xfrm>
              <a:off x="8586051" y="5064255"/>
              <a:ext cx="350501" cy="351258"/>
            </a:xfrm>
            <a:custGeom>
              <a:avLst/>
              <a:gdLst>
                <a:gd name="T0" fmla="*/ 98 w 196"/>
                <a:gd name="T1" fmla="*/ 0 h 196"/>
                <a:gd name="T2" fmla="*/ 0 w 196"/>
                <a:gd name="T3" fmla="*/ 98 h 196"/>
                <a:gd name="T4" fmla="*/ 98 w 196"/>
                <a:gd name="T5" fmla="*/ 196 h 196"/>
                <a:gd name="T6" fmla="*/ 196 w 196"/>
                <a:gd name="T7" fmla="*/ 98 h 196"/>
                <a:gd name="T8" fmla="*/ 98 w 196"/>
                <a:gd name="T9" fmla="*/ 0 h 196"/>
                <a:gd name="T10" fmla="*/ 98 w 196"/>
                <a:gd name="T11" fmla="*/ 16 h 196"/>
                <a:gd name="T12" fmla="*/ 175 w 196"/>
                <a:gd name="T13" fmla="*/ 70 h 196"/>
                <a:gd name="T14" fmla="*/ 139 w 196"/>
                <a:gd name="T15" fmla="*/ 70 h 196"/>
                <a:gd name="T16" fmla="*/ 139 w 196"/>
                <a:gd name="T17" fmla="*/ 120 h 196"/>
                <a:gd name="T18" fmla="*/ 106 w 196"/>
                <a:gd name="T19" fmla="*/ 120 h 196"/>
                <a:gd name="T20" fmla="*/ 106 w 196"/>
                <a:gd name="T21" fmla="*/ 87 h 196"/>
                <a:gd name="T22" fmla="*/ 124 w 196"/>
                <a:gd name="T23" fmla="*/ 66 h 196"/>
                <a:gd name="T24" fmla="*/ 124 w 196"/>
                <a:gd name="T25" fmla="*/ 30 h 196"/>
                <a:gd name="T26" fmla="*/ 59 w 196"/>
                <a:gd name="T27" fmla="*/ 30 h 196"/>
                <a:gd name="T28" fmla="*/ 42 w 196"/>
                <a:gd name="T29" fmla="*/ 61 h 196"/>
                <a:gd name="T30" fmla="*/ 25 w 196"/>
                <a:gd name="T31" fmla="*/ 61 h 196"/>
                <a:gd name="T32" fmla="*/ 98 w 196"/>
                <a:gd name="T33" fmla="*/ 16 h 196"/>
                <a:gd name="T34" fmla="*/ 58 w 196"/>
                <a:gd name="T35" fmla="*/ 169 h 196"/>
                <a:gd name="T36" fmla="*/ 68 w 196"/>
                <a:gd name="T37" fmla="*/ 153 h 196"/>
                <a:gd name="T38" fmla="*/ 75 w 196"/>
                <a:gd name="T39" fmla="*/ 171 h 196"/>
                <a:gd name="T40" fmla="*/ 115 w 196"/>
                <a:gd name="T41" fmla="*/ 171 h 196"/>
                <a:gd name="T42" fmla="*/ 121 w 196"/>
                <a:gd name="T43" fmla="*/ 176 h 196"/>
                <a:gd name="T44" fmla="*/ 98 w 196"/>
                <a:gd name="T45" fmla="*/ 180 h 196"/>
                <a:gd name="T46" fmla="*/ 58 w 196"/>
                <a:gd name="T47" fmla="*/ 169 h 196"/>
                <a:gd name="T48" fmla="*/ 137 w 196"/>
                <a:gd name="T49" fmla="*/ 170 h 196"/>
                <a:gd name="T50" fmla="*/ 122 w 196"/>
                <a:gd name="T51" fmla="*/ 155 h 196"/>
                <a:gd name="T52" fmla="*/ 86 w 196"/>
                <a:gd name="T53" fmla="*/ 155 h 196"/>
                <a:gd name="T54" fmla="*/ 71 w 196"/>
                <a:gd name="T55" fmla="*/ 115 h 196"/>
                <a:gd name="T56" fmla="*/ 45 w 196"/>
                <a:gd name="T57" fmla="*/ 160 h 196"/>
                <a:gd name="T58" fmla="*/ 16 w 196"/>
                <a:gd name="T59" fmla="*/ 98 h 196"/>
                <a:gd name="T60" fmla="*/ 18 w 196"/>
                <a:gd name="T61" fmla="*/ 77 h 196"/>
                <a:gd name="T62" fmla="*/ 52 w 196"/>
                <a:gd name="T63" fmla="*/ 77 h 196"/>
                <a:gd name="T64" fmla="*/ 69 w 196"/>
                <a:gd name="T65" fmla="*/ 46 h 196"/>
                <a:gd name="T66" fmla="*/ 108 w 196"/>
                <a:gd name="T67" fmla="*/ 46 h 196"/>
                <a:gd name="T68" fmla="*/ 108 w 196"/>
                <a:gd name="T69" fmla="*/ 60 h 196"/>
                <a:gd name="T70" fmla="*/ 90 w 196"/>
                <a:gd name="T71" fmla="*/ 80 h 196"/>
                <a:gd name="T72" fmla="*/ 90 w 196"/>
                <a:gd name="T73" fmla="*/ 136 h 196"/>
                <a:gd name="T74" fmla="*/ 155 w 196"/>
                <a:gd name="T75" fmla="*/ 136 h 196"/>
                <a:gd name="T76" fmla="*/ 155 w 196"/>
                <a:gd name="T77" fmla="*/ 86 h 196"/>
                <a:gd name="T78" fmla="*/ 179 w 196"/>
                <a:gd name="T79" fmla="*/ 86 h 196"/>
                <a:gd name="T80" fmla="*/ 180 w 196"/>
                <a:gd name="T81" fmla="*/ 98 h 196"/>
                <a:gd name="T82" fmla="*/ 137 w 196"/>
                <a:gd name="T83" fmla="*/ 17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6" h="196">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moveTo>
                    <a:pt x="98" y="16"/>
                  </a:moveTo>
                  <a:cubicBezTo>
                    <a:pt x="133" y="16"/>
                    <a:pt x="164" y="39"/>
                    <a:pt x="175" y="70"/>
                  </a:cubicBezTo>
                  <a:cubicBezTo>
                    <a:pt x="139" y="70"/>
                    <a:pt x="139" y="70"/>
                    <a:pt x="139" y="70"/>
                  </a:cubicBezTo>
                  <a:cubicBezTo>
                    <a:pt x="139" y="120"/>
                    <a:pt x="139" y="120"/>
                    <a:pt x="139" y="120"/>
                  </a:cubicBezTo>
                  <a:cubicBezTo>
                    <a:pt x="106" y="120"/>
                    <a:pt x="106" y="120"/>
                    <a:pt x="106" y="120"/>
                  </a:cubicBezTo>
                  <a:cubicBezTo>
                    <a:pt x="106" y="87"/>
                    <a:pt x="106" y="87"/>
                    <a:pt x="106" y="87"/>
                  </a:cubicBezTo>
                  <a:cubicBezTo>
                    <a:pt x="124" y="66"/>
                    <a:pt x="124" y="66"/>
                    <a:pt x="124" y="66"/>
                  </a:cubicBezTo>
                  <a:cubicBezTo>
                    <a:pt x="124" y="30"/>
                    <a:pt x="124" y="30"/>
                    <a:pt x="124" y="30"/>
                  </a:cubicBezTo>
                  <a:cubicBezTo>
                    <a:pt x="59" y="30"/>
                    <a:pt x="59" y="30"/>
                    <a:pt x="59" y="30"/>
                  </a:cubicBezTo>
                  <a:cubicBezTo>
                    <a:pt x="42" y="61"/>
                    <a:pt x="42" y="61"/>
                    <a:pt x="42" y="61"/>
                  </a:cubicBezTo>
                  <a:cubicBezTo>
                    <a:pt x="25" y="61"/>
                    <a:pt x="25" y="61"/>
                    <a:pt x="25" y="61"/>
                  </a:cubicBezTo>
                  <a:cubicBezTo>
                    <a:pt x="38" y="34"/>
                    <a:pt x="66" y="16"/>
                    <a:pt x="98" y="16"/>
                  </a:cubicBezTo>
                  <a:close/>
                  <a:moveTo>
                    <a:pt x="58" y="169"/>
                  </a:moveTo>
                  <a:cubicBezTo>
                    <a:pt x="68" y="153"/>
                    <a:pt x="68" y="153"/>
                    <a:pt x="68" y="153"/>
                  </a:cubicBezTo>
                  <a:cubicBezTo>
                    <a:pt x="75" y="171"/>
                    <a:pt x="75" y="171"/>
                    <a:pt x="75" y="171"/>
                  </a:cubicBezTo>
                  <a:cubicBezTo>
                    <a:pt x="115" y="171"/>
                    <a:pt x="115" y="171"/>
                    <a:pt x="115" y="171"/>
                  </a:cubicBezTo>
                  <a:cubicBezTo>
                    <a:pt x="121" y="176"/>
                    <a:pt x="121" y="176"/>
                    <a:pt x="121" y="176"/>
                  </a:cubicBezTo>
                  <a:cubicBezTo>
                    <a:pt x="114" y="179"/>
                    <a:pt x="106" y="180"/>
                    <a:pt x="98" y="180"/>
                  </a:cubicBezTo>
                  <a:cubicBezTo>
                    <a:pt x="83" y="180"/>
                    <a:pt x="70" y="176"/>
                    <a:pt x="58" y="169"/>
                  </a:cubicBezTo>
                  <a:close/>
                  <a:moveTo>
                    <a:pt x="137" y="170"/>
                  </a:moveTo>
                  <a:cubicBezTo>
                    <a:pt x="122" y="155"/>
                    <a:pt x="122" y="155"/>
                    <a:pt x="122" y="155"/>
                  </a:cubicBezTo>
                  <a:cubicBezTo>
                    <a:pt x="86" y="155"/>
                    <a:pt x="86" y="155"/>
                    <a:pt x="86" y="155"/>
                  </a:cubicBezTo>
                  <a:cubicBezTo>
                    <a:pt x="71" y="115"/>
                    <a:pt x="71" y="115"/>
                    <a:pt x="71" y="115"/>
                  </a:cubicBezTo>
                  <a:cubicBezTo>
                    <a:pt x="45" y="160"/>
                    <a:pt x="45" y="160"/>
                    <a:pt x="45" y="160"/>
                  </a:cubicBezTo>
                  <a:cubicBezTo>
                    <a:pt x="27" y="145"/>
                    <a:pt x="16" y="123"/>
                    <a:pt x="16" y="98"/>
                  </a:cubicBezTo>
                  <a:cubicBezTo>
                    <a:pt x="16" y="90"/>
                    <a:pt x="17" y="83"/>
                    <a:pt x="18" y="77"/>
                  </a:cubicBezTo>
                  <a:cubicBezTo>
                    <a:pt x="52" y="77"/>
                    <a:pt x="52" y="77"/>
                    <a:pt x="52" y="77"/>
                  </a:cubicBezTo>
                  <a:cubicBezTo>
                    <a:pt x="69" y="46"/>
                    <a:pt x="69" y="46"/>
                    <a:pt x="69" y="46"/>
                  </a:cubicBezTo>
                  <a:cubicBezTo>
                    <a:pt x="108" y="46"/>
                    <a:pt x="108" y="46"/>
                    <a:pt x="108" y="46"/>
                  </a:cubicBezTo>
                  <a:cubicBezTo>
                    <a:pt x="108" y="60"/>
                    <a:pt x="108" y="60"/>
                    <a:pt x="108" y="60"/>
                  </a:cubicBezTo>
                  <a:cubicBezTo>
                    <a:pt x="90" y="80"/>
                    <a:pt x="90" y="80"/>
                    <a:pt x="90" y="80"/>
                  </a:cubicBezTo>
                  <a:cubicBezTo>
                    <a:pt x="90" y="136"/>
                    <a:pt x="90" y="136"/>
                    <a:pt x="90" y="136"/>
                  </a:cubicBezTo>
                  <a:cubicBezTo>
                    <a:pt x="155" y="136"/>
                    <a:pt x="155" y="136"/>
                    <a:pt x="155" y="136"/>
                  </a:cubicBezTo>
                  <a:cubicBezTo>
                    <a:pt x="155" y="86"/>
                    <a:pt x="155" y="86"/>
                    <a:pt x="155" y="86"/>
                  </a:cubicBezTo>
                  <a:cubicBezTo>
                    <a:pt x="179" y="86"/>
                    <a:pt x="179" y="86"/>
                    <a:pt x="179" y="86"/>
                  </a:cubicBezTo>
                  <a:cubicBezTo>
                    <a:pt x="179" y="90"/>
                    <a:pt x="180" y="94"/>
                    <a:pt x="180" y="98"/>
                  </a:cubicBezTo>
                  <a:cubicBezTo>
                    <a:pt x="180" y="129"/>
                    <a:pt x="163" y="156"/>
                    <a:pt x="137" y="17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grpSp>
      <p:grpSp>
        <p:nvGrpSpPr>
          <p:cNvPr id="71" name="组合 70"/>
          <p:cNvGrpSpPr/>
          <p:nvPr/>
        </p:nvGrpSpPr>
        <p:grpSpPr>
          <a:xfrm>
            <a:off x="5853163" y="4126795"/>
            <a:ext cx="574574" cy="574574"/>
            <a:chOff x="7909823" y="5116902"/>
            <a:chExt cx="574574" cy="574574"/>
          </a:xfrm>
        </p:grpSpPr>
        <p:sp>
          <p:nvSpPr>
            <p:cNvPr id="72" name="矩形 71"/>
            <p:cNvSpPr/>
            <p:nvPr/>
          </p:nvSpPr>
          <p:spPr>
            <a:xfrm rot="2700000">
              <a:off x="7909823" y="5116902"/>
              <a:ext cx="574574" cy="5745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微软雅黑"/>
                <a:cs typeface="+mn-cs"/>
              </a:endParaRPr>
            </a:p>
          </p:txBody>
        </p:sp>
        <p:grpSp>
          <p:nvGrpSpPr>
            <p:cNvPr id="73" name="组合 72"/>
            <p:cNvGrpSpPr/>
            <p:nvPr/>
          </p:nvGrpSpPr>
          <p:grpSpPr>
            <a:xfrm>
              <a:off x="8025266" y="5212663"/>
              <a:ext cx="343688" cy="383053"/>
              <a:chOff x="9761538" y="11682413"/>
              <a:chExt cx="720725" cy="803275"/>
            </a:xfrm>
            <a:solidFill>
              <a:srgbClr val="191E22"/>
            </a:solidFill>
          </p:grpSpPr>
          <p:sp>
            <p:nvSpPr>
              <p:cNvPr id="74" name="Freeform 16"/>
              <p:cNvSpPr>
                <a:spLocks noEditPoints="1"/>
              </p:cNvSpPr>
              <p:nvPr/>
            </p:nvSpPr>
            <p:spPr bwMode="auto">
              <a:xfrm>
                <a:off x="9761538" y="11682413"/>
                <a:ext cx="720725" cy="803275"/>
              </a:xfrm>
              <a:custGeom>
                <a:avLst/>
                <a:gdLst>
                  <a:gd name="T0" fmla="*/ 386 w 454"/>
                  <a:gd name="T1" fmla="*/ 142 h 506"/>
                  <a:gd name="T2" fmla="*/ 92 w 454"/>
                  <a:gd name="T3" fmla="*/ 0 h 506"/>
                  <a:gd name="T4" fmla="*/ 76 w 454"/>
                  <a:gd name="T5" fmla="*/ 33 h 506"/>
                  <a:gd name="T6" fmla="*/ 298 w 454"/>
                  <a:gd name="T7" fmla="*/ 142 h 506"/>
                  <a:gd name="T8" fmla="*/ 0 w 454"/>
                  <a:gd name="T9" fmla="*/ 142 h 506"/>
                  <a:gd name="T10" fmla="*/ 0 w 454"/>
                  <a:gd name="T11" fmla="*/ 506 h 506"/>
                  <a:gd name="T12" fmla="*/ 454 w 454"/>
                  <a:gd name="T13" fmla="*/ 506 h 506"/>
                  <a:gd name="T14" fmla="*/ 454 w 454"/>
                  <a:gd name="T15" fmla="*/ 142 h 506"/>
                  <a:gd name="T16" fmla="*/ 386 w 454"/>
                  <a:gd name="T17" fmla="*/ 142 h 506"/>
                  <a:gd name="T18" fmla="*/ 416 w 454"/>
                  <a:gd name="T19" fmla="*/ 468 h 506"/>
                  <a:gd name="T20" fmla="*/ 38 w 454"/>
                  <a:gd name="T21" fmla="*/ 468 h 506"/>
                  <a:gd name="T22" fmla="*/ 38 w 454"/>
                  <a:gd name="T23" fmla="*/ 180 h 506"/>
                  <a:gd name="T24" fmla="*/ 416 w 454"/>
                  <a:gd name="T25" fmla="*/ 180 h 506"/>
                  <a:gd name="T26" fmla="*/ 416 w 454"/>
                  <a:gd name="T27" fmla="*/ 468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4" h="506">
                    <a:moveTo>
                      <a:pt x="386" y="142"/>
                    </a:moveTo>
                    <a:lnTo>
                      <a:pt x="92" y="0"/>
                    </a:lnTo>
                    <a:lnTo>
                      <a:pt x="76" y="33"/>
                    </a:lnTo>
                    <a:lnTo>
                      <a:pt x="298" y="142"/>
                    </a:lnTo>
                    <a:lnTo>
                      <a:pt x="0" y="142"/>
                    </a:lnTo>
                    <a:lnTo>
                      <a:pt x="0" y="506"/>
                    </a:lnTo>
                    <a:lnTo>
                      <a:pt x="454" y="506"/>
                    </a:lnTo>
                    <a:lnTo>
                      <a:pt x="454" y="142"/>
                    </a:lnTo>
                    <a:lnTo>
                      <a:pt x="386" y="142"/>
                    </a:lnTo>
                    <a:close/>
                    <a:moveTo>
                      <a:pt x="416" y="468"/>
                    </a:moveTo>
                    <a:lnTo>
                      <a:pt x="38" y="468"/>
                    </a:lnTo>
                    <a:lnTo>
                      <a:pt x="38" y="180"/>
                    </a:lnTo>
                    <a:lnTo>
                      <a:pt x="416" y="180"/>
                    </a:lnTo>
                    <a:lnTo>
                      <a:pt x="416" y="46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sp>
            <p:nvSpPr>
              <p:cNvPr id="75" name="Rectangle 17"/>
              <p:cNvSpPr>
                <a:spLocks noChangeArrowheads="1"/>
              </p:cNvSpPr>
              <p:nvPr/>
            </p:nvSpPr>
            <p:spPr bwMode="auto">
              <a:xfrm>
                <a:off x="9877425" y="12058650"/>
                <a:ext cx="161925" cy="60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sp>
            <p:nvSpPr>
              <p:cNvPr id="76" name="Rectangle 18"/>
              <p:cNvSpPr>
                <a:spLocks noChangeArrowheads="1"/>
              </p:cNvSpPr>
              <p:nvPr/>
            </p:nvSpPr>
            <p:spPr bwMode="auto">
              <a:xfrm>
                <a:off x="9877425" y="12166600"/>
                <a:ext cx="161925" cy="60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sp>
            <p:nvSpPr>
              <p:cNvPr id="77" name="Rectangle 19"/>
              <p:cNvSpPr>
                <a:spLocks noChangeArrowheads="1"/>
              </p:cNvSpPr>
              <p:nvPr/>
            </p:nvSpPr>
            <p:spPr bwMode="auto">
              <a:xfrm>
                <a:off x="9877425" y="12276138"/>
                <a:ext cx="161925" cy="60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sp>
            <p:nvSpPr>
              <p:cNvPr id="78" name="Freeform 20"/>
              <p:cNvSpPr>
                <a:spLocks noEditPoints="1"/>
              </p:cNvSpPr>
              <p:nvPr/>
            </p:nvSpPr>
            <p:spPr bwMode="auto">
              <a:xfrm>
                <a:off x="10102850" y="12058650"/>
                <a:ext cx="277813" cy="277813"/>
              </a:xfrm>
              <a:custGeom>
                <a:avLst/>
                <a:gdLst>
                  <a:gd name="T0" fmla="*/ 37 w 74"/>
                  <a:gd name="T1" fmla="*/ 74 h 74"/>
                  <a:gd name="T2" fmla="*/ 74 w 74"/>
                  <a:gd name="T3" fmla="*/ 37 h 74"/>
                  <a:gd name="T4" fmla="*/ 37 w 74"/>
                  <a:gd name="T5" fmla="*/ 0 h 74"/>
                  <a:gd name="T6" fmla="*/ 0 w 74"/>
                  <a:gd name="T7" fmla="*/ 37 h 74"/>
                  <a:gd name="T8" fmla="*/ 37 w 74"/>
                  <a:gd name="T9" fmla="*/ 74 h 74"/>
                  <a:gd name="T10" fmla="*/ 37 w 74"/>
                  <a:gd name="T11" fmla="*/ 16 h 74"/>
                  <a:gd name="T12" fmla="*/ 58 w 74"/>
                  <a:gd name="T13" fmla="*/ 37 h 74"/>
                  <a:gd name="T14" fmla="*/ 37 w 74"/>
                  <a:gd name="T15" fmla="*/ 58 h 74"/>
                  <a:gd name="T16" fmla="*/ 16 w 74"/>
                  <a:gd name="T17" fmla="*/ 37 h 74"/>
                  <a:gd name="T18" fmla="*/ 37 w 74"/>
                  <a:gd name="T19" fmla="*/ 1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74">
                    <a:moveTo>
                      <a:pt x="37" y="74"/>
                    </a:moveTo>
                    <a:cubicBezTo>
                      <a:pt x="58" y="74"/>
                      <a:pt x="74" y="57"/>
                      <a:pt x="74" y="37"/>
                    </a:cubicBezTo>
                    <a:cubicBezTo>
                      <a:pt x="74" y="16"/>
                      <a:pt x="58" y="0"/>
                      <a:pt x="37" y="0"/>
                    </a:cubicBezTo>
                    <a:cubicBezTo>
                      <a:pt x="17" y="0"/>
                      <a:pt x="0" y="16"/>
                      <a:pt x="0" y="37"/>
                    </a:cubicBezTo>
                    <a:cubicBezTo>
                      <a:pt x="0" y="57"/>
                      <a:pt x="17" y="74"/>
                      <a:pt x="37" y="74"/>
                    </a:cubicBezTo>
                    <a:close/>
                    <a:moveTo>
                      <a:pt x="37" y="16"/>
                    </a:moveTo>
                    <a:cubicBezTo>
                      <a:pt x="49" y="16"/>
                      <a:pt x="58" y="25"/>
                      <a:pt x="58" y="37"/>
                    </a:cubicBezTo>
                    <a:cubicBezTo>
                      <a:pt x="58" y="49"/>
                      <a:pt x="49" y="58"/>
                      <a:pt x="37" y="58"/>
                    </a:cubicBezTo>
                    <a:cubicBezTo>
                      <a:pt x="25" y="58"/>
                      <a:pt x="16" y="49"/>
                      <a:pt x="16" y="37"/>
                    </a:cubicBezTo>
                    <a:cubicBezTo>
                      <a:pt x="16" y="25"/>
                      <a:pt x="25" y="16"/>
                      <a:pt x="37"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grpSp>
      </p:grpSp>
      <p:grpSp>
        <p:nvGrpSpPr>
          <p:cNvPr id="79" name="组合 78"/>
          <p:cNvGrpSpPr/>
          <p:nvPr/>
        </p:nvGrpSpPr>
        <p:grpSpPr>
          <a:xfrm>
            <a:off x="5853163" y="2952170"/>
            <a:ext cx="574574" cy="574574"/>
            <a:chOff x="7387686" y="5093089"/>
            <a:chExt cx="574574" cy="574574"/>
          </a:xfrm>
        </p:grpSpPr>
        <p:sp>
          <p:nvSpPr>
            <p:cNvPr id="80" name="矩形 79"/>
            <p:cNvSpPr/>
            <p:nvPr/>
          </p:nvSpPr>
          <p:spPr>
            <a:xfrm rot="2700000">
              <a:off x="7387686" y="5093089"/>
              <a:ext cx="574574" cy="5745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微软雅黑"/>
                <a:cs typeface="+mn-cs"/>
              </a:endParaRPr>
            </a:p>
          </p:txBody>
        </p:sp>
        <p:grpSp>
          <p:nvGrpSpPr>
            <p:cNvPr id="81" name="组合 80"/>
            <p:cNvGrpSpPr/>
            <p:nvPr/>
          </p:nvGrpSpPr>
          <p:grpSpPr>
            <a:xfrm>
              <a:off x="7489881" y="5222916"/>
              <a:ext cx="370184" cy="314921"/>
              <a:chOff x="7550150" y="16151225"/>
              <a:chExt cx="776288" cy="660400"/>
            </a:xfrm>
            <a:solidFill>
              <a:srgbClr val="191E22"/>
            </a:solidFill>
          </p:grpSpPr>
          <p:sp>
            <p:nvSpPr>
              <p:cNvPr id="82" name="Freeform 21"/>
              <p:cNvSpPr>
                <a:spLocks noEditPoints="1"/>
              </p:cNvSpPr>
              <p:nvPr/>
            </p:nvSpPr>
            <p:spPr bwMode="auto">
              <a:xfrm>
                <a:off x="7550150" y="16151225"/>
                <a:ext cx="776288" cy="660400"/>
              </a:xfrm>
              <a:custGeom>
                <a:avLst/>
                <a:gdLst>
                  <a:gd name="T0" fmla="*/ 383 w 489"/>
                  <a:gd name="T1" fmla="*/ 92 h 416"/>
                  <a:gd name="T2" fmla="*/ 352 w 489"/>
                  <a:gd name="T3" fmla="*/ 0 h 416"/>
                  <a:gd name="T4" fmla="*/ 137 w 489"/>
                  <a:gd name="T5" fmla="*/ 0 h 416"/>
                  <a:gd name="T6" fmla="*/ 106 w 489"/>
                  <a:gd name="T7" fmla="*/ 92 h 416"/>
                  <a:gd name="T8" fmla="*/ 0 w 489"/>
                  <a:gd name="T9" fmla="*/ 92 h 416"/>
                  <a:gd name="T10" fmla="*/ 0 w 489"/>
                  <a:gd name="T11" fmla="*/ 416 h 416"/>
                  <a:gd name="T12" fmla="*/ 489 w 489"/>
                  <a:gd name="T13" fmla="*/ 416 h 416"/>
                  <a:gd name="T14" fmla="*/ 489 w 489"/>
                  <a:gd name="T15" fmla="*/ 92 h 416"/>
                  <a:gd name="T16" fmla="*/ 383 w 489"/>
                  <a:gd name="T17" fmla="*/ 92 h 416"/>
                  <a:gd name="T18" fmla="*/ 451 w 489"/>
                  <a:gd name="T19" fmla="*/ 378 h 416"/>
                  <a:gd name="T20" fmla="*/ 37 w 489"/>
                  <a:gd name="T21" fmla="*/ 378 h 416"/>
                  <a:gd name="T22" fmla="*/ 37 w 489"/>
                  <a:gd name="T23" fmla="*/ 130 h 416"/>
                  <a:gd name="T24" fmla="*/ 132 w 489"/>
                  <a:gd name="T25" fmla="*/ 130 h 416"/>
                  <a:gd name="T26" fmla="*/ 163 w 489"/>
                  <a:gd name="T27" fmla="*/ 38 h 416"/>
                  <a:gd name="T28" fmla="*/ 324 w 489"/>
                  <a:gd name="T29" fmla="*/ 38 h 416"/>
                  <a:gd name="T30" fmla="*/ 354 w 489"/>
                  <a:gd name="T31" fmla="*/ 130 h 416"/>
                  <a:gd name="T32" fmla="*/ 451 w 489"/>
                  <a:gd name="T33" fmla="*/ 130 h 416"/>
                  <a:gd name="T34" fmla="*/ 451 w 489"/>
                  <a:gd name="T35" fmla="*/ 378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9" h="416">
                    <a:moveTo>
                      <a:pt x="383" y="92"/>
                    </a:moveTo>
                    <a:lnTo>
                      <a:pt x="352" y="0"/>
                    </a:lnTo>
                    <a:lnTo>
                      <a:pt x="137" y="0"/>
                    </a:lnTo>
                    <a:lnTo>
                      <a:pt x="106" y="92"/>
                    </a:lnTo>
                    <a:lnTo>
                      <a:pt x="0" y="92"/>
                    </a:lnTo>
                    <a:lnTo>
                      <a:pt x="0" y="416"/>
                    </a:lnTo>
                    <a:lnTo>
                      <a:pt x="489" y="416"/>
                    </a:lnTo>
                    <a:lnTo>
                      <a:pt x="489" y="92"/>
                    </a:lnTo>
                    <a:lnTo>
                      <a:pt x="383" y="92"/>
                    </a:lnTo>
                    <a:close/>
                    <a:moveTo>
                      <a:pt x="451" y="378"/>
                    </a:moveTo>
                    <a:lnTo>
                      <a:pt x="37" y="378"/>
                    </a:lnTo>
                    <a:lnTo>
                      <a:pt x="37" y="130"/>
                    </a:lnTo>
                    <a:lnTo>
                      <a:pt x="132" y="130"/>
                    </a:lnTo>
                    <a:lnTo>
                      <a:pt x="163" y="38"/>
                    </a:lnTo>
                    <a:lnTo>
                      <a:pt x="324" y="38"/>
                    </a:lnTo>
                    <a:lnTo>
                      <a:pt x="354" y="130"/>
                    </a:lnTo>
                    <a:lnTo>
                      <a:pt x="451" y="130"/>
                    </a:lnTo>
                    <a:lnTo>
                      <a:pt x="451" y="3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sp>
            <p:nvSpPr>
              <p:cNvPr id="83" name="Freeform 22"/>
              <p:cNvSpPr>
                <a:spLocks noEditPoints="1"/>
              </p:cNvSpPr>
              <p:nvPr/>
            </p:nvSpPr>
            <p:spPr bwMode="auto">
              <a:xfrm>
                <a:off x="7759700" y="16352838"/>
                <a:ext cx="357188" cy="357188"/>
              </a:xfrm>
              <a:custGeom>
                <a:avLst/>
                <a:gdLst>
                  <a:gd name="T0" fmla="*/ 47 w 95"/>
                  <a:gd name="T1" fmla="*/ 0 h 95"/>
                  <a:gd name="T2" fmla="*/ 0 w 95"/>
                  <a:gd name="T3" fmla="*/ 48 h 95"/>
                  <a:gd name="T4" fmla="*/ 47 w 95"/>
                  <a:gd name="T5" fmla="*/ 95 h 95"/>
                  <a:gd name="T6" fmla="*/ 95 w 95"/>
                  <a:gd name="T7" fmla="*/ 48 h 95"/>
                  <a:gd name="T8" fmla="*/ 47 w 95"/>
                  <a:gd name="T9" fmla="*/ 0 h 95"/>
                  <a:gd name="T10" fmla="*/ 47 w 95"/>
                  <a:gd name="T11" fmla="*/ 79 h 95"/>
                  <a:gd name="T12" fmla="*/ 16 w 95"/>
                  <a:gd name="T13" fmla="*/ 48 h 95"/>
                  <a:gd name="T14" fmla="*/ 47 w 95"/>
                  <a:gd name="T15" fmla="*/ 16 h 95"/>
                  <a:gd name="T16" fmla="*/ 79 w 95"/>
                  <a:gd name="T17" fmla="*/ 48 h 95"/>
                  <a:gd name="T18" fmla="*/ 47 w 95"/>
                  <a:gd name="T19" fmla="*/ 7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95">
                    <a:moveTo>
                      <a:pt x="47" y="0"/>
                    </a:moveTo>
                    <a:cubicBezTo>
                      <a:pt x="21" y="0"/>
                      <a:pt x="0" y="22"/>
                      <a:pt x="0" y="48"/>
                    </a:cubicBezTo>
                    <a:cubicBezTo>
                      <a:pt x="0" y="74"/>
                      <a:pt x="21" y="95"/>
                      <a:pt x="47" y="95"/>
                    </a:cubicBezTo>
                    <a:cubicBezTo>
                      <a:pt x="73" y="95"/>
                      <a:pt x="95" y="74"/>
                      <a:pt x="95" y="48"/>
                    </a:cubicBezTo>
                    <a:cubicBezTo>
                      <a:pt x="95" y="22"/>
                      <a:pt x="73" y="0"/>
                      <a:pt x="47" y="0"/>
                    </a:cubicBezTo>
                    <a:close/>
                    <a:moveTo>
                      <a:pt x="47" y="79"/>
                    </a:moveTo>
                    <a:cubicBezTo>
                      <a:pt x="30" y="79"/>
                      <a:pt x="16" y="65"/>
                      <a:pt x="16" y="48"/>
                    </a:cubicBezTo>
                    <a:cubicBezTo>
                      <a:pt x="16" y="30"/>
                      <a:pt x="30" y="16"/>
                      <a:pt x="47" y="16"/>
                    </a:cubicBezTo>
                    <a:cubicBezTo>
                      <a:pt x="65" y="16"/>
                      <a:pt x="79" y="30"/>
                      <a:pt x="79" y="48"/>
                    </a:cubicBezTo>
                    <a:cubicBezTo>
                      <a:pt x="79" y="65"/>
                      <a:pt x="65" y="79"/>
                      <a:pt x="47" y="7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grpSp>
      </p:grpSp>
      <p:grpSp>
        <p:nvGrpSpPr>
          <p:cNvPr id="102" name="组合 101"/>
          <p:cNvGrpSpPr/>
          <p:nvPr/>
        </p:nvGrpSpPr>
        <p:grpSpPr>
          <a:xfrm>
            <a:off x="6762320" y="1587631"/>
            <a:ext cx="4287921" cy="1000485"/>
            <a:chOff x="4265655" y="1851119"/>
            <a:chExt cx="4509780" cy="1000485"/>
          </a:xfrm>
        </p:grpSpPr>
        <p:sp>
          <p:nvSpPr>
            <p:cNvPr id="103" name="矩形 102"/>
            <p:cNvSpPr/>
            <p:nvPr/>
          </p:nvSpPr>
          <p:spPr>
            <a:xfrm>
              <a:off x="4265655" y="2281320"/>
              <a:ext cx="4509780" cy="570284"/>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1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100" dirty="0">
                  <a:solidFill>
                    <a:schemeClr val="tx1">
                      <a:lumMod val="65000"/>
                      <a:lumOff val="35000"/>
                    </a:schemeClr>
                  </a:solidFill>
                  <a:latin typeface="微软雅黑"/>
                  <a:ea typeface="微软雅黑"/>
                  <a:cs typeface="Arial" panose="020B0604020202020204" pitchFamily="34" charset="0"/>
                </a:rPr>
                <a:t>保留文字您的内容打在</a:t>
              </a:r>
              <a:r>
                <a:rPr lang="zh-CN" altLang="en-US" sz="1100" dirty="0" smtClean="0">
                  <a:solidFill>
                    <a:schemeClr val="tx1">
                      <a:lumMod val="65000"/>
                      <a:lumOff val="35000"/>
                    </a:schemeClr>
                  </a:solidFill>
                  <a:latin typeface="微软雅黑"/>
                  <a:ea typeface="微软雅黑"/>
                  <a:cs typeface="Arial" panose="020B0604020202020204" pitchFamily="34" charset="0"/>
                </a:rPr>
                <a:t>这里</a:t>
              </a:r>
              <a:endParaRPr lang="zh-CN" altLang="en-US" sz="1100" dirty="0">
                <a:solidFill>
                  <a:schemeClr val="tx1">
                    <a:lumMod val="65000"/>
                    <a:lumOff val="35000"/>
                  </a:schemeClr>
                </a:solidFill>
                <a:latin typeface="微软雅黑"/>
                <a:ea typeface="微软雅黑"/>
                <a:cs typeface="Arial" panose="020B0604020202020204" pitchFamily="34" charset="0"/>
              </a:endParaRPr>
            </a:p>
          </p:txBody>
        </p:sp>
        <p:sp>
          <p:nvSpPr>
            <p:cNvPr id="104" name="矩形 103"/>
            <p:cNvSpPr/>
            <p:nvPr/>
          </p:nvSpPr>
          <p:spPr>
            <a:xfrm>
              <a:off x="4265655" y="1851119"/>
              <a:ext cx="3458556" cy="507831"/>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grpSp>
        <p:nvGrpSpPr>
          <p:cNvPr id="105" name="组合 104"/>
          <p:cNvGrpSpPr/>
          <p:nvPr/>
        </p:nvGrpSpPr>
        <p:grpSpPr>
          <a:xfrm>
            <a:off x="6762320" y="2767700"/>
            <a:ext cx="4287921" cy="1000485"/>
            <a:chOff x="4265655" y="1851119"/>
            <a:chExt cx="4509780" cy="1000485"/>
          </a:xfrm>
        </p:grpSpPr>
        <p:sp>
          <p:nvSpPr>
            <p:cNvPr id="106" name="矩形 105"/>
            <p:cNvSpPr/>
            <p:nvPr/>
          </p:nvSpPr>
          <p:spPr>
            <a:xfrm>
              <a:off x="4265655" y="2281320"/>
              <a:ext cx="4509780" cy="570284"/>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1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100" dirty="0">
                  <a:solidFill>
                    <a:schemeClr val="tx1">
                      <a:lumMod val="65000"/>
                      <a:lumOff val="35000"/>
                    </a:schemeClr>
                  </a:solidFill>
                  <a:latin typeface="微软雅黑"/>
                  <a:ea typeface="微软雅黑"/>
                  <a:cs typeface="Arial" panose="020B0604020202020204" pitchFamily="34" charset="0"/>
                </a:rPr>
                <a:t>保留文字您的内容打在</a:t>
              </a:r>
              <a:r>
                <a:rPr lang="zh-CN" altLang="en-US" sz="1100" dirty="0" smtClean="0">
                  <a:solidFill>
                    <a:schemeClr val="tx1">
                      <a:lumMod val="65000"/>
                      <a:lumOff val="35000"/>
                    </a:schemeClr>
                  </a:solidFill>
                  <a:latin typeface="微软雅黑"/>
                  <a:ea typeface="微软雅黑"/>
                  <a:cs typeface="Arial" panose="020B0604020202020204" pitchFamily="34" charset="0"/>
                </a:rPr>
                <a:t>这里</a:t>
              </a:r>
              <a:endParaRPr lang="zh-CN" altLang="en-US" sz="1100" dirty="0">
                <a:solidFill>
                  <a:schemeClr val="tx1">
                    <a:lumMod val="65000"/>
                    <a:lumOff val="35000"/>
                  </a:schemeClr>
                </a:solidFill>
                <a:latin typeface="微软雅黑"/>
                <a:ea typeface="微软雅黑"/>
                <a:cs typeface="Arial" panose="020B0604020202020204" pitchFamily="34" charset="0"/>
              </a:endParaRPr>
            </a:p>
          </p:txBody>
        </p:sp>
        <p:sp>
          <p:nvSpPr>
            <p:cNvPr id="107" name="矩形 106"/>
            <p:cNvSpPr/>
            <p:nvPr/>
          </p:nvSpPr>
          <p:spPr>
            <a:xfrm>
              <a:off x="4265655" y="1851119"/>
              <a:ext cx="3458556" cy="507831"/>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grpSp>
        <p:nvGrpSpPr>
          <p:cNvPr id="108" name="组合 107"/>
          <p:cNvGrpSpPr/>
          <p:nvPr/>
        </p:nvGrpSpPr>
        <p:grpSpPr>
          <a:xfrm>
            <a:off x="6762320" y="3947769"/>
            <a:ext cx="4287921" cy="1000485"/>
            <a:chOff x="4265655" y="1851119"/>
            <a:chExt cx="4509780" cy="1000485"/>
          </a:xfrm>
        </p:grpSpPr>
        <p:sp>
          <p:nvSpPr>
            <p:cNvPr id="109" name="矩形 108"/>
            <p:cNvSpPr/>
            <p:nvPr/>
          </p:nvSpPr>
          <p:spPr>
            <a:xfrm>
              <a:off x="4265655" y="2281320"/>
              <a:ext cx="4509780" cy="570284"/>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1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100" dirty="0">
                  <a:solidFill>
                    <a:schemeClr val="tx1">
                      <a:lumMod val="65000"/>
                      <a:lumOff val="35000"/>
                    </a:schemeClr>
                  </a:solidFill>
                  <a:latin typeface="微软雅黑"/>
                  <a:ea typeface="微软雅黑"/>
                  <a:cs typeface="Arial" panose="020B0604020202020204" pitchFamily="34" charset="0"/>
                </a:rPr>
                <a:t>保留文字您的内容打在</a:t>
              </a:r>
              <a:r>
                <a:rPr lang="zh-CN" altLang="en-US" sz="1100" dirty="0" smtClean="0">
                  <a:solidFill>
                    <a:schemeClr val="tx1">
                      <a:lumMod val="65000"/>
                      <a:lumOff val="35000"/>
                    </a:schemeClr>
                  </a:solidFill>
                  <a:latin typeface="微软雅黑"/>
                  <a:ea typeface="微软雅黑"/>
                  <a:cs typeface="Arial" panose="020B0604020202020204" pitchFamily="34" charset="0"/>
                </a:rPr>
                <a:t>这里</a:t>
              </a:r>
              <a:endParaRPr lang="zh-CN" altLang="en-US" sz="1100" dirty="0">
                <a:solidFill>
                  <a:schemeClr val="tx1">
                    <a:lumMod val="65000"/>
                    <a:lumOff val="35000"/>
                  </a:schemeClr>
                </a:solidFill>
                <a:latin typeface="微软雅黑"/>
                <a:ea typeface="微软雅黑"/>
                <a:cs typeface="Arial" panose="020B0604020202020204" pitchFamily="34" charset="0"/>
              </a:endParaRPr>
            </a:p>
          </p:txBody>
        </p:sp>
        <p:sp>
          <p:nvSpPr>
            <p:cNvPr id="110" name="矩形 109"/>
            <p:cNvSpPr/>
            <p:nvPr/>
          </p:nvSpPr>
          <p:spPr>
            <a:xfrm>
              <a:off x="4265655" y="1851119"/>
              <a:ext cx="3458556" cy="507831"/>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grpSp>
        <p:nvGrpSpPr>
          <p:cNvPr id="111" name="组合 110"/>
          <p:cNvGrpSpPr/>
          <p:nvPr/>
        </p:nvGrpSpPr>
        <p:grpSpPr>
          <a:xfrm>
            <a:off x="6762320" y="5127839"/>
            <a:ext cx="4287921" cy="1000485"/>
            <a:chOff x="4265655" y="1851119"/>
            <a:chExt cx="4509780" cy="1000485"/>
          </a:xfrm>
        </p:grpSpPr>
        <p:sp>
          <p:nvSpPr>
            <p:cNvPr id="112" name="矩形 111"/>
            <p:cNvSpPr/>
            <p:nvPr/>
          </p:nvSpPr>
          <p:spPr>
            <a:xfrm>
              <a:off x="4265655" y="2281320"/>
              <a:ext cx="4509780" cy="570284"/>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1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100" dirty="0">
                  <a:solidFill>
                    <a:schemeClr val="tx1">
                      <a:lumMod val="65000"/>
                      <a:lumOff val="35000"/>
                    </a:schemeClr>
                  </a:solidFill>
                  <a:latin typeface="微软雅黑"/>
                  <a:ea typeface="微软雅黑"/>
                  <a:cs typeface="Arial" panose="020B0604020202020204" pitchFamily="34" charset="0"/>
                </a:rPr>
                <a:t>保留文字您的内容打在</a:t>
              </a:r>
              <a:r>
                <a:rPr lang="zh-CN" altLang="en-US" sz="1100" dirty="0" smtClean="0">
                  <a:solidFill>
                    <a:schemeClr val="tx1">
                      <a:lumMod val="65000"/>
                      <a:lumOff val="35000"/>
                    </a:schemeClr>
                  </a:solidFill>
                  <a:latin typeface="微软雅黑"/>
                  <a:ea typeface="微软雅黑"/>
                  <a:cs typeface="Arial" panose="020B0604020202020204" pitchFamily="34" charset="0"/>
                </a:rPr>
                <a:t>这里</a:t>
              </a:r>
              <a:endParaRPr lang="zh-CN" altLang="en-US" sz="1100" dirty="0">
                <a:solidFill>
                  <a:schemeClr val="tx1">
                    <a:lumMod val="65000"/>
                    <a:lumOff val="35000"/>
                  </a:schemeClr>
                </a:solidFill>
                <a:latin typeface="微软雅黑"/>
                <a:ea typeface="微软雅黑"/>
                <a:cs typeface="Arial" panose="020B0604020202020204" pitchFamily="34" charset="0"/>
              </a:endParaRPr>
            </a:p>
          </p:txBody>
        </p:sp>
        <p:sp>
          <p:nvSpPr>
            <p:cNvPr id="113" name="矩形 112"/>
            <p:cNvSpPr/>
            <p:nvPr/>
          </p:nvSpPr>
          <p:spPr>
            <a:xfrm>
              <a:off x="4265655" y="1851119"/>
              <a:ext cx="3458556" cy="507831"/>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grpSp>
        <p:nvGrpSpPr>
          <p:cNvPr id="84" name="组合 83"/>
          <p:cNvGrpSpPr/>
          <p:nvPr/>
        </p:nvGrpSpPr>
        <p:grpSpPr>
          <a:xfrm>
            <a:off x="4212505" y="354939"/>
            <a:ext cx="3766991" cy="717686"/>
            <a:chOff x="2976152" y="4708118"/>
            <a:chExt cx="3766991" cy="717686"/>
          </a:xfrm>
        </p:grpSpPr>
        <p:sp>
          <p:nvSpPr>
            <p:cNvPr id="85" name="文本框 84"/>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86" name="文本框 85"/>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工作整体思路</a:t>
              </a:r>
            </a:p>
          </p:txBody>
        </p:sp>
      </p:grpSp>
    </p:spTree>
    <p:extLst>
      <p:ext uri="{BB962C8B-B14F-4D97-AF65-F5344CB8AC3E}">
        <p14:creationId xmlns:p14="http://schemas.microsoft.com/office/powerpoint/2010/main" val="26764923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650"/>
                                        <p:tgtEl>
                                          <p:spTgt spid="24"/>
                                        </p:tgtEl>
                                      </p:cBhvr>
                                    </p:animEffect>
                                  </p:childTnLst>
                                </p:cTn>
                              </p:par>
                              <p:par>
                                <p:cTn id="12" presetID="22" presetClass="entr" presetSubtype="8" fill="hold" nodeType="with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wipe(left)">
                                      <p:cBhvr>
                                        <p:cTn id="14" dur="650"/>
                                        <p:tgtEl>
                                          <p:spTgt spid="30"/>
                                        </p:tgtEl>
                                      </p:cBhvr>
                                    </p:animEffect>
                                  </p:childTnLst>
                                </p:cTn>
                              </p:par>
                              <p:par>
                                <p:cTn id="15" presetID="22" presetClass="entr" presetSubtype="8" fill="hold" nodeType="with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wipe(left)">
                                      <p:cBhvr>
                                        <p:cTn id="17" dur="650"/>
                                        <p:tgtEl>
                                          <p:spTgt spid="50"/>
                                        </p:tgtEl>
                                      </p:cBhvr>
                                    </p:animEffect>
                                  </p:childTnLst>
                                </p:cTn>
                              </p:par>
                              <p:par>
                                <p:cTn id="18" presetID="22" presetClass="entr" presetSubtype="8" fill="hold" nodeType="with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wipe(left)">
                                      <p:cBhvr>
                                        <p:cTn id="20" dur="650"/>
                                        <p:tgtEl>
                                          <p:spTgt spid="55"/>
                                        </p:tgtEl>
                                      </p:cBhvr>
                                    </p:animEffect>
                                  </p:childTnLst>
                                </p:cTn>
                              </p:par>
                              <p:par>
                                <p:cTn id="21" presetID="22" presetClass="entr" presetSubtype="8" fill="hold" nodeType="with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left)">
                                      <p:cBhvr>
                                        <p:cTn id="23" dur="650"/>
                                        <p:tgtEl>
                                          <p:spTgt spid="60"/>
                                        </p:tgtEl>
                                      </p:cBhvr>
                                    </p:animEffect>
                                  </p:childTnLst>
                                </p:cTn>
                              </p:par>
                            </p:childTnLst>
                          </p:cTn>
                        </p:par>
                        <p:par>
                          <p:cTn id="24" fill="hold">
                            <p:stCondLst>
                              <p:cond delay="1150"/>
                            </p:stCondLst>
                            <p:childTnLst>
                              <p:par>
                                <p:cTn id="25" presetID="23" presetClass="entr" presetSubtype="16" fill="hold" nodeType="after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childTnLst>
                                </p:cTn>
                              </p:par>
                            </p:childTnLst>
                          </p:cTn>
                        </p:par>
                        <p:par>
                          <p:cTn id="29" fill="hold">
                            <p:stCondLst>
                              <p:cond delay="1650"/>
                            </p:stCondLst>
                            <p:childTnLst>
                              <p:par>
                                <p:cTn id="30" presetID="22" presetClass="entr" presetSubtype="1" fill="hold" nodeType="afterEffect">
                                  <p:stCondLst>
                                    <p:cond delay="0"/>
                                  </p:stCondLst>
                                  <p:childTnLst>
                                    <p:set>
                                      <p:cBhvr>
                                        <p:cTn id="31" dur="1" fill="hold">
                                          <p:stCondLst>
                                            <p:cond delay="0"/>
                                          </p:stCondLst>
                                        </p:cTn>
                                        <p:tgtEl>
                                          <p:spTgt spid="96"/>
                                        </p:tgtEl>
                                        <p:attrNameLst>
                                          <p:attrName>style.visibility</p:attrName>
                                        </p:attrNameLst>
                                      </p:cBhvr>
                                      <p:to>
                                        <p:strVal val="visible"/>
                                      </p:to>
                                    </p:set>
                                    <p:animEffect transition="in" filter="wipe(up)">
                                      <p:cBhvr>
                                        <p:cTn id="32" dur="250"/>
                                        <p:tgtEl>
                                          <p:spTgt spid="96"/>
                                        </p:tgtEl>
                                      </p:cBhvr>
                                    </p:animEffect>
                                  </p:childTnLst>
                                </p:cTn>
                              </p:par>
                            </p:childTnLst>
                          </p:cTn>
                        </p:par>
                        <p:par>
                          <p:cTn id="33" fill="hold">
                            <p:stCondLst>
                              <p:cond delay="1900"/>
                            </p:stCondLst>
                            <p:childTnLst>
                              <p:par>
                                <p:cTn id="34" presetID="23" presetClass="entr" presetSubtype="16" fill="hold" nodeType="afterEffect">
                                  <p:stCondLst>
                                    <p:cond delay="0"/>
                                  </p:stCondLst>
                                  <p:childTnLst>
                                    <p:set>
                                      <p:cBhvr>
                                        <p:cTn id="35" dur="1" fill="hold">
                                          <p:stCondLst>
                                            <p:cond delay="0"/>
                                          </p:stCondLst>
                                        </p:cTn>
                                        <p:tgtEl>
                                          <p:spTgt spid="79"/>
                                        </p:tgtEl>
                                        <p:attrNameLst>
                                          <p:attrName>style.visibility</p:attrName>
                                        </p:attrNameLst>
                                      </p:cBhvr>
                                      <p:to>
                                        <p:strVal val="visible"/>
                                      </p:to>
                                    </p:set>
                                    <p:anim calcmode="lin" valueType="num">
                                      <p:cBhvr>
                                        <p:cTn id="36" dur="500" fill="hold"/>
                                        <p:tgtEl>
                                          <p:spTgt spid="79"/>
                                        </p:tgtEl>
                                        <p:attrNameLst>
                                          <p:attrName>ppt_w</p:attrName>
                                        </p:attrNameLst>
                                      </p:cBhvr>
                                      <p:tavLst>
                                        <p:tav tm="0">
                                          <p:val>
                                            <p:fltVal val="0"/>
                                          </p:val>
                                        </p:tav>
                                        <p:tav tm="100000">
                                          <p:val>
                                            <p:strVal val="#ppt_w"/>
                                          </p:val>
                                        </p:tav>
                                      </p:tavLst>
                                    </p:anim>
                                    <p:anim calcmode="lin" valueType="num">
                                      <p:cBhvr>
                                        <p:cTn id="37" dur="500" fill="hold"/>
                                        <p:tgtEl>
                                          <p:spTgt spid="79"/>
                                        </p:tgtEl>
                                        <p:attrNameLst>
                                          <p:attrName>ppt_h</p:attrName>
                                        </p:attrNameLst>
                                      </p:cBhvr>
                                      <p:tavLst>
                                        <p:tav tm="0">
                                          <p:val>
                                            <p:fltVal val="0"/>
                                          </p:val>
                                        </p:tav>
                                        <p:tav tm="100000">
                                          <p:val>
                                            <p:strVal val="#ppt_h"/>
                                          </p:val>
                                        </p:tav>
                                      </p:tavLst>
                                    </p:anim>
                                  </p:childTnLst>
                                </p:cTn>
                              </p:par>
                            </p:childTnLst>
                          </p:cTn>
                        </p:par>
                        <p:par>
                          <p:cTn id="38" fill="hold">
                            <p:stCondLst>
                              <p:cond delay="2400"/>
                            </p:stCondLst>
                            <p:childTnLst>
                              <p:par>
                                <p:cTn id="39" presetID="22" presetClass="entr" presetSubtype="1" fill="hold" nodeType="after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wipe(up)">
                                      <p:cBhvr>
                                        <p:cTn id="41" dur="250"/>
                                        <p:tgtEl>
                                          <p:spTgt spid="97"/>
                                        </p:tgtEl>
                                      </p:cBhvr>
                                    </p:animEffect>
                                  </p:childTnLst>
                                </p:cTn>
                              </p:par>
                            </p:childTnLst>
                          </p:cTn>
                        </p:par>
                        <p:par>
                          <p:cTn id="42" fill="hold">
                            <p:stCondLst>
                              <p:cond delay="2650"/>
                            </p:stCondLst>
                            <p:childTnLst>
                              <p:par>
                                <p:cTn id="43" presetID="23" presetClass="entr" presetSubtype="16" fill="hold" nodeType="afterEffect">
                                  <p:stCondLst>
                                    <p:cond delay="0"/>
                                  </p:stCondLst>
                                  <p:childTnLst>
                                    <p:set>
                                      <p:cBhvr>
                                        <p:cTn id="44" dur="1" fill="hold">
                                          <p:stCondLst>
                                            <p:cond delay="0"/>
                                          </p:stCondLst>
                                        </p:cTn>
                                        <p:tgtEl>
                                          <p:spTgt spid="71"/>
                                        </p:tgtEl>
                                        <p:attrNameLst>
                                          <p:attrName>style.visibility</p:attrName>
                                        </p:attrNameLst>
                                      </p:cBhvr>
                                      <p:to>
                                        <p:strVal val="visible"/>
                                      </p:to>
                                    </p:set>
                                    <p:anim calcmode="lin" valueType="num">
                                      <p:cBhvr>
                                        <p:cTn id="45" dur="500" fill="hold"/>
                                        <p:tgtEl>
                                          <p:spTgt spid="71"/>
                                        </p:tgtEl>
                                        <p:attrNameLst>
                                          <p:attrName>ppt_w</p:attrName>
                                        </p:attrNameLst>
                                      </p:cBhvr>
                                      <p:tavLst>
                                        <p:tav tm="0">
                                          <p:val>
                                            <p:fltVal val="0"/>
                                          </p:val>
                                        </p:tav>
                                        <p:tav tm="100000">
                                          <p:val>
                                            <p:strVal val="#ppt_w"/>
                                          </p:val>
                                        </p:tav>
                                      </p:tavLst>
                                    </p:anim>
                                    <p:anim calcmode="lin" valueType="num">
                                      <p:cBhvr>
                                        <p:cTn id="46" dur="500" fill="hold"/>
                                        <p:tgtEl>
                                          <p:spTgt spid="71"/>
                                        </p:tgtEl>
                                        <p:attrNameLst>
                                          <p:attrName>ppt_h</p:attrName>
                                        </p:attrNameLst>
                                      </p:cBhvr>
                                      <p:tavLst>
                                        <p:tav tm="0">
                                          <p:val>
                                            <p:fltVal val="0"/>
                                          </p:val>
                                        </p:tav>
                                        <p:tav tm="100000">
                                          <p:val>
                                            <p:strVal val="#ppt_h"/>
                                          </p:val>
                                        </p:tav>
                                      </p:tavLst>
                                    </p:anim>
                                  </p:childTnLst>
                                </p:cTn>
                              </p:par>
                            </p:childTnLst>
                          </p:cTn>
                        </p:par>
                        <p:par>
                          <p:cTn id="47" fill="hold">
                            <p:stCondLst>
                              <p:cond delay="3150"/>
                            </p:stCondLst>
                            <p:childTnLst>
                              <p:par>
                                <p:cTn id="48" presetID="22" presetClass="entr" presetSubtype="1" fill="hold" nodeType="afterEffect">
                                  <p:stCondLst>
                                    <p:cond delay="0"/>
                                  </p:stCondLst>
                                  <p:childTnLst>
                                    <p:set>
                                      <p:cBhvr>
                                        <p:cTn id="49" dur="1" fill="hold">
                                          <p:stCondLst>
                                            <p:cond delay="0"/>
                                          </p:stCondLst>
                                        </p:cTn>
                                        <p:tgtEl>
                                          <p:spTgt spid="98"/>
                                        </p:tgtEl>
                                        <p:attrNameLst>
                                          <p:attrName>style.visibility</p:attrName>
                                        </p:attrNameLst>
                                      </p:cBhvr>
                                      <p:to>
                                        <p:strVal val="visible"/>
                                      </p:to>
                                    </p:set>
                                    <p:animEffect transition="in" filter="wipe(up)">
                                      <p:cBhvr>
                                        <p:cTn id="50" dur="250"/>
                                        <p:tgtEl>
                                          <p:spTgt spid="98"/>
                                        </p:tgtEl>
                                      </p:cBhvr>
                                    </p:animEffect>
                                  </p:childTnLst>
                                </p:cTn>
                              </p:par>
                            </p:childTnLst>
                          </p:cTn>
                        </p:par>
                        <p:par>
                          <p:cTn id="51" fill="hold">
                            <p:stCondLst>
                              <p:cond delay="3400"/>
                            </p:stCondLst>
                            <p:childTnLst>
                              <p:par>
                                <p:cTn id="52" presetID="23" presetClass="entr" presetSubtype="16" fill="hold" nodeType="afterEffect">
                                  <p:stCondLst>
                                    <p:cond delay="0"/>
                                  </p:stCondLst>
                                  <p:childTnLst>
                                    <p:set>
                                      <p:cBhvr>
                                        <p:cTn id="53" dur="1" fill="hold">
                                          <p:stCondLst>
                                            <p:cond delay="0"/>
                                          </p:stCondLst>
                                        </p:cTn>
                                        <p:tgtEl>
                                          <p:spTgt spid="65"/>
                                        </p:tgtEl>
                                        <p:attrNameLst>
                                          <p:attrName>style.visibility</p:attrName>
                                        </p:attrNameLst>
                                      </p:cBhvr>
                                      <p:to>
                                        <p:strVal val="visible"/>
                                      </p:to>
                                    </p:set>
                                    <p:anim calcmode="lin" valueType="num">
                                      <p:cBhvr>
                                        <p:cTn id="54" dur="500" fill="hold"/>
                                        <p:tgtEl>
                                          <p:spTgt spid="65"/>
                                        </p:tgtEl>
                                        <p:attrNameLst>
                                          <p:attrName>ppt_w</p:attrName>
                                        </p:attrNameLst>
                                      </p:cBhvr>
                                      <p:tavLst>
                                        <p:tav tm="0">
                                          <p:val>
                                            <p:fltVal val="0"/>
                                          </p:val>
                                        </p:tav>
                                        <p:tav tm="100000">
                                          <p:val>
                                            <p:strVal val="#ppt_w"/>
                                          </p:val>
                                        </p:tav>
                                      </p:tavLst>
                                    </p:anim>
                                    <p:anim calcmode="lin" valueType="num">
                                      <p:cBhvr>
                                        <p:cTn id="55" dur="500" fill="hold"/>
                                        <p:tgtEl>
                                          <p:spTgt spid="65"/>
                                        </p:tgtEl>
                                        <p:attrNameLst>
                                          <p:attrName>ppt_h</p:attrName>
                                        </p:attrNameLst>
                                      </p:cBhvr>
                                      <p:tavLst>
                                        <p:tav tm="0">
                                          <p:val>
                                            <p:fltVal val="0"/>
                                          </p:val>
                                        </p:tav>
                                        <p:tav tm="100000">
                                          <p:val>
                                            <p:strVal val="#ppt_h"/>
                                          </p:val>
                                        </p:tav>
                                      </p:tavLst>
                                    </p:anim>
                                  </p:childTnLst>
                                </p:cTn>
                              </p:par>
                            </p:childTnLst>
                          </p:cTn>
                        </p:par>
                        <p:par>
                          <p:cTn id="56" fill="hold">
                            <p:stCondLst>
                              <p:cond delay="3900"/>
                            </p:stCondLst>
                            <p:childTnLst>
                              <p:par>
                                <p:cTn id="57" presetID="14" presetClass="entr" presetSubtype="10" fill="hold" nodeType="afterEffect">
                                  <p:stCondLst>
                                    <p:cond delay="0"/>
                                  </p:stCondLst>
                                  <p:childTnLst>
                                    <p:set>
                                      <p:cBhvr>
                                        <p:cTn id="58" dur="1" fill="hold">
                                          <p:stCondLst>
                                            <p:cond delay="0"/>
                                          </p:stCondLst>
                                        </p:cTn>
                                        <p:tgtEl>
                                          <p:spTgt spid="102"/>
                                        </p:tgtEl>
                                        <p:attrNameLst>
                                          <p:attrName>style.visibility</p:attrName>
                                        </p:attrNameLst>
                                      </p:cBhvr>
                                      <p:to>
                                        <p:strVal val="visible"/>
                                      </p:to>
                                    </p:set>
                                    <p:animEffect transition="in" filter="randombar(horizontal)">
                                      <p:cBhvr>
                                        <p:cTn id="59" dur="500"/>
                                        <p:tgtEl>
                                          <p:spTgt spid="102"/>
                                        </p:tgtEl>
                                      </p:cBhvr>
                                    </p:animEffect>
                                  </p:childTnLst>
                                </p:cTn>
                              </p:par>
                              <p:par>
                                <p:cTn id="60" presetID="14" presetClass="entr" presetSubtype="10" fill="hold" nodeType="withEffect">
                                  <p:stCondLst>
                                    <p:cond delay="0"/>
                                  </p:stCondLst>
                                  <p:childTnLst>
                                    <p:set>
                                      <p:cBhvr>
                                        <p:cTn id="61" dur="1" fill="hold">
                                          <p:stCondLst>
                                            <p:cond delay="0"/>
                                          </p:stCondLst>
                                        </p:cTn>
                                        <p:tgtEl>
                                          <p:spTgt spid="105"/>
                                        </p:tgtEl>
                                        <p:attrNameLst>
                                          <p:attrName>style.visibility</p:attrName>
                                        </p:attrNameLst>
                                      </p:cBhvr>
                                      <p:to>
                                        <p:strVal val="visible"/>
                                      </p:to>
                                    </p:set>
                                    <p:animEffect transition="in" filter="randombar(horizontal)">
                                      <p:cBhvr>
                                        <p:cTn id="62" dur="500"/>
                                        <p:tgtEl>
                                          <p:spTgt spid="105"/>
                                        </p:tgtEl>
                                      </p:cBhvr>
                                    </p:animEffect>
                                  </p:childTnLst>
                                </p:cTn>
                              </p:par>
                              <p:par>
                                <p:cTn id="63" presetID="14" presetClass="entr" presetSubtype="10" fill="hold" nodeType="withEffect">
                                  <p:stCondLst>
                                    <p:cond delay="0"/>
                                  </p:stCondLst>
                                  <p:childTnLst>
                                    <p:set>
                                      <p:cBhvr>
                                        <p:cTn id="64" dur="1" fill="hold">
                                          <p:stCondLst>
                                            <p:cond delay="0"/>
                                          </p:stCondLst>
                                        </p:cTn>
                                        <p:tgtEl>
                                          <p:spTgt spid="108"/>
                                        </p:tgtEl>
                                        <p:attrNameLst>
                                          <p:attrName>style.visibility</p:attrName>
                                        </p:attrNameLst>
                                      </p:cBhvr>
                                      <p:to>
                                        <p:strVal val="visible"/>
                                      </p:to>
                                    </p:set>
                                    <p:animEffect transition="in" filter="randombar(horizontal)">
                                      <p:cBhvr>
                                        <p:cTn id="65" dur="500"/>
                                        <p:tgtEl>
                                          <p:spTgt spid="108"/>
                                        </p:tgtEl>
                                      </p:cBhvr>
                                    </p:animEffect>
                                  </p:childTnLst>
                                </p:cTn>
                              </p:par>
                              <p:par>
                                <p:cTn id="66" presetID="14" presetClass="entr" presetSubtype="10" fill="hold" nodeType="withEffect">
                                  <p:stCondLst>
                                    <p:cond delay="0"/>
                                  </p:stCondLst>
                                  <p:childTnLst>
                                    <p:set>
                                      <p:cBhvr>
                                        <p:cTn id="67" dur="1" fill="hold">
                                          <p:stCondLst>
                                            <p:cond delay="0"/>
                                          </p:stCondLst>
                                        </p:cTn>
                                        <p:tgtEl>
                                          <p:spTgt spid="111"/>
                                        </p:tgtEl>
                                        <p:attrNameLst>
                                          <p:attrName>style.visibility</p:attrName>
                                        </p:attrNameLst>
                                      </p:cBhvr>
                                      <p:to>
                                        <p:strVal val="visible"/>
                                      </p:to>
                                    </p:set>
                                    <p:animEffect transition="in" filter="randombar(horizontal)">
                                      <p:cBhvr>
                                        <p:cTn id="68"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占位符 20"/>
          <p:cNvPicPr>
            <a:picLocks noGrp="1" noChangeAspect="1"/>
          </p:cNvPicPr>
          <p:nvPr>
            <p:ph type="pic" sz="quarter" idx="11"/>
          </p:nvPr>
        </p:nvPicPr>
        <p:blipFill>
          <a:blip r:embed="rId3">
            <a:extLst>
              <a:ext uri="{28A0092B-C50C-407E-A947-70E740481C1C}">
                <a14:useLocalDpi xmlns:a14="http://schemas.microsoft.com/office/drawing/2010/main"/>
              </a:ext>
            </a:extLst>
          </a:blip>
          <a:stretch>
            <a:fillRect/>
          </a:stretch>
        </p:blipFill>
        <p:spPr>
          <a:xfrm>
            <a:off x="1346937" y="1760715"/>
            <a:ext cx="2324172" cy="2006963"/>
          </a:xfrm>
        </p:spPr>
      </p:pic>
      <p:pic>
        <p:nvPicPr>
          <p:cNvPr id="22" name="图片占位符 21"/>
          <p:cNvPicPr>
            <a:picLocks noGrp="1" noChangeAspect="1"/>
          </p:cNvPicPr>
          <p:nvPr>
            <p:ph type="pic" sz="quarter" idx="12"/>
          </p:nvPr>
        </p:nvPicPr>
        <p:blipFill>
          <a:blip r:embed="rId4">
            <a:extLst>
              <a:ext uri="{28A0092B-C50C-407E-A947-70E740481C1C}">
                <a14:useLocalDpi xmlns:a14="http://schemas.microsoft.com/office/drawing/2010/main"/>
              </a:ext>
            </a:extLst>
          </a:blip>
          <a:stretch>
            <a:fillRect/>
          </a:stretch>
        </p:blipFill>
        <p:spPr>
          <a:xfrm>
            <a:off x="3742318" y="1760719"/>
            <a:ext cx="4706291" cy="4066187"/>
          </a:xfrm>
        </p:spPr>
      </p:pic>
      <p:pic>
        <p:nvPicPr>
          <p:cNvPr id="23" name="图片占位符 22"/>
          <p:cNvPicPr>
            <a:picLocks noGrp="1" noChangeAspect="1"/>
          </p:cNvPicPr>
          <p:nvPr>
            <p:ph type="pic" sz="quarter" idx="13"/>
          </p:nvPr>
        </p:nvPicPr>
        <p:blipFill>
          <a:blip r:embed="rId5">
            <a:extLst>
              <a:ext uri="{28A0092B-C50C-407E-A947-70E740481C1C}">
                <a14:useLocalDpi xmlns:a14="http://schemas.microsoft.com/office/drawing/2010/main"/>
              </a:ext>
            </a:extLst>
          </a:blip>
          <a:stretch>
            <a:fillRect/>
          </a:stretch>
        </p:blipFill>
        <p:spPr>
          <a:xfrm>
            <a:off x="8520911" y="3819944"/>
            <a:ext cx="2324172" cy="2006963"/>
          </a:xfrm>
        </p:spPr>
      </p:pic>
      <p:grpSp>
        <p:nvGrpSpPr>
          <p:cNvPr id="25" name="组合 24"/>
          <p:cNvGrpSpPr/>
          <p:nvPr/>
        </p:nvGrpSpPr>
        <p:grpSpPr>
          <a:xfrm>
            <a:off x="8520194" y="1751820"/>
            <a:ext cx="2325606" cy="2006963"/>
            <a:chOff x="8520194" y="1751820"/>
            <a:chExt cx="2325606" cy="2006963"/>
          </a:xfrm>
        </p:grpSpPr>
        <p:sp>
          <p:nvSpPr>
            <p:cNvPr id="8" name="Rectangle 9"/>
            <p:cNvSpPr/>
            <p:nvPr/>
          </p:nvSpPr>
          <p:spPr>
            <a:xfrm>
              <a:off x="8520194" y="1751820"/>
              <a:ext cx="2325606" cy="2006963"/>
            </a:xfrm>
            <a:prstGeom prst="rect">
              <a:avLst/>
            </a:prstGeom>
            <a:solidFill>
              <a:schemeClr val="accent2"/>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5" name="矩形 14">
              <a:extLst>
                <a:ext uri="{FF2B5EF4-FFF2-40B4-BE49-F238E27FC236}">
                  <a16:creationId xmlns="" xmlns:a16="http://schemas.microsoft.com/office/drawing/2014/main" id="{E3EB1709-6D20-4440-8800-976CC5E9712E}"/>
                </a:ext>
              </a:extLst>
            </p:cNvPr>
            <p:cNvSpPr/>
            <p:nvPr/>
          </p:nvSpPr>
          <p:spPr>
            <a:xfrm>
              <a:off x="8770038" y="2164031"/>
              <a:ext cx="1825917"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用户可以在投影仪或者计算机上进行演示也可以将演示文稿打印出来制作成胶片以便应用到更广泛的领域中</a:t>
              </a:r>
            </a:p>
          </p:txBody>
        </p:sp>
      </p:grpSp>
      <p:grpSp>
        <p:nvGrpSpPr>
          <p:cNvPr id="24" name="组合 23"/>
          <p:cNvGrpSpPr/>
          <p:nvPr/>
        </p:nvGrpSpPr>
        <p:grpSpPr>
          <a:xfrm>
            <a:off x="1346220" y="3819941"/>
            <a:ext cx="2325606" cy="2006963"/>
            <a:chOff x="1346220" y="3819941"/>
            <a:chExt cx="2325606" cy="2006963"/>
          </a:xfrm>
        </p:grpSpPr>
        <p:sp>
          <p:nvSpPr>
            <p:cNvPr id="6" name="Rectangle 7"/>
            <p:cNvSpPr/>
            <p:nvPr/>
          </p:nvSpPr>
          <p:spPr>
            <a:xfrm>
              <a:off x="1346220" y="3819941"/>
              <a:ext cx="2325606" cy="2006963"/>
            </a:xfrm>
            <a:prstGeom prst="rect">
              <a:avLst/>
            </a:prstGeom>
            <a:solidFill>
              <a:schemeClr val="accent1"/>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7" name="矩形 16">
              <a:extLst>
                <a:ext uri="{FF2B5EF4-FFF2-40B4-BE49-F238E27FC236}">
                  <a16:creationId xmlns="" xmlns:a16="http://schemas.microsoft.com/office/drawing/2014/main" id="{E3EB1709-6D20-4440-8800-976CC5E9712E}"/>
                </a:ext>
              </a:extLst>
            </p:cNvPr>
            <p:cNvSpPr/>
            <p:nvPr/>
          </p:nvSpPr>
          <p:spPr>
            <a:xfrm>
              <a:off x="1596064" y="4223257"/>
              <a:ext cx="1825917"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用户可以在投影仪或者计算机上进行演示也可以将演示文稿打印出来制作成胶片以便应用到更广泛的领域中</a:t>
              </a:r>
            </a:p>
          </p:txBody>
        </p:sp>
      </p:grpSp>
      <p:grpSp>
        <p:nvGrpSpPr>
          <p:cNvPr id="11" name="组合 10"/>
          <p:cNvGrpSpPr/>
          <p:nvPr/>
        </p:nvGrpSpPr>
        <p:grpSpPr>
          <a:xfrm>
            <a:off x="4212505" y="354939"/>
            <a:ext cx="3766991" cy="717686"/>
            <a:chOff x="2976152" y="4708118"/>
            <a:chExt cx="3766991" cy="717686"/>
          </a:xfrm>
        </p:grpSpPr>
        <p:sp>
          <p:nvSpPr>
            <p:cNvPr id="12" name="文本框 11"/>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13" name="文本框 12"/>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工作整体思路</a:t>
              </a:r>
            </a:p>
          </p:txBody>
        </p:sp>
      </p:grpSp>
    </p:spTree>
    <p:extLst>
      <p:ext uri="{BB962C8B-B14F-4D97-AF65-F5344CB8AC3E}">
        <p14:creationId xmlns:p14="http://schemas.microsoft.com/office/powerpoint/2010/main" val="41889674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childTnLst>
                          </p:cTn>
                        </p:par>
                        <p:par>
                          <p:cTn id="25" fill="hold">
                            <p:stCondLst>
                              <p:cond delay="500"/>
                            </p:stCondLst>
                            <p:childTnLst>
                              <p:par>
                                <p:cTn id="26" presetID="14" presetClass="entr" presetSubtype="10"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randombar(horizontal)">
                                      <p:cBhvr>
                                        <p:cTn id="2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Straight Connector 1"/>
          <p:cNvCxnSpPr/>
          <p:nvPr/>
        </p:nvCxnSpPr>
        <p:spPr>
          <a:xfrm>
            <a:off x="7310359" y="3787960"/>
            <a:ext cx="3764185" cy="0"/>
          </a:xfrm>
          <a:prstGeom prst="line">
            <a:avLst/>
          </a:prstGeom>
          <a:ln w="15875">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28" name="Oval 2"/>
          <p:cNvSpPr/>
          <p:nvPr/>
        </p:nvSpPr>
        <p:spPr>
          <a:xfrm>
            <a:off x="5078930" y="2778639"/>
            <a:ext cx="2021449" cy="2021449"/>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Block Arc 7"/>
          <p:cNvSpPr/>
          <p:nvPr/>
        </p:nvSpPr>
        <p:spPr>
          <a:xfrm flipH="1" flipV="1">
            <a:off x="4488092" y="2187801"/>
            <a:ext cx="3203125" cy="3203124"/>
          </a:xfrm>
          <a:prstGeom prst="blockArc">
            <a:avLst>
              <a:gd name="adj1" fmla="val 21599999"/>
              <a:gd name="adj2" fmla="val 8180671"/>
              <a:gd name="adj3" fmla="val 11913"/>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0" name="Isosceles Triangle 8"/>
          <p:cNvSpPr/>
          <p:nvPr/>
        </p:nvSpPr>
        <p:spPr>
          <a:xfrm rot="18900000" flipH="1" flipV="1">
            <a:off x="6966834" y="2712908"/>
            <a:ext cx="658106" cy="567333"/>
          </a:xfrm>
          <a:prstGeom prst="triangle">
            <a:avLst/>
          </a:prstGeom>
          <a:solidFill>
            <a:schemeClr val="accent1"/>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1" name="Block Arc 10"/>
          <p:cNvSpPr/>
          <p:nvPr/>
        </p:nvSpPr>
        <p:spPr>
          <a:xfrm>
            <a:off x="4488092" y="2187801"/>
            <a:ext cx="3203125" cy="3203124"/>
          </a:xfrm>
          <a:prstGeom prst="blockArc">
            <a:avLst>
              <a:gd name="adj1" fmla="val 21599999"/>
              <a:gd name="adj2" fmla="val 8180671"/>
              <a:gd name="adj3" fmla="val 11913"/>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2" name="Isosceles Triangle 11"/>
          <p:cNvSpPr/>
          <p:nvPr/>
        </p:nvSpPr>
        <p:spPr>
          <a:xfrm rot="8100000" flipV="1">
            <a:off x="4562444" y="4314965"/>
            <a:ext cx="658105" cy="567333"/>
          </a:xfrm>
          <a:prstGeom prst="triangle">
            <a:avLst/>
          </a:prstGeom>
          <a:solidFill>
            <a:schemeClr val="accent2"/>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cxnSp>
        <p:nvCxnSpPr>
          <p:cNvPr id="33" name="Straight Connector 12"/>
          <p:cNvCxnSpPr/>
          <p:nvPr/>
        </p:nvCxnSpPr>
        <p:spPr>
          <a:xfrm flipH="1">
            <a:off x="1330940" y="3777327"/>
            <a:ext cx="3528176" cy="0"/>
          </a:xfrm>
          <a:prstGeom prst="line">
            <a:avLst/>
          </a:prstGeom>
          <a:ln w="15875">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34" name="Freeform: Shape 77"/>
          <p:cNvSpPr>
            <a:spLocks/>
          </p:cNvSpPr>
          <p:nvPr/>
        </p:nvSpPr>
        <p:spPr bwMode="auto">
          <a:xfrm>
            <a:off x="2789755" y="3907318"/>
            <a:ext cx="420702" cy="42070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accent1"/>
          </a:soli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5" name="Freeform: Shape 78"/>
          <p:cNvSpPr>
            <a:spLocks/>
          </p:cNvSpPr>
          <p:nvPr/>
        </p:nvSpPr>
        <p:spPr bwMode="auto">
          <a:xfrm>
            <a:off x="2112133" y="3907318"/>
            <a:ext cx="420702" cy="42070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accent1"/>
          </a:soli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6" name="Freeform: Shape 79"/>
          <p:cNvSpPr>
            <a:spLocks/>
          </p:cNvSpPr>
          <p:nvPr/>
        </p:nvSpPr>
        <p:spPr bwMode="auto">
          <a:xfrm>
            <a:off x="3467378" y="3907318"/>
            <a:ext cx="420702" cy="42070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accent1"/>
          </a:soli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7" name="Freeform: Shape 80"/>
          <p:cNvSpPr>
            <a:spLocks/>
          </p:cNvSpPr>
          <p:nvPr/>
        </p:nvSpPr>
        <p:spPr bwMode="auto">
          <a:xfrm>
            <a:off x="9054213" y="3242904"/>
            <a:ext cx="420702" cy="42070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accent2"/>
          </a:soli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8" name="Freeform: Shape 81"/>
          <p:cNvSpPr>
            <a:spLocks/>
          </p:cNvSpPr>
          <p:nvPr/>
        </p:nvSpPr>
        <p:spPr bwMode="auto">
          <a:xfrm>
            <a:off x="8376591" y="3242904"/>
            <a:ext cx="420702" cy="42070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accent2"/>
          </a:soli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9" name="Freeform: Shape 82"/>
          <p:cNvSpPr>
            <a:spLocks/>
          </p:cNvSpPr>
          <p:nvPr/>
        </p:nvSpPr>
        <p:spPr bwMode="auto">
          <a:xfrm>
            <a:off x="9731836" y="3242904"/>
            <a:ext cx="420702" cy="42070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accent2"/>
          </a:soli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nvGrpSpPr>
          <p:cNvPr id="40" name="组合 39"/>
          <p:cNvGrpSpPr/>
          <p:nvPr/>
        </p:nvGrpSpPr>
        <p:grpSpPr>
          <a:xfrm>
            <a:off x="1330940" y="2411268"/>
            <a:ext cx="2856141" cy="1090704"/>
            <a:chOff x="874712" y="3344238"/>
            <a:chExt cx="2856141" cy="1090704"/>
          </a:xfrm>
        </p:grpSpPr>
        <p:sp>
          <p:nvSpPr>
            <p:cNvPr id="41" name="矩形 40">
              <a:extLst>
                <a:ext uri="{FF2B5EF4-FFF2-40B4-BE49-F238E27FC236}">
                  <a16:creationId xmlns="" xmlns:a16="http://schemas.microsoft.com/office/drawing/2014/main" id="{E3EB1709-6D20-4440-8800-976CC5E9712E}"/>
                </a:ext>
              </a:extLst>
            </p:cNvPr>
            <p:cNvSpPr/>
            <p:nvPr/>
          </p:nvSpPr>
          <p:spPr>
            <a:xfrm>
              <a:off x="874712" y="3677812"/>
              <a:ext cx="2856141"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2" name="矩形 41">
              <a:extLst>
                <a:ext uri="{FF2B5EF4-FFF2-40B4-BE49-F238E27FC236}">
                  <a16:creationId xmlns="" xmlns:a16="http://schemas.microsoft.com/office/drawing/2014/main"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43" name="组合 42"/>
          <p:cNvGrpSpPr/>
          <p:nvPr/>
        </p:nvGrpSpPr>
        <p:grpSpPr>
          <a:xfrm>
            <a:off x="8218403" y="4158162"/>
            <a:ext cx="2856141" cy="1090704"/>
            <a:chOff x="874712" y="3344238"/>
            <a:chExt cx="2856141" cy="1090704"/>
          </a:xfrm>
        </p:grpSpPr>
        <p:sp>
          <p:nvSpPr>
            <p:cNvPr id="44" name="矩形 43">
              <a:extLst>
                <a:ext uri="{FF2B5EF4-FFF2-40B4-BE49-F238E27FC236}">
                  <a16:creationId xmlns="" xmlns:a16="http://schemas.microsoft.com/office/drawing/2014/main" id="{E3EB1709-6D20-4440-8800-976CC5E9712E}"/>
                </a:ext>
              </a:extLst>
            </p:cNvPr>
            <p:cNvSpPr/>
            <p:nvPr/>
          </p:nvSpPr>
          <p:spPr>
            <a:xfrm>
              <a:off x="874712" y="3677812"/>
              <a:ext cx="2856141"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5" name="矩形 44">
              <a:extLst>
                <a:ext uri="{FF2B5EF4-FFF2-40B4-BE49-F238E27FC236}">
                  <a16:creationId xmlns="" xmlns:a16="http://schemas.microsoft.com/office/drawing/2014/main" id="{CBCE2F27-1948-4AAF-B7D2-B7B4F23C2784}"/>
                </a:ext>
              </a:extLst>
            </p:cNvPr>
            <p:cNvSpPr/>
            <p:nvPr/>
          </p:nvSpPr>
          <p:spPr>
            <a:xfrm>
              <a:off x="1488879" y="3344238"/>
              <a:ext cx="2241974" cy="36234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pic>
        <p:nvPicPr>
          <p:cNvPr id="46" name="图片占位符 10"/>
          <p:cNvPicPr>
            <a:picLocks noChangeAspect="1"/>
          </p:cNvPicPr>
          <p:nvPr/>
        </p:nvPicPr>
        <p:blipFill>
          <a:blip r:embed="rId3" cstate="screen">
            <a:extLst>
              <a:ext uri="{BEBA8EAE-BF5A-486C-A8C5-ECC9F3942E4B}">
                <a14:imgProps xmlns:a14="http://schemas.microsoft.com/office/drawing/2010/main">
                  <a14:imgLayer r:embed="rId4">
                    <a14:imgEffect>
                      <a14:colorTemperature colorTemp="5900"/>
                    </a14:imgEffect>
                    <a14:imgEffect>
                      <a14:saturation sat="66000"/>
                    </a14:imgEffect>
                    <a14:imgEffect>
                      <a14:brightnessContrast contrast="40000"/>
                    </a14:imgEffect>
                  </a14:imgLayer>
                </a14:imgProps>
              </a:ext>
              <a:ext uri="{28A0092B-C50C-407E-A947-70E740481C1C}">
                <a14:useLocalDpi xmlns:a14="http://schemas.microsoft.com/office/drawing/2010/main"/>
              </a:ext>
            </a:extLst>
          </a:blip>
          <a:srcRect l="16656" r="16656"/>
          <a:stretch>
            <a:fillRect/>
          </a:stretch>
        </p:blipFill>
        <p:spPr>
          <a:xfrm>
            <a:off x="5181600" y="2873560"/>
            <a:ext cx="1828800" cy="1828800"/>
          </a:xfrm>
          <a:custGeom>
            <a:avLst/>
            <a:gdLst>
              <a:gd name="connsiteX0" fmla="*/ 914400 w 1828800"/>
              <a:gd name="connsiteY0" fmla="*/ 0 h 1828800"/>
              <a:gd name="connsiteX1" fmla="*/ 1828800 w 1828800"/>
              <a:gd name="connsiteY1" fmla="*/ 914400 h 1828800"/>
              <a:gd name="connsiteX2" fmla="*/ 914400 w 1828800"/>
              <a:gd name="connsiteY2" fmla="*/ 1828800 h 1828800"/>
              <a:gd name="connsiteX3" fmla="*/ 0 w 1828800"/>
              <a:gd name="connsiteY3" fmla="*/ 914400 h 1828800"/>
              <a:gd name="connsiteX4" fmla="*/ 91440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914400" y="0"/>
                </a:moveTo>
                <a:cubicBezTo>
                  <a:pt x="1419409" y="0"/>
                  <a:pt x="1828800" y="409391"/>
                  <a:pt x="1828800" y="914400"/>
                </a:cubicBezTo>
                <a:cubicBezTo>
                  <a:pt x="1828800" y="1419409"/>
                  <a:pt x="1419409" y="1828800"/>
                  <a:pt x="914400" y="1828800"/>
                </a:cubicBezTo>
                <a:cubicBezTo>
                  <a:pt x="409391" y="1828800"/>
                  <a:pt x="0" y="1419409"/>
                  <a:pt x="0" y="914400"/>
                </a:cubicBezTo>
                <a:cubicBezTo>
                  <a:pt x="0" y="409391"/>
                  <a:pt x="409391" y="0"/>
                  <a:pt x="914400" y="0"/>
                </a:cubicBezTo>
                <a:close/>
              </a:path>
            </a:pathLst>
          </a:custGeom>
        </p:spPr>
      </p:pic>
      <p:grpSp>
        <p:nvGrpSpPr>
          <p:cNvPr id="22" name="组合 21"/>
          <p:cNvGrpSpPr/>
          <p:nvPr/>
        </p:nvGrpSpPr>
        <p:grpSpPr>
          <a:xfrm>
            <a:off x="4212505" y="354939"/>
            <a:ext cx="3766991" cy="717686"/>
            <a:chOff x="2976152" y="4708118"/>
            <a:chExt cx="3766991" cy="717686"/>
          </a:xfrm>
        </p:grpSpPr>
        <p:sp>
          <p:nvSpPr>
            <p:cNvPr id="23" name="文本框 22"/>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24" name="文本框 23"/>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工作整体思路</a:t>
              </a:r>
            </a:p>
          </p:txBody>
        </p:sp>
      </p:grpSp>
    </p:spTree>
    <p:extLst>
      <p:ext uri="{BB962C8B-B14F-4D97-AF65-F5344CB8AC3E}">
        <p14:creationId xmlns:p14="http://schemas.microsoft.com/office/powerpoint/2010/main" val="27112478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anim calcmode="lin" valueType="num">
                                      <p:cBhvr>
                                        <p:cTn id="10" dur="500" fill="hold"/>
                                        <p:tgtEl>
                                          <p:spTgt spid="27"/>
                                        </p:tgtEl>
                                        <p:attrNameLst>
                                          <p:attrName>ppt_x</p:attrName>
                                        </p:attrNameLst>
                                      </p:cBhvr>
                                      <p:tavLst>
                                        <p:tav tm="0">
                                          <p:val>
                                            <p:fltVal val="0.5"/>
                                          </p:val>
                                        </p:tav>
                                        <p:tav tm="100000">
                                          <p:val>
                                            <p:strVal val="#ppt_x"/>
                                          </p:val>
                                        </p:tav>
                                      </p:tavLst>
                                    </p:anim>
                                    <p:anim calcmode="lin" valueType="num">
                                      <p:cBhvr>
                                        <p:cTn id="11" dur="500" fill="hold"/>
                                        <p:tgtEl>
                                          <p:spTgt spid="27"/>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anim calcmode="lin" valueType="num">
                                      <p:cBhvr>
                                        <p:cTn id="17" dur="500" fill="hold"/>
                                        <p:tgtEl>
                                          <p:spTgt spid="28"/>
                                        </p:tgtEl>
                                        <p:attrNameLst>
                                          <p:attrName>ppt_x</p:attrName>
                                        </p:attrNameLst>
                                      </p:cBhvr>
                                      <p:tavLst>
                                        <p:tav tm="0">
                                          <p:val>
                                            <p:fltVal val="0.5"/>
                                          </p:val>
                                        </p:tav>
                                        <p:tav tm="100000">
                                          <p:val>
                                            <p:strVal val="#ppt_x"/>
                                          </p:val>
                                        </p:tav>
                                      </p:tavLst>
                                    </p:anim>
                                    <p:anim calcmode="lin" valueType="num">
                                      <p:cBhvr>
                                        <p:cTn id="18" dur="500" fill="hold"/>
                                        <p:tgtEl>
                                          <p:spTgt spid="28"/>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anim calcmode="lin" valueType="num">
                                      <p:cBhvr>
                                        <p:cTn id="24" dur="500" fill="hold"/>
                                        <p:tgtEl>
                                          <p:spTgt spid="29"/>
                                        </p:tgtEl>
                                        <p:attrNameLst>
                                          <p:attrName>ppt_x</p:attrName>
                                        </p:attrNameLst>
                                      </p:cBhvr>
                                      <p:tavLst>
                                        <p:tav tm="0">
                                          <p:val>
                                            <p:fltVal val="0.5"/>
                                          </p:val>
                                        </p:tav>
                                        <p:tav tm="100000">
                                          <p:val>
                                            <p:strVal val="#ppt_x"/>
                                          </p:val>
                                        </p:tav>
                                      </p:tavLst>
                                    </p:anim>
                                    <p:anim calcmode="lin" valueType="num">
                                      <p:cBhvr>
                                        <p:cTn id="25" dur="500" fill="hold"/>
                                        <p:tgtEl>
                                          <p:spTgt spid="29"/>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p:cTn id="28" dur="500" fill="hold"/>
                                        <p:tgtEl>
                                          <p:spTgt spid="30"/>
                                        </p:tgtEl>
                                        <p:attrNameLst>
                                          <p:attrName>ppt_w</p:attrName>
                                        </p:attrNameLst>
                                      </p:cBhvr>
                                      <p:tavLst>
                                        <p:tav tm="0">
                                          <p:val>
                                            <p:fltVal val="0"/>
                                          </p:val>
                                        </p:tav>
                                        <p:tav tm="100000">
                                          <p:val>
                                            <p:strVal val="#ppt_w"/>
                                          </p:val>
                                        </p:tav>
                                      </p:tavLst>
                                    </p:anim>
                                    <p:anim calcmode="lin" valueType="num">
                                      <p:cBhvr>
                                        <p:cTn id="29" dur="500" fill="hold"/>
                                        <p:tgtEl>
                                          <p:spTgt spid="30"/>
                                        </p:tgtEl>
                                        <p:attrNameLst>
                                          <p:attrName>ppt_h</p:attrName>
                                        </p:attrNameLst>
                                      </p:cBhvr>
                                      <p:tavLst>
                                        <p:tav tm="0">
                                          <p:val>
                                            <p:fltVal val="0"/>
                                          </p:val>
                                        </p:tav>
                                        <p:tav tm="100000">
                                          <p:val>
                                            <p:strVal val="#ppt_h"/>
                                          </p:val>
                                        </p:tav>
                                      </p:tavLst>
                                    </p:anim>
                                    <p:animEffect transition="in" filter="fade">
                                      <p:cBhvr>
                                        <p:cTn id="30" dur="500"/>
                                        <p:tgtEl>
                                          <p:spTgt spid="30"/>
                                        </p:tgtEl>
                                      </p:cBhvr>
                                    </p:animEffect>
                                    <p:anim calcmode="lin" valueType="num">
                                      <p:cBhvr>
                                        <p:cTn id="31" dur="500" fill="hold"/>
                                        <p:tgtEl>
                                          <p:spTgt spid="30"/>
                                        </p:tgtEl>
                                        <p:attrNameLst>
                                          <p:attrName>ppt_x</p:attrName>
                                        </p:attrNameLst>
                                      </p:cBhvr>
                                      <p:tavLst>
                                        <p:tav tm="0">
                                          <p:val>
                                            <p:fltVal val="0.5"/>
                                          </p:val>
                                        </p:tav>
                                        <p:tav tm="100000">
                                          <p:val>
                                            <p:strVal val="#ppt_x"/>
                                          </p:val>
                                        </p:tav>
                                      </p:tavLst>
                                    </p:anim>
                                    <p:anim calcmode="lin" valueType="num">
                                      <p:cBhvr>
                                        <p:cTn id="32" dur="500" fill="hold"/>
                                        <p:tgtEl>
                                          <p:spTgt spid="30"/>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500" fill="hold"/>
                                        <p:tgtEl>
                                          <p:spTgt spid="31"/>
                                        </p:tgtEl>
                                        <p:attrNameLst>
                                          <p:attrName>ppt_w</p:attrName>
                                        </p:attrNameLst>
                                      </p:cBhvr>
                                      <p:tavLst>
                                        <p:tav tm="0">
                                          <p:val>
                                            <p:fltVal val="0"/>
                                          </p:val>
                                        </p:tav>
                                        <p:tav tm="100000">
                                          <p:val>
                                            <p:strVal val="#ppt_w"/>
                                          </p:val>
                                        </p:tav>
                                      </p:tavLst>
                                    </p:anim>
                                    <p:anim calcmode="lin" valueType="num">
                                      <p:cBhvr>
                                        <p:cTn id="36" dur="500" fill="hold"/>
                                        <p:tgtEl>
                                          <p:spTgt spid="31"/>
                                        </p:tgtEl>
                                        <p:attrNameLst>
                                          <p:attrName>ppt_h</p:attrName>
                                        </p:attrNameLst>
                                      </p:cBhvr>
                                      <p:tavLst>
                                        <p:tav tm="0">
                                          <p:val>
                                            <p:fltVal val="0"/>
                                          </p:val>
                                        </p:tav>
                                        <p:tav tm="100000">
                                          <p:val>
                                            <p:strVal val="#ppt_h"/>
                                          </p:val>
                                        </p:tav>
                                      </p:tavLst>
                                    </p:anim>
                                    <p:animEffect transition="in" filter="fade">
                                      <p:cBhvr>
                                        <p:cTn id="37" dur="500"/>
                                        <p:tgtEl>
                                          <p:spTgt spid="31"/>
                                        </p:tgtEl>
                                      </p:cBhvr>
                                    </p:animEffect>
                                    <p:anim calcmode="lin" valueType="num">
                                      <p:cBhvr>
                                        <p:cTn id="38" dur="500" fill="hold"/>
                                        <p:tgtEl>
                                          <p:spTgt spid="31"/>
                                        </p:tgtEl>
                                        <p:attrNameLst>
                                          <p:attrName>ppt_x</p:attrName>
                                        </p:attrNameLst>
                                      </p:cBhvr>
                                      <p:tavLst>
                                        <p:tav tm="0">
                                          <p:val>
                                            <p:fltVal val="0.5"/>
                                          </p:val>
                                        </p:tav>
                                        <p:tav tm="100000">
                                          <p:val>
                                            <p:strVal val="#ppt_x"/>
                                          </p:val>
                                        </p:tav>
                                      </p:tavLst>
                                    </p:anim>
                                    <p:anim calcmode="lin" valueType="num">
                                      <p:cBhvr>
                                        <p:cTn id="39" dur="500" fill="hold"/>
                                        <p:tgtEl>
                                          <p:spTgt spid="31"/>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p:cTn id="42" dur="500" fill="hold"/>
                                        <p:tgtEl>
                                          <p:spTgt spid="32"/>
                                        </p:tgtEl>
                                        <p:attrNameLst>
                                          <p:attrName>ppt_w</p:attrName>
                                        </p:attrNameLst>
                                      </p:cBhvr>
                                      <p:tavLst>
                                        <p:tav tm="0">
                                          <p:val>
                                            <p:fltVal val="0"/>
                                          </p:val>
                                        </p:tav>
                                        <p:tav tm="100000">
                                          <p:val>
                                            <p:strVal val="#ppt_w"/>
                                          </p:val>
                                        </p:tav>
                                      </p:tavLst>
                                    </p:anim>
                                    <p:anim calcmode="lin" valueType="num">
                                      <p:cBhvr>
                                        <p:cTn id="43" dur="500" fill="hold"/>
                                        <p:tgtEl>
                                          <p:spTgt spid="32"/>
                                        </p:tgtEl>
                                        <p:attrNameLst>
                                          <p:attrName>ppt_h</p:attrName>
                                        </p:attrNameLst>
                                      </p:cBhvr>
                                      <p:tavLst>
                                        <p:tav tm="0">
                                          <p:val>
                                            <p:fltVal val="0"/>
                                          </p:val>
                                        </p:tav>
                                        <p:tav tm="100000">
                                          <p:val>
                                            <p:strVal val="#ppt_h"/>
                                          </p:val>
                                        </p:tav>
                                      </p:tavLst>
                                    </p:anim>
                                    <p:animEffect transition="in" filter="fade">
                                      <p:cBhvr>
                                        <p:cTn id="44" dur="500"/>
                                        <p:tgtEl>
                                          <p:spTgt spid="32"/>
                                        </p:tgtEl>
                                      </p:cBhvr>
                                    </p:animEffect>
                                    <p:anim calcmode="lin" valueType="num">
                                      <p:cBhvr>
                                        <p:cTn id="45" dur="500" fill="hold"/>
                                        <p:tgtEl>
                                          <p:spTgt spid="32"/>
                                        </p:tgtEl>
                                        <p:attrNameLst>
                                          <p:attrName>ppt_x</p:attrName>
                                        </p:attrNameLst>
                                      </p:cBhvr>
                                      <p:tavLst>
                                        <p:tav tm="0">
                                          <p:val>
                                            <p:fltVal val="0.5"/>
                                          </p:val>
                                        </p:tav>
                                        <p:tav tm="100000">
                                          <p:val>
                                            <p:strVal val="#ppt_x"/>
                                          </p:val>
                                        </p:tav>
                                      </p:tavLst>
                                    </p:anim>
                                    <p:anim calcmode="lin" valueType="num">
                                      <p:cBhvr>
                                        <p:cTn id="46" dur="500" fill="hold"/>
                                        <p:tgtEl>
                                          <p:spTgt spid="32"/>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p:cTn id="49" dur="500" fill="hold"/>
                                        <p:tgtEl>
                                          <p:spTgt spid="33"/>
                                        </p:tgtEl>
                                        <p:attrNameLst>
                                          <p:attrName>ppt_w</p:attrName>
                                        </p:attrNameLst>
                                      </p:cBhvr>
                                      <p:tavLst>
                                        <p:tav tm="0">
                                          <p:val>
                                            <p:fltVal val="0"/>
                                          </p:val>
                                        </p:tav>
                                        <p:tav tm="100000">
                                          <p:val>
                                            <p:strVal val="#ppt_w"/>
                                          </p:val>
                                        </p:tav>
                                      </p:tavLst>
                                    </p:anim>
                                    <p:anim calcmode="lin" valueType="num">
                                      <p:cBhvr>
                                        <p:cTn id="50" dur="500" fill="hold"/>
                                        <p:tgtEl>
                                          <p:spTgt spid="33"/>
                                        </p:tgtEl>
                                        <p:attrNameLst>
                                          <p:attrName>ppt_h</p:attrName>
                                        </p:attrNameLst>
                                      </p:cBhvr>
                                      <p:tavLst>
                                        <p:tav tm="0">
                                          <p:val>
                                            <p:fltVal val="0"/>
                                          </p:val>
                                        </p:tav>
                                        <p:tav tm="100000">
                                          <p:val>
                                            <p:strVal val="#ppt_h"/>
                                          </p:val>
                                        </p:tav>
                                      </p:tavLst>
                                    </p:anim>
                                    <p:animEffect transition="in" filter="fade">
                                      <p:cBhvr>
                                        <p:cTn id="51" dur="500"/>
                                        <p:tgtEl>
                                          <p:spTgt spid="33"/>
                                        </p:tgtEl>
                                      </p:cBhvr>
                                    </p:animEffect>
                                    <p:anim calcmode="lin" valueType="num">
                                      <p:cBhvr>
                                        <p:cTn id="52" dur="500" fill="hold"/>
                                        <p:tgtEl>
                                          <p:spTgt spid="33"/>
                                        </p:tgtEl>
                                        <p:attrNameLst>
                                          <p:attrName>ppt_x</p:attrName>
                                        </p:attrNameLst>
                                      </p:cBhvr>
                                      <p:tavLst>
                                        <p:tav tm="0">
                                          <p:val>
                                            <p:fltVal val="0.5"/>
                                          </p:val>
                                        </p:tav>
                                        <p:tav tm="100000">
                                          <p:val>
                                            <p:strVal val="#ppt_x"/>
                                          </p:val>
                                        </p:tav>
                                      </p:tavLst>
                                    </p:anim>
                                    <p:anim calcmode="lin" valueType="num">
                                      <p:cBhvr>
                                        <p:cTn id="53" dur="500" fill="hold"/>
                                        <p:tgtEl>
                                          <p:spTgt spid="33"/>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p:cTn id="56" dur="500" fill="hold"/>
                                        <p:tgtEl>
                                          <p:spTgt spid="34"/>
                                        </p:tgtEl>
                                        <p:attrNameLst>
                                          <p:attrName>ppt_w</p:attrName>
                                        </p:attrNameLst>
                                      </p:cBhvr>
                                      <p:tavLst>
                                        <p:tav tm="0">
                                          <p:val>
                                            <p:fltVal val="0"/>
                                          </p:val>
                                        </p:tav>
                                        <p:tav tm="100000">
                                          <p:val>
                                            <p:strVal val="#ppt_w"/>
                                          </p:val>
                                        </p:tav>
                                      </p:tavLst>
                                    </p:anim>
                                    <p:anim calcmode="lin" valueType="num">
                                      <p:cBhvr>
                                        <p:cTn id="57" dur="500" fill="hold"/>
                                        <p:tgtEl>
                                          <p:spTgt spid="34"/>
                                        </p:tgtEl>
                                        <p:attrNameLst>
                                          <p:attrName>ppt_h</p:attrName>
                                        </p:attrNameLst>
                                      </p:cBhvr>
                                      <p:tavLst>
                                        <p:tav tm="0">
                                          <p:val>
                                            <p:fltVal val="0"/>
                                          </p:val>
                                        </p:tav>
                                        <p:tav tm="100000">
                                          <p:val>
                                            <p:strVal val="#ppt_h"/>
                                          </p:val>
                                        </p:tav>
                                      </p:tavLst>
                                    </p:anim>
                                    <p:animEffect transition="in" filter="fade">
                                      <p:cBhvr>
                                        <p:cTn id="58" dur="500"/>
                                        <p:tgtEl>
                                          <p:spTgt spid="34"/>
                                        </p:tgtEl>
                                      </p:cBhvr>
                                    </p:animEffect>
                                    <p:anim calcmode="lin" valueType="num">
                                      <p:cBhvr>
                                        <p:cTn id="59" dur="500" fill="hold"/>
                                        <p:tgtEl>
                                          <p:spTgt spid="34"/>
                                        </p:tgtEl>
                                        <p:attrNameLst>
                                          <p:attrName>ppt_x</p:attrName>
                                        </p:attrNameLst>
                                      </p:cBhvr>
                                      <p:tavLst>
                                        <p:tav tm="0">
                                          <p:val>
                                            <p:fltVal val="0.5"/>
                                          </p:val>
                                        </p:tav>
                                        <p:tav tm="100000">
                                          <p:val>
                                            <p:strVal val="#ppt_x"/>
                                          </p:val>
                                        </p:tav>
                                      </p:tavLst>
                                    </p:anim>
                                    <p:anim calcmode="lin" valueType="num">
                                      <p:cBhvr>
                                        <p:cTn id="60" dur="500" fill="hold"/>
                                        <p:tgtEl>
                                          <p:spTgt spid="34"/>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p:cTn id="63" dur="500" fill="hold"/>
                                        <p:tgtEl>
                                          <p:spTgt spid="35"/>
                                        </p:tgtEl>
                                        <p:attrNameLst>
                                          <p:attrName>ppt_w</p:attrName>
                                        </p:attrNameLst>
                                      </p:cBhvr>
                                      <p:tavLst>
                                        <p:tav tm="0">
                                          <p:val>
                                            <p:fltVal val="0"/>
                                          </p:val>
                                        </p:tav>
                                        <p:tav tm="100000">
                                          <p:val>
                                            <p:strVal val="#ppt_w"/>
                                          </p:val>
                                        </p:tav>
                                      </p:tavLst>
                                    </p:anim>
                                    <p:anim calcmode="lin" valueType="num">
                                      <p:cBhvr>
                                        <p:cTn id="64" dur="500" fill="hold"/>
                                        <p:tgtEl>
                                          <p:spTgt spid="35"/>
                                        </p:tgtEl>
                                        <p:attrNameLst>
                                          <p:attrName>ppt_h</p:attrName>
                                        </p:attrNameLst>
                                      </p:cBhvr>
                                      <p:tavLst>
                                        <p:tav tm="0">
                                          <p:val>
                                            <p:fltVal val="0"/>
                                          </p:val>
                                        </p:tav>
                                        <p:tav tm="100000">
                                          <p:val>
                                            <p:strVal val="#ppt_h"/>
                                          </p:val>
                                        </p:tav>
                                      </p:tavLst>
                                    </p:anim>
                                    <p:animEffect transition="in" filter="fade">
                                      <p:cBhvr>
                                        <p:cTn id="65" dur="500"/>
                                        <p:tgtEl>
                                          <p:spTgt spid="35"/>
                                        </p:tgtEl>
                                      </p:cBhvr>
                                    </p:animEffect>
                                    <p:anim calcmode="lin" valueType="num">
                                      <p:cBhvr>
                                        <p:cTn id="66" dur="500" fill="hold"/>
                                        <p:tgtEl>
                                          <p:spTgt spid="35"/>
                                        </p:tgtEl>
                                        <p:attrNameLst>
                                          <p:attrName>ppt_x</p:attrName>
                                        </p:attrNameLst>
                                      </p:cBhvr>
                                      <p:tavLst>
                                        <p:tav tm="0">
                                          <p:val>
                                            <p:fltVal val="0.5"/>
                                          </p:val>
                                        </p:tav>
                                        <p:tav tm="100000">
                                          <p:val>
                                            <p:strVal val="#ppt_x"/>
                                          </p:val>
                                        </p:tav>
                                      </p:tavLst>
                                    </p:anim>
                                    <p:anim calcmode="lin" valueType="num">
                                      <p:cBhvr>
                                        <p:cTn id="67" dur="500" fill="hold"/>
                                        <p:tgtEl>
                                          <p:spTgt spid="35"/>
                                        </p:tgtEl>
                                        <p:attrNameLst>
                                          <p:attrName>ppt_y</p:attrName>
                                        </p:attrNameLst>
                                      </p:cBhvr>
                                      <p:tavLst>
                                        <p:tav tm="0">
                                          <p:val>
                                            <p:fltVal val="0.5"/>
                                          </p:val>
                                        </p:tav>
                                        <p:tav tm="100000">
                                          <p:val>
                                            <p:strVal val="#ppt_y"/>
                                          </p:val>
                                        </p:tav>
                                      </p:tavLst>
                                    </p:anim>
                                  </p:childTnLst>
                                </p:cTn>
                              </p:par>
                              <p:par>
                                <p:cTn id="68" presetID="53" presetClass="entr" presetSubtype="528" fill="hold" grpId="0" nodeType="withEffect">
                                  <p:stCondLst>
                                    <p:cond delay="0"/>
                                  </p:stCondLst>
                                  <p:childTnLst>
                                    <p:set>
                                      <p:cBhvr>
                                        <p:cTn id="69" dur="1" fill="hold">
                                          <p:stCondLst>
                                            <p:cond delay="0"/>
                                          </p:stCondLst>
                                        </p:cTn>
                                        <p:tgtEl>
                                          <p:spTgt spid="36"/>
                                        </p:tgtEl>
                                        <p:attrNameLst>
                                          <p:attrName>style.visibility</p:attrName>
                                        </p:attrNameLst>
                                      </p:cBhvr>
                                      <p:to>
                                        <p:strVal val="visible"/>
                                      </p:to>
                                    </p:set>
                                    <p:anim calcmode="lin" valueType="num">
                                      <p:cBhvr>
                                        <p:cTn id="70" dur="500" fill="hold"/>
                                        <p:tgtEl>
                                          <p:spTgt spid="36"/>
                                        </p:tgtEl>
                                        <p:attrNameLst>
                                          <p:attrName>ppt_w</p:attrName>
                                        </p:attrNameLst>
                                      </p:cBhvr>
                                      <p:tavLst>
                                        <p:tav tm="0">
                                          <p:val>
                                            <p:fltVal val="0"/>
                                          </p:val>
                                        </p:tav>
                                        <p:tav tm="100000">
                                          <p:val>
                                            <p:strVal val="#ppt_w"/>
                                          </p:val>
                                        </p:tav>
                                      </p:tavLst>
                                    </p:anim>
                                    <p:anim calcmode="lin" valueType="num">
                                      <p:cBhvr>
                                        <p:cTn id="71" dur="500" fill="hold"/>
                                        <p:tgtEl>
                                          <p:spTgt spid="36"/>
                                        </p:tgtEl>
                                        <p:attrNameLst>
                                          <p:attrName>ppt_h</p:attrName>
                                        </p:attrNameLst>
                                      </p:cBhvr>
                                      <p:tavLst>
                                        <p:tav tm="0">
                                          <p:val>
                                            <p:fltVal val="0"/>
                                          </p:val>
                                        </p:tav>
                                        <p:tav tm="100000">
                                          <p:val>
                                            <p:strVal val="#ppt_h"/>
                                          </p:val>
                                        </p:tav>
                                      </p:tavLst>
                                    </p:anim>
                                    <p:animEffect transition="in" filter="fade">
                                      <p:cBhvr>
                                        <p:cTn id="72" dur="500"/>
                                        <p:tgtEl>
                                          <p:spTgt spid="36"/>
                                        </p:tgtEl>
                                      </p:cBhvr>
                                    </p:animEffect>
                                    <p:anim calcmode="lin" valueType="num">
                                      <p:cBhvr>
                                        <p:cTn id="73" dur="500" fill="hold"/>
                                        <p:tgtEl>
                                          <p:spTgt spid="36"/>
                                        </p:tgtEl>
                                        <p:attrNameLst>
                                          <p:attrName>ppt_x</p:attrName>
                                        </p:attrNameLst>
                                      </p:cBhvr>
                                      <p:tavLst>
                                        <p:tav tm="0">
                                          <p:val>
                                            <p:fltVal val="0.5"/>
                                          </p:val>
                                        </p:tav>
                                        <p:tav tm="100000">
                                          <p:val>
                                            <p:strVal val="#ppt_x"/>
                                          </p:val>
                                        </p:tav>
                                      </p:tavLst>
                                    </p:anim>
                                    <p:anim calcmode="lin" valueType="num">
                                      <p:cBhvr>
                                        <p:cTn id="74" dur="500" fill="hold"/>
                                        <p:tgtEl>
                                          <p:spTgt spid="36"/>
                                        </p:tgtEl>
                                        <p:attrNameLst>
                                          <p:attrName>ppt_y</p:attrName>
                                        </p:attrNameLst>
                                      </p:cBhvr>
                                      <p:tavLst>
                                        <p:tav tm="0">
                                          <p:val>
                                            <p:fltVal val="0.5"/>
                                          </p:val>
                                        </p:tav>
                                        <p:tav tm="100000">
                                          <p:val>
                                            <p:strVal val="#ppt_y"/>
                                          </p:val>
                                        </p:tav>
                                      </p:tavLst>
                                    </p:anim>
                                  </p:childTnLst>
                                </p:cTn>
                              </p:par>
                              <p:par>
                                <p:cTn id="75" presetID="53" presetClass="entr" presetSubtype="528"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 calcmode="lin" valueType="num">
                                      <p:cBhvr>
                                        <p:cTn id="77" dur="500" fill="hold"/>
                                        <p:tgtEl>
                                          <p:spTgt spid="37"/>
                                        </p:tgtEl>
                                        <p:attrNameLst>
                                          <p:attrName>ppt_w</p:attrName>
                                        </p:attrNameLst>
                                      </p:cBhvr>
                                      <p:tavLst>
                                        <p:tav tm="0">
                                          <p:val>
                                            <p:fltVal val="0"/>
                                          </p:val>
                                        </p:tav>
                                        <p:tav tm="100000">
                                          <p:val>
                                            <p:strVal val="#ppt_w"/>
                                          </p:val>
                                        </p:tav>
                                      </p:tavLst>
                                    </p:anim>
                                    <p:anim calcmode="lin" valueType="num">
                                      <p:cBhvr>
                                        <p:cTn id="78" dur="500" fill="hold"/>
                                        <p:tgtEl>
                                          <p:spTgt spid="37"/>
                                        </p:tgtEl>
                                        <p:attrNameLst>
                                          <p:attrName>ppt_h</p:attrName>
                                        </p:attrNameLst>
                                      </p:cBhvr>
                                      <p:tavLst>
                                        <p:tav tm="0">
                                          <p:val>
                                            <p:fltVal val="0"/>
                                          </p:val>
                                        </p:tav>
                                        <p:tav tm="100000">
                                          <p:val>
                                            <p:strVal val="#ppt_h"/>
                                          </p:val>
                                        </p:tav>
                                      </p:tavLst>
                                    </p:anim>
                                    <p:animEffect transition="in" filter="fade">
                                      <p:cBhvr>
                                        <p:cTn id="79" dur="500"/>
                                        <p:tgtEl>
                                          <p:spTgt spid="37"/>
                                        </p:tgtEl>
                                      </p:cBhvr>
                                    </p:animEffect>
                                    <p:anim calcmode="lin" valueType="num">
                                      <p:cBhvr>
                                        <p:cTn id="80" dur="500" fill="hold"/>
                                        <p:tgtEl>
                                          <p:spTgt spid="37"/>
                                        </p:tgtEl>
                                        <p:attrNameLst>
                                          <p:attrName>ppt_x</p:attrName>
                                        </p:attrNameLst>
                                      </p:cBhvr>
                                      <p:tavLst>
                                        <p:tav tm="0">
                                          <p:val>
                                            <p:fltVal val="0.5"/>
                                          </p:val>
                                        </p:tav>
                                        <p:tav tm="100000">
                                          <p:val>
                                            <p:strVal val="#ppt_x"/>
                                          </p:val>
                                        </p:tav>
                                      </p:tavLst>
                                    </p:anim>
                                    <p:anim calcmode="lin" valueType="num">
                                      <p:cBhvr>
                                        <p:cTn id="81" dur="500" fill="hold"/>
                                        <p:tgtEl>
                                          <p:spTgt spid="37"/>
                                        </p:tgtEl>
                                        <p:attrNameLst>
                                          <p:attrName>ppt_y</p:attrName>
                                        </p:attrNameLst>
                                      </p:cBhvr>
                                      <p:tavLst>
                                        <p:tav tm="0">
                                          <p:val>
                                            <p:fltVal val="0.5"/>
                                          </p:val>
                                        </p:tav>
                                        <p:tav tm="100000">
                                          <p:val>
                                            <p:strVal val="#ppt_y"/>
                                          </p:val>
                                        </p:tav>
                                      </p:tavLst>
                                    </p:anim>
                                  </p:childTnLst>
                                </p:cTn>
                              </p:par>
                              <p:par>
                                <p:cTn id="82" presetID="53" presetClass="entr" presetSubtype="528" fill="hold" grpId="0" nodeType="withEffect">
                                  <p:stCondLst>
                                    <p:cond delay="0"/>
                                  </p:stCondLst>
                                  <p:childTnLst>
                                    <p:set>
                                      <p:cBhvr>
                                        <p:cTn id="83" dur="1" fill="hold">
                                          <p:stCondLst>
                                            <p:cond delay="0"/>
                                          </p:stCondLst>
                                        </p:cTn>
                                        <p:tgtEl>
                                          <p:spTgt spid="38"/>
                                        </p:tgtEl>
                                        <p:attrNameLst>
                                          <p:attrName>style.visibility</p:attrName>
                                        </p:attrNameLst>
                                      </p:cBhvr>
                                      <p:to>
                                        <p:strVal val="visible"/>
                                      </p:to>
                                    </p:set>
                                    <p:anim calcmode="lin" valueType="num">
                                      <p:cBhvr>
                                        <p:cTn id="84" dur="500" fill="hold"/>
                                        <p:tgtEl>
                                          <p:spTgt spid="38"/>
                                        </p:tgtEl>
                                        <p:attrNameLst>
                                          <p:attrName>ppt_w</p:attrName>
                                        </p:attrNameLst>
                                      </p:cBhvr>
                                      <p:tavLst>
                                        <p:tav tm="0">
                                          <p:val>
                                            <p:fltVal val="0"/>
                                          </p:val>
                                        </p:tav>
                                        <p:tav tm="100000">
                                          <p:val>
                                            <p:strVal val="#ppt_w"/>
                                          </p:val>
                                        </p:tav>
                                      </p:tavLst>
                                    </p:anim>
                                    <p:anim calcmode="lin" valueType="num">
                                      <p:cBhvr>
                                        <p:cTn id="85" dur="500" fill="hold"/>
                                        <p:tgtEl>
                                          <p:spTgt spid="38"/>
                                        </p:tgtEl>
                                        <p:attrNameLst>
                                          <p:attrName>ppt_h</p:attrName>
                                        </p:attrNameLst>
                                      </p:cBhvr>
                                      <p:tavLst>
                                        <p:tav tm="0">
                                          <p:val>
                                            <p:fltVal val="0"/>
                                          </p:val>
                                        </p:tav>
                                        <p:tav tm="100000">
                                          <p:val>
                                            <p:strVal val="#ppt_h"/>
                                          </p:val>
                                        </p:tav>
                                      </p:tavLst>
                                    </p:anim>
                                    <p:animEffect transition="in" filter="fade">
                                      <p:cBhvr>
                                        <p:cTn id="86" dur="500"/>
                                        <p:tgtEl>
                                          <p:spTgt spid="38"/>
                                        </p:tgtEl>
                                      </p:cBhvr>
                                    </p:animEffect>
                                    <p:anim calcmode="lin" valueType="num">
                                      <p:cBhvr>
                                        <p:cTn id="87" dur="500" fill="hold"/>
                                        <p:tgtEl>
                                          <p:spTgt spid="38"/>
                                        </p:tgtEl>
                                        <p:attrNameLst>
                                          <p:attrName>ppt_x</p:attrName>
                                        </p:attrNameLst>
                                      </p:cBhvr>
                                      <p:tavLst>
                                        <p:tav tm="0">
                                          <p:val>
                                            <p:fltVal val="0.5"/>
                                          </p:val>
                                        </p:tav>
                                        <p:tav tm="100000">
                                          <p:val>
                                            <p:strVal val="#ppt_x"/>
                                          </p:val>
                                        </p:tav>
                                      </p:tavLst>
                                    </p:anim>
                                    <p:anim calcmode="lin" valueType="num">
                                      <p:cBhvr>
                                        <p:cTn id="88" dur="500" fill="hold"/>
                                        <p:tgtEl>
                                          <p:spTgt spid="38"/>
                                        </p:tgtEl>
                                        <p:attrNameLst>
                                          <p:attrName>ppt_y</p:attrName>
                                        </p:attrNameLst>
                                      </p:cBhvr>
                                      <p:tavLst>
                                        <p:tav tm="0">
                                          <p:val>
                                            <p:fltVal val="0.5"/>
                                          </p:val>
                                        </p:tav>
                                        <p:tav tm="100000">
                                          <p:val>
                                            <p:strVal val="#ppt_y"/>
                                          </p:val>
                                        </p:tav>
                                      </p:tavLst>
                                    </p:anim>
                                  </p:childTnLst>
                                </p:cTn>
                              </p:par>
                              <p:par>
                                <p:cTn id="89" presetID="53" presetClass="entr" presetSubtype="528" fill="hold" grpId="0" nodeType="withEffect">
                                  <p:stCondLst>
                                    <p:cond delay="0"/>
                                  </p:stCondLst>
                                  <p:childTnLst>
                                    <p:set>
                                      <p:cBhvr>
                                        <p:cTn id="90" dur="1" fill="hold">
                                          <p:stCondLst>
                                            <p:cond delay="0"/>
                                          </p:stCondLst>
                                        </p:cTn>
                                        <p:tgtEl>
                                          <p:spTgt spid="39"/>
                                        </p:tgtEl>
                                        <p:attrNameLst>
                                          <p:attrName>style.visibility</p:attrName>
                                        </p:attrNameLst>
                                      </p:cBhvr>
                                      <p:to>
                                        <p:strVal val="visible"/>
                                      </p:to>
                                    </p:set>
                                    <p:anim calcmode="lin" valueType="num">
                                      <p:cBhvr>
                                        <p:cTn id="91" dur="500" fill="hold"/>
                                        <p:tgtEl>
                                          <p:spTgt spid="39"/>
                                        </p:tgtEl>
                                        <p:attrNameLst>
                                          <p:attrName>ppt_w</p:attrName>
                                        </p:attrNameLst>
                                      </p:cBhvr>
                                      <p:tavLst>
                                        <p:tav tm="0">
                                          <p:val>
                                            <p:fltVal val="0"/>
                                          </p:val>
                                        </p:tav>
                                        <p:tav tm="100000">
                                          <p:val>
                                            <p:strVal val="#ppt_w"/>
                                          </p:val>
                                        </p:tav>
                                      </p:tavLst>
                                    </p:anim>
                                    <p:anim calcmode="lin" valueType="num">
                                      <p:cBhvr>
                                        <p:cTn id="92" dur="500" fill="hold"/>
                                        <p:tgtEl>
                                          <p:spTgt spid="39"/>
                                        </p:tgtEl>
                                        <p:attrNameLst>
                                          <p:attrName>ppt_h</p:attrName>
                                        </p:attrNameLst>
                                      </p:cBhvr>
                                      <p:tavLst>
                                        <p:tav tm="0">
                                          <p:val>
                                            <p:fltVal val="0"/>
                                          </p:val>
                                        </p:tav>
                                        <p:tav tm="100000">
                                          <p:val>
                                            <p:strVal val="#ppt_h"/>
                                          </p:val>
                                        </p:tav>
                                      </p:tavLst>
                                    </p:anim>
                                    <p:animEffect transition="in" filter="fade">
                                      <p:cBhvr>
                                        <p:cTn id="93" dur="500"/>
                                        <p:tgtEl>
                                          <p:spTgt spid="39"/>
                                        </p:tgtEl>
                                      </p:cBhvr>
                                    </p:animEffect>
                                    <p:anim calcmode="lin" valueType="num">
                                      <p:cBhvr>
                                        <p:cTn id="94" dur="500" fill="hold"/>
                                        <p:tgtEl>
                                          <p:spTgt spid="39"/>
                                        </p:tgtEl>
                                        <p:attrNameLst>
                                          <p:attrName>ppt_x</p:attrName>
                                        </p:attrNameLst>
                                      </p:cBhvr>
                                      <p:tavLst>
                                        <p:tav tm="0">
                                          <p:val>
                                            <p:fltVal val="0.5"/>
                                          </p:val>
                                        </p:tav>
                                        <p:tav tm="100000">
                                          <p:val>
                                            <p:strVal val="#ppt_x"/>
                                          </p:val>
                                        </p:tav>
                                      </p:tavLst>
                                    </p:anim>
                                    <p:anim calcmode="lin" valueType="num">
                                      <p:cBhvr>
                                        <p:cTn id="95" dur="500" fill="hold"/>
                                        <p:tgtEl>
                                          <p:spTgt spid="39"/>
                                        </p:tgtEl>
                                        <p:attrNameLst>
                                          <p:attrName>ppt_y</p:attrName>
                                        </p:attrNameLst>
                                      </p:cBhvr>
                                      <p:tavLst>
                                        <p:tav tm="0">
                                          <p:val>
                                            <p:fltVal val="0.5"/>
                                          </p:val>
                                        </p:tav>
                                        <p:tav tm="100000">
                                          <p:val>
                                            <p:strVal val="#ppt_y"/>
                                          </p:val>
                                        </p:tav>
                                      </p:tavLst>
                                    </p:anim>
                                  </p:childTnLst>
                                </p:cTn>
                              </p:par>
                              <p:par>
                                <p:cTn id="96" presetID="53" presetClass="entr" presetSubtype="528" fill="hold" nodeType="withEffect">
                                  <p:stCondLst>
                                    <p:cond delay="0"/>
                                  </p:stCondLst>
                                  <p:childTnLst>
                                    <p:set>
                                      <p:cBhvr>
                                        <p:cTn id="97" dur="1" fill="hold">
                                          <p:stCondLst>
                                            <p:cond delay="0"/>
                                          </p:stCondLst>
                                        </p:cTn>
                                        <p:tgtEl>
                                          <p:spTgt spid="46"/>
                                        </p:tgtEl>
                                        <p:attrNameLst>
                                          <p:attrName>style.visibility</p:attrName>
                                        </p:attrNameLst>
                                      </p:cBhvr>
                                      <p:to>
                                        <p:strVal val="visible"/>
                                      </p:to>
                                    </p:set>
                                    <p:anim calcmode="lin" valueType="num">
                                      <p:cBhvr>
                                        <p:cTn id="98" dur="500" fill="hold"/>
                                        <p:tgtEl>
                                          <p:spTgt spid="46"/>
                                        </p:tgtEl>
                                        <p:attrNameLst>
                                          <p:attrName>ppt_w</p:attrName>
                                        </p:attrNameLst>
                                      </p:cBhvr>
                                      <p:tavLst>
                                        <p:tav tm="0">
                                          <p:val>
                                            <p:fltVal val="0"/>
                                          </p:val>
                                        </p:tav>
                                        <p:tav tm="100000">
                                          <p:val>
                                            <p:strVal val="#ppt_w"/>
                                          </p:val>
                                        </p:tav>
                                      </p:tavLst>
                                    </p:anim>
                                    <p:anim calcmode="lin" valueType="num">
                                      <p:cBhvr>
                                        <p:cTn id="99" dur="500" fill="hold"/>
                                        <p:tgtEl>
                                          <p:spTgt spid="46"/>
                                        </p:tgtEl>
                                        <p:attrNameLst>
                                          <p:attrName>ppt_h</p:attrName>
                                        </p:attrNameLst>
                                      </p:cBhvr>
                                      <p:tavLst>
                                        <p:tav tm="0">
                                          <p:val>
                                            <p:fltVal val="0"/>
                                          </p:val>
                                        </p:tav>
                                        <p:tav tm="100000">
                                          <p:val>
                                            <p:strVal val="#ppt_h"/>
                                          </p:val>
                                        </p:tav>
                                      </p:tavLst>
                                    </p:anim>
                                    <p:animEffect transition="in" filter="fade">
                                      <p:cBhvr>
                                        <p:cTn id="100" dur="500"/>
                                        <p:tgtEl>
                                          <p:spTgt spid="46"/>
                                        </p:tgtEl>
                                      </p:cBhvr>
                                    </p:animEffect>
                                    <p:anim calcmode="lin" valueType="num">
                                      <p:cBhvr>
                                        <p:cTn id="101" dur="500" fill="hold"/>
                                        <p:tgtEl>
                                          <p:spTgt spid="46"/>
                                        </p:tgtEl>
                                        <p:attrNameLst>
                                          <p:attrName>ppt_x</p:attrName>
                                        </p:attrNameLst>
                                      </p:cBhvr>
                                      <p:tavLst>
                                        <p:tav tm="0">
                                          <p:val>
                                            <p:fltVal val="0.5"/>
                                          </p:val>
                                        </p:tav>
                                        <p:tav tm="100000">
                                          <p:val>
                                            <p:strVal val="#ppt_x"/>
                                          </p:val>
                                        </p:tav>
                                      </p:tavLst>
                                    </p:anim>
                                    <p:anim calcmode="lin" valueType="num">
                                      <p:cBhvr>
                                        <p:cTn id="102" dur="500" fill="hold"/>
                                        <p:tgtEl>
                                          <p:spTgt spid="46"/>
                                        </p:tgtEl>
                                        <p:attrNameLst>
                                          <p:attrName>ppt_y</p:attrName>
                                        </p:attrNameLst>
                                      </p:cBhvr>
                                      <p:tavLst>
                                        <p:tav tm="0">
                                          <p:val>
                                            <p:fltVal val="0.5"/>
                                          </p:val>
                                        </p:tav>
                                        <p:tav tm="100000">
                                          <p:val>
                                            <p:strVal val="#ppt_y"/>
                                          </p:val>
                                        </p:tav>
                                      </p:tavLst>
                                    </p:anim>
                                  </p:childTnLst>
                                </p:cTn>
                              </p:par>
                            </p:childTnLst>
                          </p:cTn>
                        </p:par>
                        <p:par>
                          <p:cTn id="103" fill="hold">
                            <p:stCondLst>
                              <p:cond delay="500"/>
                            </p:stCondLst>
                            <p:childTnLst>
                              <p:par>
                                <p:cTn id="104" presetID="12" presetClass="entr" presetSubtype="4" fill="hold" nodeType="afterEffect">
                                  <p:stCondLst>
                                    <p:cond delay="0"/>
                                  </p:stCondLst>
                                  <p:childTnLst>
                                    <p:set>
                                      <p:cBhvr>
                                        <p:cTn id="105" dur="1" fill="hold">
                                          <p:stCondLst>
                                            <p:cond delay="0"/>
                                          </p:stCondLst>
                                        </p:cTn>
                                        <p:tgtEl>
                                          <p:spTgt spid="40"/>
                                        </p:tgtEl>
                                        <p:attrNameLst>
                                          <p:attrName>style.visibility</p:attrName>
                                        </p:attrNameLst>
                                      </p:cBhvr>
                                      <p:to>
                                        <p:strVal val="visible"/>
                                      </p:to>
                                    </p:set>
                                    <p:anim calcmode="lin" valueType="num">
                                      <p:cBhvr additive="base">
                                        <p:cTn id="106" dur="500"/>
                                        <p:tgtEl>
                                          <p:spTgt spid="40"/>
                                        </p:tgtEl>
                                        <p:attrNameLst>
                                          <p:attrName>ppt_y</p:attrName>
                                        </p:attrNameLst>
                                      </p:cBhvr>
                                      <p:tavLst>
                                        <p:tav tm="0">
                                          <p:val>
                                            <p:strVal val="#ppt_y+#ppt_h*1.125000"/>
                                          </p:val>
                                        </p:tav>
                                        <p:tav tm="100000">
                                          <p:val>
                                            <p:strVal val="#ppt_y"/>
                                          </p:val>
                                        </p:tav>
                                      </p:tavLst>
                                    </p:anim>
                                    <p:animEffect transition="in" filter="wipe(up)">
                                      <p:cBhvr>
                                        <p:cTn id="107" dur="500"/>
                                        <p:tgtEl>
                                          <p:spTgt spid="40"/>
                                        </p:tgtEl>
                                      </p:cBhvr>
                                    </p:animEffect>
                                  </p:childTnLst>
                                </p:cTn>
                              </p:par>
                              <p:par>
                                <p:cTn id="108" presetID="12" presetClass="entr" presetSubtype="1" fill="hold" nodeType="withEffect">
                                  <p:stCondLst>
                                    <p:cond delay="0"/>
                                  </p:stCondLst>
                                  <p:childTnLst>
                                    <p:set>
                                      <p:cBhvr>
                                        <p:cTn id="109" dur="1" fill="hold">
                                          <p:stCondLst>
                                            <p:cond delay="0"/>
                                          </p:stCondLst>
                                        </p:cTn>
                                        <p:tgtEl>
                                          <p:spTgt spid="43"/>
                                        </p:tgtEl>
                                        <p:attrNameLst>
                                          <p:attrName>style.visibility</p:attrName>
                                        </p:attrNameLst>
                                      </p:cBhvr>
                                      <p:to>
                                        <p:strVal val="visible"/>
                                      </p:to>
                                    </p:set>
                                    <p:anim calcmode="lin" valueType="num">
                                      <p:cBhvr additive="base">
                                        <p:cTn id="110" dur="500"/>
                                        <p:tgtEl>
                                          <p:spTgt spid="43"/>
                                        </p:tgtEl>
                                        <p:attrNameLst>
                                          <p:attrName>ppt_y</p:attrName>
                                        </p:attrNameLst>
                                      </p:cBhvr>
                                      <p:tavLst>
                                        <p:tav tm="0">
                                          <p:val>
                                            <p:strVal val="#ppt_y-#ppt_h*1.125000"/>
                                          </p:val>
                                        </p:tav>
                                        <p:tav tm="100000">
                                          <p:val>
                                            <p:strVal val="#ppt_y"/>
                                          </p:val>
                                        </p:tav>
                                      </p:tavLst>
                                    </p:anim>
                                    <p:animEffect transition="in" filter="wipe(down)">
                                      <p:cBhvr>
                                        <p:cTn id="11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4" grpId="0" animBg="1"/>
      <p:bldP spid="35" grpId="0" animBg="1"/>
      <p:bldP spid="36" grpId="0" animBg="1"/>
      <p:bldP spid="37" grpId="0" animBg="1"/>
      <p:bldP spid="38" grpId="0" animBg="1"/>
      <p:bldP spid="3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181095" y="1996356"/>
            <a:ext cx="7829810" cy="885995"/>
            <a:chOff x="2038089" y="1705495"/>
            <a:chExt cx="7829810" cy="885995"/>
          </a:xfrm>
        </p:grpSpPr>
        <p:sp>
          <p:nvSpPr>
            <p:cNvPr id="2" name="Shape 2539"/>
            <p:cNvSpPr/>
            <p:nvPr/>
          </p:nvSpPr>
          <p:spPr>
            <a:xfrm>
              <a:off x="2038089" y="2015169"/>
              <a:ext cx="352972" cy="266649"/>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grpSp>
          <p:nvGrpSpPr>
            <p:cNvPr id="10" name="组合 9"/>
            <p:cNvGrpSpPr/>
            <p:nvPr/>
          </p:nvGrpSpPr>
          <p:grpSpPr>
            <a:xfrm>
              <a:off x="2534258" y="1705495"/>
              <a:ext cx="7333641" cy="885995"/>
              <a:chOff x="874712" y="1114425"/>
              <a:chExt cx="7333641" cy="885995"/>
            </a:xfrm>
          </p:grpSpPr>
          <p:sp>
            <p:nvSpPr>
              <p:cNvPr id="11" name="矩形 10"/>
              <p:cNvSpPr/>
              <p:nvPr/>
            </p:nvSpPr>
            <p:spPr>
              <a:xfrm>
                <a:off x="874712" y="1464889"/>
                <a:ext cx="733364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a:t>
                </a:r>
                <a:r>
                  <a:rPr lang="zh-CN" altLang="en-US" sz="1200" dirty="0" smtClean="0">
                    <a:solidFill>
                      <a:schemeClr val="tx1">
                        <a:lumMod val="50000"/>
                        <a:lumOff val="50000"/>
                      </a:schemeClr>
                    </a:solidFill>
                  </a:rPr>
                  <a:t>文稿</a:t>
                </a:r>
                <a:endParaRPr lang="zh-CN" altLang="en-US" sz="1200" dirty="0">
                  <a:solidFill>
                    <a:schemeClr val="tx1">
                      <a:lumMod val="50000"/>
                      <a:lumOff val="50000"/>
                    </a:schemeClr>
                  </a:solidFill>
                </a:endParaRPr>
              </a:p>
            </p:txBody>
          </p:sp>
          <p:sp>
            <p:nvSpPr>
              <p:cNvPr id="12" name="矩形 11"/>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grpSp>
        <p:nvGrpSpPr>
          <p:cNvPr id="20" name="组合 19"/>
          <p:cNvGrpSpPr/>
          <p:nvPr/>
        </p:nvGrpSpPr>
        <p:grpSpPr>
          <a:xfrm>
            <a:off x="2181095" y="3351902"/>
            <a:ext cx="7829810" cy="885995"/>
            <a:chOff x="2038089" y="3346364"/>
            <a:chExt cx="7829810" cy="885995"/>
          </a:xfrm>
        </p:grpSpPr>
        <p:sp>
          <p:nvSpPr>
            <p:cNvPr id="3" name="Shape 2539"/>
            <p:cNvSpPr/>
            <p:nvPr/>
          </p:nvSpPr>
          <p:spPr>
            <a:xfrm>
              <a:off x="2038089" y="3656039"/>
              <a:ext cx="352972" cy="266649"/>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grpSp>
          <p:nvGrpSpPr>
            <p:cNvPr id="13" name="组合 12"/>
            <p:cNvGrpSpPr/>
            <p:nvPr/>
          </p:nvGrpSpPr>
          <p:grpSpPr>
            <a:xfrm>
              <a:off x="2534258" y="3346364"/>
              <a:ext cx="7333641" cy="885995"/>
              <a:chOff x="874712" y="1114425"/>
              <a:chExt cx="7333641" cy="885995"/>
            </a:xfrm>
          </p:grpSpPr>
          <p:sp>
            <p:nvSpPr>
              <p:cNvPr id="14" name="矩形 13"/>
              <p:cNvSpPr/>
              <p:nvPr/>
            </p:nvSpPr>
            <p:spPr>
              <a:xfrm>
                <a:off x="874712" y="1464889"/>
                <a:ext cx="733364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a:t>
                </a:r>
                <a:r>
                  <a:rPr lang="zh-CN" altLang="en-US" sz="1200" dirty="0" smtClean="0">
                    <a:solidFill>
                      <a:schemeClr val="tx1">
                        <a:lumMod val="50000"/>
                        <a:lumOff val="50000"/>
                      </a:schemeClr>
                    </a:solidFill>
                  </a:rPr>
                  <a:t>文稿</a:t>
                </a:r>
                <a:endParaRPr lang="zh-CN" altLang="en-US" sz="1200" dirty="0">
                  <a:solidFill>
                    <a:schemeClr val="tx1">
                      <a:lumMod val="50000"/>
                      <a:lumOff val="50000"/>
                    </a:schemeClr>
                  </a:solidFill>
                </a:endParaRPr>
              </a:p>
            </p:txBody>
          </p:sp>
          <p:sp>
            <p:nvSpPr>
              <p:cNvPr id="15" name="矩形 14"/>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grpSp>
        <p:nvGrpSpPr>
          <p:cNvPr id="21" name="组合 20"/>
          <p:cNvGrpSpPr/>
          <p:nvPr/>
        </p:nvGrpSpPr>
        <p:grpSpPr>
          <a:xfrm>
            <a:off x="2181095" y="4707448"/>
            <a:ext cx="7829810" cy="885995"/>
            <a:chOff x="2038089" y="4987234"/>
            <a:chExt cx="7829810" cy="885995"/>
          </a:xfrm>
        </p:grpSpPr>
        <p:sp>
          <p:nvSpPr>
            <p:cNvPr id="4" name="Shape 2539"/>
            <p:cNvSpPr/>
            <p:nvPr/>
          </p:nvSpPr>
          <p:spPr>
            <a:xfrm>
              <a:off x="2038089" y="5296908"/>
              <a:ext cx="352972" cy="266649"/>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grpSp>
          <p:nvGrpSpPr>
            <p:cNvPr id="16" name="组合 15"/>
            <p:cNvGrpSpPr/>
            <p:nvPr/>
          </p:nvGrpSpPr>
          <p:grpSpPr>
            <a:xfrm>
              <a:off x="2534258" y="4987234"/>
              <a:ext cx="7333641" cy="885995"/>
              <a:chOff x="874712" y="1114425"/>
              <a:chExt cx="7333641" cy="885995"/>
            </a:xfrm>
          </p:grpSpPr>
          <p:sp>
            <p:nvSpPr>
              <p:cNvPr id="17" name="矩形 16"/>
              <p:cNvSpPr/>
              <p:nvPr/>
            </p:nvSpPr>
            <p:spPr>
              <a:xfrm>
                <a:off x="874712" y="1464889"/>
                <a:ext cx="733364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a:t>
                </a:r>
                <a:r>
                  <a:rPr lang="zh-CN" altLang="en-US" sz="1200" dirty="0" smtClean="0">
                    <a:solidFill>
                      <a:schemeClr val="tx1">
                        <a:lumMod val="50000"/>
                        <a:lumOff val="50000"/>
                      </a:schemeClr>
                    </a:solidFill>
                  </a:rPr>
                  <a:t>文稿</a:t>
                </a:r>
                <a:endParaRPr lang="zh-CN" altLang="en-US" sz="1200" dirty="0">
                  <a:solidFill>
                    <a:schemeClr val="tx1">
                      <a:lumMod val="50000"/>
                      <a:lumOff val="50000"/>
                    </a:schemeClr>
                  </a:solidFill>
                </a:endParaRPr>
              </a:p>
            </p:txBody>
          </p:sp>
          <p:sp>
            <p:nvSpPr>
              <p:cNvPr id="18" name="矩形 17"/>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grpSp>
        <p:nvGrpSpPr>
          <p:cNvPr id="22" name="组合 21"/>
          <p:cNvGrpSpPr/>
          <p:nvPr/>
        </p:nvGrpSpPr>
        <p:grpSpPr>
          <a:xfrm>
            <a:off x="4212505" y="354939"/>
            <a:ext cx="3766991" cy="717686"/>
            <a:chOff x="2976152" y="4708118"/>
            <a:chExt cx="3766991" cy="717686"/>
          </a:xfrm>
        </p:grpSpPr>
        <p:sp>
          <p:nvSpPr>
            <p:cNvPr id="23" name="文本框 22"/>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24" name="文本框 23"/>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工作整体思路</a:t>
              </a:r>
            </a:p>
          </p:txBody>
        </p:sp>
      </p:grpSp>
    </p:spTree>
    <p:extLst>
      <p:ext uri="{BB962C8B-B14F-4D97-AF65-F5344CB8AC3E}">
        <p14:creationId xmlns:p14="http://schemas.microsoft.com/office/powerpoint/2010/main" val="19278842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ppt_x</p:attrName>
                                        </p:attrNameLst>
                                      </p:cBhvr>
                                      <p:tavLst>
                                        <p:tav tm="0">
                                          <p:val>
                                            <p:strVal val="#ppt_x-#ppt_w*1.125000"/>
                                          </p:val>
                                        </p:tav>
                                        <p:tav tm="100000">
                                          <p:val>
                                            <p:strVal val="#ppt_x"/>
                                          </p:val>
                                        </p:tav>
                                      </p:tavLst>
                                    </p:anim>
                                    <p:animEffect transition="in" filter="wipe(right)">
                                      <p:cBhvr>
                                        <p:cTn id="8" dur="500"/>
                                        <p:tgtEl>
                                          <p:spTgt spid="19"/>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p:tgtEl>
                                          <p:spTgt spid="20"/>
                                        </p:tgtEl>
                                        <p:attrNameLst>
                                          <p:attrName>ppt_x</p:attrName>
                                        </p:attrNameLst>
                                      </p:cBhvr>
                                      <p:tavLst>
                                        <p:tav tm="0">
                                          <p:val>
                                            <p:strVal val="#ppt_x-#ppt_w*1.125000"/>
                                          </p:val>
                                        </p:tav>
                                        <p:tav tm="100000">
                                          <p:val>
                                            <p:strVal val="#ppt_x"/>
                                          </p:val>
                                        </p:tav>
                                      </p:tavLst>
                                    </p:anim>
                                    <p:animEffect transition="in" filter="wipe(right)">
                                      <p:cBhvr>
                                        <p:cTn id="13" dur="500"/>
                                        <p:tgtEl>
                                          <p:spTgt spid="20"/>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p:tgtEl>
                                          <p:spTgt spid="21"/>
                                        </p:tgtEl>
                                        <p:attrNameLst>
                                          <p:attrName>ppt_x</p:attrName>
                                        </p:attrNameLst>
                                      </p:cBhvr>
                                      <p:tavLst>
                                        <p:tav tm="0">
                                          <p:val>
                                            <p:strVal val="#ppt_x-#ppt_w*1.125000"/>
                                          </p:val>
                                        </p:tav>
                                        <p:tav tm="100000">
                                          <p:val>
                                            <p:strVal val="#ppt_x"/>
                                          </p:val>
                                        </p:tav>
                                      </p:tavLst>
                                    </p:anim>
                                    <p:animEffect transition="in" filter="wipe(right)">
                                      <p:cBhvr>
                                        <p:cTn id="1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0"/>
            <a:ext cx="12192000" cy="6858000"/>
          </a:xfrm>
        </p:spPr>
      </p:pic>
      <p:sp>
        <p:nvSpPr>
          <p:cNvPr id="4" name="矩形 3"/>
          <p:cNvSpPr/>
          <p:nvPr/>
        </p:nvSpPr>
        <p:spPr>
          <a:xfrm>
            <a:off x="0"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060371" y="1393371"/>
            <a:ext cx="4071258" cy="4071258"/>
            <a:chOff x="3759200" y="1092200"/>
            <a:chExt cx="4673600" cy="4673600"/>
          </a:xfrm>
        </p:grpSpPr>
        <p:sp>
          <p:nvSpPr>
            <p:cNvPr id="5" name="椭圆 4"/>
            <p:cNvSpPr/>
            <p:nvPr/>
          </p:nvSpPr>
          <p:spPr>
            <a:xfrm>
              <a:off x="3759200" y="1092200"/>
              <a:ext cx="4673600" cy="4673600"/>
            </a:xfrm>
            <a:prstGeom prst="ellipse">
              <a:avLst/>
            </a:prstGeom>
            <a:noFill/>
            <a:ln w="508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020457" y="1353457"/>
              <a:ext cx="4151086" cy="4151086"/>
            </a:xfrm>
            <a:prstGeom prst="ellipse">
              <a:avLst/>
            </a:prstGeom>
            <a:noFill/>
            <a:ln w="15875">
              <a:solidFill>
                <a:schemeClr val="bg1">
                  <a:alpha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4408447" y="3098787"/>
            <a:ext cx="3375106" cy="1422882"/>
            <a:chOff x="4408447" y="3098787"/>
            <a:chExt cx="3375106" cy="1422882"/>
          </a:xfrm>
        </p:grpSpPr>
        <p:cxnSp>
          <p:nvCxnSpPr>
            <p:cNvPr id="8" name="直接连接符 7"/>
            <p:cNvCxnSpPr/>
            <p:nvPr/>
          </p:nvCxnSpPr>
          <p:spPr>
            <a:xfrm>
              <a:off x="5323115" y="3882798"/>
              <a:ext cx="1545771" cy="0"/>
            </a:xfrm>
            <a:prstGeom prst="line">
              <a:avLst/>
            </a:prstGeom>
            <a:ln w="25400" cap="rnd">
              <a:solidFill>
                <a:schemeClr val="bg1"/>
              </a:solidFill>
              <a:round/>
              <a:headEnd type="none"/>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4408447" y="3098787"/>
              <a:ext cx="3375106" cy="1422882"/>
              <a:chOff x="2849419" y="4562974"/>
              <a:chExt cx="3375106" cy="1422882"/>
            </a:xfrm>
          </p:grpSpPr>
          <p:sp>
            <p:nvSpPr>
              <p:cNvPr id="10" name="文本框 9"/>
              <p:cNvSpPr txBox="1"/>
              <p:nvPr/>
            </p:nvSpPr>
            <p:spPr>
              <a:xfrm>
                <a:off x="2849419" y="5462636"/>
                <a:ext cx="3375106" cy="523220"/>
              </a:xfrm>
              <a:prstGeom prst="rect">
                <a:avLst/>
              </a:prstGeom>
              <a:noFill/>
            </p:spPr>
            <p:txBody>
              <a:bodyPr wrap="square" rtlCol="0">
                <a:spAutoFit/>
                <a:scene3d>
                  <a:camera prst="orthographicFront"/>
                  <a:lightRig rig="threePt" dir="t"/>
                </a:scene3d>
                <a:sp3d contourW="12700"/>
              </a:bodyPr>
              <a:lstStyle/>
              <a:p>
                <a:pPr algn="ctr"/>
                <a:r>
                  <a:rPr lang="en-US" altLang="zh-CN" sz="1400" dirty="0" smtClean="0">
                    <a:solidFill>
                      <a:schemeClr val="bg1"/>
                    </a:solidFill>
                    <a:latin typeface="Century Gothic" panose="020B0502020202020204" pitchFamily="34" charset="0"/>
                  </a:rPr>
                  <a:t>The user can demonstrate on a projector or computer</a:t>
                </a:r>
              </a:p>
            </p:txBody>
          </p:sp>
          <p:sp>
            <p:nvSpPr>
              <p:cNvPr id="11" name="文本框 10"/>
              <p:cNvSpPr txBox="1"/>
              <p:nvPr/>
            </p:nvSpPr>
            <p:spPr>
              <a:xfrm>
                <a:off x="3059646" y="4562974"/>
                <a:ext cx="2954655"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a:solidFill>
                      <a:schemeClr val="bg1"/>
                    </a:solidFill>
                  </a:rPr>
                  <a:t>工作目标展示</a:t>
                </a:r>
              </a:p>
            </p:txBody>
          </p:sp>
        </p:grpSp>
      </p:grpSp>
      <p:sp>
        <p:nvSpPr>
          <p:cNvPr id="14" name="六边形 35"/>
          <p:cNvSpPr/>
          <p:nvPr/>
        </p:nvSpPr>
        <p:spPr>
          <a:xfrm>
            <a:off x="5856222" y="2301240"/>
            <a:ext cx="479556" cy="543666"/>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680863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Freeform 9"/>
          <p:cNvSpPr>
            <a:spLocks/>
          </p:cNvSpPr>
          <p:nvPr/>
        </p:nvSpPr>
        <p:spPr bwMode="auto">
          <a:xfrm>
            <a:off x="4414851" y="2486022"/>
            <a:ext cx="1294641" cy="781720"/>
          </a:xfrm>
          <a:custGeom>
            <a:avLst/>
            <a:gdLst>
              <a:gd name="T0" fmla="*/ 453 w 495"/>
              <a:gd name="T1" fmla="*/ 148 h 299"/>
              <a:gd name="T2" fmla="*/ 363 w 495"/>
              <a:gd name="T3" fmla="*/ 57 h 299"/>
              <a:gd name="T4" fmla="*/ 351 w 495"/>
              <a:gd name="T5" fmla="*/ 58 h 299"/>
              <a:gd name="T6" fmla="*/ 250 w 495"/>
              <a:gd name="T7" fmla="*/ 0 h 299"/>
              <a:gd name="T8" fmla="*/ 135 w 495"/>
              <a:gd name="T9" fmla="*/ 91 h 299"/>
              <a:gd name="T10" fmla="*/ 124 w 495"/>
              <a:gd name="T11" fmla="*/ 90 h 299"/>
              <a:gd name="T12" fmla="*/ 61 w 495"/>
              <a:gd name="T13" fmla="*/ 140 h 299"/>
              <a:gd name="T14" fmla="*/ 0 w 495"/>
              <a:gd name="T15" fmla="*/ 218 h 299"/>
              <a:gd name="T16" fmla="*/ 81 w 495"/>
              <a:gd name="T17" fmla="*/ 299 h 299"/>
              <a:gd name="T18" fmla="*/ 414 w 495"/>
              <a:gd name="T19" fmla="*/ 299 h 299"/>
              <a:gd name="T20" fmla="*/ 495 w 495"/>
              <a:gd name="T21" fmla="*/ 218 h 299"/>
              <a:gd name="T22" fmla="*/ 453 w 495"/>
              <a:gd name="T23" fmla="*/ 14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299">
                <a:moveTo>
                  <a:pt x="453" y="148"/>
                </a:moveTo>
                <a:cubicBezTo>
                  <a:pt x="453" y="98"/>
                  <a:pt x="413" y="57"/>
                  <a:pt x="363" y="57"/>
                </a:cubicBezTo>
                <a:cubicBezTo>
                  <a:pt x="359" y="57"/>
                  <a:pt x="355" y="58"/>
                  <a:pt x="351" y="58"/>
                </a:cubicBezTo>
                <a:cubicBezTo>
                  <a:pt x="331" y="23"/>
                  <a:pt x="293" y="0"/>
                  <a:pt x="250" y="0"/>
                </a:cubicBezTo>
                <a:cubicBezTo>
                  <a:pt x="194" y="0"/>
                  <a:pt x="147" y="39"/>
                  <a:pt x="135" y="91"/>
                </a:cubicBezTo>
                <a:cubicBezTo>
                  <a:pt x="131" y="91"/>
                  <a:pt x="128" y="90"/>
                  <a:pt x="124" y="90"/>
                </a:cubicBezTo>
                <a:cubicBezTo>
                  <a:pt x="94" y="90"/>
                  <a:pt x="68" y="112"/>
                  <a:pt x="61" y="140"/>
                </a:cubicBezTo>
                <a:cubicBezTo>
                  <a:pt x="26" y="149"/>
                  <a:pt x="0" y="180"/>
                  <a:pt x="0" y="218"/>
                </a:cubicBezTo>
                <a:cubicBezTo>
                  <a:pt x="0" y="263"/>
                  <a:pt x="37" y="299"/>
                  <a:pt x="81" y="299"/>
                </a:cubicBezTo>
                <a:cubicBezTo>
                  <a:pt x="414" y="299"/>
                  <a:pt x="414" y="299"/>
                  <a:pt x="414" y="299"/>
                </a:cubicBezTo>
                <a:cubicBezTo>
                  <a:pt x="459" y="299"/>
                  <a:pt x="495" y="263"/>
                  <a:pt x="495" y="218"/>
                </a:cubicBezTo>
                <a:cubicBezTo>
                  <a:pt x="495" y="188"/>
                  <a:pt x="478" y="162"/>
                  <a:pt x="453" y="14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gency FB" panose="020B0503020202020204" pitchFamily="34" charset="0"/>
              <a:ea typeface="宋体" panose="02010600030101010101" pitchFamily="2" charset="-122"/>
              <a:cs typeface="+mn-cs"/>
            </a:endParaRPr>
          </a:p>
        </p:txBody>
      </p:sp>
      <p:sp>
        <p:nvSpPr>
          <p:cNvPr id="110" name="Freeform 9"/>
          <p:cNvSpPr>
            <a:spLocks/>
          </p:cNvSpPr>
          <p:nvPr/>
        </p:nvSpPr>
        <p:spPr bwMode="auto">
          <a:xfrm>
            <a:off x="1398056" y="1926838"/>
            <a:ext cx="1352273" cy="816519"/>
          </a:xfrm>
          <a:custGeom>
            <a:avLst/>
            <a:gdLst>
              <a:gd name="T0" fmla="*/ 453 w 495"/>
              <a:gd name="T1" fmla="*/ 148 h 299"/>
              <a:gd name="T2" fmla="*/ 363 w 495"/>
              <a:gd name="T3" fmla="*/ 57 h 299"/>
              <a:gd name="T4" fmla="*/ 351 w 495"/>
              <a:gd name="T5" fmla="*/ 58 h 299"/>
              <a:gd name="T6" fmla="*/ 250 w 495"/>
              <a:gd name="T7" fmla="*/ 0 h 299"/>
              <a:gd name="T8" fmla="*/ 135 w 495"/>
              <a:gd name="T9" fmla="*/ 91 h 299"/>
              <a:gd name="T10" fmla="*/ 124 w 495"/>
              <a:gd name="T11" fmla="*/ 90 h 299"/>
              <a:gd name="T12" fmla="*/ 61 w 495"/>
              <a:gd name="T13" fmla="*/ 140 h 299"/>
              <a:gd name="T14" fmla="*/ 0 w 495"/>
              <a:gd name="T15" fmla="*/ 218 h 299"/>
              <a:gd name="T16" fmla="*/ 81 w 495"/>
              <a:gd name="T17" fmla="*/ 299 h 299"/>
              <a:gd name="T18" fmla="*/ 414 w 495"/>
              <a:gd name="T19" fmla="*/ 299 h 299"/>
              <a:gd name="T20" fmla="*/ 495 w 495"/>
              <a:gd name="T21" fmla="*/ 218 h 299"/>
              <a:gd name="T22" fmla="*/ 453 w 495"/>
              <a:gd name="T23" fmla="*/ 14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299">
                <a:moveTo>
                  <a:pt x="453" y="148"/>
                </a:moveTo>
                <a:cubicBezTo>
                  <a:pt x="453" y="98"/>
                  <a:pt x="413" y="57"/>
                  <a:pt x="363" y="57"/>
                </a:cubicBezTo>
                <a:cubicBezTo>
                  <a:pt x="359" y="57"/>
                  <a:pt x="355" y="58"/>
                  <a:pt x="351" y="58"/>
                </a:cubicBezTo>
                <a:cubicBezTo>
                  <a:pt x="331" y="23"/>
                  <a:pt x="293" y="0"/>
                  <a:pt x="250" y="0"/>
                </a:cubicBezTo>
                <a:cubicBezTo>
                  <a:pt x="194" y="0"/>
                  <a:pt x="147" y="39"/>
                  <a:pt x="135" y="91"/>
                </a:cubicBezTo>
                <a:cubicBezTo>
                  <a:pt x="131" y="91"/>
                  <a:pt x="128" y="90"/>
                  <a:pt x="124" y="90"/>
                </a:cubicBezTo>
                <a:cubicBezTo>
                  <a:pt x="94" y="90"/>
                  <a:pt x="68" y="112"/>
                  <a:pt x="61" y="140"/>
                </a:cubicBezTo>
                <a:cubicBezTo>
                  <a:pt x="26" y="149"/>
                  <a:pt x="0" y="180"/>
                  <a:pt x="0" y="218"/>
                </a:cubicBezTo>
                <a:cubicBezTo>
                  <a:pt x="0" y="263"/>
                  <a:pt x="37" y="299"/>
                  <a:pt x="81" y="299"/>
                </a:cubicBezTo>
                <a:cubicBezTo>
                  <a:pt x="414" y="299"/>
                  <a:pt x="414" y="299"/>
                  <a:pt x="414" y="299"/>
                </a:cubicBezTo>
                <a:cubicBezTo>
                  <a:pt x="459" y="299"/>
                  <a:pt x="495" y="263"/>
                  <a:pt x="495" y="218"/>
                </a:cubicBezTo>
                <a:cubicBezTo>
                  <a:pt x="495" y="188"/>
                  <a:pt x="478" y="162"/>
                  <a:pt x="453" y="14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gency FB" panose="020B0503020202020204" pitchFamily="34" charset="0"/>
              <a:ea typeface="宋体" panose="02010600030101010101" pitchFamily="2" charset="-122"/>
              <a:cs typeface="+mn-cs"/>
            </a:endParaRPr>
          </a:p>
        </p:txBody>
      </p:sp>
      <p:sp>
        <p:nvSpPr>
          <p:cNvPr id="82" name="Freeform 9"/>
          <p:cNvSpPr>
            <a:spLocks/>
          </p:cNvSpPr>
          <p:nvPr/>
        </p:nvSpPr>
        <p:spPr bwMode="auto">
          <a:xfrm>
            <a:off x="9628757" y="2486022"/>
            <a:ext cx="1294641" cy="781720"/>
          </a:xfrm>
          <a:custGeom>
            <a:avLst/>
            <a:gdLst>
              <a:gd name="T0" fmla="*/ 453 w 495"/>
              <a:gd name="T1" fmla="*/ 148 h 299"/>
              <a:gd name="T2" fmla="*/ 363 w 495"/>
              <a:gd name="T3" fmla="*/ 57 h 299"/>
              <a:gd name="T4" fmla="*/ 351 w 495"/>
              <a:gd name="T5" fmla="*/ 58 h 299"/>
              <a:gd name="T6" fmla="*/ 250 w 495"/>
              <a:gd name="T7" fmla="*/ 0 h 299"/>
              <a:gd name="T8" fmla="*/ 135 w 495"/>
              <a:gd name="T9" fmla="*/ 91 h 299"/>
              <a:gd name="T10" fmla="*/ 124 w 495"/>
              <a:gd name="T11" fmla="*/ 90 h 299"/>
              <a:gd name="T12" fmla="*/ 61 w 495"/>
              <a:gd name="T13" fmla="*/ 140 h 299"/>
              <a:gd name="T14" fmla="*/ 0 w 495"/>
              <a:gd name="T15" fmla="*/ 218 h 299"/>
              <a:gd name="T16" fmla="*/ 81 w 495"/>
              <a:gd name="T17" fmla="*/ 299 h 299"/>
              <a:gd name="T18" fmla="*/ 414 w 495"/>
              <a:gd name="T19" fmla="*/ 299 h 299"/>
              <a:gd name="T20" fmla="*/ 495 w 495"/>
              <a:gd name="T21" fmla="*/ 218 h 299"/>
              <a:gd name="T22" fmla="*/ 453 w 495"/>
              <a:gd name="T23" fmla="*/ 14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299">
                <a:moveTo>
                  <a:pt x="453" y="148"/>
                </a:moveTo>
                <a:cubicBezTo>
                  <a:pt x="453" y="98"/>
                  <a:pt x="413" y="57"/>
                  <a:pt x="363" y="57"/>
                </a:cubicBezTo>
                <a:cubicBezTo>
                  <a:pt x="359" y="57"/>
                  <a:pt x="355" y="58"/>
                  <a:pt x="351" y="58"/>
                </a:cubicBezTo>
                <a:cubicBezTo>
                  <a:pt x="331" y="23"/>
                  <a:pt x="293" y="0"/>
                  <a:pt x="250" y="0"/>
                </a:cubicBezTo>
                <a:cubicBezTo>
                  <a:pt x="194" y="0"/>
                  <a:pt x="147" y="39"/>
                  <a:pt x="135" y="91"/>
                </a:cubicBezTo>
                <a:cubicBezTo>
                  <a:pt x="131" y="91"/>
                  <a:pt x="128" y="90"/>
                  <a:pt x="124" y="90"/>
                </a:cubicBezTo>
                <a:cubicBezTo>
                  <a:pt x="94" y="90"/>
                  <a:pt x="68" y="112"/>
                  <a:pt x="61" y="140"/>
                </a:cubicBezTo>
                <a:cubicBezTo>
                  <a:pt x="26" y="149"/>
                  <a:pt x="0" y="180"/>
                  <a:pt x="0" y="218"/>
                </a:cubicBezTo>
                <a:cubicBezTo>
                  <a:pt x="0" y="263"/>
                  <a:pt x="37" y="299"/>
                  <a:pt x="81" y="299"/>
                </a:cubicBezTo>
                <a:cubicBezTo>
                  <a:pt x="414" y="299"/>
                  <a:pt x="414" y="299"/>
                  <a:pt x="414" y="299"/>
                </a:cubicBezTo>
                <a:cubicBezTo>
                  <a:pt x="459" y="299"/>
                  <a:pt x="495" y="263"/>
                  <a:pt x="495" y="218"/>
                </a:cubicBezTo>
                <a:cubicBezTo>
                  <a:pt x="495" y="188"/>
                  <a:pt x="478" y="162"/>
                  <a:pt x="453" y="14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gency FB" panose="020B0503020202020204" pitchFamily="34" charset="0"/>
              <a:ea typeface="宋体" panose="02010600030101010101" pitchFamily="2" charset="-122"/>
              <a:cs typeface="+mn-cs"/>
            </a:endParaRPr>
          </a:p>
        </p:txBody>
      </p:sp>
      <p:sp>
        <p:nvSpPr>
          <p:cNvPr id="83" name="Freeform 9"/>
          <p:cNvSpPr>
            <a:spLocks/>
          </p:cNvSpPr>
          <p:nvPr/>
        </p:nvSpPr>
        <p:spPr bwMode="auto">
          <a:xfrm>
            <a:off x="6611962" y="1926838"/>
            <a:ext cx="1352273" cy="816519"/>
          </a:xfrm>
          <a:custGeom>
            <a:avLst/>
            <a:gdLst>
              <a:gd name="T0" fmla="*/ 453 w 495"/>
              <a:gd name="T1" fmla="*/ 148 h 299"/>
              <a:gd name="T2" fmla="*/ 363 w 495"/>
              <a:gd name="T3" fmla="*/ 57 h 299"/>
              <a:gd name="T4" fmla="*/ 351 w 495"/>
              <a:gd name="T5" fmla="*/ 58 h 299"/>
              <a:gd name="T6" fmla="*/ 250 w 495"/>
              <a:gd name="T7" fmla="*/ 0 h 299"/>
              <a:gd name="T8" fmla="*/ 135 w 495"/>
              <a:gd name="T9" fmla="*/ 91 h 299"/>
              <a:gd name="T10" fmla="*/ 124 w 495"/>
              <a:gd name="T11" fmla="*/ 90 h 299"/>
              <a:gd name="T12" fmla="*/ 61 w 495"/>
              <a:gd name="T13" fmla="*/ 140 h 299"/>
              <a:gd name="T14" fmla="*/ 0 w 495"/>
              <a:gd name="T15" fmla="*/ 218 h 299"/>
              <a:gd name="T16" fmla="*/ 81 w 495"/>
              <a:gd name="T17" fmla="*/ 299 h 299"/>
              <a:gd name="T18" fmla="*/ 414 w 495"/>
              <a:gd name="T19" fmla="*/ 299 h 299"/>
              <a:gd name="T20" fmla="*/ 495 w 495"/>
              <a:gd name="T21" fmla="*/ 218 h 299"/>
              <a:gd name="T22" fmla="*/ 453 w 495"/>
              <a:gd name="T23" fmla="*/ 14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299">
                <a:moveTo>
                  <a:pt x="453" y="148"/>
                </a:moveTo>
                <a:cubicBezTo>
                  <a:pt x="453" y="98"/>
                  <a:pt x="413" y="57"/>
                  <a:pt x="363" y="57"/>
                </a:cubicBezTo>
                <a:cubicBezTo>
                  <a:pt x="359" y="57"/>
                  <a:pt x="355" y="58"/>
                  <a:pt x="351" y="58"/>
                </a:cubicBezTo>
                <a:cubicBezTo>
                  <a:pt x="331" y="23"/>
                  <a:pt x="293" y="0"/>
                  <a:pt x="250" y="0"/>
                </a:cubicBezTo>
                <a:cubicBezTo>
                  <a:pt x="194" y="0"/>
                  <a:pt x="147" y="39"/>
                  <a:pt x="135" y="91"/>
                </a:cubicBezTo>
                <a:cubicBezTo>
                  <a:pt x="131" y="91"/>
                  <a:pt x="128" y="90"/>
                  <a:pt x="124" y="90"/>
                </a:cubicBezTo>
                <a:cubicBezTo>
                  <a:pt x="94" y="90"/>
                  <a:pt x="68" y="112"/>
                  <a:pt x="61" y="140"/>
                </a:cubicBezTo>
                <a:cubicBezTo>
                  <a:pt x="26" y="149"/>
                  <a:pt x="0" y="180"/>
                  <a:pt x="0" y="218"/>
                </a:cubicBezTo>
                <a:cubicBezTo>
                  <a:pt x="0" y="263"/>
                  <a:pt x="37" y="299"/>
                  <a:pt x="81" y="299"/>
                </a:cubicBezTo>
                <a:cubicBezTo>
                  <a:pt x="414" y="299"/>
                  <a:pt x="414" y="299"/>
                  <a:pt x="414" y="299"/>
                </a:cubicBezTo>
                <a:cubicBezTo>
                  <a:pt x="459" y="299"/>
                  <a:pt x="495" y="263"/>
                  <a:pt x="495" y="218"/>
                </a:cubicBezTo>
                <a:cubicBezTo>
                  <a:pt x="495" y="188"/>
                  <a:pt x="478" y="162"/>
                  <a:pt x="453" y="14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gency FB" panose="020B0503020202020204" pitchFamily="34" charset="0"/>
              <a:ea typeface="宋体" panose="02010600030101010101" pitchFamily="2" charset="-122"/>
              <a:cs typeface="+mn-cs"/>
            </a:endParaRPr>
          </a:p>
        </p:txBody>
      </p:sp>
      <p:grpSp>
        <p:nvGrpSpPr>
          <p:cNvPr id="88" name="组合 87"/>
          <p:cNvGrpSpPr/>
          <p:nvPr/>
        </p:nvGrpSpPr>
        <p:grpSpPr>
          <a:xfrm>
            <a:off x="1512787" y="4413599"/>
            <a:ext cx="4105877" cy="1381894"/>
            <a:chOff x="4265654" y="1851119"/>
            <a:chExt cx="4105877" cy="1381894"/>
          </a:xfrm>
        </p:grpSpPr>
        <p:sp>
          <p:nvSpPr>
            <p:cNvPr id="89" name="矩形 88"/>
            <p:cNvSpPr/>
            <p:nvPr/>
          </p:nvSpPr>
          <p:spPr>
            <a:xfrm>
              <a:off x="4265654" y="2309683"/>
              <a:ext cx="4105877" cy="923330"/>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2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200" dirty="0">
                  <a:solidFill>
                    <a:schemeClr val="tx1">
                      <a:lumMod val="65000"/>
                      <a:lumOff val="35000"/>
                    </a:schemeClr>
                  </a:solidFill>
                  <a:latin typeface="微软雅黑"/>
                  <a:ea typeface="微软雅黑"/>
                  <a:cs typeface="Arial" panose="020B0604020202020204" pitchFamily="34" charset="0"/>
                </a:rPr>
                <a:t>保留文字您的内容打在这里，或者通过复您的文本后，在此框中选择粘贴并选择只保留</a:t>
              </a:r>
              <a:r>
                <a:rPr lang="zh-CN" altLang="en-US" sz="1200" dirty="0" smtClean="0">
                  <a:solidFill>
                    <a:schemeClr val="tx1">
                      <a:lumMod val="65000"/>
                      <a:lumOff val="35000"/>
                    </a:schemeClr>
                  </a:solidFill>
                  <a:latin typeface="微软雅黑"/>
                  <a:ea typeface="微软雅黑"/>
                  <a:cs typeface="Arial" panose="020B0604020202020204" pitchFamily="34" charset="0"/>
                </a:rPr>
                <a:t>文字</a:t>
              </a:r>
              <a:endParaRPr lang="zh-CN" altLang="en-US" sz="1200" dirty="0">
                <a:solidFill>
                  <a:schemeClr val="tx1">
                    <a:lumMod val="65000"/>
                    <a:lumOff val="35000"/>
                  </a:schemeClr>
                </a:solidFill>
                <a:latin typeface="微软雅黑"/>
                <a:ea typeface="微软雅黑"/>
                <a:cs typeface="Arial" panose="020B0604020202020204" pitchFamily="34" charset="0"/>
              </a:endParaRPr>
            </a:p>
          </p:txBody>
        </p:sp>
        <p:sp>
          <p:nvSpPr>
            <p:cNvPr id="90" name="矩形 89"/>
            <p:cNvSpPr/>
            <p:nvPr/>
          </p:nvSpPr>
          <p:spPr>
            <a:xfrm>
              <a:off x="4265655" y="1851119"/>
              <a:ext cx="3458556" cy="499624"/>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grpSp>
        <p:nvGrpSpPr>
          <p:cNvPr id="91" name="组合 90"/>
          <p:cNvGrpSpPr/>
          <p:nvPr/>
        </p:nvGrpSpPr>
        <p:grpSpPr>
          <a:xfrm>
            <a:off x="6611962" y="4413599"/>
            <a:ext cx="4105877" cy="1381894"/>
            <a:chOff x="4265654" y="1851119"/>
            <a:chExt cx="4105877" cy="1381894"/>
          </a:xfrm>
        </p:grpSpPr>
        <p:sp>
          <p:nvSpPr>
            <p:cNvPr id="92" name="矩形 91"/>
            <p:cNvSpPr/>
            <p:nvPr/>
          </p:nvSpPr>
          <p:spPr>
            <a:xfrm>
              <a:off x="4265654" y="2309683"/>
              <a:ext cx="4105877" cy="923330"/>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2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200" dirty="0">
                  <a:solidFill>
                    <a:schemeClr val="tx1">
                      <a:lumMod val="65000"/>
                      <a:lumOff val="35000"/>
                    </a:schemeClr>
                  </a:solidFill>
                  <a:latin typeface="微软雅黑"/>
                  <a:ea typeface="微软雅黑"/>
                  <a:cs typeface="Arial" panose="020B0604020202020204" pitchFamily="34" charset="0"/>
                </a:rPr>
                <a:t>保留文字您的内容打在这里，或者通过复您的文本后，在此框中选择粘贴并选择只保留</a:t>
              </a:r>
              <a:r>
                <a:rPr lang="zh-CN" altLang="en-US" sz="1200" dirty="0" smtClean="0">
                  <a:solidFill>
                    <a:schemeClr val="tx1">
                      <a:lumMod val="65000"/>
                      <a:lumOff val="35000"/>
                    </a:schemeClr>
                  </a:solidFill>
                  <a:latin typeface="微软雅黑"/>
                  <a:ea typeface="微软雅黑"/>
                  <a:cs typeface="Arial" panose="020B0604020202020204" pitchFamily="34" charset="0"/>
                </a:rPr>
                <a:t>文字</a:t>
              </a:r>
              <a:endParaRPr lang="zh-CN" altLang="en-US" sz="1200" dirty="0">
                <a:solidFill>
                  <a:schemeClr val="tx1">
                    <a:lumMod val="65000"/>
                    <a:lumOff val="35000"/>
                  </a:schemeClr>
                </a:solidFill>
                <a:latin typeface="微软雅黑"/>
                <a:ea typeface="微软雅黑"/>
                <a:cs typeface="Arial" panose="020B0604020202020204" pitchFamily="34" charset="0"/>
              </a:endParaRPr>
            </a:p>
          </p:txBody>
        </p:sp>
        <p:sp>
          <p:nvSpPr>
            <p:cNvPr id="93" name="矩形 92"/>
            <p:cNvSpPr/>
            <p:nvPr/>
          </p:nvSpPr>
          <p:spPr>
            <a:xfrm>
              <a:off x="4265655" y="1851119"/>
              <a:ext cx="3458556" cy="499624"/>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pic>
        <p:nvPicPr>
          <p:cNvPr id="4" name="图片占位符 3"/>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ln w="19050">
            <a:solidFill>
              <a:schemeClr val="accent2"/>
            </a:solidFill>
          </a:ln>
        </p:spPr>
      </p:pic>
      <p:pic>
        <p:nvPicPr>
          <p:cNvPr id="5" name="图片占位符 4"/>
          <p:cNvPicPr>
            <a:picLocks noGrp="1" noChangeAspect="1"/>
          </p:cNvPicPr>
          <p:nvPr>
            <p:ph type="pic" sz="quarter" idx="14"/>
          </p:nvPr>
        </p:nvPicPr>
        <p:blipFill>
          <a:blip r:embed="rId4" cstate="screen">
            <a:extLst>
              <a:ext uri="{28A0092B-C50C-407E-A947-70E740481C1C}">
                <a14:useLocalDpi xmlns:a14="http://schemas.microsoft.com/office/drawing/2010/main"/>
              </a:ext>
            </a:extLst>
          </a:blip>
          <a:srcRect/>
          <a:stretch>
            <a:fillRect/>
          </a:stretch>
        </p:blipFill>
        <p:spPr>
          <a:ln w="19050">
            <a:solidFill>
              <a:schemeClr val="accent2"/>
            </a:solidFill>
          </a:ln>
        </p:spPr>
      </p:pic>
      <p:grpSp>
        <p:nvGrpSpPr>
          <p:cNvPr id="14" name="组合 13"/>
          <p:cNvGrpSpPr/>
          <p:nvPr/>
        </p:nvGrpSpPr>
        <p:grpSpPr>
          <a:xfrm>
            <a:off x="4212505" y="354939"/>
            <a:ext cx="3766991" cy="717686"/>
            <a:chOff x="2976152" y="4708118"/>
            <a:chExt cx="3766991" cy="717686"/>
          </a:xfrm>
        </p:grpSpPr>
        <p:sp>
          <p:nvSpPr>
            <p:cNvPr id="15" name="文本框 14"/>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16" name="文本框 15"/>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工作目标展示</a:t>
              </a:r>
            </a:p>
          </p:txBody>
        </p:sp>
      </p:grpSp>
    </p:spTree>
    <p:extLst>
      <p:ext uri="{BB962C8B-B14F-4D97-AF65-F5344CB8AC3E}">
        <p14:creationId xmlns:p14="http://schemas.microsoft.com/office/powerpoint/2010/main" val="4147458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fade">
                                      <p:cBhvr>
                                        <p:cTn id="7" dur="1000"/>
                                        <p:tgtEl>
                                          <p:spTgt spid="110"/>
                                        </p:tgtEl>
                                      </p:cBhvr>
                                    </p:animEffect>
                                    <p:anim calcmode="lin" valueType="num">
                                      <p:cBhvr>
                                        <p:cTn id="8" dur="1000" fill="hold"/>
                                        <p:tgtEl>
                                          <p:spTgt spid="110"/>
                                        </p:tgtEl>
                                        <p:attrNameLst>
                                          <p:attrName>ppt_x</p:attrName>
                                        </p:attrNameLst>
                                      </p:cBhvr>
                                      <p:tavLst>
                                        <p:tav tm="0">
                                          <p:val>
                                            <p:strVal val="#ppt_x"/>
                                          </p:val>
                                        </p:tav>
                                        <p:tav tm="100000">
                                          <p:val>
                                            <p:strVal val="#ppt_x"/>
                                          </p:val>
                                        </p:tav>
                                      </p:tavLst>
                                    </p:anim>
                                    <p:anim calcmode="lin" valueType="num">
                                      <p:cBhvr>
                                        <p:cTn id="9" dur="1000" fill="hold"/>
                                        <p:tgtEl>
                                          <p:spTgt spid="1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1000"/>
                                        <p:tgtEl>
                                          <p:spTgt spid="109"/>
                                        </p:tgtEl>
                                      </p:cBhvr>
                                    </p:animEffect>
                                    <p:anim calcmode="lin" valueType="num">
                                      <p:cBhvr>
                                        <p:cTn id="13" dur="1000" fill="hold"/>
                                        <p:tgtEl>
                                          <p:spTgt spid="109"/>
                                        </p:tgtEl>
                                        <p:attrNameLst>
                                          <p:attrName>ppt_x</p:attrName>
                                        </p:attrNameLst>
                                      </p:cBhvr>
                                      <p:tavLst>
                                        <p:tav tm="0">
                                          <p:val>
                                            <p:strVal val="#ppt_x"/>
                                          </p:val>
                                        </p:tav>
                                        <p:tav tm="100000">
                                          <p:val>
                                            <p:strVal val="#ppt_x"/>
                                          </p:val>
                                        </p:tav>
                                      </p:tavLst>
                                    </p:anim>
                                    <p:anim calcmode="lin" valueType="num">
                                      <p:cBhvr>
                                        <p:cTn id="14" dur="1000" fill="hold"/>
                                        <p:tgtEl>
                                          <p:spTgt spid="10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3"/>
                                        </p:tgtEl>
                                        <p:attrNameLst>
                                          <p:attrName>style.visibility</p:attrName>
                                        </p:attrNameLst>
                                      </p:cBhvr>
                                      <p:to>
                                        <p:strVal val="visible"/>
                                      </p:to>
                                    </p:set>
                                    <p:animEffect transition="in" filter="fade">
                                      <p:cBhvr>
                                        <p:cTn id="17" dur="1000"/>
                                        <p:tgtEl>
                                          <p:spTgt spid="83"/>
                                        </p:tgtEl>
                                      </p:cBhvr>
                                    </p:animEffect>
                                    <p:anim calcmode="lin" valueType="num">
                                      <p:cBhvr>
                                        <p:cTn id="18" dur="1000" fill="hold"/>
                                        <p:tgtEl>
                                          <p:spTgt spid="83"/>
                                        </p:tgtEl>
                                        <p:attrNameLst>
                                          <p:attrName>ppt_x</p:attrName>
                                        </p:attrNameLst>
                                      </p:cBhvr>
                                      <p:tavLst>
                                        <p:tav tm="0">
                                          <p:val>
                                            <p:strVal val="#ppt_x"/>
                                          </p:val>
                                        </p:tav>
                                        <p:tav tm="100000">
                                          <p:val>
                                            <p:strVal val="#ppt_x"/>
                                          </p:val>
                                        </p:tav>
                                      </p:tavLst>
                                    </p:anim>
                                    <p:anim calcmode="lin" valueType="num">
                                      <p:cBhvr>
                                        <p:cTn id="19" dur="1000" fill="hold"/>
                                        <p:tgtEl>
                                          <p:spTgt spid="8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1000"/>
                                        <p:tgtEl>
                                          <p:spTgt spid="82"/>
                                        </p:tgtEl>
                                      </p:cBhvr>
                                    </p:animEffect>
                                    <p:anim calcmode="lin" valueType="num">
                                      <p:cBhvr>
                                        <p:cTn id="23" dur="1000" fill="hold"/>
                                        <p:tgtEl>
                                          <p:spTgt spid="82"/>
                                        </p:tgtEl>
                                        <p:attrNameLst>
                                          <p:attrName>ppt_x</p:attrName>
                                        </p:attrNameLst>
                                      </p:cBhvr>
                                      <p:tavLst>
                                        <p:tav tm="0">
                                          <p:val>
                                            <p:strVal val="#ppt_x"/>
                                          </p:val>
                                        </p:tav>
                                        <p:tav tm="100000">
                                          <p:val>
                                            <p:strVal val="#ppt_x"/>
                                          </p:val>
                                        </p:tav>
                                      </p:tavLst>
                                    </p:anim>
                                    <p:anim calcmode="lin" valueType="num">
                                      <p:cBhvr>
                                        <p:cTn id="24" dur="1000" fill="hold"/>
                                        <p:tgtEl>
                                          <p:spTgt spid="82"/>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par>
                                <p:cTn id="31" presetID="53" presetClass="entr" presetSubtype="16" fill="hold"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par>
                          <p:cTn id="36" fill="hold">
                            <p:stCondLst>
                              <p:cond delay="1500"/>
                            </p:stCondLst>
                            <p:childTnLst>
                              <p:par>
                                <p:cTn id="37" presetID="2" presetClass="entr" presetSubtype="6" fill="hold" nodeType="afterEffect">
                                  <p:stCondLst>
                                    <p:cond delay="0"/>
                                  </p:stCondLst>
                                  <p:childTnLst>
                                    <p:set>
                                      <p:cBhvr>
                                        <p:cTn id="38" dur="1" fill="hold">
                                          <p:stCondLst>
                                            <p:cond delay="0"/>
                                          </p:stCondLst>
                                        </p:cTn>
                                        <p:tgtEl>
                                          <p:spTgt spid="88"/>
                                        </p:tgtEl>
                                        <p:attrNameLst>
                                          <p:attrName>style.visibility</p:attrName>
                                        </p:attrNameLst>
                                      </p:cBhvr>
                                      <p:to>
                                        <p:strVal val="visible"/>
                                      </p:to>
                                    </p:set>
                                    <p:anim calcmode="lin" valueType="num">
                                      <p:cBhvr additive="base">
                                        <p:cTn id="39" dur="500" fill="hold"/>
                                        <p:tgtEl>
                                          <p:spTgt spid="88"/>
                                        </p:tgtEl>
                                        <p:attrNameLst>
                                          <p:attrName>ppt_x</p:attrName>
                                        </p:attrNameLst>
                                      </p:cBhvr>
                                      <p:tavLst>
                                        <p:tav tm="0">
                                          <p:val>
                                            <p:strVal val="1+#ppt_w/2"/>
                                          </p:val>
                                        </p:tav>
                                        <p:tav tm="100000">
                                          <p:val>
                                            <p:strVal val="#ppt_x"/>
                                          </p:val>
                                        </p:tav>
                                      </p:tavLst>
                                    </p:anim>
                                    <p:anim calcmode="lin" valueType="num">
                                      <p:cBhvr additive="base">
                                        <p:cTn id="40" dur="500" fill="hold"/>
                                        <p:tgtEl>
                                          <p:spTgt spid="88"/>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91"/>
                                        </p:tgtEl>
                                        <p:attrNameLst>
                                          <p:attrName>style.visibility</p:attrName>
                                        </p:attrNameLst>
                                      </p:cBhvr>
                                      <p:to>
                                        <p:strVal val="visible"/>
                                      </p:to>
                                    </p:set>
                                    <p:anim calcmode="lin" valueType="num">
                                      <p:cBhvr additive="base">
                                        <p:cTn id="43" dur="500" fill="hold"/>
                                        <p:tgtEl>
                                          <p:spTgt spid="91"/>
                                        </p:tgtEl>
                                        <p:attrNameLst>
                                          <p:attrName>ppt_x</p:attrName>
                                        </p:attrNameLst>
                                      </p:cBhvr>
                                      <p:tavLst>
                                        <p:tav tm="0">
                                          <p:val>
                                            <p:strVal val="1+#ppt_w/2"/>
                                          </p:val>
                                        </p:tav>
                                        <p:tav tm="100000">
                                          <p:val>
                                            <p:strVal val="#ppt_x"/>
                                          </p:val>
                                        </p:tav>
                                      </p:tavLst>
                                    </p:anim>
                                    <p:anim calcmode="lin" valueType="num">
                                      <p:cBhvr additive="base">
                                        <p:cTn id="44" dur="500" fill="hold"/>
                                        <p:tgtEl>
                                          <p:spTgt spid="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82" grpId="0" animBg="1"/>
      <p:bldP spid="8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ISLIDE.DIAGRAM" val="301095da-0b40-4dbb-bbb0-2190351696ea"/>
</p:tagLst>
</file>

<file path=ppt/tags/tag3.xml><?xml version="1.0" encoding="utf-8"?>
<p:tagLst xmlns:a="http://schemas.openxmlformats.org/drawingml/2006/main" xmlns:r="http://schemas.openxmlformats.org/officeDocument/2006/relationships" xmlns:p="http://schemas.openxmlformats.org/presentationml/2006/main">
  <p:tag name="ISLIDE.DIAGRAM" val="58dd2056-292b-4f9c-8e53-2657d3afde17"/>
</p:tagLst>
</file>

<file path=ppt/theme/theme1.xml><?xml version="1.0" encoding="utf-8"?>
<a:theme xmlns:a="http://schemas.openxmlformats.org/drawingml/2006/main" name="第一PPT，www.1ppt.com">
  <a:themeElements>
    <a:clrScheme name="自定义 275">
      <a:dk1>
        <a:srgbClr val="000000"/>
      </a:dk1>
      <a:lt1>
        <a:srgbClr val="FFFFFF"/>
      </a:lt1>
      <a:dk2>
        <a:srgbClr val="778495"/>
      </a:dk2>
      <a:lt2>
        <a:srgbClr val="F0F0F0"/>
      </a:lt2>
      <a:accent1>
        <a:srgbClr val="093759"/>
      </a:accent1>
      <a:accent2>
        <a:srgbClr val="1270B6"/>
      </a:accent2>
      <a:accent3>
        <a:srgbClr val="093759"/>
      </a:accent3>
      <a:accent4>
        <a:srgbClr val="1270B6"/>
      </a:accent4>
      <a:accent5>
        <a:srgbClr val="093759"/>
      </a:accent5>
      <a:accent6>
        <a:srgbClr val="1270B6"/>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86</TotalTime>
  <Words>3645</Words>
  <Application>Microsoft Office PowerPoint</Application>
  <PresentationFormat>自定义</PresentationFormat>
  <Paragraphs>255</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工作总结汇报</dc:title>
  <dc:creator>第一PPT</dc:creator>
  <cp:keywords>www.1ppt.com</cp:keywords>
  <dc:description>www.1ppt.com</dc:description>
  <cp:lastModifiedBy>Windows User</cp:lastModifiedBy>
  <cp:revision>35</cp:revision>
  <dcterms:created xsi:type="dcterms:W3CDTF">2017-08-18T03:02:00Z</dcterms:created>
  <dcterms:modified xsi:type="dcterms:W3CDTF">2019-05-06T14:50:25Z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