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</p:sldMasterIdLst>
  <p:notesMasterIdLst>
    <p:notesMasterId r:id="rId28"/>
  </p:notesMasterIdLst>
  <p:sldIdLst>
    <p:sldId id="269" r:id="rId3"/>
    <p:sldId id="270" r:id="rId4"/>
    <p:sldId id="265" r:id="rId5"/>
    <p:sldId id="285" r:id="rId6"/>
    <p:sldId id="281" r:id="rId7"/>
    <p:sldId id="273" r:id="rId8"/>
    <p:sldId id="274" r:id="rId9"/>
    <p:sldId id="266" r:id="rId10"/>
    <p:sldId id="275" r:id="rId11"/>
    <p:sldId id="283" r:id="rId12"/>
    <p:sldId id="276" r:id="rId13"/>
    <p:sldId id="277" r:id="rId14"/>
    <p:sldId id="278" r:id="rId15"/>
    <p:sldId id="267" r:id="rId16"/>
    <p:sldId id="279" r:id="rId17"/>
    <p:sldId id="280" r:id="rId18"/>
    <p:sldId id="282" r:id="rId19"/>
    <p:sldId id="272" r:id="rId20"/>
    <p:sldId id="268" r:id="rId21"/>
    <p:sldId id="284" r:id="rId22"/>
    <p:sldId id="286" r:id="rId23"/>
    <p:sldId id="288" r:id="rId24"/>
    <p:sldId id="263" r:id="rId25"/>
    <p:sldId id="287" r:id="rId26"/>
    <p:sldId id="289" r:id="rId27"/>
  </p:sldIdLst>
  <p:sldSz cx="12192000" cy="6858000"/>
  <p:notesSz cx="6858000" cy="9144000"/>
  <p:custDataLst>
    <p:tags r:id="rId2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506E"/>
    <a:srgbClr val="F0B5CB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09" autoAdjust="0"/>
    <p:restoredTop sz="94660"/>
  </p:normalViewPr>
  <p:slideViewPr>
    <p:cSldViewPr snapToGrid="0">
      <p:cViewPr varScale="1">
        <p:scale>
          <a:sx n="60" d="100"/>
          <a:sy n="60" d="100"/>
        </p:scale>
        <p:origin x="-72" y="-14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782B0-16FE-4F46-BE1E-AC5064BB53FE}" type="datetimeFigureOut">
              <a:rPr lang="zh-CN" altLang="en-US" smtClean="0"/>
              <a:t>2019/4/28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F005D3-2911-4E53-929E-3362944D29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564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005D3-2911-4E53-929E-3362944D299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76599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005D3-2911-4E53-929E-3362944D299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1110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005D3-2911-4E53-929E-3362944D299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95672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005D3-2911-4E53-929E-3362944D299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6196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005D3-2911-4E53-929E-3362944D299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76500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005D3-2911-4E53-929E-3362944D299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9543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005D3-2911-4E53-929E-3362944D299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1016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005D3-2911-4E53-929E-3362944D299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8649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005D3-2911-4E53-929E-3362944D299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68173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005D3-2911-4E53-929E-3362944D299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15606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005D3-2911-4E53-929E-3362944D299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7370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005D3-2911-4E53-929E-3362944D299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6604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005D3-2911-4E53-929E-3362944D299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0829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005D3-2911-4E53-929E-3362944D299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49733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005D3-2911-4E53-929E-3362944D299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8268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005D3-2911-4E53-929E-3362944D299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1871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005D3-2911-4E53-929E-3362944D299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1069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005D3-2911-4E53-929E-3362944D299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1682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005D3-2911-4E53-929E-3362944D299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65000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005D3-2911-4E53-929E-3362944D299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6493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005D3-2911-4E53-929E-3362944D299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8969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005D3-2911-4E53-929E-3362944D299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6127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326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666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743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395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8805404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093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312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268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375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337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898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164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748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1241696E-E60C-4B65-9AED-4427224A723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7626" y="-117323"/>
            <a:ext cx="5993946" cy="599394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7039E12-0E49-4DB3-A229-59EA9BB759A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926" y="-1681046"/>
            <a:ext cx="11872147" cy="600462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E09A46B5-82B5-4719-A216-DA0C0EC4878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1572" y="3053930"/>
            <a:ext cx="4033920" cy="4070555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E17A35B-F75A-4F7F-80E0-7DAB39DA894C}"/>
              </a:ext>
            </a:extLst>
          </p:cNvPr>
          <p:cNvSpPr/>
          <p:nvPr/>
        </p:nvSpPr>
        <p:spPr>
          <a:xfrm>
            <a:off x="1644533" y="4700060"/>
            <a:ext cx="844013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sz="7200" b="1" dirty="0">
                <a:solidFill>
                  <a:srgbClr val="F250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母亲</a:t>
            </a:r>
            <a:r>
              <a:rPr lang="zh-CN" altLang="en-US" sz="7200" b="1" dirty="0" smtClean="0">
                <a:solidFill>
                  <a:srgbClr val="F250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节主题</a:t>
            </a:r>
            <a:r>
              <a:rPr lang="en-US" altLang="zh-CN" sz="7200" b="1" dirty="0" smtClean="0">
                <a:solidFill>
                  <a:srgbClr val="F250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7200" b="1" dirty="0">
                <a:solidFill>
                  <a:srgbClr val="F250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</p:spTree>
    <p:extLst>
      <p:ext uri="{BB962C8B-B14F-4D97-AF65-F5344CB8AC3E}">
        <p14:creationId xmlns:p14="http://schemas.microsoft.com/office/powerpoint/2010/main" val="54075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F05A1F8-29BF-4263-B233-ED686246056C}"/>
              </a:ext>
            </a:extLst>
          </p:cNvPr>
          <p:cNvSpPr txBox="1"/>
          <p:nvPr/>
        </p:nvSpPr>
        <p:spPr>
          <a:xfrm>
            <a:off x="1348265" y="318052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DC27E63-0101-4518-BE5B-F7CE0C2DB679}"/>
              </a:ext>
            </a:extLst>
          </p:cNvPr>
          <p:cNvSpPr txBox="1"/>
          <p:nvPr/>
        </p:nvSpPr>
        <p:spPr>
          <a:xfrm>
            <a:off x="1376840" y="762800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24D9D158-109A-48A4-88B8-74DD9E899DD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0536" y="1132132"/>
            <a:ext cx="5307434" cy="4734231"/>
          </a:xfrm>
          <a:prstGeom prst="rect">
            <a:avLst/>
          </a:prstGeom>
        </p:spPr>
      </p:pic>
      <p:sp>
        <p:nvSpPr>
          <p:cNvPr id="8" name="椭圆 2">
            <a:extLst>
              <a:ext uri="{FF2B5EF4-FFF2-40B4-BE49-F238E27FC236}">
                <a16:creationId xmlns:a16="http://schemas.microsoft.com/office/drawing/2014/main" xmlns="" id="{97C73D88-D119-4C38-B1AF-E9B4114BA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5374" y="2970049"/>
            <a:ext cx="228600" cy="2286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" name="椭圆 327">
            <a:extLst>
              <a:ext uri="{FF2B5EF4-FFF2-40B4-BE49-F238E27FC236}">
                <a16:creationId xmlns:a16="http://schemas.microsoft.com/office/drawing/2014/main" xmlns="" id="{3F667274-C74F-4CE7-9535-03FAE6B519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5374" y="3819361"/>
            <a:ext cx="228600" cy="2286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A8B2BE"/>
            </a:solidFill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椭圆 339">
            <a:extLst>
              <a:ext uri="{FF2B5EF4-FFF2-40B4-BE49-F238E27FC236}">
                <a16:creationId xmlns:a16="http://schemas.microsoft.com/office/drawing/2014/main" xmlns="" id="{C4AE1A89-83EE-4E8F-9B8A-722FD3D149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5374" y="4667086"/>
            <a:ext cx="228600" cy="2286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F380CCA8-33FD-437F-AA42-9DF41685B41B}"/>
              </a:ext>
            </a:extLst>
          </p:cNvPr>
          <p:cNvSpPr txBox="1"/>
          <p:nvPr/>
        </p:nvSpPr>
        <p:spPr>
          <a:xfrm>
            <a:off x="3753347" y="2974462"/>
            <a:ext cx="251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Click here to add words</a:t>
            </a:r>
            <a:endParaRPr lang="zh-CN" altLang="en-US" sz="1400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230C198C-058F-442F-8863-3C15A313C8E7}"/>
              </a:ext>
            </a:extLst>
          </p:cNvPr>
          <p:cNvSpPr txBox="1"/>
          <p:nvPr/>
        </p:nvSpPr>
        <p:spPr>
          <a:xfrm>
            <a:off x="2356021" y="2928296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BB7916C-6A0D-4241-AAD3-7566D7DF57EB}"/>
              </a:ext>
            </a:extLst>
          </p:cNvPr>
          <p:cNvSpPr txBox="1"/>
          <p:nvPr/>
        </p:nvSpPr>
        <p:spPr>
          <a:xfrm>
            <a:off x="3701381" y="3807673"/>
            <a:ext cx="251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Click here to add words</a:t>
            </a:r>
            <a:endParaRPr lang="zh-CN" altLang="en-US" sz="14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6074EA64-ADEA-4D08-9443-710D3660A0E7}"/>
              </a:ext>
            </a:extLst>
          </p:cNvPr>
          <p:cNvSpPr txBox="1"/>
          <p:nvPr/>
        </p:nvSpPr>
        <p:spPr>
          <a:xfrm>
            <a:off x="2304055" y="3761507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F55AB8B-D4C3-4910-AB92-C0FE3D327A49}"/>
              </a:ext>
            </a:extLst>
          </p:cNvPr>
          <p:cNvSpPr txBox="1"/>
          <p:nvPr/>
        </p:nvSpPr>
        <p:spPr>
          <a:xfrm>
            <a:off x="3701381" y="4707892"/>
            <a:ext cx="251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Click here to add words</a:t>
            </a:r>
            <a:endParaRPr lang="zh-CN" altLang="en-US" sz="1400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6E3FAFD2-6B61-4364-8F44-72670FF1FE08}"/>
              </a:ext>
            </a:extLst>
          </p:cNvPr>
          <p:cNvSpPr txBox="1"/>
          <p:nvPr/>
        </p:nvSpPr>
        <p:spPr>
          <a:xfrm>
            <a:off x="2304055" y="4661726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1532791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F05A1F8-29BF-4263-B233-ED686246056C}"/>
              </a:ext>
            </a:extLst>
          </p:cNvPr>
          <p:cNvSpPr txBox="1"/>
          <p:nvPr/>
        </p:nvSpPr>
        <p:spPr>
          <a:xfrm>
            <a:off x="1348265" y="318052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DC27E63-0101-4518-BE5B-F7CE0C2DB679}"/>
              </a:ext>
            </a:extLst>
          </p:cNvPr>
          <p:cNvSpPr txBox="1"/>
          <p:nvPr/>
        </p:nvSpPr>
        <p:spPr>
          <a:xfrm>
            <a:off x="1376840" y="762800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7" name="任意多边形 2">
            <a:extLst>
              <a:ext uri="{FF2B5EF4-FFF2-40B4-BE49-F238E27FC236}">
                <a16:creationId xmlns:a16="http://schemas.microsoft.com/office/drawing/2014/main" xmlns="" id="{D0FD9476-B81C-4A12-B2B0-52FBE823FE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4200" y="1962150"/>
            <a:ext cx="1685925" cy="1676400"/>
          </a:xfrm>
          <a:custGeom>
            <a:avLst/>
            <a:gdLst>
              <a:gd name="T0" fmla="*/ 1686165 w 1685845"/>
              <a:gd name="T1" fmla="*/ 27 h 1676401"/>
              <a:gd name="T2" fmla="*/ 1682242 w 1685845"/>
              <a:gd name="T3" fmla="*/ 696292 h 1676401"/>
              <a:gd name="T4" fmla="*/ 985491 w 1685845"/>
              <a:gd name="T5" fmla="*/ 981395 h 1676401"/>
              <a:gd name="T6" fmla="*/ 696408 w 1685845"/>
              <a:gd name="T7" fmla="*/ 1676397 h 1676401"/>
              <a:gd name="T8" fmla="*/ 0 w 1685845"/>
              <a:gd name="T9" fmla="*/ 1676396 h 1676401"/>
              <a:gd name="T10" fmla="*/ 283667 w 1685845"/>
              <a:gd name="T11" fmla="*/ 743402 h 1676401"/>
              <a:gd name="T12" fmla="*/ 326159 w 1685845"/>
              <a:gd name="T13" fmla="*/ 686287 h 1676401"/>
              <a:gd name="T14" fmla="*/ 222845 w 1685845"/>
              <a:gd name="T15" fmla="*/ 399824 h 1676401"/>
              <a:gd name="T16" fmla="*/ 531867 w 1685845"/>
              <a:gd name="T17" fmla="*/ 453989 h 1676401"/>
              <a:gd name="T18" fmla="*/ 618211 w 1685845"/>
              <a:gd name="T19" fmla="*/ 376276 h 1676401"/>
              <a:gd name="T20" fmla="*/ 1686165 w 1685845"/>
              <a:gd name="T21" fmla="*/ 27 h 167640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85845"/>
              <a:gd name="T34" fmla="*/ 0 h 1676401"/>
              <a:gd name="T35" fmla="*/ 1685845 w 1685845"/>
              <a:gd name="T36" fmla="*/ 1676401 h 167640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85845" h="1676401">
                <a:moveTo>
                  <a:pt x="1685845" y="27"/>
                </a:moveTo>
                <a:cubicBezTo>
                  <a:pt x="1684537" y="232115"/>
                  <a:pt x="1683230" y="464204"/>
                  <a:pt x="1681922" y="696292"/>
                </a:cubicBezTo>
                <a:cubicBezTo>
                  <a:pt x="1421024" y="694822"/>
                  <a:pt x="1170307" y="797433"/>
                  <a:pt x="985303" y="981399"/>
                </a:cubicBezTo>
                <a:cubicBezTo>
                  <a:pt x="800299" y="1165364"/>
                  <a:pt x="696276" y="1415499"/>
                  <a:pt x="696276" y="1676401"/>
                </a:cubicBezTo>
                <a:lnTo>
                  <a:pt x="0" y="1676400"/>
                </a:lnTo>
                <a:cubicBezTo>
                  <a:pt x="0" y="1341716"/>
                  <a:pt x="100080" y="1017391"/>
                  <a:pt x="283614" y="743402"/>
                </a:cubicBezTo>
                <a:lnTo>
                  <a:pt x="326098" y="686287"/>
                </a:lnTo>
                <a:lnTo>
                  <a:pt x="222801" y="399824"/>
                </a:lnTo>
                <a:lnTo>
                  <a:pt x="531767" y="453989"/>
                </a:lnTo>
                <a:lnTo>
                  <a:pt x="618095" y="376276"/>
                </a:lnTo>
                <a:cubicBezTo>
                  <a:pt x="918260" y="131924"/>
                  <a:pt x="1295386" y="-2173"/>
                  <a:pt x="1685845" y="27"/>
                </a:cubicBezTo>
                <a:close/>
              </a:path>
            </a:pathLst>
          </a:custGeom>
          <a:solidFill>
            <a:srgbClr val="F2506E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8" name="任意多边形 3">
            <a:extLst>
              <a:ext uri="{FF2B5EF4-FFF2-40B4-BE49-F238E27FC236}">
                <a16:creationId xmlns:a16="http://schemas.microsoft.com/office/drawing/2014/main" xmlns="" id="{14254E21-A5A8-40AD-8B9A-72A0B9D5224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143625" y="1966913"/>
            <a:ext cx="1685925" cy="1676400"/>
          </a:xfrm>
          <a:custGeom>
            <a:avLst/>
            <a:gdLst>
              <a:gd name="T0" fmla="*/ 0 w 1685845"/>
              <a:gd name="T1" fmla="*/ 1676396 h 1676401"/>
              <a:gd name="T2" fmla="*/ 382330 w 1685845"/>
              <a:gd name="T3" fmla="*/ 610787 h 1676401"/>
              <a:gd name="T4" fmla="*/ 437474 w 1685845"/>
              <a:gd name="T5" fmla="*/ 550233 h 1676401"/>
              <a:gd name="T6" fmla="*/ 357502 w 1685845"/>
              <a:gd name="T7" fmla="*/ 249447 h 1676401"/>
              <a:gd name="T8" fmla="*/ 675707 w 1685845"/>
              <a:gd name="T9" fmla="*/ 334017 h 1676401"/>
              <a:gd name="T10" fmla="*/ 751407 w 1685845"/>
              <a:gd name="T11" fmla="*/ 278380 h 1676401"/>
              <a:gd name="T12" fmla="*/ 1686165 w 1685845"/>
              <a:gd name="T13" fmla="*/ 27 h 1676401"/>
              <a:gd name="T14" fmla="*/ 1682242 w 1685845"/>
              <a:gd name="T15" fmla="*/ 696292 h 1676401"/>
              <a:gd name="T16" fmla="*/ 985491 w 1685845"/>
              <a:gd name="T17" fmla="*/ 981395 h 1676401"/>
              <a:gd name="T18" fmla="*/ 696408 w 1685845"/>
              <a:gd name="T19" fmla="*/ 1676397 h 167640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685845"/>
              <a:gd name="T31" fmla="*/ 0 h 1676401"/>
              <a:gd name="T32" fmla="*/ 1685845 w 1685845"/>
              <a:gd name="T33" fmla="*/ 1676401 h 167640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685845" h="1676401">
                <a:moveTo>
                  <a:pt x="0" y="1676400"/>
                </a:moveTo>
                <a:cubicBezTo>
                  <a:pt x="0" y="1285935"/>
                  <a:pt x="136219" y="909570"/>
                  <a:pt x="382258" y="610787"/>
                </a:cubicBezTo>
                <a:lnTo>
                  <a:pt x="437390" y="550233"/>
                </a:lnTo>
                <a:lnTo>
                  <a:pt x="357434" y="249447"/>
                </a:lnTo>
                <a:lnTo>
                  <a:pt x="675579" y="334017"/>
                </a:lnTo>
                <a:lnTo>
                  <a:pt x="751263" y="278380"/>
                </a:lnTo>
                <a:cubicBezTo>
                  <a:pt x="1026282" y="96392"/>
                  <a:pt x="1351166" y="-1859"/>
                  <a:pt x="1685845" y="27"/>
                </a:cubicBezTo>
                <a:cubicBezTo>
                  <a:pt x="1684537" y="232115"/>
                  <a:pt x="1683230" y="464204"/>
                  <a:pt x="1681922" y="696292"/>
                </a:cubicBezTo>
                <a:cubicBezTo>
                  <a:pt x="1421024" y="694822"/>
                  <a:pt x="1170307" y="797433"/>
                  <a:pt x="985303" y="981399"/>
                </a:cubicBezTo>
                <a:cubicBezTo>
                  <a:pt x="800299" y="1165364"/>
                  <a:pt x="696276" y="1415499"/>
                  <a:pt x="696276" y="1676401"/>
                </a:cubicBezTo>
                <a:lnTo>
                  <a:pt x="0" y="1676400"/>
                </a:lnTo>
                <a:close/>
              </a:path>
            </a:pathLst>
          </a:custGeom>
          <a:solidFill>
            <a:srgbClr val="F2506E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任意多边形 4">
            <a:extLst>
              <a:ext uri="{FF2B5EF4-FFF2-40B4-BE49-F238E27FC236}">
                <a16:creationId xmlns:a16="http://schemas.microsoft.com/office/drawing/2014/main" xmlns="" id="{8BB0D0A8-B6F9-468B-A8B1-6369E8EC05F2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138863" y="3733800"/>
            <a:ext cx="1685925" cy="1676400"/>
          </a:xfrm>
          <a:custGeom>
            <a:avLst/>
            <a:gdLst>
              <a:gd name="T0" fmla="*/ 696408 w 1685845"/>
              <a:gd name="T1" fmla="*/ 1676397 h 1676401"/>
              <a:gd name="T2" fmla="*/ 0 w 1685845"/>
              <a:gd name="T3" fmla="*/ 1676396 h 1676401"/>
              <a:gd name="T4" fmla="*/ 283667 w 1685845"/>
              <a:gd name="T5" fmla="*/ 743402 h 1676401"/>
              <a:gd name="T6" fmla="*/ 284839 w 1685845"/>
              <a:gd name="T7" fmla="*/ 741830 h 1676401"/>
              <a:gd name="T8" fmla="*/ 159802 w 1685845"/>
              <a:gd name="T9" fmla="*/ 469217 h 1676401"/>
              <a:gd name="T10" fmla="*/ 484658 w 1685845"/>
              <a:gd name="T11" fmla="*/ 498419 h 1676401"/>
              <a:gd name="T12" fmla="*/ 494442 w 1685845"/>
              <a:gd name="T13" fmla="*/ 487672 h 1676401"/>
              <a:gd name="T14" fmla="*/ 1686165 w 1685845"/>
              <a:gd name="T15" fmla="*/ 27 h 1676401"/>
              <a:gd name="T16" fmla="*/ 1682242 w 1685845"/>
              <a:gd name="T17" fmla="*/ 696292 h 1676401"/>
              <a:gd name="T18" fmla="*/ 985491 w 1685845"/>
              <a:gd name="T19" fmla="*/ 981395 h 1676401"/>
              <a:gd name="T20" fmla="*/ 696408 w 1685845"/>
              <a:gd name="T21" fmla="*/ 1676397 h 167640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85845"/>
              <a:gd name="T34" fmla="*/ 0 h 1676401"/>
              <a:gd name="T35" fmla="*/ 1685845 w 1685845"/>
              <a:gd name="T36" fmla="*/ 1676401 h 167640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85845" h="1676401">
                <a:moveTo>
                  <a:pt x="696276" y="1676401"/>
                </a:moveTo>
                <a:lnTo>
                  <a:pt x="0" y="1676400"/>
                </a:lnTo>
                <a:cubicBezTo>
                  <a:pt x="0" y="1341716"/>
                  <a:pt x="100080" y="1017391"/>
                  <a:pt x="283614" y="743402"/>
                </a:cubicBezTo>
                <a:lnTo>
                  <a:pt x="284783" y="741830"/>
                </a:lnTo>
                <a:lnTo>
                  <a:pt x="159770" y="469217"/>
                </a:lnTo>
                <a:lnTo>
                  <a:pt x="484566" y="498419"/>
                </a:lnTo>
                <a:lnTo>
                  <a:pt x="494350" y="487672"/>
                </a:lnTo>
                <a:cubicBezTo>
                  <a:pt x="810781" y="173019"/>
                  <a:pt x="1239606" y="-2487"/>
                  <a:pt x="1685845" y="27"/>
                </a:cubicBezTo>
                <a:cubicBezTo>
                  <a:pt x="1684537" y="232115"/>
                  <a:pt x="1683230" y="464204"/>
                  <a:pt x="1681922" y="696292"/>
                </a:cubicBezTo>
                <a:cubicBezTo>
                  <a:pt x="1421024" y="694822"/>
                  <a:pt x="1170307" y="797433"/>
                  <a:pt x="985303" y="981399"/>
                </a:cubicBezTo>
                <a:cubicBezTo>
                  <a:pt x="800299" y="1165364"/>
                  <a:pt x="696276" y="1415499"/>
                  <a:pt x="696276" y="1676401"/>
                </a:cubicBezTo>
                <a:close/>
              </a:path>
            </a:pathLst>
          </a:custGeom>
          <a:solidFill>
            <a:srgbClr val="F2506E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10" name="任意多边形 5">
            <a:extLst>
              <a:ext uri="{FF2B5EF4-FFF2-40B4-BE49-F238E27FC236}">
                <a16:creationId xmlns:a16="http://schemas.microsoft.com/office/drawing/2014/main" xmlns="" id="{87F54966-3CB7-45A4-9134-DF9AFDC951A8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389437" y="3729038"/>
            <a:ext cx="1685925" cy="1676400"/>
          </a:xfrm>
          <a:custGeom>
            <a:avLst/>
            <a:gdLst>
              <a:gd name="T0" fmla="*/ 1686165 w 1685845"/>
              <a:gd name="T1" fmla="*/ 27 h 1676401"/>
              <a:gd name="T2" fmla="*/ 1682242 w 1685845"/>
              <a:gd name="T3" fmla="*/ 696292 h 1676401"/>
              <a:gd name="T4" fmla="*/ 985491 w 1685845"/>
              <a:gd name="T5" fmla="*/ 981395 h 1676401"/>
              <a:gd name="T6" fmla="*/ 696408 w 1685845"/>
              <a:gd name="T7" fmla="*/ 1676397 h 1676401"/>
              <a:gd name="T8" fmla="*/ 0 w 1685845"/>
              <a:gd name="T9" fmla="*/ 1676396 h 1676401"/>
              <a:gd name="T10" fmla="*/ 494442 w 1685845"/>
              <a:gd name="T11" fmla="*/ 487672 h 1676401"/>
              <a:gd name="T12" fmla="*/ 548935 w 1685845"/>
              <a:gd name="T13" fmla="*/ 438628 h 1676401"/>
              <a:gd name="T14" fmla="*/ 467029 w 1685845"/>
              <a:gd name="T15" fmla="*/ 130569 h 1676401"/>
              <a:gd name="T16" fmla="*/ 835499 w 1685845"/>
              <a:gd name="T17" fmla="*/ 228498 h 1676401"/>
              <a:gd name="T18" fmla="*/ 892911 w 1685845"/>
              <a:gd name="T19" fmla="*/ 194440 h 1676401"/>
              <a:gd name="T20" fmla="*/ 1686165 w 1685845"/>
              <a:gd name="T21" fmla="*/ 27 h 167640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85845"/>
              <a:gd name="T34" fmla="*/ 0 h 1676401"/>
              <a:gd name="T35" fmla="*/ 1685845 w 1685845"/>
              <a:gd name="T36" fmla="*/ 1676401 h 167640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85845" h="1676401">
                <a:moveTo>
                  <a:pt x="1685845" y="27"/>
                </a:moveTo>
                <a:cubicBezTo>
                  <a:pt x="1684537" y="232115"/>
                  <a:pt x="1683230" y="464204"/>
                  <a:pt x="1681922" y="696292"/>
                </a:cubicBezTo>
                <a:cubicBezTo>
                  <a:pt x="1421024" y="694822"/>
                  <a:pt x="1170307" y="797433"/>
                  <a:pt x="985303" y="981399"/>
                </a:cubicBezTo>
                <a:cubicBezTo>
                  <a:pt x="800299" y="1165364"/>
                  <a:pt x="696276" y="1415499"/>
                  <a:pt x="696276" y="1676401"/>
                </a:cubicBezTo>
                <a:lnTo>
                  <a:pt x="0" y="1676400"/>
                </a:lnTo>
                <a:cubicBezTo>
                  <a:pt x="0" y="1230154"/>
                  <a:pt x="177919" y="802325"/>
                  <a:pt x="494350" y="487672"/>
                </a:cubicBezTo>
                <a:lnTo>
                  <a:pt x="548831" y="438628"/>
                </a:lnTo>
                <a:lnTo>
                  <a:pt x="466941" y="130569"/>
                </a:lnTo>
                <a:lnTo>
                  <a:pt x="835339" y="228498"/>
                </a:lnTo>
                <a:lnTo>
                  <a:pt x="892743" y="194440"/>
                </a:lnTo>
                <a:cubicBezTo>
                  <a:pt x="1134849" y="66424"/>
                  <a:pt x="1406946" y="-1544"/>
                  <a:pt x="1685845" y="27"/>
                </a:cubicBezTo>
                <a:close/>
              </a:path>
            </a:pathLst>
          </a:custGeom>
          <a:solidFill>
            <a:srgbClr val="F2506E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1" name="Group 21">
            <a:extLst>
              <a:ext uri="{FF2B5EF4-FFF2-40B4-BE49-F238E27FC236}">
                <a16:creationId xmlns:a16="http://schemas.microsoft.com/office/drawing/2014/main" xmlns="" id="{4A13657A-3BB5-4705-9D75-96AFDC536355}"/>
              </a:ext>
            </a:extLst>
          </p:cNvPr>
          <p:cNvGrpSpPr>
            <a:grpSpLocks/>
          </p:cNvGrpSpPr>
          <p:nvPr/>
        </p:nvGrpSpPr>
        <p:grpSpPr bwMode="auto">
          <a:xfrm>
            <a:off x="3619500" y="4576763"/>
            <a:ext cx="736600" cy="712787"/>
            <a:chOff x="0" y="0"/>
            <a:chExt cx="736600" cy="712788"/>
          </a:xfrm>
          <a:solidFill>
            <a:srgbClr val="F2506E"/>
          </a:solidFill>
        </p:grpSpPr>
        <p:sp>
          <p:nvSpPr>
            <p:cNvPr id="12" name="Freeform 346">
              <a:extLst>
                <a:ext uri="{FF2B5EF4-FFF2-40B4-BE49-F238E27FC236}">
                  <a16:creationId xmlns:a16="http://schemas.microsoft.com/office/drawing/2014/main" xmlns="" id="{4394DB56-C889-4C2F-BDEE-D31CB845E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262" y="0"/>
              <a:ext cx="346075" cy="447675"/>
            </a:xfrm>
            <a:custGeom>
              <a:avLst/>
              <a:gdLst>
                <a:gd name="T0" fmla="*/ 0 w 92"/>
                <a:gd name="T1" fmla="*/ 2147483647 h 119"/>
                <a:gd name="T2" fmla="*/ 2147483647 w 92"/>
                <a:gd name="T3" fmla="*/ 2147483647 h 119"/>
                <a:gd name="T4" fmla="*/ 2147483647 w 92"/>
                <a:gd name="T5" fmla="*/ 2147483647 h 119"/>
                <a:gd name="T6" fmla="*/ 2147483647 w 92"/>
                <a:gd name="T7" fmla="*/ 2147483647 h 119"/>
                <a:gd name="T8" fmla="*/ 2147483647 w 92"/>
                <a:gd name="T9" fmla="*/ 2147483647 h 119"/>
                <a:gd name="T10" fmla="*/ 2147483647 w 92"/>
                <a:gd name="T11" fmla="*/ 2147483647 h 119"/>
                <a:gd name="T12" fmla="*/ 2147483647 w 92"/>
                <a:gd name="T13" fmla="*/ 2147483647 h 119"/>
                <a:gd name="T14" fmla="*/ 2147483647 w 92"/>
                <a:gd name="T15" fmla="*/ 2147483647 h 119"/>
                <a:gd name="T16" fmla="*/ 2147483647 w 92"/>
                <a:gd name="T17" fmla="*/ 2147483647 h 119"/>
                <a:gd name="T18" fmla="*/ 2147483647 w 92"/>
                <a:gd name="T19" fmla="*/ 0 h 119"/>
                <a:gd name="T20" fmla="*/ 2147483647 w 92"/>
                <a:gd name="T21" fmla="*/ 2147483647 h 119"/>
                <a:gd name="T22" fmla="*/ 2147483647 w 92"/>
                <a:gd name="T23" fmla="*/ 2147483647 h 119"/>
                <a:gd name="T24" fmla="*/ 0 w 92"/>
                <a:gd name="T25" fmla="*/ 2147483647 h 1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2"/>
                <a:gd name="T40" fmla="*/ 0 h 119"/>
                <a:gd name="T41" fmla="*/ 92 w 92"/>
                <a:gd name="T42" fmla="*/ 119 h 11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2" h="119">
                  <a:moveTo>
                    <a:pt x="0" y="69"/>
                  </a:moveTo>
                  <a:cubicBezTo>
                    <a:pt x="0" y="74"/>
                    <a:pt x="3" y="77"/>
                    <a:pt x="7" y="7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9" y="98"/>
                    <a:pt x="26" y="119"/>
                    <a:pt x="46" y="119"/>
                  </a:cubicBezTo>
                  <a:cubicBezTo>
                    <a:pt x="66" y="119"/>
                    <a:pt x="83" y="98"/>
                    <a:pt x="84" y="77"/>
                  </a:cubicBezTo>
                  <a:cubicBezTo>
                    <a:pt x="85" y="77"/>
                    <a:pt x="85" y="77"/>
                    <a:pt x="85" y="77"/>
                  </a:cubicBezTo>
                  <a:cubicBezTo>
                    <a:pt x="89" y="77"/>
                    <a:pt x="92" y="74"/>
                    <a:pt x="92" y="69"/>
                  </a:cubicBezTo>
                  <a:cubicBezTo>
                    <a:pt x="92" y="66"/>
                    <a:pt x="90" y="63"/>
                    <a:pt x="88" y="62"/>
                  </a:cubicBezTo>
                  <a:cubicBezTo>
                    <a:pt x="89" y="57"/>
                    <a:pt x="90" y="52"/>
                    <a:pt x="90" y="47"/>
                  </a:cubicBezTo>
                  <a:cubicBezTo>
                    <a:pt x="90" y="21"/>
                    <a:pt x="70" y="0"/>
                    <a:pt x="46" y="0"/>
                  </a:cubicBezTo>
                  <a:cubicBezTo>
                    <a:pt x="21" y="0"/>
                    <a:pt x="2" y="21"/>
                    <a:pt x="2" y="47"/>
                  </a:cubicBezTo>
                  <a:cubicBezTo>
                    <a:pt x="2" y="52"/>
                    <a:pt x="3" y="57"/>
                    <a:pt x="4" y="62"/>
                  </a:cubicBezTo>
                  <a:cubicBezTo>
                    <a:pt x="1" y="63"/>
                    <a:pt x="0" y="66"/>
                    <a:pt x="0" y="69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347">
              <a:extLst>
                <a:ext uri="{FF2B5EF4-FFF2-40B4-BE49-F238E27FC236}">
                  <a16:creationId xmlns:a16="http://schemas.microsoft.com/office/drawing/2014/main" xmlns="" id="{7C3BE8CE-A9C7-48BB-A3D1-ED79B9BFB7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95300"/>
              <a:ext cx="736600" cy="217488"/>
            </a:xfrm>
            <a:custGeom>
              <a:avLst/>
              <a:gdLst>
                <a:gd name="T0" fmla="*/ 2147483647 w 196"/>
                <a:gd name="T1" fmla="*/ 2147483647 h 58"/>
                <a:gd name="T2" fmla="*/ 2147483647 w 196"/>
                <a:gd name="T3" fmla="*/ 2147483647 h 58"/>
                <a:gd name="T4" fmla="*/ 2147483647 w 196"/>
                <a:gd name="T5" fmla="*/ 0 h 58"/>
                <a:gd name="T6" fmla="*/ 2147483647 w 196"/>
                <a:gd name="T7" fmla="*/ 0 h 58"/>
                <a:gd name="T8" fmla="*/ 2147483647 w 196"/>
                <a:gd name="T9" fmla="*/ 2147483647 h 58"/>
                <a:gd name="T10" fmla="*/ 2147483647 w 196"/>
                <a:gd name="T11" fmla="*/ 2147483647 h 58"/>
                <a:gd name="T12" fmla="*/ 2147483647 w 196"/>
                <a:gd name="T13" fmla="*/ 2147483647 h 58"/>
                <a:gd name="T14" fmla="*/ 2147483647 w 196"/>
                <a:gd name="T15" fmla="*/ 0 h 58"/>
                <a:gd name="T16" fmla="*/ 2147483647 w 196"/>
                <a:gd name="T17" fmla="*/ 0 h 58"/>
                <a:gd name="T18" fmla="*/ 2147483647 w 196"/>
                <a:gd name="T19" fmla="*/ 0 h 58"/>
                <a:gd name="T20" fmla="*/ 2147483647 w 196"/>
                <a:gd name="T21" fmla="*/ 2147483647 h 58"/>
                <a:gd name="T22" fmla="*/ 0 w 196"/>
                <a:gd name="T23" fmla="*/ 2147483647 h 58"/>
                <a:gd name="T24" fmla="*/ 0 w 196"/>
                <a:gd name="T25" fmla="*/ 2147483647 h 58"/>
                <a:gd name="T26" fmla="*/ 2147483647 w 196"/>
                <a:gd name="T27" fmla="*/ 2147483647 h 58"/>
                <a:gd name="T28" fmla="*/ 2147483647 w 196"/>
                <a:gd name="T29" fmla="*/ 2147483647 h 58"/>
                <a:gd name="T30" fmla="*/ 2147483647 w 196"/>
                <a:gd name="T31" fmla="*/ 2147483647 h 58"/>
                <a:gd name="T32" fmla="*/ 2147483647 w 196"/>
                <a:gd name="T33" fmla="*/ 2147483647 h 58"/>
                <a:gd name="T34" fmla="*/ 2147483647 w 196"/>
                <a:gd name="T35" fmla="*/ 2147483647 h 5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96"/>
                <a:gd name="T55" fmla="*/ 0 h 58"/>
                <a:gd name="T56" fmla="*/ 196 w 196"/>
                <a:gd name="T57" fmla="*/ 58 h 5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96" h="58">
                  <a:moveTo>
                    <a:pt x="195" y="36"/>
                  </a:moveTo>
                  <a:cubicBezTo>
                    <a:pt x="177" y="19"/>
                    <a:pt x="155" y="7"/>
                    <a:pt x="131" y="1"/>
                  </a:cubicBezTo>
                  <a:cubicBezTo>
                    <a:pt x="130" y="0"/>
                    <a:pt x="130" y="0"/>
                    <a:pt x="129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6" y="0"/>
                    <a:pt x="125" y="0"/>
                    <a:pt x="125" y="1"/>
                  </a:cubicBezTo>
                  <a:cubicBezTo>
                    <a:pt x="118" y="4"/>
                    <a:pt x="108" y="7"/>
                    <a:pt x="98" y="7"/>
                  </a:cubicBezTo>
                  <a:cubicBezTo>
                    <a:pt x="88" y="7"/>
                    <a:pt x="78" y="4"/>
                    <a:pt x="71" y="1"/>
                  </a:cubicBezTo>
                  <a:cubicBezTo>
                    <a:pt x="70" y="0"/>
                    <a:pt x="70" y="0"/>
                    <a:pt x="69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42" y="6"/>
                    <a:pt x="20" y="19"/>
                    <a:pt x="1" y="36"/>
                  </a:cubicBezTo>
                  <a:cubicBezTo>
                    <a:pt x="0" y="37"/>
                    <a:pt x="0" y="38"/>
                    <a:pt x="0" y="3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6"/>
                    <a:pt x="2" y="58"/>
                    <a:pt x="4" y="58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94" y="58"/>
                    <a:pt x="196" y="56"/>
                    <a:pt x="196" y="54"/>
                  </a:cubicBezTo>
                  <a:cubicBezTo>
                    <a:pt x="196" y="39"/>
                    <a:pt x="196" y="39"/>
                    <a:pt x="196" y="39"/>
                  </a:cubicBezTo>
                  <a:cubicBezTo>
                    <a:pt x="196" y="38"/>
                    <a:pt x="195" y="37"/>
                    <a:pt x="195" y="36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" name="Group 24">
            <a:extLst>
              <a:ext uri="{FF2B5EF4-FFF2-40B4-BE49-F238E27FC236}">
                <a16:creationId xmlns:a16="http://schemas.microsoft.com/office/drawing/2014/main" xmlns="" id="{4919E82B-BC63-4CD6-8449-F856DCDB2396}"/>
              </a:ext>
            </a:extLst>
          </p:cNvPr>
          <p:cNvGrpSpPr>
            <a:grpSpLocks/>
          </p:cNvGrpSpPr>
          <p:nvPr/>
        </p:nvGrpSpPr>
        <p:grpSpPr bwMode="auto">
          <a:xfrm>
            <a:off x="7883525" y="2001838"/>
            <a:ext cx="735013" cy="784225"/>
            <a:chOff x="0" y="0"/>
            <a:chExt cx="735013" cy="784225"/>
          </a:xfrm>
          <a:solidFill>
            <a:srgbClr val="F2506E"/>
          </a:solidFill>
        </p:grpSpPr>
        <p:sp>
          <p:nvSpPr>
            <p:cNvPr id="15" name="Freeform 955">
              <a:extLst>
                <a:ext uri="{FF2B5EF4-FFF2-40B4-BE49-F238E27FC236}">
                  <a16:creationId xmlns:a16="http://schemas.microsoft.com/office/drawing/2014/main" xmlns="" id="{7950C0C7-CA30-4BCC-B8BC-1DBF9FA69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66737"/>
              <a:ext cx="368300" cy="217488"/>
            </a:xfrm>
            <a:custGeom>
              <a:avLst/>
              <a:gdLst>
                <a:gd name="T0" fmla="*/ 2147483647 w 98"/>
                <a:gd name="T1" fmla="*/ 2147483647 h 58"/>
                <a:gd name="T2" fmla="*/ 2147483647 w 98"/>
                <a:gd name="T3" fmla="*/ 0 h 58"/>
                <a:gd name="T4" fmla="*/ 2147483647 w 98"/>
                <a:gd name="T5" fmla="*/ 0 h 58"/>
                <a:gd name="T6" fmla="*/ 2147483647 w 98"/>
                <a:gd name="T7" fmla="*/ 0 h 58"/>
                <a:gd name="T8" fmla="*/ 2147483647 w 98"/>
                <a:gd name="T9" fmla="*/ 0 h 58"/>
                <a:gd name="T10" fmla="*/ 2147483647 w 98"/>
                <a:gd name="T11" fmla="*/ 2147483647 h 58"/>
                <a:gd name="T12" fmla="*/ 0 w 98"/>
                <a:gd name="T13" fmla="*/ 2147483647 h 58"/>
                <a:gd name="T14" fmla="*/ 0 w 98"/>
                <a:gd name="T15" fmla="*/ 2147483647 h 58"/>
                <a:gd name="T16" fmla="*/ 2147483647 w 98"/>
                <a:gd name="T17" fmla="*/ 2147483647 h 58"/>
                <a:gd name="T18" fmla="*/ 2147483647 w 98"/>
                <a:gd name="T19" fmla="*/ 2147483647 h 58"/>
                <a:gd name="T20" fmla="*/ 2147483647 w 98"/>
                <a:gd name="T21" fmla="*/ 2147483647 h 5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8"/>
                <a:gd name="T34" fmla="*/ 0 h 58"/>
                <a:gd name="T35" fmla="*/ 98 w 98"/>
                <a:gd name="T36" fmla="*/ 58 h 5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8" h="58">
                  <a:moveTo>
                    <a:pt x="61" y="16"/>
                  </a:moveTo>
                  <a:cubicBezTo>
                    <a:pt x="65" y="15"/>
                    <a:pt x="71" y="0"/>
                    <a:pt x="71" y="0"/>
                  </a:cubicBezTo>
                  <a:cubicBezTo>
                    <a:pt x="71" y="0"/>
                    <a:pt x="70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42" y="6"/>
                    <a:pt x="20" y="18"/>
                    <a:pt x="1" y="36"/>
                  </a:cubicBezTo>
                  <a:cubicBezTo>
                    <a:pt x="0" y="37"/>
                    <a:pt x="0" y="38"/>
                    <a:pt x="0" y="3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6"/>
                    <a:pt x="2" y="58"/>
                    <a:pt x="4" y="58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1" y="21"/>
                    <a:pt x="61" y="16"/>
                    <a:pt x="61" y="16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956">
              <a:extLst>
                <a:ext uri="{FF2B5EF4-FFF2-40B4-BE49-F238E27FC236}">
                  <a16:creationId xmlns:a16="http://schemas.microsoft.com/office/drawing/2014/main" xmlns="" id="{4523BDA0-5BA3-46D0-8FD4-EF64AE0D7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" y="566737"/>
              <a:ext cx="366713" cy="217488"/>
            </a:xfrm>
            <a:custGeom>
              <a:avLst/>
              <a:gdLst>
                <a:gd name="T0" fmla="*/ 2147483647 w 98"/>
                <a:gd name="T1" fmla="*/ 2147483647 h 58"/>
                <a:gd name="T2" fmla="*/ 2147483647 w 98"/>
                <a:gd name="T3" fmla="*/ 0 h 58"/>
                <a:gd name="T4" fmla="*/ 2147483647 w 98"/>
                <a:gd name="T5" fmla="*/ 0 h 58"/>
                <a:gd name="T6" fmla="*/ 2147483647 w 98"/>
                <a:gd name="T7" fmla="*/ 0 h 58"/>
                <a:gd name="T8" fmla="*/ 2147483647 w 98"/>
                <a:gd name="T9" fmla="*/ 0 h 58"/>
                <a:gd name="T10" fmla="*/ 2147483647 w 98"/>
                <a:gd name="T11" fmla="*/ 0 h 58"/>
                <a:gd name="T12" fmla="*/ 2147483647 w 98"/>
                <a:gd name="T13" fmla="*/ 2147483647 h 58"/>
                <a:gd name="T14" fmla="*/ 0 w 98"/>
                <a:gd name="T15" fmla="*/ 2147483647 h 58"/>
                <a:gd name="T16" fmla="*/ 2147483647 w 98"/>
                <a:gd name="T17" fmla="*/ 2147483647 h 58"/>
                <a:gd name="T18" fmla="*/ 2147483647 w 98"/>
                <a:gd name="T19" fmla="*/ 2147483647 h 58"/>
                <a:gd name="T20" fmla="*/ 2147483647 w 98"/>
                <a:gd name="T21" fmla="*/ 2147483647 h 58"/>
                <a:gd name="T22" fmla="*/ 2147483647 w 98"/>
                <a:gd name="T23" fmla="*/ 2147483647 h 5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8"/>
                <a:gd name="T37" fmla="*/ 0 h 58"/>
                <a:gd name="T38" fmla="*/ 98 w 98"/>
                <a:gd name="T39" fmla="*/ 58 h 5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8" h="58">
                  <a:moveTo>
                    <a:pt x="97" y="36"/>
                  </a:moveTo>
                  <a:cubicBezTo>
                    <a:pt x="79" y="19"/>
                    <a:pt x="57" y="6"/>
                    <a:pt x="33" y="0"/>
                  </a:cubicBezTo>
                  <a:cubicBezTo>
                    <a:pt x="32" y="0"/>
                    <a:pt x="32" y="0"/>
                    <a:pt x="3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33" y="15"/>
                    <a:pt x="37" y="16"/>
                  </a:cubicBezTo>
                  <a:cubicBezTo>
                    <a:pt x="37" y="16"/>
                    <a:pt x="7" y="21"/>
                    <a:pt x="0" y="58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96" y="58"/>
                    <a:pt x="98" y="56"/>
                    <a:pt x="98" y="54"/>
                  </a:cubicBezTo>
                  <a:cubicBezTo>
                    <a:pt x="98" y="39"/>
                    <a:pt x="98" y="39"/>
                    <a:pt x="98" y="39"/>
                  </a:cubicBezTo>
                  <a:cubicBezTo>
                    <a:pt x="98" y="38"/>
                    <a:pt x="98" y="37"/>
                    <a:pt x="97" y="36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957">
              <a:extLst>
                <a:ext uri="{FF2B5EF4-FFF2-40B4-BE49-F238E27FC236}">
                  <a16:creationId xmlns:a16="http://schemas.microsoft.com/office/drawing/2014/main" xmlns="" id="{5F7E04D2-A9BD-49F1-9509-38D468C86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212" y="0"/>
              <a:ext cx="393700" cy="604838"/>
            </a:xfrm>
            <a:custGeom>
              <a:avLst/>
              <a:gdLst>
                <a:gd name="T0" fmla="*/ 2147483647 w 105"/>
                <a:gd name="T1" fmla="*/ 2147483647 h 161"/>
                <a:gd name="T2" fmla="*/ 2147483647 w 105"/>
                <a:gd name="T3" fmla="*/ 2147483647 h 161"/>
                <a:gd name="T4" fmla="*/ 2147483647 w 105"/>
                <a:gd name="T5" fmla="*/ 2147483647 h 161"/>
                <a:gd name="T6" fmla="*/ 2147483647 w 105"/>
                <a:gd name="T7" fmla="*/ 2147483647 h 161"/>
                <a:gd name="T8" fmla="*/ 2147483647 w 105"/>
                <a:gd name="T9" fmla="*/ 2147483647 h 161"/>
                <a:gd name="T10" fmla="*/ 2147483647 w 105"/>
                <a:gd name="T11" fmla="*/ 2147483647 h 161"/>
                <a:gd name="T12" fmla="*/ 2147483647 w 105"/>
                <a:gd name="T13" fmla="*/ 2147483647 h 161"/>
                <a:gd name="T14" fmla="*/ 2147483647 w 105"/>
                <a:gd name="T15" fmla="*/ 2147483647 h 161"/>
                <a:gd name="T16" fmla="*/ 2147483647 w 105"/>
                <a:gd name="T17" fmla="*/ 2147483647 h 161"/>
                <a:gd name="T18" fmla="*/ 2147483647 w 105"/>
                <a:gd name="T19" fmla="*/ 2147483647 h 161"/>
                <a:gd name="T20" fmla="*/ 2147483647 w 105"/>
                <a:gd name="T21" fmla="*/ 2147483647 h 161"/>
                <a:gd name="T22" fmla="*/ 2147483647 w 105"/>
                <a:gd name="T23" fmla="*/ 2147483647 h 161"/>
                <a:gd name="T24" fmla="*/ 2147483647 w 105"/>
                <a:gd name="T25" fmla="*/ 2147483647 h 161"/>
                <a:gd name="T26" fmla="*/ 2147483647 w 105"/>
                <a:gd name="T27" fmla="*/ 2147483647 h 161"/>
                <a:gd name="T28" fmla="*/ 2147483647 w 105"/>
                <a:gd name="T29" fmla="*/ 2147483647 h 161"/>
                <a:gd name="T30" fmla="*/ 2147483647 w 105"/>
                <a:gd name="T31" fmla="*/ 2147483647 h 161"/>
                <a:gd name="T32" fmla="*/ 2147483647 w 105"/>
                <a:gd name="T33" fmla="*/ 2147483647 h 161"/>
                <a:gd name="T34" fmla="*/ 2147483647 w 105"/>
                <a:gd name="T35" fmla="*/ 2147483647 h 161"/>
                <a:gd name="T36" fmla="*/ 2147483647 w 105"/>
                <a:gd name="T37" fmla="*/ 2147483647 h 161"/>
                <a:gd name="T38" fmla="*/ 2147483647 w 105"/>
                <a:gd name="T39" fmla="*/ 2147483647 h 161"/>
                <a:gd name="T40" fmla="*/ 2147483647 w 105"/>
                <a:gd name="T41" fmla="*/ 2147483647 h 161"/>
                <a:gd name="T42" fmla="*/ 2147483647 w 105"/>
                <a:gd name="T43" fmla="*/ 2147483647 h 161"/>
                <a:gd name="T44" fmla="*/ 2147483647 w 105"/>
                <a:gd name="T45" fmla="*/ 2147483647 h 161"/>
                <a:gd name="T46" fmla="*/ 2147483647 w 105"/>
                <a:gd name="T47" fmla="*/ 2147483647 h 161"/>
                <a:gd name="T48" fmla="*/ 2147483647 w 105"/>
                <a:gd name="T49" fmla="*/ 2147483647 h 161"/>
                <a:gd name="T50" fmla="*/ 2147483647 w 105"/>
                <a:gd name="T51" fmla="*/ 2147483647 h 161"/>
                <a:gd name="T52" fmla="*/ 2147483647 w 105"/>
                <a:gd name="T53" fmla="*/ 2147483647 h 161"/>
                <a:gd name="T54" fmla="*/ 2147483647 w 105"/>
                <a:gd name="T55" fmla="*/ 2147483647 h 161"/>
                <a:gd name="T56" fmla="*/ 0 w 105"/>
                <a:gd name="T57" fmla="*/ 2147483647 h 161"/>
                <a:gd name="T58" fmla="*/ 2147483647 w 105"/>
                <a:gd name="T59" fmla="*/ 2147483647 h 16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5"/>
                <a:gd name="T91" fmla="*/ 0 h 161"/>
                <a:gd name="T92" fmla="*/ 105 w 105"/>
                <a:gd name="T93" fmla="*/ 161 h 16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5" h="161">
                  <a:moveTo>
                    <a:pt x="14" y="45"/>
                  </a:moveTo>
                  <a:cubicBezTo>
                    <a:pt x="10" y="52"/>
                    <a:pt x="7" y="61"/>
                    <a:pt x="7" y="71"/>
                  </a:cubicBezTo>
                  <a:cubicBezTo>
                    <a:pt x="7" y="76"/>
                    <a:pt x="8" y="81"/>
                    <a:pt x="9" y="86"/>
                  </a:cubicBezTo>
                  <a:cubicBezTo>
                    <a:pt x="7" y="87"/>
                    <a:pt x="5" y="90"/>
                    <a:pt x="5" y="93"/>
                  </a:cubicBezTo>
                  <a:cubicBezTo>
                    <a:pt x="5" y="98"/>
                    <a:pt x="8" y="101"/>
                    <a:pt x="12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3" y="113"/>
                    <a:pt x="19" y="125"/>
                    <a:pt x="27" y="133"/>
                  </a:cubicBezTo>
                  <a:cubicBezTo>
                    <a:pt x="27" y="139"/>
                    <a:pt x="27" y="139"/>
                    <a:pt x="27" y="139"/>
                  </a:cubicBezTo>
                  <a:cubicBezTo>
                    <a:pt x="27" y="139"/>
                    <a:pt x="27" y="140"/>
                    <a:pt x="27" y="140"/>
                  </a:cubicBezTo>
                  <a:cubicBezTo>
                    <a:pt x="29" y="142"/>
                    <a:pt x="38" y="161"/>
                    <a:pt x="51" y="161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64" y="161"/>
                    <a:pt x="74" y="142"/>
                    <a:pt x="75" y="140"/>
                  </a:cubicBezTo>
                  <a:cubicBezTo>
                    <a:pt x="75" y="140"/>
                    <a:pt x="75" y="139"/>
                    <a:pt x="75" y="139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83" y="125"/>
                    <a:pt x="89" y="113"/>
                    <a:pt x="90" y="101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4" y="101"/>
                    <a:pt x="97" y="98"/>
                    <a:pt x="97" y="93"/>
                  </a:cubicBezTo>
                  <a:cubicBezTo>
                    <a:pt x="97" y="90"/>
                    <a:pt x="96" y="87"/>
                    <a:pt x="93" y="86"/>
                  </a:cubicBezTo>
                  <a:cubicBezTo>
                    <a:pt x="94" y="81"/>
                    <a:pt x="95" y="76"/>
                    <a:pt x="95" y="71"/>
                  </a:cubicBezTo>
                  <a:cubicBezTo>
                    <a:pt x="95" y="66"/>
                    <a:pt x="95" y="61"/>
                    <a:pt x="93" y="57"/>
                  </a:cubicBezTo>
                  <a:cubicBezTo>
                    <a:pt x="95" y="60"/>
                    <a:pt x="96" y="63"/>
                    <a:pt x="97" y="65"/>
                  </a:cubicBezTo>
                  <a:cubicBezTo>
                    <a:pt x="98" y="67"/>
                    <a:pt x="100" y="65"/>
                    <a:pt x="100" y="65"/>
                  </a:cubicBezTo>
                  <a:cubicBezTo>
                    <a:pt x="104" y="46"/>
                    <a:pt x="88" y="34"/>
                    <a:pt x="88" y="34"/>
                  </a:cubicBezTo>
                  <a:cubicBezTo>
                    <a:pt x="100" y="35"/>
                    <a:pt x="105" y="40"/>
                    <a:pt x="105" y="40"/>
                  </a:cubicBezTo>
                  <a:cubicBezTo>
                    <a:pt x="94" y="22"/>
                    <a:pt x="80" y="27"/>
                    <a:pt x="80" y="27"/>
                  </a:cubicBezTo>
                  <a:cubicBezTo>
                    <a:pt x="62" y="0"/>
                    <a:pt x="20" y="18"/>
                    <a:pt x="20" y="18"/>
                  </a:cubicBezTo>
                  <a:cubicBezTo>
                    <a:pt x="31" y="16"/>
                    <a:pt x="40" y="17"/>
                    <a:pt x="47" y="18"/>
                  </a:cubicBezTo>
                  <a:cubicBezTo>
                    <a:pt x="9" y="16"/>
                    <a:pt x="0" y="55"/>
                    <a:pt x="0" y="55"/>
                  </a:cubicBezTo>
                  <a:cubicBezTo>
                    <a:pt x="2" y="51"/>
                    <a:pt x="7" y="47"/>
                    <a:pt x="14" y="45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" name="Group 28">
            <a:extLst>
              <a:ext uri="{FF2B5EF4-FFF2-40B4-BE49-F238E27FC236}">
                <a16:creationId xmlns:a16="http://schemas.microsoft.com/office/drawing/2014/main" xmlns="" id="{73DB8383-79CB-477E-918D-44943A13EB15}"/>
              </a:ext>
            </a:extLst>
          </p:cNvPr>
          <p:cNvGrpSpPr>
            <a:grpSpLocks/>
          </p:cNvGrpSpPr>
          <p:nvPr/>
        </p:nvGrpSpPr>
        <p:grpSpPr bwMode="auto">
          <a:xfrm>
            <a:off x="3622675" y="2073275"/>
            <a:ext cx="736600" cy="717550"/>
            <a:chOff x="0" y="0"/>
            <a:chExt cx="736600" cy="717550"/>
          </a:xfrm>
          <a:solidFill>
            <a:srgbClr val="F2506E"/>
          </a:solidFill>
        </p:grpSpPr>
        <p:sp>
          <p:nvSpPr>
            <p:cNvPr id="19" name="Freeform 958">
              <a:extLst>
                <a:ext uri="{FF2B5EF4-FFF2-40B4-BE49-F238E27FC236}">
                  <a16:creationId xmlns:a16="http://schemas.microsoft.com/office/drawing/2014/main" xmlns="" id="{3F8E3A25-A7DB-4193-ADB0-6F93A0874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50" y="571500"/>
              <a:ext cx="88900" cy="141288"/>
            </a:xfrm>
            <a:custGeom>
              <a:avLst/>
              <a:gdLst>
                <a:gd name="T0" fmla="*/ 2147483647 w 24"/>
                <a:gd name="T1" fmla="*/ 2147483647 h 38"/>
                <a:gd name="T2" fmla="*/ 2147483647 w 24"/>
                <a:gd name="T3" fmla="*/ 0 h 38"/>
                <a:gd name="T4" fmla="*/ 2147483647 w 24"/>
                <a:gd name="T5" fmla="*/ 2147483647 h 38"/>
                <a:gd name="T6" fmla="*/ 2147483647 w 24"/>
                <a:gd name="T7" fmla="*/ 2147483647 h 38"/>
                <a:gd name="T8" fmla="*/ 2147483647 w 24"/>
                <a:gd name="T9" fmla="*/ 2147483647 h 38"/>
                <a:gd name="T10" fmla="*/ 2147483647 w 24"/>
                <a:gd name="T11" fmla="*/ 0 h 38"/>
                <a:gd name="T12" fmla="*/ 2147483647 w 24"/>
                <a:gd name="T13" fmla="*/ 2147483647 h 38"/>
                <a:gd name="T14" fmla="*/ 0 w 24"/>
                <a:gd name="T15" fmla="*/ 2147483647 h 38"/>
                <a:gd name="T16" fmla="*/ 0 w 24"/>
                <a:gd name="T17" fmla="*/ 2147483647 h 38"/>
                <a:gd name="T18" fmla="*/ 2147483647 w 24"/>
                <a:gd name="T19" fmla="*/ 2147483647 h 38"/>
                <a:gd name="T20" fmla="*/ 2147483647 w 24"/>
                <a:gd name="T21" fmla="*/ 2147483647 h 38"/>
                <a:gd name="T22" fmla="*/ 2147483647 w 24"/>
                <a:gd name="T23" fmla="*/ 2147483647 h 38"/>
                <a:gd name="T24" fmla="*/ 2147483647 w 24"/>
                <a:gd name="T25" fmla="*/ 2147483647 h 38"/>
                <a:gd name="T26" fmla="*/ 2147483647 w 24"/>
                <a:gd name="T27" fmla="*/ 2147483647 h 38"/>
                <a:gd name="T28" fmla="*/ 2147483647 w 24"/>
                <a:gd name="T29" fmla="*/ 2147483647 h 38"/>
                <a:gd name="T30" fmla="*/ 2147483647 w 24"/>
                <a:gd name="T31" fmla="*/ 2147483647 h 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"/>
                <a:gd name="T49" fmla="*/ 0 h 38"/>
                <a:gd name="T50" fmla="*/ 24 w 24"/>
                <a:gd name="T51" fmla="*/ 38 h 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" h="38">
                  <a:moveTo>
                    <a:pt x="20" y="1"/>
                  </a:moveTo>
                  <a:cubicBezTo>
                    <a:pt x="19" y="1"/>
                    <a:pt x="19" y="0"/>
                    <a:pt x="18" y="0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5" y="1"/>
                    <a:pt x="14" y="1"/>
                    <a:pt x="12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8" y="1"/>
                    <a:pt x="7" y="1"/>
                    <a:pt x="6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8"/>
                    <a:pt x="5" y="38"/>
                    <a:pt x="5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20" y="38"/>
                    <a:pt x="20" y="3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6"/>
                    <a:pt x="24" y="16"/>
                  </a:cubicBezTo>
                  <a:lnTo>
                    <a:pt x="20" y="1"/>
                  </a:ln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959">
              <a:extLst>
                <a:ext uri="{FF2B5EF4-FFF2-40B4-BE49-F238E27FC236}">
                  <a16:creationId xmlns:a16="http://schemas.microsoft.com/office/drawing/2014/main" xmlns="" id="{4AF5D962-CE0B-45DB-9055-A4173B5EF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975" y="495300"/>
              <a:ext cx="301625" cy="222250"/>
            </a:xfrm>
            <a:custGeom>
              <a:avLst/>
              <a:gdLst>
                <a:gd name="T0" fmla="*/ 2147483647 w 80"/>
                <a:gd name="T1" fmla="*/ 2147483647 h 59"/>
                <a:gd name="T2" fmla="*/ 2147483647 w 80"/>
                <a:gd name="T3" fmla="*/ 2147483647 h 59"/>
                <a:gd name="T4" fmla="*/ 2147483647 w 80"/>
                <a:gd name="T5" fmla="*/ 0 h 59"/>
                <a:gd name="T6" fmla="*/ 2147483647 w 80"/>
                <a:gd name="T7" fmla="*/ 0 h 59"/>
                <a:gd name="T8" fmla="*/ 2147483647 w 80"/>
                <a:gd name="T9" fmla="*/ 0 h 59"/>
                <a:gd name="T10" fmla="*/ 2147483647 w 80"/>
                <a:gd name="T11" fmla="*/ 2147483647 h 59"/>
                <a:gd name="T12" fmla="*/ 0 w 80"/>
                <a:gd name="T13" fmla="*/ 2147483647 h 59"/>
                <a:gd name="T14" fmla="*/ 2147483647 w 80"/>
                <a:gd name="T15" fmla="*/ 2147483647 h 59"/>
                <a:gd name="T16" fmla="*/ 2147483647 w 80"/>
                <a:gd name="T17" fmla="*/ 2147483647 h 59"/>
                <a:gd name="T18" fmla="*/ 2147483647 w 80"/>
                <a:gd name="T19" fmla="*/ 2147483647 h 59"/>
                <a:gd name="T20" fmla="*/ 2147483647 w 80"/>
                <a:gd name="T21" fmla="*/ 2147483647 h 5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0"/>
                <a:gd name="T34" fmla="*/ 0 h 59"/>
                <a:gd name="T35" fmla="*/ 80 w 80"/>
                <a:gd name="T36" fmla="*/ 59 h 5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0" h="59">
                  <a:moveTo>
                    <a:pt x="79" y="37"/>
                  </a:moveTo>
                  <a:cubicBezTo>
                    <a:pt x="61" y="19"/>
                    <a:pt x="39" y="7"/>
                    <a:pt x="15" y="1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8" y="59"/>
                    <a:pt x="80" y="57"/>
                    <a:pt x="80" y="54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39"/>
                    <a:pt x="80" y="38"/>
                    <a:pt x="79" y="37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960">
              <a:extLst>
                <a:ext uri="{FF2B5EF4-FFF2-40B4-BE49-F238E27FC236}">
                  <a16:creationId xmlns:a16="http://schemas.microsoft.com/office/drawing/2014/main" xmlns="" id="{FE121F26-F3E8-4A0F-98FB-B8012435CF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95300"/>
              <a:ext cx="296863" cy="222250"/>
            </a:xfrm>
            <a:custGeom>
              <a:avLst/>
              <a:gdLst>
                <a:gd name="T0" fmla="*/ 2147483647 w 79"/>
                <a:gd name="T1" fmla="*/ 0 h 59"/>
                <a:gd name="T2" fmla="*/ 2147483647 w 79"/>
                <a:gd name="T3" fmla="*/ 0 h 59"/>
                <a:gd name="T4" fmla="*/ 2147483647 w 79"/>
                <a:gd name="T5" fmla="*/ 0 h 59"/>
                <a:gd name="T6" fmla="*/ 2147483647 w 79"/>
                <a:gd name="T7" fmla="*/ 2147483647 h 59"/>
                <a:gd name="T8" fmla="*/ 2147483647 w 79"/>
                <a:gd name="T9" fmla="*/ 2147483647 h 59"/>
                <a:gd name="T10" fmla="*/ 0 w 79"/>
                <a:gd name="T11" fmla="*/ 2147483647 h 59"/>
                <a:gd name="T12" fmla="*/ 0 w 79"/>
                <a:gd name="T13" fmla="*/ 2147483647 h 59"/>
                <a:gd name="T14" fmla="*/ 2147483647 w 79"/>
                <a:gd name="T15" fmla="*/ 2147483647 h 59"/>
                <a:gd name="T16" fmla="*/ 2147483647 w 79"/>
                <a:gd name="T17" fmla="*/ 2147483647 h 59"/>
                <a:gd name="T18" fmla="*/ 2147483647 w 79"/>
                <a:gd name="T19" fmla="*/ 2147483647 h 59"/>
                <a:gd name="T20" fmla="*/ 2147483647 w 79"/>
                <a:gd name="T21" fmla="*/ 0 h 5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9"/>
                <a:gd name="T34" fmla="*/ 0 h 59"/>
                <a:gd name="T35" fmla="*/ 79 w 79"/>
                <a:gd name="T36" fmla="*/ 59 h 5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9" h="59">
                  <a:moveTo>
                    <a:pt x="69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1"/>
                  </a:cubicBezTo>
                  <a:cubicBezTo>
                    <a:pt x="42" y="6"/>
                    <a:pt x="20" y="19"/>
                    <a:pt x="1" y="37"/>
                  </a:cubicBezTo>
                  <a:cubicBezTo>
                    <a:pt x="1" y="38"/>
                    <a:pt x="0" y="39"/>
                    <a:pt x="0" y="4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7"/>
                    <a:pt x="2" y="59"/>
                    <a:pt x="4" y="59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60" y="22"/>
                    <a:pt x="60" y="22"/>
                    <a:pt x="60" y="22"/>
                  </a:cubicBezTo>
                  <a:lnTo>
                    <a:pt x="69" y="0"/>
                  </a:ln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961">
              <a:extLst>
                <a:ext uri="{FF2B5EF4-FFF2-40B4-BE49-F238E27FC236}">
                  <a16:creationId xmlns:a16="http://schemas.microsoft.com/office/drawing/2014/main" xmlns="" id="{3BB68C4B-C07A-4559-AE60-57DEA2FB4F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262" y="0"/>
              <a:ext cx="346075" cy="541338"/>
            </a:xfrm>
            <a:custGeom>
              <a:avLst/>
              <a:gdLst>
                <a:gd name="T0" fmla="*/ 2147483647 w 92"/>
                <a:gd name="T1" fmla="*/ 2147483647 h 144"/>
                <a:gd name="T2" fmla="*/ 2147483647 w 92"/>
                <a:gd name="T3" fmla="*/ 2147483647 h 144"/>
                <a:gd name="T4" fmla="*/ 2147483647 w 92"/>
                <a:gd name="T5" fmla="*/ 2147483647 h 144"/>
                <a:gd name="T6" fmla="*/ 2147483647 w 92"/>
                <a:gd name="T7" fmla="*/ 2147483647 h 144"/>
                <a:gd name="T8" fmla="*/ 2147483647 w 92"/>
                <a:gd name="T9" fmla="*/ 2147483647 h 144"/>
                <a:gd name="T10" fmla="*/ 2147483647 w 92"/>
                <a:gd name="T11" fmla="*/ 2147483647 h 144"/>
                <a:gd name="T12" fmla="*/ 2147483647 w 92"/>
                <a:gd name="T13" fmla="*/ 2147483647 h 144"/>
                <a:gd name="T14" fmla="*/ 2147483647 w 92"/>
                <a:gd name="T15" fmla="*/ 0 h 144"/>
                <a:gd name="T16" fmla="*/ 2147483647 w 92"/>
                <a:gd name="T17" fmla="*/ 2147483647 h 144"/>
                <a:gd name="T18" fmla="*/ 2147483647 w 92"/>
                <a:gd name="T19" fmla="*/ 2147483647 h 144"/>
                <a:gd name="T20" fmla="*/ 0 w 92"/>
                <a:gd name="T21" fmla="*/ 2147483647 h 144"/>
                <a:gd name="T22" fmla="*/ 2147483647 w 92"/>
                <a:gd name="T23" fmla="*/ 2147483647 h 144"/>
                <a:gd name="T24" fmla="*/ 2147483647 w 92"/>
                <a:gd name="T25" fmla="*/ 2147483647 h 144"/>
                <a:gd name="T26" fmla="*/ 2147483647 w 92"/>
                <a:gd name="T27" fmla="*/ 2147483647 h 144"/>
                <a:gd name="T28" fmla="*/ 2147483647 w 92"/>
                <a:gd name="T29" fmla="*/ 2147483647 h 144"/>
                <a:gd name="T30" fmla="*/ 2147483647 w 92"/>
                <a:gd name="T31" fmla="*/ 2147483647 h 144"/>
                <a:gd name="T32" fmla="*/ 2147483647 w 92"/>
                <a:gd name="T33" fmla="*/ 2147483647 h 144"/>
                <a:gd name="T34" fmla="*/ 2147483647 w 92"/>
                <a:gd name="T35" fmla="*/ 2147483647 h 144"/>
                <a:gd name="T36" fmla="*/ 2147483647 w 92"/>
                <a:gd name="T37" fmla="*/ 2147483647 h 144"/>
                <a:gd name="T38" fmla="*/ 2147483647 w 92"/>
                <a:gd name="T39" fmla="*/ 2147483647 h 144"/>
                <a:gd name="T40" fmla="*/ 2147483647 w 92"/>
                <a:gd name="T41" fmla="*/ 2147483647 h 14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2"/>
                <a:gd name="T64" fmla="*/ 0 h 144"/>
                <a:gd name="T65" fmla="*/ 92 w 92"/>
                <a:gd name="T66" fmla="*/ 144 h 14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2" h="144">
                  <a:moveTo>
                    <a:pt x="70" y="122"/>
                  </a:moveTo>
                  <a:cubicBezTo>
                    <a:pt x="70" y="109"/>
                    <a:pt x="70" y="109"/>
                    <a:pt x="70" y="109"/>
                  </a:cubicBezTo>
                  <a:cubicBezTo>
                    <a:pt x="78" y="101"/>
                    <a:pt x="84" y="89"/>
                    <a:pt x="85" y="77"/>
                  </a:cubicBezTo>
                  <a:cubicBezTo>
                    <a:pt x="85" y="77"/>
                    <a:pt x="85" y="77"/>
                    <a:pt x="85" y="77"/>
                  </a:cubicBezTo>
                  <a:cubicBezTo>
                    <a:pt x="89" y="77"/>
                    <a:pt x="92" y="74"/>
                    <a:pt x="92" y="69"/>
                  </a:cubicBezTo>
                  <a:cubicBezTo>
                    <a:pt x="92" y="66"/>
                    <a:pt x="91" y="63"/>
                    <a:pt x="88" y="62"/>
                  </a:cubicBezTo>
                  <a:cubicBezTo>
                    <a:pt x="89" y="57"/>
                    <a:pt x="90" y="52"/>
                    <a:pt x="90" y="47"/>
                  </a:cubicBezTo>
                  <a:cubicBezTo>
                    <a:pt x="90" y="21"/>
                    <a:pt x="71" y="0"/>
                    <a:pt x="46" y="0"/>
                  </a:cubicBezTo>
                  <a:cubicBezTo>
                    <a:pt x="22" y="0"/>
                    <a:pt x="2" y="21"/>
                    <a:pt x="2" y="47"/>
                  </a:cubicBezTo>
                  <a:cubicBezTo>
                    <a:pt x="2" y="52"/>
                    <a:pt x="3" y="57"/>
                    <a:pt x="4" y="62"/>
                  </a:cubicBezTo>
                  <a:cubicBezTo>
                    <a:pt x="2" y="63"/>
                    <a:pt x="0" y="66"/>
                    <a:pt x="0" y="69"/>
                  </a:cubicBezTo>
                  <a:cubicBezTo>
                    <a:pt x="0" y="74"/>
                    <a:pt x="3" y="77"/>
                    <a:pt x="7" y="77"/>
                  </a:cubicBezTo>
                  <a:cubicBezTo>
                    <a:pt x="7" y="77"/>
                    <a:pt x="7" y="77"/>
                    <a:pt x="8" y="77"/>
                  </a:cubicBezTo>
                  <a:cubicBezTo>
                    <a:pt x="8" y="89"/>
                    <a:pt x="14" y="101"/>
                    <a:pt x="22" y="109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22" y="122"/>
                    <a:pt x="22" y="123"/>
                    <a:pt x="22" y="123"/>
                  </a:cubicBezTo>
                  <a:cubicBezTo>
                    <a:pt x="23" y="125"/>
                    <a:pt x="33" y="144"/>
                    <a:pt x="46" y="144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59" y="144"/>
                    <a:pt x="68" y="125"/>
                    <a:pt x="70" y="123"/>
                  </a:cubicBezTo>
                  <a:cubicBezTo>
                    <a:pt x="70" y="123"/>
                    <a:pt x="70" y="122"/>
                    <a:pt x="70" y="12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" name="Group 33">
            <a:extLst>
              <a:ext uri="{FF2B5EF4-FFF2-40B4-BE49-F238E27FC236}">
                <a16:creationId xmlns:a16="http://schemas.microsoft.com/office/drawing/2014/main" xmlns="" id="{CC04C6F3-04C6-4AC5-A3CB-2218872DE29F}"/>
              </a:ext>
            </a:extLst>
          </p:cNvPr>
          <p:cNvGrpSpPr>
            <a:grpSpLocks/>
          </p:cNvGrpSpPr>
          <p:nvPr/>
        </p:nvGrpSpPr>
        <p:grpSpPr bwMode="auto">
          <a:xfrm>
            <a:off x="7883525" y="4637088"/>
            <a:ext cx="735013" cy="676275"/>
            <a:chOff x="0" y="0"/>
            <a:chExt cx="735013" cy="676275"/>
          </a:xfrm>
          <a:solidFill>
            <a:srgbClr val="F2506E"/>
          </a:solidFill>
        </p:grpSpPr>
        <p:sp>
          <p:nvSpPr>
            <p:cNvPr id="24" name="Freeform 999">
              <a:extLst>
                <a:ext uri="{FF2B5EF4-FFF2-40B4-BE49-F238E27FC236}">
                  <a16:creationId xmlns:a16="http://schemas.microsoft.com/office/drawing/2014/main" xmlns="" id="{467611E0-8025-46D7-BF88-282AEFD9C4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413" y="319087"/>
              <a:ext cx="184150" cy="146050"/>
            </a:xfrm>
            <a:custGeom>
              <a:avLst/>
              <a:gdLst>
                <a:gd name="T0" fmla="*/ 2147483647 w 49"/>
                <a:gd name="T1" fmla="*/ 2147483647 h 39"/>
                <a:gd name="T2" fmla="*/ 2147483647 w 49"/>
                <a:gd name="T3" fmla="*/ 2147483647 h 39"/>
                <a:gd name="T4" fmla="*/ 2147483647 w 49"/>
                <a:gd name="T5" fmla="*/ 2147483647 h 39"/>
                <a:gd name="T6" fmla="*/ 2147483647 w 49"/>
                <a:gd name="T7" fmla="*/ 2147483647 h 39"/>
                <a:gd name="T8" fmla="*/ 2147483647 w 49"/>
                <a:gd name="T9" fmla="*/ 2147483647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39"/>
                <a:gd name="T17" fmla="*/ 49 w 49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39">
                  <a:moveTo>
                    <a:pt x="4" y="5"/>
                  </a:moveTo>
                  <a:cubicBezTo>
                    <a:pt x="0" y="10"/>
                    <a:pt x="5" y="26"/>
                    <a:pt x="20" y="33"/>
                  </a:cubicBezTo>
                  <a:cubicBezTo>
                    <a:pt x="34" y="39"/>
                    <a:pt x="38" y="39"/>
                    <a:pt x="43" y="37"/>
                  </a:cubicBezTo>
                  <a:cubicBezTo>
                    <a:pt x="49" y="35"/>
                    <a:pt x="48" y="26"/>
                    <a:pt x="35" y="15"/>
                  </a:cubicBezTo>
                  <a:cubicBezTo>
                    <a:pt x="22" y="4"/>
                    <a:pt x="9" y="0"/>
                    <a:pt x="4" y="5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1000">
              <a:extLst>
                <a:ext uri="{FF2B5EF4-FFF2-40B4-BE49-F238E27FC236}">
                  <a16:creationId xmlns:a16="http://schemas.microsoft.com/office/drawing/2014/main" xmlns="" id="{43623680-4416-4999-903C-97F3BE72C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63" y="319087"/>
              <a:ext cx="184150" cy="146050"/>
            </a:xfrm>
            <a:custGeom>
              <a:avLst/>
              <a:gdLst>
                <a:gd name="T0" fmla="*/ 2147483647 w 49"/>
                <a:gd name="T1" fmla="*/ 2147483647 h 39"/>
                <a:gd name="T2" fmla="*/ 2147483647 w 49"/>
                <a:gd name="T3" fmla="*/ 2147483647 h 39"/>
                <a:gd name="T4" fmla="*/ 2147483647 w 49"/>
                <a:gd name="T5" fmla="*/ 2147483647 h 39"/>
                <a:gd name="T6" fmla="*/ 2147483647 w 49"/>
                <a:gd name="T7" fmla="*/ 2147483647 h 39"/>
                <a:gd name="T8" fmla="*/ 2147483647 w 49"/>
                <a:gd name="T9" fmla="*/ 2147483647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39"/>
                <a:gd name="T17" fmla="*/ 49 w 49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39">
                  <a:moveTo>
                    <a:pt x="6" y="37"/>
                  </a:moveTo>
                  <a:cubicBezTo>
                    <a:pt x="11" y="39"/>
                    <a:pt x="15" y="39"/>
                    <a:pt x="29" y="33"/>
                  </a:cubicBezTo>
                  <a:cubicBezTo>
                    <a:pt x="44" y="26"/>
                    <a:pt x="49" y="10"/>
                    <a:pt x="45" y="5"/>
                  </a:cubicBezTo>
                  <a:cubicBezTo>
                    <a:pt x="40" y="0"/>
                    <a:pt x="27" y="4"/>
                    <a:pt x="14" y="15"/>
                  </a:cubicBezTo>
                  <a:cubicBezTo>
                    <a:pt x="1" y="26"/>
                    <a:pt x="0" y="35"/>
                    <a:pt x="6" y="37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1001">
              <a:extLst>
                <a:ext uri="{FF2B5EF4-FFF2-40B4-BE49-F238E27FC236}">
                  <a16:creationId xmlns:a16="http://schemas.microsoft.com/office/drawing/2014/main" xmlns="" id="{DB229BA7-EB70-4BD4-B705-CB216F4529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58787"/>
              <a:ext cx="735013" cy="217488"/>
            </a:xfrm>
            <a:custGeom>
              <a:avLst/>
              <a:gdLst>
                <a:gd name="T0" fmla="*/ 2147483647 w 196"/>
                <a:gd name="T1" fmla="*/ 2147483647 h 58"/>
                <a:gd name="T2" fmla="*/ 2147483647 w 196"/>
                <a:gd name="T3" fmla="*/ 0 h 58"/>
                <a:gd name="T4" fmla="*/ 2147483647 w 196"/>
                <a:gd name="T5" fmla="*/ 0 h 58"/>
                <a:gd name="T6" fmla="*/ 2147483647 w 196"/>
                <a:gd name="T7" fmla="*/ 2147483647 h 58"/>
                <a:gd name="T8" fmla="*/ 2147483647 w 196"/>
                <a:gd name="T9" fmla="*/ 0 h 58"/>
                <a:gd name="T10" fmla="*/ 2147483647 w 196"/>
                <a:gd name="T11" fmla="*/ 0 h 58"/>
                <a:gd name="T12" fmla="*/ 2147483647 w 196"/>
                <a:gd name="T13" fmla="*/ 2147483647 h 58"/>
                <a:gd name="T14" fmla="*/ 0 w 196"/>
                <a:gd name="T15" fmla="*/ 2147483647 h 58"/>
                <a:gd name="T16" fmla="*/ 0 w 196"/>
                <a:gd name="T17" fmla="*/ 2147483647 h 58"/>
                <a:gd name="T18" fmla="*/ 2147483647 w 196"/>
                <a:gd name="T19" fmla="*/ 2147483647 h 58"/>
                <a:gd name="T20" fmla="*/ 2147483647 w 196"/>
                <a:gd name="T21" fmla="*/ 2147483647 h 58"/>
                <a:gd name="T22" fmla="*/ 2147483647 w 196"/>
                <a:gd name="T23" fmla="*/ 2147483647 h 58"/>
                <a:gd name="T24" fmla="*/ 2147483647 w 196"/>
                <a:gd name="T25" fmla="*/ 2147483647 h 58"/>
                <a:gd name="T26" fmla="*/ 2147483647 w 196"/>
                <a:gd name="T27" fmla="*/ 2147483647 h 5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6"/>
                <a:gd name="T43" fmla="*/ 0 h 58"/>
                <a:gd name="T44" fmla="*/ 196 w 196"/>
                <a:gd name="T45" fmla="*/ 58 h 5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6" h="58">
                  <a:moveTo>
                    <a:pt x="195" y="36"/>
                  </a:moveTo>
                  <a:cubicBezTo>
                    <a:pt x="177" y="18"/>
                    <a:pt x="155" y="6"/>
                    <a:pt x="13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0" y="25"/>
                    <a:pt x="116" y="45"/>
                    <a:pt x="99" y="45"/>
                  </a:cubicBezTo>
                  <a:cubicBezTo>
                    <a:pt x="82" y="45"/>
                    <a:pt x="69" y="25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43" y="5"/>
                    <a:pt x="20" y="18"/>
                    <a:pt x="2" y="36"/>
                  </a:cubicBezTo>
                  <a:cubicBezTo>
                    <a:pt x="1" y="37"/>
                    <a:pt x="0" y="38"/>
                    <a:pt x="0" y="3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2" y="58"/>
                    <a:pt x="5" y="58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95" y="58"/>
                    <a:pt x="196" y="56"/>
                    <a:pt x="196" y="53"/>
                  </a:cubicBezTo>
                  <a:cubicBezTo>
                    <a:pt x="196" y="39"/>
                    <a:pt x="196" y="39"/>
                    <a:pt x="196" y="39"/>
                  </a:cubicBezTo>
                  <a:cubicBezTo>
                    <a:pt x="196" y="38"/>
                    <a:pt x="196" y="37"/>
                    <a:pt x="195" y="36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1002">
              <a:extLst>
                <a:ext uri="{FF2B5EF4-FFF2-40B4-BE49-F238E27FC236}">
                  <a16:creationId xmlns:a16="http://schemas.microsoft.com/office/drawing/2014/main" xmlns="" id="{46716B0D-7894-482B-A0CD-47E55355AE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263" y="0"/>
              <a:ext cx="352425" cy="522288"/>
            </a:xfrm>
            <a:custGeom>
              <a:avLst/>
              <a:gdLst>
                <a:gd name="T0" fmla="*/ 2147483647 w 94"/>
                <a:gd name="T1" fmla="*/ 2147483647 h 139"/>
                <a:gd name="T2" fmla="*/ 2147483647 w 94"/>
                <a:gd name="T3" fmla="*/ 2147483647 h 139"/>
                <a:gd name="T4" fmla="*/ 2147483647 w 94"/>
                <a:gd name="T5" fmla="*/ 2147483647 h 139"/>
                <a:gd name="T6" fmla="*/ 2147483647 w 94"/>
                <a:gd name="T7" fmla="*/ 2147483647 h 139"/>
                <a:gd name="T8" fmla="*/ 2147483647 w 94"/>
                <a:gd name="T9" fmla="*/ 2147483647 h 139"/>
                <a:gd name="T10" fmla="*/ 2147483647 w 94"/>
                <a:gd name="T11" fmla="*/ 2147483647 h 139"/>
                <a:gd name="T12" fmla="*/ 2147483647 w 94"/>
                <a:gd name="T13" fmla="*/ 2147483647 h 139"/>
                <a:gd name="T14" fmla="*/ 2147483647 w 94"/>
                <a:gd name="T15" fmla="*/ 2147483647 h 139"/>
                <a:gd name="T16" fmla="*/ 2147483647 w 94"/>
                <a:gd name="T17" fmla="*/ 2147483647 h 139"/>
                <a:gd name="T18" fmla="*/ 2147483647 w 94"/>
                <a:gd name="T19" fmla="*/ 2147483647 h 139"/>
                <a:gd name="T20" fmla="*/ 2147483647 w 94"/>
                <a:gd name="T21" fmla="*/ 2147483647 h 139"/>
                <a:gd name="T22" fmla="*/ 2147483647 w 94"/>
                <a:gd name="T23" fmla="*/ 2147483647 h 139"/>
                <a:gd name="T24" fmla="*/ 2147483647 w 94"/>
                <a:gd name="T25" fmla="*/ 2147483647 h 139"/>
                <a:gd name="T26" fmla="*/ 2147483647 w 94"/>
                <a:gd name="T27" fmla="*/ 2147483647 h 139"/>
                <a:gd name="T28" fmla="*/ 2147483647 w 94"/>
                <a:gd name="T29" fmla="*/ 2147483647 h 139"/>
                <a:gd name="T30" fmla="*/ 2147483647 w 94"/>
                <a:gd name="T31" fmla="*/ 2147483647 h 139"/>
                <a:gd name="T32" fmla="*/ 2147483647 w 94"/>
                <a:gd name="T33" fmla="*/ 2147483647 h 139"/>
                <a:gd name="T34" fmla="*/ 2147483647 w 94"/>
                <a:gd name="T35" fmla="*/ 0 h 139"/>
                <a:gd name="T36" fmla="*/ 0 w 94"/>
                <a:gd name="T37" fmla="*/ 2147483647 h 139"/>
                <a:gd name="T38" fmla="*/ 2147483647 w 94"/>
                <a:gd name="T39" fmla="*/ 2147483647 h 139"/>
                <a:gd name="T40" fmla="*/ 2147483647 w 94"/>
                <a:gd name="T41" fmla="*/ 2147483647 h 1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4"/>
                <a:gd name="T64" fmla="*/ 0 h 139"/>
                <a:gd name="T65" fmla="*/ 94 w 94"/>
                <a:gd name="T66" fmla="*/ 139 h 13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4" h="139">
                  <a:moveTo>
                    <a:pt x="1" y="71"/>
                  </a:moveTo>
                  <a:cubicBezTo>
                    <a:pt x="1" y="75"/>
                    <a:pt x="4" y="79"/>
                    <a:pt x="8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90"/>
                    <a:pt x="15" y="102"/>
                    <a:pt x="23" y="110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17"/>
                    <a:pt x="23" y="117"/>
                    <a:pt x="23" y="118"/>
                  </a:cubicBezTo>
                  <a:cubicBezTo>
                    <a:pt x="25" y="120"/>
                    <a:pt x="35" y="139"/>
                    <a:pt x="47" y="139"/>
                  </a:cubicBezTo>
                  <a:cubicBezTo>
                    <a:pt x="47" y="139"/>
                    <a:pt x="47" y="139"/>
                    <a:pt x="47" y="139"/>
                  </a:cubicBezTo>
                  <a:cubicBezTo>
                    <a:pt x="47" y="139"/>
                    <a:pt x="47" y="139"/>
                    <a:pt x="47" y="139"/>
                  </a:cubicBezTo>
                  <a:cubicBezTo>
                    <a:pt x="60" y="139"/>
                    <a:pt x="70" y="120"/>
                    <a:pt x="71" y="118"/>
                  </a:cubicBezTo>
                  <a:cubicBezTo>
                    <a:pt x="71" y="117"/>
                    <a:pt x="71" y="117"/>
                    <a:pt x="71" y="117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9" y="102"/>
                    <a:pt x="85" y="90"/>
                    <a:pt x="86" y="79"/>
                  </a:cubicBezTo>
                  <a:cubicBezTo>
                    <a:pt x="86" y="79"/>
                    <a:pt x="86" y="79"/>
                    <a:pt x="86" y="79"/>
                  </a:cubicBezTo>
                  <a:cubicBezTo>
                    <a:pt x="90" y="79"/>
                    <a:pt x="93" y="75"/>
                    <a:pt x="93" y="71"/>
                  </a:cubicBezTo>
                  <a:cubicBezTo>
                    <a:pt x="93" y="68"/>
                    <a:pt x="92" y="66"/>
                    <a:pt x="90" y="64"/>
                  </a:cubicBezTo>
                  <a:cubicBezTo>
                    <a:pt x="92" y="59"/>
                    <a:pt x="94" y="53"/>
                    <a:pt x="94" y="47"/>
                  </a:cubicBezTo>
                  <a:cubicBezTo>
                    <a:pt x="94" y="21"/>
                    <a:pt x="73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53"/>
                    <a:pt x="1" y="59"/>
                    <a:pt x="3" y="64"/>
                  </a:cubicBezTo>
                  <a:cubicBezTo>
                    <a:pt x="2" y="66"/>
                    <a:pt x="1" y="68"/>
                    <a:pt x="1" y="7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ADE36E34-B26E-406A-98AF-E8133CA97822}"/>
              </a:ext>
            </a:extLst>
          </p:cNvPr>
          <p:cNvSpPr txBox="1"/>
          <p:nvPr/>
        </p:nvSpPr>
        <p:spPr>
          <a:xfrm>
            <a:off x="1398288" y="2007616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F46A689D-B0C1-4DD1-B8F4-F69E78B66B1E}"/>
              </a:ext>
            </a:extLst>
          </p:cNvPr>
          <p:cNvSpPr txBox="1"/>
          <p:nvPr/>
        </p:nvSpPr>
        <p:spPr>
          <a:xfrm>
            <a:off x="1072911" y="254353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B99A77D9-E5CD-4A42-BB18-A3CD74E1C59D}"/>
              </a:ext>
            </a:extLst>
          </p:cNvPr>
          <p:cNvSpPr txBox="1"/>
          <p:nvPr/>
        </p:nvSpPr>
        <p:spPr>
          <a:xfrm>
            <a:off x="1072911" y="288060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27F39957-5CAF-4EFB-8C2E-0C1469E7C74A}"/>
              </a:ext>
            </a:extLst>
          </p:cNvPr>
          <p:cNvSpPr txBox="1"/>
          <p:nvPr/>
        </p:nvSpPr>
        <p:spPr>
          <a:xfrm>
            <a:off x="1334858" y="418094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16EDF8D2-C6B5-4DB3-8291-367ED1108435}"/>
              </a:ext>
            </a:extLst>
          </p:cNvPr>
          <p:cNvSpPr txBox="1"/>
          <p:nvPr/>
        </p:nvSpPr>
        <p:spPr>
          <a:xfrm>
            <a:off x="1009481" y="471686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0AF5C667-7E6C-4323-BFA4-C9173DD55942}"/>
              </a:ext>
            </a:extLst>
          </p:cNvPr>
          <p:cNvSpPr txBox="1"/>
          <p:nvPr/>
        </p:nvSpPr>
        <p:spPr>
          <a:xfrm>
            <a:off x="1009481" y="505393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76907EB2-F80E-4EBA-B6D4-45AA9E9611C0}"/>
              </a:ext>
            </a:extLst>
          </p:cNvPr>
          <p:cNvSpPr txBox="1"/>
          <p:nvPr/>
        </p:nvSpPr>
        <p:spPr>
          <a:xfrm>
            <a:off x="9197501" y="2069377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6491A4E-8B02-474F-AB0D-751D2BF51918}"/>
              </a:ext>
            </a:extLst>
          </p:cNvPr>
          <p:cNvSpPr txBox="1"/>
          <p:nvPr/>
        </p:nvSpPr>
        <p:spPr>
          <a:xfrm>
            <a:off x="8872124" y="260529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DDB61896-445F-4864-ACD3-0CCD26CD2FC1}"/>
              </a:ext>
            </a:extLst>
          </p:cNvPr>
          <p:cNvSpPr txBox="1"/>
          <p:nvPr/>
        </p:nvSpPr>
        <p:spPr>
          <a:xfrm>
            <a:off x="8872124" y="294236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B19AD2C4-8D6B-4F88-A625-4356F6FBE895}"/>
              </a:ext>
            </a:extLst>
          </p:cNvPr>
          <p:cNvSpPr txBox="1"/>
          <p:nvPr/>
        </p:nvSpPr>
        <p:spPr>
          <a:xfrm>
            <a:off x="9197501" y="436561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C24D7103-EA8F-4CA6-AE27-01282B699D7B}"/>
              </a:ext>
            </a:extLst>
          </p:cNvPr>
          <p:cNvSpPr txBox="1"/>
          <p:nvPr/>
        </p:nvSpPr>
        <p:spPr>
          <a:xfrm>
            <a:off x="8872124" y="490153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B7E556DF-9BED-48BD-A8AA-35E19D02762B}"/>
              </a:ext>
            </a:extLst>
          </p:cNvPr>
          <p:cNvSpPr txBox="1"/>
          <p:nvPr/>
        </p:nvSpPr>
        <p:spPr>
          <a:xfrm>
            <a:off x="8872124" y="523859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6896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  <p:bldP spid="9" grpId="0" animBg="1"/>
      <p:bldP spid="10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F05A1F8-29BF-4263-B233-ED686246056C}"/>
              </a:ext>
            </a:extLst>
          </p:cNvPr>
          <p:cNvSpPr txBox="1"/>
          <p:nvPr/>
        </p:nvSpPr>
        <p:spPr>
          <a:xfrm>
            <a:off x="1348265" y="318052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DC27E63-0101-4518-BE5B-F7CE0C2DB679}"/>
              </a:ext>
            </a:extLst>
          </p:cNvPr>
          <p:cNvSpPr txBox="1"/>
          <p:nvPr/>
        </p:nvSpPr>
        <p:spPr>
          <a:xfrm>
            <a:off x="1376840" y="762800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Click here to add words</a:t>
            </a:r>
            <a:endParaRPr lang="zh-CN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E44E3FC-DB0C-4FD7-A364-C07F84CB9E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6867" y="1767414"/>
            <a:ext cx="5622988" cy="37486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斜纹 2">
            <a:extLst>
              <a:ext uri="{FF2B5EF4-FFF2-40B4-BE49-F238E27FC236}">
                <a16:creationId xmlns:a16="http://schemas.microsoft.com/office/drawing/2014/main" xmlns="" id="{196E5F3E-1477-4F0B-82D2-9CC13D647AE8}"/>
              </a:ext>
            </a:extLst>
          </p:cNvPr>
          <p:cNvSpPr/>
          <p:nvPr/>
        </p:nvSpPr>
        <p:spPr>
          <a:xfrm>
            <a:off x="5464939" y="1660766"/>
            <a:ext cx="2927580" cy="1332101"/>
          </a:xfrm>
          <a:prstGeom prst="diagStripe">
            <a:avLst/>
          </a:prstGeom>
          <a:solidFill>
            <a:srgbClr val="F2506E"/>
          </a:solidFill>
          <a:ln>
            <a:solidFill>
              <a:srgbClr val="F250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椭圆 2">
            <a:extLst>
              <a:ext uri="{FF2B5EF4-FFF2-40B4-BE49-F238E27FC236}">
                <a16:creationId xmlns:a16="http://schemas.microsoft.com/office/drawing/2014/main" xmlns="" id="{8D94FE1C-EA7D-4417-A710-483A2A83E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450" y="2850285"/>
            <a:ext cx="228600" cy="2286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" name="椭圆 327">
            <a:extLst>
              <a:ext uri="{FF2B5EF4-FFF2-40B4-BE49-F238E27FC236}">
                <a16:creationId xmlns:a16="http://schemas.microsoft.com/office/drawing/2014/main" xmlns="" id="{97C3D695-D752-402C-9FBA-2D5819A1BC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450" y="3699597"/>
            <a:ext cx="228600" cy="2286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A8B2BE"/>
            </a:solidFill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椭圆 339">
            <a:extLst>
              <a:ext uri="{FF2B5EF4-FFF2-40B4-BE49-F238E27FC236}">
                <a16:creationId xmlns:a16="http://schemas.microsoft.com/office/drawing/2014/main" xmlns="" id="{DDDE40C1-CDA5-4FD8-A257-F8151C5C2F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450" y="4547322"/>
            <a:ext cx="228600" cy="2286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83BAFF4B-988F-40EE-9EAD-AD6E4A0E8685}"/>
              </a:ext>
            </a:extLst>
          </p:cNvPr>
          <p:cNvSpPr txBox="1"/>
          <p:nvPr/>
        </p:nvSpPr>
        <p:spPr>
          <a:xfrm>
            <a:off x="2753423" y="2854698"/>
            <a:ext cx="251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Click here to add words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3D74C328-DDEB-4547-B9B4-CA2DE1560DFF}"/>
              </a:ext>
            </a:extLst>
          </p:cNvPr>
          <p:cNvSpPr txBox="1"/>
          <p:nvPr/>
        </p:nvSpPr>
        <p:spPr>
          <a:xfrm>
            <a:off x="1356097" y="2808532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99874FA8-9818-4E17-9600-FABDCCA09375}"/>
              </a:ext>
            </a:extLst>
          </p:cNvPr>
          <p:cNvSpPr txBox="1"/>
          <p:nvPr/>
        </p:nvSpPr>
        <p:spPr>
          <a:xfrm>
            <a:off x="2701457" y="3687909"/>
            <a:ext cx="251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Click here to add words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7CB342C9-1B87-4A76-A971-C70271E15266}"/>
              </a:ext>
            </a:extLst>
          </p:cNvPr>
          <p:cNvSpPr txBox="1"/>
          <p:nvPr/>
        </p:nvSpPr>
        <p:spPr>
          <a:xfrm>
            <a:off x="1304131" y="3641743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ADCE58B7-F509-4A96-8CF0-F168E7C9B03F}"/>
              </a:ext>
            </a:extLst>
          </p:cNvPr>
          <p:cNvSpPr txBox="1"/>
          <p:nvPr/>
        </p:nvSpPr>
        <p:spPr>
          <a:xfrm>
            <a:off x="2701457" y="4588128"/>
            <a:ext cx="251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Click here to add words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1E703833-47B3-4D2F-8E3A-C900CEB41CC5}"/>
              </a:ext>
            </a:extLst>
          </p:cNvPr>
          <p:cNvSpPr txBox="1"/>
          <p:nvPr/>
        </p:nvSpPr>
        <p:spPr>
          <a:xfrm>
            <a:off x="1304131" y="4541962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228959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3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F05A1F8-29BF-4263-B233-ED686246056C}"/>
              </a:ext>
            </a:extLst>
          </p:cNvPr>
          <p:cNvSpPr txBox="1"/>
          <p:nvPr/>
        </p:nvSpPr>
        <p:spPr>
          <a:xfrm>
            <a:off x="1348265" y="318052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DC27E63-0101-4518-BE5B-F7CE0C2DB679}"/>
              </a:ext>
            </a:extLst>
          </p:cNvPr>
          <p:cNvSpPr txBox="1"/>
          <p:nvPr/>
        </p:nvSpPr>
        <p:spPr>
          <a:xfrm>
            <a:off x="1376840" y="762800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grpSp>
        <p:nvGrpSpPr>
          <p:cNvPr id="8" name="Group 24">
            <a:extLst>
              <a:ext uri="{FF2B5EF4-FFF2-40B4-BE49-F238E27FC236}">
                <a16:creationId xmlns:a16="http://schemas.microsoft.com/office/drawing/2014/main" xmlns="" id="{9277BC29-BC08-4F68-BDF1-E9299F4C4FB8}"/>
              </a:ext>
            </a:extLst>
          </p:cNvPr>
          <p:cNvGrpSpPr>
            <a:grpSpLocks/>
          </p:cNvGrpSpPr>
          <p:nvPr/>
        </p:nvGrpSpPr>
        <p:grpSpPr bwMode="auto">
          <a:xfrm>
            <a:off x="6498191" y="1929057"/>
            <a:ext cx="735013" cy="784225"/>
            <a:chOff x="0" y="0"/>
            <a:chExt cx="735013" cy="784225"/>
          </a:xfrm>
          <a:solidFill>
            <a:srgbClr val="F2506E"/>
          </a:solidFill>
        </p:grpSpPr>
        <p:sp>
          <p:nvSpPr>
            <p:cNvPr id="9" name="Freeform 955">
              <a:extLst>
                <a:ext uri="{FF2B5EF4-FFF2-40B4-BE49-F238E27FC236}">
                  <a16:creationId xmlns:a16="http://schemas.microsoft.com/office/drawing/2014/main" xmlns="" id="{DCE8F8F3-471C-4F22-9D29-6EEC64260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66737"/>
              <a:ext cx="368300" cy="217488"/>
            </a:xfrm>
            <a:custGeom>
              <a:avLst/>
              <a:gdLst>
                <a:gd name="T0" fmla="*/ 2147483647 w 98"/>
                <a:gd name="T1" fmla="*/ 2147483647 h 58"/>
                <a:gd name="T2" fmla="*/ 2147483647 w 98"/>
                <a:gd name="T3" fmla="*/ 0 h 58"/>
                <a:gd name="T4" fmla="*/ 2147483647 w 98"/>
                <a:gd name="T5" fmla="*/ 0 h 58"/>
                <a:gd name="T6" fmla="*/ 2147483647 w 98"/>
                <a:gd name="T7" fmla="*/ 0 h 58"/>
                <a:gd name="T8" fmla="*/ 2147483647 w 98"/>
                <a:gd name="T9" fmla="*/ 0 h 58"/>
                <a:gd name="T10" fmla="*/ 2147483647 w 98"/>
                <a:gd name="T11" fmla="*/ 2147483647 h 58"/>
                <a:gd name="T12" fmla="*/ 0 w 98"/>
                <a:gd name="T13" fmla="*/ 2147483647 h 58"/>
                <a:gd name="T14" fmla="*/ 0 w 98"/>
                <a:gd name="T15" fmla="*/ 2147483647 h 58"/>
                <a:gd name="T16" fmla="*/ 2147483647 w 98"/>
                <a:gd name="T17" fmla="*/ 2147483647 h 58"/>
                <a:gd name="T18" fmla="*/ 2147483647 w 98"/>
                <a:gd name="T19" fmla="*/ 2147483647 h 58"/>
                <a:gd name="T20" fmla="*/ 2147483647 w 98"/>
                <a:gd name="T21" fmla="*/ 2147483647 h 5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8"/>
                <a:gd name="T34" fmla="*/ 0 h 58"/>
                <a:gd name="T35" fmla="*/ 98 w 98"/>
                <a:gd name="T36" fmla="*/ 58 h 5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8" h="58">
                  <a:moveTo>
                    <a:pt x="61" y="16"/>
                  </a:moveTo>
                  <a:cubicBezTo>
                    <a:pt x="65" y="15"/>
                    <a:pt x="71" y="0"/>
                    <a:pt x="71" y="0"/>
                  </a:cubicBezTo>
                  <a:cubicBezTo>
                    <a:pt x="71" y="0"/>
                    <a:pt x="70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42" y="6"/>
                    <a:pt x="20" y="18"/>
                    <a:pt x="1" y="36"/>
                  </a:cubicBezTo>
                  <a:cubicBezTo>
                    <a:pt x="0" y="37"/>
                    <a:pt x="0" y="38"/>
                    <a:pt x="0" y="3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6"/>
                    <a:pt x="2" y="58"/>
                    <a:pt x="4" y="58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1" y="21"/>
                    <a:pt x="61" y="16"/>
                    <a:pt x="61" y="16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956">
              <a:extLst>
                <a:ext uri="{FF2B5EF4-FFF2-40B4-BE49-F238E27FC236}">
                  <a16:creationId xmlns:a16="http://schemas.microsoft.com/office/drawing/2014/main" xmlns="" id="{859C959A-4DB4-4D16-A49B-B4A714B2B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300" y="566737"/>
              <a:ext cx="366713" cy="217488"/>
            </a:xfrm>
            <a:custGeom>
              <a:avLst/>
              <a:gdLst>
                <a:gd name="T0" fmla="*/ 2147483647 w 98"/>
                <a:gd name="T1" fmla="*/ 2147483647 h 58"/>
                <a:gd name="T2" fmla="*/ 2147483647 w 98"/>
                <a:gd name="T3" fmla="*/ 0 h 58"/>
                <a:gd name="T4" fmla="*/ 2147483647 w 98"/>
                <a:gd name="T5" fmla="*/ 0 h 58"/>
                <a:gd name="T6" fmla="*/ 2147483647 w 98"/>
                <a:gd name="T7" fmla="*/ 0 h 58"/>
                <a:gd name="T8" fmla="*/ 2147483647 w 98"/>
                <a:gd name="T9" fmla="*/ 0 h 58"/>
                <a:gd name="T10" fmla="*/ 2147483647 w 98"/>
                <a:gd name="T11" fmla="*/ 0 h 58"/>
                <a:gd name="T12" fmla="*/ 2147483647 w 98"/>
                <a:gd name="T13" fmla="*/ 2147483647 h 58"/>
                <a:gd name="T14" fmla="*/ 0 w 98"/>
                <a:gd name="T15" fmla="*/ 2147483647 h 58"/>
                <a:gd name="T16" fmla="*/ 2147483647 w 98"/>
                <a:gd name="T17" fmla="*/ 2147483647 h 58"/>
                <a:gd name="T18" fmla="*/ 2147483647 w 98"/>
                <a:gd name="T19" fmla="*/ 2147483647 h 58"/>
                <a:gd name="T20" fmla="*/ 2147483647 w 98"/>
                <a:gd name="T21" fmla="*/ 2147483647 h 58"/>
                <a:gd name="T22" fmla="*/ 2147483647 w 98"/>
                <a:gd name="T23" fmla="*/ 2147483647 h 5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8"/>
                <a:gd name="T37" fmla="*/ 0 h 58"/>
                <a:gd name="T38" fmla="*/ 98 w 98"/>
                <a:gd name="T39" fmla="*/ 58 h 5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8" h="58">
                  <a:moveTo>
                    <a:pt x="97" y="36"/>
                  </a:moveTo>
                  <a:cubicBezTo>
                    <a:pt x="79" y="19"/>
                    <a:pt x="57" y="6"/>
                    <a:pt x="33" y="0"/>
                  </a:cubicBezTo>
                  <a:cubicBezTo>
                    <a:pt x="32" y="0"/>
                    <a:pt x="32" y="0"/>
                    <a:pt x="3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33" y="15"/>
                    <a:pt x="37" y="16"/>
                  </a:cubicBezTo>
                  <a:cubicBezTo>
                    <a:pt x="37" y="16"/>
                    <a:pt x="7" y="21"/>
                    <a:pt x="0" y="58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96" y="58"/>
                    <a:pt x="98" y="56"/>
                    <a:pt x="98" y="54"/>
                  </a:cubicBezTo>
                  <a:cubicBezTo>
                    <a:pt x="98" y="39"/>
                    <a:pt x="98" y="39"/>
                    <a:pt x="98" y="39"/>
                  </a:cubicBezTo>
                  <a:cubicBezTo>
                    <a:pt x="98" y="38"/>
                    <a:pt x="98" y="37"/>
                    <a:pt x="97" y="36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957">
              <a:extLst>
                <a:ext uri="{FF2B5EF4-FFF2-40B4-BE49-F238E27FC236}">
                  <a16:creationId xmlns:a16="http://schemas.microsoft.com/office/drawing/2014/main" xmlns="" id="{A31E9716-ACEA-4F1B-B024-878D06990C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212" y="0"/>
              <a:ext cx="393700" cy="604838"/>
            </a:xfrm>
            <a:custGeom>
              <a:avLst/>
              <a:gdLst>
                <a:gd name="T0" fmla="*/ 2147483647 w 105"/>
                <a:gd name="T1" fmla="*/ 2147483647 h 161"/>
                <a:gd name="T2" fmla="*/ 2147483647 w 105"/>
                <a:gd name="T3" fmla="*/ 2147483647 h 161"/>
                <a:gd name="T4" fmla="*/ 2147483647 w 105"/>
                <a:gd name="T5" fmla="*/ 2147483647 h 161"/>
                <a:gd name="T6" fmla="*/ 2147483647 w 105"/>
                <a:gd name="T7" fmla="*/ 2147483647 h 161"/>
                <a:gd name="T8" fmla="*/ 2147483647 w 105"/>
                <a:gd name="T9" fmla="*/ 2147483647 h 161"/>
                <a:gd name="T10" fmla="*/ 2147483647 w 105"/>
                <a:gd name="T11" fmla="*/ 2147483647 h 161"/>
                <a:gd name="T12" fmla="*/ 2147483647 w 105"/>
                <a:gd name="T13" fmla="*/ 2147483647 h 161"/>
                <a:gd name="T14" fmla="*/ 2147483647 w 105"/>
                <a:gd name="T15" fmla="*/ 2147483647 h 161"/>
                <a:gd name="T16" fmla="*/ 2147483647 w 105"/>
                <a:gd name="T17" fmla="*/ 2147483647 h 161"/>
                <a:gd name="T18" fmla="*/ 2147483647 w 105"/>
                <a:gd name="T19" fmla="*/ 2147483647 h 161"/>
                <a:gd name="T20" fmla="*/ 2147483647 w 105"/>
                <a:gd name="T21" fmla="*/ 2147483647 h 161"/>
                <a:gd name="T22" fmla="*/ 2147483647 w 105"/>
                <a:gd name="T23" fmla="*/ 2147483647 h 161"/>
                <a:gd name="T24" fmla="*/ 2147483647 w 105"/>
                <a:gd name="T25" fmla="*/ 2147483647 h 161"/>
                <a:gd name="T26" fmla="*/ 2147483647 w 105"/>
                <a:gd name="T27" fmla="*/ 2147483647 h 161"/>
                <a:gd name="T28" fmla="*/ 2147483647 w 105"/>
                <a:gd name="T29" fmla="*/ 2147483647 h 161"/>
                <a:gd name="T30" fmla="*/ 2147483647 w 105"/>
                <a:gd name="T31" fmla="*/ 2147483647 h 161"/>
                <a:gd name="T32" fmla="*/ 2147483647 w 105"/>
                <a:gd name="T33" fmla="*/ 2147483647 h 161"/>
                <a:gd name="T34" fmla="*/ 2147483647 w 105"/>
                <a:gd name="T35" fmla="*/ 2147483647 h 161"/>
                <a:gd name="T36" fmla="*/ 2147483647 w 105"/>
                <a:gd name="T37" fmla="*/ 2147483647 h 161"/>
                <a:gd name="T38" fmla="*/ 2147483647 w 105"/>
                <a:gd name="T39" fmla="*/ 2147483647 h 161"/>
                <a:gd name="T40" fmla="*/ 2147483647 w 105"/>
                <a:gd name="T41" fmla="*/ 2147483647 h 161"/>
                <a:gd name="T42" fmla="*/ 2147483647 w 105"/>
                <a:gd name="T43" fmla="*/ 2147483647 h 161"/>
                <a:gd name="T44" fmla="*/ 2147483647 w 105"/>
                <a:gd name="T45" fmla="*/ 2147483647 h 161"/>
                <a:gd name="T46" fmla="*/ 2147483647 w 105"/>
                <a:gd name="T47" fmla="*/ 2147483647 h 161"/>
                <a:gd name="T48" fmla="*/ 2147483647 w 105"/>
                <a:gd name="T49" fmla="*/ 2147483647 h 161"/>
                <a:gd name="T50" fmla="*/ 2147483647 w 105"/>
                <a:gd name="T51" fmla="*/ 2147483647 h 161"/>
                <a:gd name="T52" fmla="*/ 2147483647 w 105"/>
                <a:gd name="T53" fmla="*/ 2147483647 h 161"/>
                <a:gd name="T54" fmla="*/ 2147483647 w 105"/>
                <a:gd name="T55" fmla="*/ 2147483647 h 161"/>
                <a:gd name="T56" fmla="*/ 0 w 105"/>
                <a:gd name="T57" fmla="*/ 2147483647 h 161"/>
                <a:gd name="T58" fmla="*/ 2147483647 w 105"/>
                <a:gd name="T59" fmla="*/ 2147483647 h 16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5"/>
                <a:gd name="T91" fmla="*/ 0 h 161"/>
                <a:gd name="T92" fmla="*/ 105 w 105"/>
                <a:gd name="T93" fmla="*/ 161 h 16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5" h="161">
                  <a:moveTo>
                    <a:pt x="14" y="45"/>
                  </a:moveTo>
                  <a:cubicBezTo>
                    <a:pt x="10" y="52"/>
                    <a:pt x="7" y="61"/>
                    <a:pt x="7" y="71"/>
                  </a:cubicBezTo>
                  <a:cubicBezTo>
                    <a:pt x="7" y="76"/>
                    <a:pt x="8" y="81"/>
                    <a:pt x="9" y="86"/>
                  </a:cubicBezTo>
                  <a:cubicBezTo>
                    <a:pt x="7" y="87"/>
                    <a:pt x="5" y="90"/>
                    <a:pt x="5" y="93"/>
                  </a:cubicBezTo>
                  <a:cubicBezTo>
                    <a:pt x="5" y="98"/>
                    <a:pt x="8" y="101"/>
                    <a:pt x="12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3" y="113"/>
                    <a:pt x="19" y="125"/>
                    <a:pt x="27" y="133"/>
                  </a:cubicBezTo>
                  <a:cubicBezTo>
                    <a:pt x="27" y="139"/>
                    <a:pt x="27" y="139"/>
                    <a:pt x="27" y="139"/>
                  </a:cubicBezTo>
                  <a:cubicBezTo>
                    <a:pt x="27" y="139"/>
                    <a:pt x="27" y="140"/>
                    <a:pt x="27" y="140"/>
                  </a:cubicBezTo>
                  <a:cubicBezTo>
                    <a:pt x="29" y="142"/>
                    <a:pt x="38" y="161"/>
                    <a:pt x="51" y="161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64" y="161"/>
                    <a:pt x="74" y="142"/>
                    <a:pt x="75" y="140"/>
                  </a:cubicBezTo>
                  <a:cubicBezTo>
                    <a:pt x="75" y="140"/>
                    <a:pt x="75" y="139"/>
                    <a:pt x="75" y="139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83" y="125"/>
                    <a:pt x="89" y="113"/>
                    <a:pt x="90" y="101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4" y="101"/>
                    <a:pt x="97" y="98"/>
                    <a:pt x="97" y="93"/>
                  </a:cubicBezTo>
                  <a:cubicBezTo>
                    <a:pt x="97" y="90"/>
                    <a:pt x="96" y="87"/>
                    <a:pt x="93" y="86"/>
                  </a:cubicBezTo>
                  <a:cubicBezTo>
                    <a:pt x="94" y="81"/>
                    <a:pt x="95" y="76"/>
                    <a:pt x="95" y="71"/>
                  </a:cubicBezTo>
                  <a:cubicBezTo>
                    <a:pt x="95" y="66"/>
                    <a:pt x="95" y="61"/>
                    <a:pt x="93" y="57"/>
                  </a:cubicBezTo>
                  <a:cubicBezTo>
                    <a:pt x="95" y="60"/>
                    <a:pt x="96" y="63"/>
                    <a:pt x="97" y="65"/>
                  </a:cubicBezTo>
                  <a:cubicBezTo>
                    <a:pt x="98" y="67"/>
                    <a:pt x="100" y="65"/>
                    <a:pt x="100" y="65"/>
                  </a:cubicBezTo>
                  <a:cubicBezTo>
                    <a:pt x="104" y="46"/>
                    <a:pt x="88" y="34"/>
                    <a:pt x="88" y="34"/>
                  </a:cubicBezTo>
                  <a:cubicBezTo>
                    <a:pt x="100" y="35"/>
                    <a:pt x="105" y="40"/>
                    <a:pt x="105" y="40"/>
                  </a:cubicBezTo>
                  <a:cubicBezTo>
                    <a:pt x="94" y="22"/>
                    <a:pt x="80" y="27"/>
                    <a:pt x="80" y="27"/>
                  </a:cubicBezTo>
                  <a:cubicBezTo>
                    <a:pt x="62" y="0"/>
                    <a:pt x="20" y="18"/>
                    <a:pt x="20" y="18"/>
                  </a:cubicBezTo>
                  <a:cubicBezTo>
                    <a:pt x="31" y="16"/>
                    <a:pt x="40" y="17"/>
                    <a:pt x="47" y="18"/>
                  </a:cubicBezTo>
                  <a:cubicBezTo>
                    <a:pt x="9" y="16"/>
                    <a:pt x="0" y="55"/>
                    <a:pt x="0" y="55"/>
                  </a:cubicBezTo>
                  <a:cubicBezTo>
                    <a:pt x="2" y="51"/>
                    <a:pt x="7" y="47"/>
                    <a:pt x="14" y="45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" name="Group 33">
            <a:extLst>
              <a:ext uri="{FF2B5EF4-FFF2-40B4-BE49-F238E27FC236}">
                <a16:creationId xmlns:a16="http://schemas.microsoft.com/office/drawing/2014/main" xmlns="" id="{2FE48D93-6C95-4231-A0AB-1432E45A15C8}"/>
              </a:ext>
            </a:extLst>
          </p:cNvPr>
          <p:cNvGrpSpPr>
            <a:grpSpLocks/>
          </p:cNvGrpSpPr>
          <p:nvPr/>
        </p:nvGrpSpPr>
        <p:grpSpPr bwMode="auto">
          <a:xfrm>
            <a:off x="6498191" y="4564307"/>
            <a:ext cx="735013" cy="676275"/>
            <a:chOff x="0" y="0"/>
            <a:chExt cx="735013" cy="676275"/>
          </a:xfrm>
          <a:solidFill>
            <a:srgbClr val="F2506E"/>
          </a:solidFill>
        </p:grpSpPr>
        <p:sp>
          <p:nvSpPr>
            <p:cNvPr id="13" name="Freeform 999">
              <a:extLst>
                <a:ext uri="{FF2B5EF4-FFF2-40B4-BE49-F238E27FC236}">
                  <a16:creationId xmlns:a16="http://schemas.microsoft.com/office/drawing/2014/main" xmlns="" id="{6FFCE497-487A-45E5-8343-809B23659D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413" y="319087"/>
              <a:ext cx="184150" cy="146050"/>
            </a:xfrm>
            <a:custGeom>
              <a:avLst/>
              <a:gdLst>
                <a:gd name="T0" fmla="*/ 2147483647 w 49"/>
                <a:gd name="T1" fmla="*/ 2147483647 h 39"/>
                <a:gd name="T2" fmla="*/ 2147483647 w 49"/>
                <a:gd name="T3" fmla="*/ 2147483647 h 39"/>
                <a:gd name="T4" fmla="*/ 2147483647 w 49"/>
                <a:gd name="T5" fmla="*/ 2147483647 h 39"/>
                <a:gd name="T6" fmla="*/ 2147483647 w 49"/>
                <a:gd name="T7" fmla="*/ 2147483647 h 39"/>
                <a:gd name="T8" fmla="*/ 2147483647 w 49"/>
                <a:gd name="T9" fmla="*/ 2147483647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39"/>
                <a:gd name="T17" fmla="*/ 49 w 49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39">
                  <a:moveTo>
                    <a:pt x="4" y="5"/>
                  </a:moveTo>
                  <a:cubicBezTo>
                    <a:pt x="0" y="10"/>
                    <a:pt x="5" y="26"/>
                    <a:pt x="20" y="33"/>
                  </a:cubicBezTo>
                  <a:cubicBezTo>
                    <a:pt x="34" y="39"/>
                    <a:pt x="38" y="39"/>
                    <a:pt x="43" y="37"/>
                  </a:cubicBezTo>
                  <a:cubicBezTo>
                    <a:pt x="49" y="35"/>
                    <a:pt x="48" y="26"/>
                    <a:pt x="35" y="15"/>
                  </a:cubicBezTo>
                  <a:cubicBezTo>
                    <a:pt x="22" y="4"/>
                    <a:pt x="9" y="0"/>
                    <a:pt x="4" y="5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000">
              <a:extLst>
                <a:ext uri="{FF2B5EF4-FFF2-40B4-BE49-F238E27FC236}">
                  <a16:creationId xmlns:a16="http://schemas.microsoft.com/office/drawing/2014/main" xmlns="" id="{F36A1E94-2D3A-4011-8157-320E3D78C7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63" y="319087"/>
              <a:ext cx="184150" cy="146050"/>
            </a:xfrm>
            <a:custGeom>
              <a:avLst/>
              <a:gdLst>
                <a:gd name="T0" fmla="*/ 2147483647 w 49"/>
                <a:gd name="T1" fmla="*/ 2147483647 h 39"/>
                <a:gd name="T2" fmla="*/ 2147483647 w 49"/>
                <a:gd name="T3" fmla="*/ 2147483647 h 39"/>
                <a:gd name="T4" fmla="*/ 2147483647 w 49"/>
                <a:gd name="T5" fmla="*/ 2147483647 h 39"/>
                <a:gd name="T6" fmla="*/ 2147483647 w 49"/>
                <a:gd name="T7" fmla="*/ 2147483647 h 39"/>
                <a:gd name="T8" fmla="*/ 2147483647 w 49"/>
                <a:gd name="T9" fmla="*/ 2147483647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39"/>
                <a:gd name="T17" fmla="*/ 49 w 49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39">
                  <a:moveTo>
                    <a:pt x="6" y="37"/>
                  </a:moveTo>
                  <a:cubicBezTo>
                    <a:pt x="11" y="39"/>
                    <a:pt x="15" y="39"/>
                    <a:pt x="29" y="33"/>
                  </a:cubicBezTo>
                  <a:cubicBezTo>
                    <a:pt x="44" y="26"/>
                    <a:pt x="49" y="10"/>
                    <a:pt x="45" y="5"/>
                  </a:cubicBezTo>
                  <a:cubicBezTo>
                    <a:pt x="40" y="0"/>
                    <a:pt x="27" y="4"/>
                    <a:pt x="14" y="15"/>
                  </a:cubicBezTo>
                  <a:cubicBezTo>
                    <a:pt x="1" y="26"/>
                    <a:pt x="0" y="35"/>
                    <a:pt x="6" y="37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001">
              <a:extLst>
                <a:ext uri="{FF2B5EF4-FFF2-40B4-BE49-F238E27FC236}">
                  <a16:creationId xmlns:a16="http://schemas.microsoft.com/office/drawing/2014/main" xmlns="" id="{FE2C98D9-295E-4CC0-91C5-4844E7DA36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58787"/>
              <a:ext cx="735013" cy="217488"/>
            </a:xfrm>
            <a:custGeom>
              <a:avLst/>
              <a:gdLst>
                <a:gd name="T0" fmla="*/ 2147483647 w 196"/>
                <a:gd name="T1" fmla="*/ 2147483647 h 58"/>
                <a:gd name="T2" fmla="*/ 2147483647 w 196"/>
                <a:gd name="T3" fmla="*/ 0 h 58"/>
                <a:gd name="T4" fmla="*/ 2147483647 w 196"/>
                <a:gd name="T5" fmla="*/ 0 h 58"/>
                <a:gd name="T6" fmla="*/ 2147483647 w 196"/>
                <a:gd name="T7" fmla="*/ 2147483647 h 58"/>
                <a:gd name="T8" fmla="*/ 2147483647 w 196"/>
                <a:gd name="T9" fmla="*/ 0 h 58"/>
                <a:gd name="T10" fmla="*/ 2147483647 w 196"/>
                <a:gd name="T11" fmla="*/ 0 h 58"/>
                <a:gd name="T12" fmla="*/ 2147483647 w 196"/>
                <a:gd name="T13" fmla="*/ 2147483647 h 58"/>
                <a:gd name="T14" fmla="*/ 0 w 196"/>
                <a:gd name="T15" fmla="*/ 2147483647 h 58"/>
                <a:gd name="T16" fmla="*/ 0 w 196"/>
                <a:gd name="T17" fmla="*/ 2147483647 h 58"/>
                <a:gd name="T18" fmla="*/ 2147483647 w 196"/>
                <a:gd name="T19" fmla="*/ 2147483647 h 58"/>
                <a:gd name="T20" fmla="*/ 2147483647 w 196"/>
                <a:gd name="T21" fmla="*/ 2147483647 h 58"/>
                <a:gd name="T22" fmla="*/ 2147483647 w 196"/>
                <a:gd name="T23" fmla="*/ 2147483647 h 58"/>
                <a:gd name="T24" fmla="*/ 2147483647 w 196"/>
                <a:gd name="T25" fmla="*/ 2147483647 h 58"/>
                <a:gd name="T26" fmla="*/ 2147483647 w 196"/>
                <a:gd name="T27" fmla="*/ 2147483647 h 5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6"/>
                <a:gd name="T43" fmla="*/ 0 h 58"/>
                <a:gd name="T44" fmla="*/ 196 w 196"/>
                <a:gd name="T45" fmla="*/ 58 h 5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6" h="58">
                  <a:moveTo>
                    <a:pt x="195" y="36"/>
                  </a:moveTo>
                  <a:cubicBezTo>
                    <a:pt x="177" y="18"/>
                    <a:pt x="155" y="6"/>
                    <a:pt x="13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0" y="25"/>
                    <a:pt x="116" y="45"/>
                    <a:pt x="99" y="45"/>
                  </a:cubicBezTo>
                  <a:cubicBezTo>
                    <a:pt x="82" y="45"/>
                    <a:pt x="69" y="25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43" y="5"/>
                    <a:pt x="20" y="18"/>
                    <a:pt x="2" y="36"/>
                  </a:cubicBezTo>
                  <a:cubicBezTo>
                    <a:pt x="1" y="37"/>
                    <a:pt x="0" y="38"/>
                    <a:pt x="0" y="3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2" y="58"/>
                    <a:pt x="5" y="58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95" y="58"/>
                    <a:pt x="196" y="56"/>
                    <a:pt x="196" y="53"/>
                  </a:cubicBezTo>
                  <a:cubicBezTo>
                    <a:pt x="196" y="39"/>
                    <a:pt x="196" y="39"/>
                    <a:pt x="196" y="39"/>
                  </a:cubicBezTo>
                  <a:cubicBezTo>
                    <a:pt x="196" y="38"/>
                    <a:pt x="196" y="37"/>
                    <a:pt x="195" y="36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002">
              <a:extLst>
                <a:ext uri="{FF2B5EF4-FFF2-40B4-BE49-F238E27FC236}">
                  <a16:creationId xmlns:a16="http://schemas.microsoft.com/office/drawing/2014/main" xmlns="" id="{09B859A0-B94D-4E9A-97A7-3FEDA030C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263" y="0"/>
              <a:ext cx="352425" cy="522288"/>
            </a:xfrm>
            <a:custGeom>
              <a:avLst/>
              <a:gdLst>
                <a:gd name="T0" fmla="*/ 2147483647 w 94"/>
                <a:gd name="T1" fmla="*/ 2147483647 h 139"/>
                <a:gd name="T2" fmla="*/ 2147483647 w 94"/>
                <a:gd name="T3" fmla="*/ 2147483647 h 139"/>
                <a:gd name="T4" fmla="*/ 2147483647 w 94"/>
                <a:gd name="T5" fmla="*/ 2147483647 h 139"/>
                <a:gd name="T6" fmla="*/ 2147483647 w 94"/>
                <a:gd name="T7" fmla="*/ 2147483647 h 139"/>
                <a:gd name="T8" fmla="*/ 2147483647 w 94"/>
                <a:gd name="T9" fmla="*/ 2147483647 h 139"/>
                <a:gd name="T10" fmla="*/ 2147483647 w 94"/>
                <a:gd name="T11" fmla="*/ 2147483647 h 139"/>
                <a:gd name="T12" fmla="*/ 2147483647 w 94"/>
                <a:gd name="T13" fmla="*/ 2147483647 h 139"/>
                <a:gd name="T14" fmla="*/ 2147483647 w 94"/>
                <a:gd name="T15" fmla="*/ 2147483647 h 139"/>
                <a:gd name="T16" fmla="*/ 2147483647 w 94"/>
                <a:gd name="T17" fmla="*/ 2147483647 h 139"/>
                <a:gd name="T18" fmla="*/ 2147483647 w 94"/>
                <a:gd name="T19" fmla="*/ 2147483647 h 139"/>
                <a:gd name="T20" fmla="*/ 2147483647 w 94"/>
                <a:gd name="T21" fmla="*/ 2147483647 h 139"/>
                <a:gd name="T22" fmla="*/ 2147483647 w 94"/>
                <a:gd name="T23" fmla="*/ 2147483647 h 139"/>
                <a:gd name="T24" fmla="*/ 2147483647 w 94"/>
                <a:gd name="T25" fmla="*/ 2147483647 h 139"/>
                <a:gd name="T26" fmla="*/ 2147483647 w 94"/>
                <a:gd name="T27" fmla="*/ 2147483647 h 139"/>
                <a:gd name="T28" fmla="*/ 2147483647 w 94"/>
                <a:gd name="T29" fmla="*/ 2147483647 h 139"/>
                <a:gd name="T30" fmla="*/ 2147483647 w 94"/>
                <a:gd name="T31" fmla="*/ 2147483647 h 139"/>
                <a:gd name="T32" fmla="*/ 2147483647 w 94"/>
                <a:gd name="T33" fmla="*/ 2147483647 h 139"/>
                <a:gd name="T34" fmla="*/ 2147483647 w 94"/>
                <a:gd name="T35" fmla="*/ 0 h 139"/>
                <a:gd name="T36" fmla="*/ 0 w 94"/>
                <a:gd name="T37" fmla="*/ 2147483647 h 139"/>
                <a:gd name="T38" fmla="*/ 2147483647 w 94"/>
                <a:gd name="T39" fmla="*/ 2147483647 h 139"/>
                <a:gd name="T40" fmla="*/ 2147483647 w 94"/>
                <a:gd name="T41" fmla="*/ 2147483647 h 1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4"/>
                <a:gd name="T64" fmla="*/ 0 h 139"/>
                <a:gd name="T65" fmla="*/ 94 w 94"/>
                <a:gd name="T66" fmla="*/ 139 h 13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4" h="139">
                  <a:moveTo>
                    <a:pt x="1" y="71"/>
                  </a:moveTo>
                  <a:cubicBezTo>
                    <a:pt x="1" y="75"/>
                    <a:pt x="4" y="79"/>
                    <a:pt x="8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90"/>
                    <a:pt x="15" y="102"/>
                    <a:pt x="23" y="110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3" y="117"/>
                    <a:pt x="23" y="117"/>
                    <a:pt x="23" y="118"/>
                  </a:cubicBezTo>
                  <a:cubicBezTo>
                    <a:pt x="25" y="120"/>
                    <a:pt x="35" y="139"/>
                    <a:pt x="47" y="139"/>
                  </a:cubicBezTo>
                  <a:cubicBezTo>
                    <a:pt x="47" y="139"/>
                    <a:pt x="47" y="139"/>
                    <a:pt x="47" y="139"/>
                  </a:cubicBezTo>
                  <a:cubicBezTo>
                    <a:pt x="47" y="139"/>
                    <a:pt x="47" y="139"/>
                    <a:pt x="47" y="139"/>
                  </a:cubicBezTo>
                  <a:cubicBezTo>
                    <a:pt x="60" y="139"/>
                    <a:pt x="70" y="120"/>
                    <a:pt x="71" y="118"/>
                  </a:cubicBezTo>
                  <a:cubicBezTo>
                    <a:pt x="71" y="117"/>
                    <a:pt x="71" y="117"/>
                    <a:pt x="71" y="117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9" y="102"/>
                    <a:pt x="85" y="90"/>
                    <a:pt x="86" y="79"/>
                  </a:cubicBezTo>
                  <a:cubicBezTo>
                    <a:pt x="86" y="79"/>
                    <a:pt x="86" y="79"/>
                    <a:pt x="86" y="79"/>
                  </a:cubicBezTo>
                  <a:cubicBezTo>
                    <a:pt x="90" y="79"/>
                    <a:pt x="93" y="75"/>
                    <a:pt x="93" y="71"/>
                  </a:cubicBezTo>
                  <a:cubicBezTo>
                    <a:pt x="93" y="68"/>
                    <a:pt x="92" y="66"/>
                    <a:pt x="90" y="64"/>
                  </a:cubicBezTo>
                  <a:cubicBezTo>
                    <a:pt x="92" y="59"/>
                    <a:pt x="94" y="53"/>
                    <a:pt x="94" y="47"/>
                  </a:cubicBezTo>
                  <a:cubicBezTo>
                    <a:pt x="94" y="21"/>
                    <a:pt x="73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53"/>
                    <a:pt x="1" y="59"/>
                    <a:pt x="3" y="64"/>
                  </a:cubicBezTo>
                  <a:cubicBezTo>
                    <a:pt x="2" y="66"/>
                    <a:pt x="1" y="68"/>
                    <a:pt x="1" y="7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E3E2F379-701E-4247-A318-CFFBB3550E2A}"/>
              </a:ext>
            </a:extLst>
          </p:cNvPr>
          <p:cNvSpPr txBox="1"/>
          <p:nvPr/>
        </p:nvSpPr>
        <p:spPr>
          <a:xfrm>
            <a:off x="7812167" y="1996596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9110B91D-9598-4DA5-89D7-9A2B486E3BE2}"/>
              </a:ext>
            </a:extLst>
          </p:cNvPr>
          <p:cNvSpPr txBox="1"/>
          <p:nvPr/>
        </p:nvSpPr>
        <p:spPr>
          <a:xfrm>
            <a:off x="7486790" y="253251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EA60C9B4-6C82-4A1E-93F3-5C59A97690A2}"/>
              </a:ext>
            </a:extLst>
          </p:cNvPr>
          <p:cNvSpPr txBox="1"/>
          <p:nvPr/>
        </p:nvSpPr>
        <p:spPr>
          <a:xfrm>
            <a:off x="7486790" y="286958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350F6698-DFA7-4D57-B9B3-51B486C7A327}"/>
              </a:ext>
            </a:extLst>
          </p:cNvPr>
          <p:cNvSpPr txBox="1"/>
          <p:nvPr/>
        </p:nvSpPr>
        <p:spPr>
          <a:xfrm>
            <a:off x="7812167" y="429282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70E9FC07-1286-42D0-9EF5-28788BF51258}"/>
              </a:ext>
            </a:extLst>
          </p:cNvPr>
          <p:cNvSpPr txBox="1"/>
          <p:nvPr/>
        </p:nvSpPr>
        <p:spPr>
          <a:xfrm>
            <a:off x="7486790" y="482875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37200C1B-B440-4E68-8D55-5E52F999BD6E}"/>
              </a:ext>
            </a:extLst>
          </p:cNvPr>
          <p:cNvSpPr txBox="1"/>
          <p:nvPr/>
        </p:nvSpPr>
        <p:spPr>
          <a:xfrm>
            <a:off x="7486790" y="516581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DAB06080-F58E-4C4D-8FB3-336B842AEF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215" y="1680549"/>
            <a:ext cx="4604332" cy="471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2477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46F2938-87AB-476F-BE1E-E9A977B94E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8054" y="-1392449"/>
            <a:ext cx="5993946" cy="599394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6979D29-2615-4BDF-82F5-B1E5BCA202BE}"/>
              </a:ext>
            </a:extLst>
          </p:cNvPr>
          <p:cNvSpPr txBox="1"/>
          <p:nvPr/>
        </p:nvSpPr>
        <p:spPr>
          <a:xfrm>
            <a:off x="1120877" y="732084"/>
            <a:ext cx="4542503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700" b="1" dirty="0">
                <a:solidFill>
                  <a:srgbClr val="F2506E"/>
                </a:solidFill>
              </a:rPr>
              <a:t>03</a:t>
            </a:r>
            <a:endParaRPr lang="zh-CN" altLang="en-US" sz="28700" b="1" dirty="0">
              <a:solidFill>
                <a:srgbClr val="F2506E"/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2B5E7FB-905C-4714-A091-BDC12FEB8F7A}"/>
              </a:ext>
            </a:extLst>
          </p:cNvPr>
          <p:cNvSpPr/>
          <p:nvPr/>
        </p:nvSpPr>
        <p:spPr>
          <a:xfrm>
            <a:off x="1504335" y="4807974"/>
            <a:ext cx="2772696" cy="206477"/>
          </a:xfrm>
          <a:prstGeom prst="rect">
            <a:avLst/>
          </a:prstGeom>
          <a:solidFill>
            <a:srgbClr val="F250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95A6103-B251-45E4-8234-3E17B9A9197E}"/>
              </a:ext>
            </a:extLst>
          </p:cNvPr>
          <p:cNvSpPr txBox="1"/>
          <p:nvPr/>
        </p:nvSpPr>
        <p:spPr>
          <a:xfrm>
            <a:off x="1504335" y="5333581"/>
            <a:ext cx="81116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 Click here to add words Click here to add words</a:t>
            </a:r>
            <a:endParaRPr lang="zh-CN" altLang="en-US" dirty="0"/>
          </a:p>
          <a:p>
            <a:r>
              <a:rPr lang="en-US" altLang="zh-CN" dirty="0"/>
              <a:t>Click here to add words Click here to add words Click here to add words</a:t>
            </a:r>
            <a:endParaRPr lang="zh-CN" altLang="en-US" dirty="0"/>
          </a:p>
          <a:p>
            <a:r>
              <a:rPr lang="en-US" altLang="zh-CN" dirty="0"/>
              <a:t>Click here to add words Click here to add words Click here to add words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887939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F05A1F8-29BF-4263-B233-ED686246056C}"/>
              </a:ext>
            </a:extLst>
          </p:cNvPr>
          <p:cNvSpPr txBox="1"/>
          <p:nvPr/>
        </p:nvSpPr>
        <p:spPr>
          <a:xfrm>
            <a:off x="1348265" y="318052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DC27E63-0101-4518-BE5B-F7CE0C2DB679}"/>
              </a:ext>
            </a:extLst>
          </p:cNvPr>
          <p:cNvSpPr txBox="1"/>
          <p:nvPr/>
        </p:nvSpPr>
        <p:spPr>
          <a:xfrm>
            <a:off x="1376840" y="762800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C83A792D-017A-4FA6-B46B-0E9CE6F236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5370" y="2098723"/>
            <a:ext cx="3801989" cy="380198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C41F8E99-0146-44A6-85BC-E5796E54D57F}"/>
              </a:ext>
            </a:extLst>
          </p:cNvPr>
          <p:cNvSpPr txBox="1"/>
          <p:nvPr/>
        </p:nvSpPr>
        <p:spPr>
          <a:xfrm>
            <a:off x="1876118" y="2078793"/>
            <a:ext cx="2305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节日介绍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876ABDF6-8DBA-449F-B70A-FB37C646A22D}"/>
              </a:ext>
            </a:extLst>
          </p:cNvPr>
          <p:cNvCxnSpPr/>
          <p:nvPr/>
        </p:nvCxnSpPr>
        <p:spPr>
          <a:xfrm>
            <a:off x="1876118" y="2927381"/>
            <a:ext cx="1847850" cy="0"/>
          </a:xfrm>
          <a:prstGeom prst="line">
            <a:avLst/>
          </a:prstGeom>
          <a:ln w="76200">
            <a:solidFill>
              <a:srgbClr val="F250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F254316-9F9A-4EB9-9A85-ABE3C5A764CE}"/>
              </a:ext>
            </a:extLst>
          </p:cNvPr>
          <p:cNvSpPr/>
          <p:nvPr/>
        </p:nvSpPr>
        <p:spPr>
          <a:xfrm>
            <a:off x="1876118" y="3058320"/>
            <a:ext cx="4876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母亲节（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Mother's Day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），是一个感谢母亲的节日，这个节日最早出现在古希腊；而现代的母亲节起源于美国，是每年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月的第二个星期日。</a:t>
            </a:r>
          </a:p>
        </p:txBody>
      </p:sp>
    </p:spTree>
    <p:extLst>
      <p:ext uri="{BB962C8B-B14F-4D97-AF65-F5344CB8AC3E}">
        <p14:creationId xmlns:p14="http://schemas.microsoft.com/office/powerpoint/2010/main" val="9942983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F05A1F8-29BF-4263-B233-ED686246056C}"/>
              </a:ext>
            </a:extLst>
          </p:cNvPr>
          <p:cNvSpPr txBox="1"/>
          <p:nvPr/>
        </p:nvSpPr>
        <p:spPr>
          <a:xfrm>
            <a:off x="1348265" y="318052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DC27E63-0101-4518-BE5B-F7CE0C2DB679}"/>
              </a:ext>
            </a:extLst>
          </p:cNvPr>
          <p:cNvSpPr txBox="1"/>
          <p:nvPr/>
        </p:nvSpPr>
        <p:spPr>
          <a:xfrm>
            <a:off x="1376840" y="762800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8138790-EC77-438B-A2B4-DD2098483D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3838" y="1290506"/>
            <a:ext cx="4534821" cy="4534821"/>
          </a:xfrm>
          <a:prstGeom prst="rect">
            <a:avLst/>
          </a:prstGeom>
        </p:spPr>
      </p:pic>
      <p:sp>
        <p:nvSpPr>
          <p:cNvPr id="9" name="椭圆 2">
            <a:extLst>
              <a:ext uri="{FF2B5EF4-FFF2-40B4-BE49-F238E27FC236}">
                <a16:creationId xmlns:a16="http://schemas.microsoft.com/office/drawing/2014/main" xmlns="" id="{94D96313-A68D-4858-B1D8-27A5D298E3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7876" y="2970049"/>
            <a:ext cx="228600" cy="2286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椭圆 327">
            <a:extLst>
              <a:ext uri="{FF2B5EF4-FFF2-40B4-BE49-F238E27FC236}">
                <a16:creationId xmlns:a16="http://schemas.microsoft.com/office/drawing/2014/main" xmlns="" id="{39D4527D-508C-4D5E-8F11-BE3858D50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7876" y="3819361"/>
            <a:ext cx="228600" cy="2286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A8B2BE"/>
            </a:solidFill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" name="椭圆 339">
            <a:extLst>
              <a:ext uri="{FF2B5EF4-FFF2-40B4-BE49-F238E27FC236}">
                <a16:creationId xmlns:a16="http://schemas.microsoft.com/office/drawing/2014/main" xmlns="" id="{56BE64FE-490C-4F09-9E69-D274B6A32C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7876" y="4667086"/>
            <a:ext cx="228600" cy="2286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1FBAE068-07E9-4E4D-965A-14482B101A57}"/>
              </a:ext>
            </a:extLst>
          </p:cNvPr>
          <p:cNvSpPr txBox="1"/>
          <p:nvPr/>
        </p:nvSpPr>
        <p:spPr>
          <a:xfrm>
            <a:off x="3935849" y="2974462"/>
            <a:ext cx="251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Click here to add words</a:t>
            </a:r>
            <a:endParaRPr lang="zh-CN" altLang="en-US" sz="14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AC84938-D31C-4F83-BDBC-2D7361E268F8}"/>
              </a:ext>
            </a:extLst>
          </p:cNvPr>
          <p:cNvSpPr txBox="1"/>
          <p:nvPr/>
        </p:nvSpPr>
        <p:spPr>
          <a:xfrm>
            <a:off x="2538523" y="2928296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96B01D4B-1B3E-4267-904D-6417E48EF84D}"/>
              </a:ext>
            </a:extLst>
          </p:cNvPr>
          <p:cNvSpPr txBox="1"/>
          <p:nvPr/>
        </p:nvSpPr>
        <p:spPr>
          <a:xfrm>
            <a:off x="3883883" y="3807673"/>
            <a:ext cx="251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Click here to add words</a:t>
            </a:r>
            <a:endParaRPr lang="zh-CN" altLang="en-US" sz="1400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B36C56F1-4B0F-44E1-8902-107567B62A9D}"/>
              </a:ext>
            </a:extLst>
          </p:cNvPr>
          <p:cNvSpPr txBox="1"/>
          <p:nvPr/>
        </p:nvSpPr>
        <p:spPr>
          <a:xfrm>
            <a:off x="2486557" y="3761507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AB92FFFB-41FF-4A5C-A753-38B5F49DAACC}"/>
              </a:ext>
            </a:extLst>
          </p:cNvPr>
          <p:cNvSpPr txBox="1"/>
          <p:nvPr/>
        </p:nvSpPr>
        <p:spPr>
          <a:xfrm>
            <a:off x="3883883" y="4707892"/>
            <a:ext cx="251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Click here to add words</a:t>
            </a:r>
            <a:endParaRPr lang="zh-CN" altLang="en-US" sz="1400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B9104BD4-5DFD-439C-85AB-670AB235BC9E}"/>
              </a:ext>
            </a:extLst>
          </p:cNvPr>
          <p:cNvSpPr txBox="1"/>
          <p:nvPr/>
        </p:nvSpPr>
        <p:spPr>
          <a:xfrm>
            <a:off x="2486557" y="4661726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19163604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F05A1F8-29BF-4263-B233-ED686246056C}"/>
              </a:ext>
            </a:extLst>
          </p:cNvPr>
          <p:cNvSpPr txBox="1"/>
          <p:nvPr/>
        </p:nvSpPr>
        <p:spPr>
          <a:xfrm>
            <a:off x="1348265" y="318052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DC27E63-0101-4518-BE5B-F7CE0C2DB679}"/>
              </a:ext>
            </a:extLst>
          </p:cNvPr>
          <p:cNvSpPr txBox="1"/>
          <p:nvPr/>
        </p:nvSpPr>
        <p:spPr>
          <a:xfrm>
            <a:off x="1376840" y="762800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0B3CDE4B-BAF4-47C0-A278-892A8745F6EE}"/>
              </a:ext>
            </a:extLst>
          </p:cNvPr>
          <p:cNvSpPr/>
          <p:nvPr/>
        </p:nvSpPr>
        <p:spPr>
          <a:xfrm>
            <a:off x="1376840" y="1353855"/>
            <a:ext cx="9742522" cy="4841728"/>
          </a:xfrm>
          <a:prstGeom prst="rect">
            <a:avLst/>
          </a:prstGeom>
          <a:solidFill>
            <a:srgbClr val="F250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3623D4EC-4A93-4006-AFD3-24DA0982D481}"/>
              </a:ext>
            </a:extLst>
          </p:cNvPr>
          <p:cNvCxnSpPr/>
          <p:nvPr/>
        </p:nvCxnSpPr>
        <p:spPr>
          <a:xfrm>
            <a:off x="2704494" y="3519970"/>
            <a:ext cx="7200000" cy="0"/>
          </a:xfrm>
          <a:prstGeom prst="line">
            <a:avLst/>
          </a:prstGeom>
          <a:ln w="12700"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9A5C7978-AFF7-4387-A136-11C752148A85}"/>
              </a:ext>
            </a:extLst>
          </p:cNvPr>
          <p:cNvSpPr/>
          <p:nvPr/>
        </p:nvSpPr>
        <p:spPr>
          <a:xfrm>
            <a:off x="5584414" y="2943906"/>
            <a:ext cx="627687" cy="4499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>
                <a:solidFill>
                  <a:srgbClr val="ACBB8B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000" dirty="0">
              <a:solidFill>
                <a:srgbClr val="ACBB8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xmlns="" id="{DFE91E2A-7FC1-4A01-B401-451245889F7E}"/>
              </a:ext>
            </a:extLst>
          </p:cNvPr>
          <p:cNvCxnSpPr/>
          <p:nvPr/>
        </p:nvCxnSpPr>
        <p:spPr>
          <a:xfrm>
            <a:off x="6304494" y="2007802"/>
            <a:ext cx="0" cy="3672408"/>
          </a:xfrm>
          <a:prstGeom prst="line">
            <a:avLst/>
          </a:prstGeom>
          <a:ln w="38100"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ED1D58D3-10F7-4E89-BDE8-72D529199C33}"/>
              </a:ext>
            </a:extLst>
          </p:cNvPr>
          <p:cNvSpPr/>
          <p:nvPr/>
        </p:nvSpPr>
        <p:spPr>
          <a:xfrm>
            <a:off x="5584786" y="3618229"/>
            <a:ext cx="627687" cy="4499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>
                <a:solidFill>
                  <a:srgbClr val="ACBB8B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000" dirty="0">
              <a:solidFill>
                <a:srgbClr val="ACBB8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F9C9B15B-533D-4AE4-89DE-9E43F260A14E}"/>
              </a:ext>
            </a:extLst>
          </p:cNvPr>
          <p:cNvSpPr/>
          <p:nvPr/>
        </p:nvSpPr>
        <p:spPr>
          <a:xfrm>
            <a:off x="6448138" y="2943906"/>
            <a:ext cx="627687" cy="4499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>
                <a:solidFill>
                  <a:srgbClr val="ACBB8B"/>
                </a:solidFill>
                <a:latin typeface="微软雅黑" pitchFamily="34" charset="-122"/>
                <a:ea typeface="微软雅黑" pitchFamily="34" charset="-122"/>
              </a:rPr>
              <a:t>3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CC36DF99-9B86-49EA-9A3B-D10B172C26E0}"/>
              </a:ext>
            </a:extLst>
          </p:cNvPr>
          <p:cNvSpPr/>
          <p:nvPr/>
        </p:nvSpPr>
        <p:spPr>
          <a:xfrm>
            <a:off x="6448510" y="3618229"/>
            <a:ext cx="627687" cy="4499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>
                <a:solidFill>
                  <a:srgbClr val="ACBB8B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000" dirty="0">
              <a:solidFill>
                <a:srgbClr val="ACBB8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EEF16249-5F48-42A5-8BDE-67A251E48116}"/>
              </a:ext>
            </a:extLst>
          </p:cNvPr>
          <p:cNvSpPr txBox="1"/>
          <p:nvPr/>
        </p:nvSpPr>
        <p:spPr>
          <a:xfrm>
            <a:off x="3095752" y="1935805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0875CE89-21D3-4FFE-AC7A-DC5551CFB0AC}"/>
              </a:ext>
            </a:extLst>
          </p:cNvPr>
          <p:cNvSpPr txBox="1"/>
          <p:nvPr/>
        </p:nvSpPr>
        <p:spPr>
          <a:xfrm>
            <a:off x="2770375" y="247172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E3663865-64CE-4F00-A0FF-7A9DEB5CB9A3}"/>
              </a:ext>
            </a:extLst>
          </p:cNvPr>
          <p:cNvSpPr txBox="1"/>
          <p:nvPr/>
        </p:nvSpPr>
        <p:spPr>
          <a:xfrm>
            <a:off x="2770375" y="280879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1BF63D08-77BE-4E72-BAD3-FF92ECD22139}"/>
              </a:ext>
            </a:extLst>
          </p:cNvPr>
          <p:cNvSpPr txBox="1"/>
          <p:nvPr/>
        </p:nvSpPr>
        <p:spPr>
          <a:xfrm>
            <a:off x="3096124" y="394133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EC6248BB-E754-40AF-A948-7A5F533CC480}"/>
              </a:ext>
            </a:extLst>
          </p:cNvPr>
          <p:cNvSpPr txBox="1"/>
          <p:nvPr/>
        </p:nvSpPr>
        <p:spPr>
          <a:xfrm>
            <a:off x="2770747" y="447725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0B2AD254-0F6E-48EF-8B3F-7DA10A55C3E9}"/>
              </a:ext>
            </a:extLst>
          </p:cNvPr>
          <p:cNvSpPr txBox="1"/>
          <p:nvPr/>
        </p:nvSpPr>
        <p:spPr>
          <a:xfrm>
            <a:off x="2770747" y="481432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A50B3740-122F-4241-AA86-B312D82B62BC}"/>
              </a:ext>
            </a:extLst>
          </p:cNvPr>
          <p:cNvSpPr txBox="1"/>
          <p:nvPr/>
        </p:nvSpPr>
        <p:spPr>
          <a:xfrm>
            <a:off x="7903942" y="2010222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A53C92B2-CD5F-4CF2-B27B-D5EEF0CB5BB4}"/>
              </a:ext>
            </a:extLst>
          </p:cNvPr>
          <p:cNvSpPr txBox="1"/>
          <p:nvPr/>
        </p:nvSpPr>
        <p:spPr>
          <a:xfrm>
            <a:off x="7578565" y="254614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14A1A6F0-6BF0-47F3-B77B-BD46026A60B9}"/>
              </a:ext>
            </a:extLst>
          </p:cNvPr>
          <p:cNvSpPr txBox="1"/>
          <p:nvPr/>
        </p:nvSpPr>
        <p:spPr>
          <a:xfrm>
            <a:off x="7578565" y="288320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63395E95-146A-48B0-9D79-B6B35370D45E}"/>
              </a:ext>
            </a:extLst>
          </p:cNvPr>
          <p:cNvSpPr txBox="1"/>
          <p:nvPr/>
        </p:nvSpPr>
        <p:spPr>
          <a:xfrm>
            <a:off x="7938749" y="3897556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029F89F0-BF58-4AE9-94F8-A1B655765B3F}"/>
              </a:ext>
            </a:extLst>
          </p:cNvPr>
          <p:cNvSpPr txBox="1"/>
          <p:nvPr/>
        </p:nvSpPr>
        <p:spPr>
          <a:xfrm>
            <a:off x="7613372" y="443347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xmlns="" id="{3472123A-5BF3-4366-AFA0-28180DF74BDF}"/>
              </a:ext>
            </a:extLst>
          </p:cNvPr>
          <p:cNvSpPr txBox="1"/>
          <p:nvPr/>
        </p:nvSpPr>
        <p:spPr>
          <a:xfrm>
            <a:off x="7613372" y="477054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61D897B6-E892-47B5-9C24-269FA40BF907}"/>
              </a:ext>
            </a:extLst>
          </p:cNvPr>
          <p:cNvSpPr/>
          <p:nvPr/>
        </p:nvSpPr>
        <p:spPr>
          <a:xfrm>
            <a:off x="2076326" y="1353855"/>
            <a:ext cx="8690807" cy="4489338"/>
          </a:xfrm>
          <a:prstGeom prst="rect">
            <a:avLst/>
          </a:prstGeom>
          <a:solidFill>
            <a:srgbClr val="F250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xmlns="" id="{34203410-67B7-47C5-8381-3CEC9DA4E7D4}"/>
              </a:ext>
            </a:extLst>
          </p:cNvPr>
          <p:cNvCxnSpPr/>
          <p:nvPr/>
        </p:nvCxnSpPr>
        <p:spPr>
          <a:xfrm>
            <a:off x="2697081" y="3641310"/>
            <a:ext cx="7200000" cy="0"/>
          </a:xfrm>
          <a:prstGeom prst="line">
            <a:avLst/>
          </a:prstGeom>
          <a:ln w="12700"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>
            <a:extLst>
              <a:ext uri="{FF2B5EF4-FFF2-40B4-BE49-F238E27FC236}">
                <a16:creationId xmlns:a16="http://schemas.microsoft.com/office/drawing/2014/main" xmlns="" id="{AA53CEDC-664D-4848-A33A-5E396E161D16}"/>
              </a:ext>
            </a:extLst>
          </p:cNvPr>
          <p:cNvSpPr/>
          <p:nvPr/>
        </p:nvSpPr>
        <p:spPr>
          <a:xfrm>
            <a:off x="5577001" y="3065246"/>
            <a:ext cx="627687" cy="4499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>
                <a:solidFill>
                  <a:srgbClr val="ACBB8B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000" dirty="0">
              <a:solidFill>
                <a:srgbClr val="ACBB8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xmlns="" id="{902A6EC7-4566-4089-BD56-7BF0EA0D673D}"/>
              </a:ext>
            </a:extLst>
          </p:cNvPr>
          <p:cNvCxnSpPr/>
          <p:nvPr/>
        </p:nvCxnSpPr>
        <p:spPr>
          <a:xfrm>
            <a:off x="6297081" y="2129142"/>
            <a:ext cx="0" cy="3672408"/>
          </a:xfrm>
          <a:prstGeom prst="line">
            <a:avLst/>
          </a:prstGeom>
          <a:ln w="38100"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>
            <a:extLst>
              <a:ext uri="{FF2B5EF4-FFF2-40B4-BE49-F238E27FC236}">
                <a16:creationId xmlns:a16="http://schemas.microsoft.com/office/drawing/2014/main" xmlns="" id="{27755FFC-06AF-4099-BB64-BB995A149A90}"/>
              </a:ext>
            </a:extLst>
          </p:cNvPr>
          <p:cNvSpPr/>
          <p:nvPr/>
        </p:nvSpPr>
        <p:spPr>
          <a:xfrm>
            <a:off x="5577373" y="3739569"/>
            <a:ext cx="627687" cy="4499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>
                <a:solidFill>
                  <a:srgbClr val="ACBB8B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000" dirty="0">
              <a:solidFill>
                <a:srgbClr val="ACBB8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E927D246-3424-45B9-BF82-30B4F1837D0E}"/>
              </a:ext>
            </a:extLst>
          </p:cNvPr>
          <p:cNvSpPr/>
          <p:nvPr/>
        </p:nvSpPr>
        <p:spPr>
          <a:xfrm>
            <a:off x="6440725" y="3065246"/>
            <a:ext cx="627687" cy="4499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>
                <a:solidFill>
                  <a:srgbClr val="ACBB8B"/>
                </a:solidFill>
                <a:latin typeface="微软雅黑" pitchFamily="34" charset="-122"/>
                <a:ea typeface="微软雅黑" pitchFamily="34" charset="-122"/>
              </a:rPr>
              <a:t>3</a:t>
            </a:r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6795F229-FDD4-4CBD-A838-233E7DF61586}"/>
              </a:ext>
            </a:extLst>
          </p:cNvPr>
          <p:cNvSpPr/>
          <p:nvPr/>
        </p:nvSpPr>
        <p:spPr>
          <a:xfrm>
            <a:off x="6441097" y="3739569"/>
            <a:ext cx="627687" cy="4499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>
                <a:solidFill>
                  <a:srgbClr val="ACBB8B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000" dirty="0">
              <a:solidFill>
                <a:srgbClr val="ACBB8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xmlns="" id="{E9DF05C3-5CA9-4CC6-8B09-A420F91CE699}"/>
              </a:ext>
            </a:extLst>
          </p:cNvPr>
          <p:cNvSpPr txBox="1"/>
          <p:nvPr/>
        </p:nvSpPr>
        <p:spPr>
          <a:xfrm>
            <a:off x="3088339" y="2057145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xmlns="" id="{B36ACBAB-0465-4610-A627-6064149011E6}"/>
              </a:ext>
            </a:extLst>
          </p:cNvPr>
          <p:cNvSpPr txBox="1"/>
          <p:nvPr/>
        </p:nvSpPr>
        <p:spPr>
          <a:xfrm>
            <a:off x="2762962" y="259306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xmlns="" id="{4C05AD06-A12F-4885-819E-F7B9FC8705BE}"/>
              </a:ext>
            </a:extLst>
          </p:cNvPr>
          <p:cNvSpPr txBox="1"/>
          <p:nvPr/>
        </p:nvSpPr>
        <p:spPr>
          <a:xfrm>
            <a:off x="2762962" y="293013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xmlns="" id="{BC8F142A-BFC2-4DA5-B78D-AB26674B3621}"/>
              </a:ext>
            </a:extLst>
          </p:cNvPr>
          <p:cNvSpPr txBox="1"/>
          <p:nvPr/>
        </p:nvSpPr>
        <p:spPr>
          <a:xfrm>
            <a:off x="3088711" y="406267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xmlns="" id="{270067CF-8EED-4515-974F-5B0BDD3F3222}"/>
              </a:ext>
            </a:extLst>
          </p:cNvPr>
          <p:cNvSpPr txBox="1"/>
          <p:nvPr/>
        </p:nvSpPr>
        <p:spPr>
          <a:xfrm>
            <a:off x="2763334" y="459859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xmlns="" id="{C22F4243-4657-433E-8747-9FF4EECE5A44}"/>
              </a:ext>
            </a:extLst>
          </p:cNvPr>
          <p:cNvSpPr txBox="1"/>
          <p:nvPr/>
        </p:nvSpPr>
        <p:spPr>
          <a:xfrm>
            <a:off x="2763334" y="493566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xmlns="" id="{096F4794-D6F9-47D2-8DBA-3BCF51D79D76}"/>
              </a:ext>
            </a:extLst>
          </p:cNvPr>
          <p:cNvSpPr txBox="1"/>
          <p:nvPr/>
        </p:nvSpPr>
        <p:spPr>
          <a:xfrm>
            <a:off x="7896529" y="2131562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xmlns="" id="{487498A6-476F-417C-AFEC-9C94773908DB}"/>
              </a:ext>
            </a:extLst>
          </p:cNvPr>
          <p:cNvSpPr txBox="1"/>
          <p:nvPr/>
        </p:nvSpPr>
        <p:spPr>
          <a:xfrm>
            <a:off x="7571152" y="266748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xmlns="" id="{CDF6C595-28C9-479C-9DAE-5A511E04403D}"/>
              </a:ext>
            </a:extLst>
          </p:cNvPr>
          <p:cNvSpPr txBox="1"/>
          <p:nvPr/>
        </p:nvSpPr>
        <p:spPr>
          <a:xfrm>
            <a:off x="7571152" y="300454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xmlns="" id="{5D0B4D60-9F1A-4C9F-8862-C756F9EC1826}"/>
              </a:ext>
            </a:extLst>
          </p:cNvPr>
          <p:cNvSpPr txBox="1"/>
          <p:nvPr/>
        </p:nvSpPr>
        <p:spPr>
          <a:xfrm>
            <a:off x="7931336" y="4018896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xmlns="" id="{CBB25E9F-7077-4584-BAA1-24EBBEE47173}"/>
              </a:ext>
            </a:extLst>
          </p:cNvPr>
          <p:cNvSpPr txBox="1"/>
          <p:nvPr/>
        </p:nvSpPr>
        <p:spPr>
          <a:xfrm>
            <a:off x="7605959" y="455481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xmlns="" id="{FEC75012-9AA3-435B-BD91-DE1F6AED36E0}"/>
              </a:ext>
            </a:extLst>
          </p:cNvPr>
          <p:cNvSpPr txBox="1"/>
          <p:nvPr/>
        </p:nvSpPr>
        <p:spPr>
          <a:xfrm>
            <a:off x="7605959" y="489188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008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34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3" grpId="0" animBg="1"/>
      <p:bldP spid="55" grpId="0" animBg="1"/>
      <p:bldP spid="56" grpId="0" animBg="1"/>
      <p:bldP spid="57" grpId="0" animBg="1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F05A1F8-29BF-4263-B233-ED686246056C}"/>
              </a:ext>
            </a:extLst>
          </p:cNvPr>
          <p:cNvSpPr txBox="1"/>
          <p:nvPr/>
        </p:nvSpPr>
        <p:spPr>
          <a:xfrm>
            <a:off x="1348265" y="318052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DC27E63-0101-4518-BE5B-F7CE0C2DB679}"/>
              </a:ext>
            </a:extLst>
          </p:cNvPr>
          <p:cNvSpPr txBox="1"/>
          <p:nvPr/>
        </p:nvSpPr>
        <p:spPr>
          <a:xfrm>
            <a:off x="1376840" y="762800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72926FC-7922-481B-B03A-105693CAC99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8880" y="1676400"/>
            <a:ext cx="1827704" cy="1827704"/>
          </a:xfrm>
          <a:prstGeom prst="ellipse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DAC1EB5C-CDF9-4BA7-9E58-50B86030C88B}"/>
              </a:ext>
            </a:extLst>
          </p:cNvPr>
          <p:cNvSpPr txBox="1"/>
          <p:nvPr/>
        </p:nvSpPr>
        <p:spPr>
          <a:xfrm>
            <a:off x="2005569" y="410821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1CC16F01-6784-4D24-AF77-EF6FB9DE55A6}"/>
              </a:ext>
            </a:extLst>
          </p:cNvPr>
          <p:cNvSpPr txBox="1"/>
          <p:nvPr/>
        </p:nvSpPr>
        <p:spPr>
          <a:xfrm>
            <a:off x="1680192" y="464413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F70D5827-24F0-4779-8F20-CD64A51DE84D}"/>
              </a:ext>
            </a:extLst>
          </p:cNvPr>
          <p:cNvSpPr txBox="1"/>
          <p:nvPr/>
        </p:nvSpPr>
        <p:spPr>
          <a:xfrm>
            <a:off x="1680192" y="498120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F2AA2EF-4CBB-443B-8922-5411E7EA208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04163" y="1676400"/>
            <a:ext cx="1827704" cy="1827704"/>
          </a:xfrm>
          <a:prstGeom prst="ellipse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F1A1D2BC-E1F7-4AF7-8C84-4005F8F45912}"/>
              </a:ext>
            </a:extLst>
          </p:cNvPr>
          <p:cNvSpPr txBox="1"/>
          <p:nvPr/>
        </p:nvSpPr>
        <p:spPr>
          <a:xfrm>
            <a:off x="5450852" y="410821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F85CCBD-277C-4C91-A5AC-A12FECE0935D}"/>
              </a:ext>
            </a:extLst>
          </p:cNvPr>
          <p:cNvSpPr txBox="1"/>
          <p:nvPr/>
        </p:nvSpPr>
        <p:spPr>
          <a:xfrm>
            <a:off x="5125475" y="464413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826405E7-8E38-44C4-A70B-AA99F7915FA3}"/>
              </a:ext>
            </a:extLst>
          </p:cNvPr>
          <p:cNvSpPr txBox="1"/>
          <p:nvPr/>
        </p:nvSpPr>
        <p:spPr>
          <a:xfrm>
            <a:off x="5125475" y="498120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44B9A921-7232-45E6-9886-D206D6E7B6B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01559" y="1676400"/>
            <a:ext cx="1827704" cy="1827704"/>
          </a:xfrm>
          <a:prstGeom prst="ellipse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1E7FD93A-CCB0-4CBA-A6F8-447ABB85D08E}"/>
              </a:ext>
            </a:extLst>
          </p:cNvPr>
          <p:cNvSpPr txBox="1"/>
          <p:nvPr/>
        </p:nvSpPr>
        <p:spPr>
          <a:xfrm>
            <a:off x="9048248" y="410821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B3CB2906-AC6A-4BDB-87EA-B212E5097D71}"/>
              </a:ext>
            </a:extLst>
          </p:cNvPr>
          <p:cNvSpPr txBox="1"/>
          <p:nvPr/>
        </p:nvSpPr>
        <p:spPr>
          <a:xfrm>
            <a:off x="8722871" y="464413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C0E686E5-21D6-4D6B-A05B-ED604E496EAA}"/>
              </a:ext>
            </a:extLst>
          </p:cNvPr>
          <p:cNvSpPr txBox="1"/>
          <p:nvPr/>
        </p:nvSpPr>
        <p:spPr>
          <a:xfrm>
            <a:off x="8722871" y="498120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692429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2" grpId="0"/>
      <p:bldP spid="13" grpId="0"/>
      <p:bldP spid="14" grpId="0"/>
      <p:bldP spid="16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46F2938-87AB-476F-BE1E-E9A977B94E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8054" y="-1392449"/>
            <a:ext cx="5993946" cy="599394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6979D29-2615-4BDF-82F5-B1E5BCA202BE}"/>
              </a:ext>
            </a:extLst>
          </p:cNvPr>
          <p:cNvSpPr txBox="1"/>
          <p:nvPr/>
        </p:nvSpPr>
        <p:spPr>
          <a:xfrm>
            <a:off x="1120877" y="732084"/>
            <a:ext cx="4542503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700" b="1" dirty="0">
                <a:solidFill>
                  <a:srgbClr val="F2506E"/>
                </a:solidFill>
              </a:rPr>
              <a:t>04</a:t>
            </a:r>
            <a:endParaRPr lang="zh-CN" altLang="en-US" sz="28700" b="1" dirty="0">
              <a:solidFill>
                <a:srgbClr val="F2506E"/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2B5E7FB-905C-4714-A091-BDC12FEB8F7A}"/>
              </a:ext>
            </a:extLst>
          </p:cNvPr>
          <p:cNvSpPr/>
          <p:nvPr/>
        </p:nvSpPr>
        <p:spPr>
          <a:xfrm>
            <a:off x="1504335" y="4807974"/>
            <a:ext cx="2772696" cy="206477"/>
          </a:xfrm>
          <a:prstGeom prst="rect">
            <a:avLst/>
          </a:prstGeom>
          <a:solidFill>
            <a:srgbClr val="F250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95A6103-B251-45E4-8234-3E17B9A9197E}"/>
              </a:ext>
            </a:extLst>
          </p:cNvPr>
          <p:cNvSpPr txBox="1"/>
          <p:nvPr/>
        </p:nvSpPr>
        <p:spPr>
          <a:xfrm>
            <a:off x="1504335" y="5333581"/>
            <a:ext cx="81116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 Click here to add words Click here to add words</a:t>
            </a:r>
            <a:endParaRPr lang="zh-CN" altLang="en-US" dirty="0"/>
          </a:p>
          <a:p>
            <a:r>
              <a:rPr lang="en-US" altLang="zh-CN" dirty="0"/>
              <a:t>Click here to add words Click here to add words Click here to add words</a:t>
            </a:r>
            <a:endParaRPr lang="zh-CN" altLang="en-US" dirty="0"/>
          </a:p>
          <a:p>
            <a:r>
              <a:rPr lang="en-US" altLang="zh-CN" dirty="0"/>
              <a:t>Click here to add words Click here to add words Click here to add words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10093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65C28F5-D7D8-4A54-80F8-D059BEED57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22" y="1944061"/>
            <a:ext cx="4210531" cy="4618472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7DA14479-D325-4D73-BBB2-F773F7B1514D}"/>
              </a:ext>
            </a:extLst>
          </p:cNvPr>
          <p:cNvSpPr txBox="1"/>
          <p:nvPr/>
        </p:nvSpPr>
        <p:spPr>
          <a:xfrm>
            <a:off x="3421788" y="547565"/>
            <a:ext cx="31601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rgbClr val="F2506E"/>
                </a:solidFill>
              </a:rPr>
              <a:t>CONTENTS</a:t>
            </a:r>
            <a:endParaRPr lang="zh-CN" altLang="en-US" sz="4800" b="1" dirty="0">
              <a:solidFill>
                <a:srgbClr val="F2506E"/>
              </a:solidFill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0D3C4659-8E5B-4BA9-956C-B0774721C0C9}"/>
              </a:ext>
            </a:extLst>
          </p:cNvPr>
          <p:cNvSpPr/>
          <p:nvPr/>
        </p:nvSpPr>
        <p:spPr>
          <a:xfrm>
            <a:off x="6412209" y="1326846"/>
            <a:ext cx="495300" cy="495300"/>
          </a:xfrm>
          <a:prstGeom prst="ellipse">
            <a:avLst/>
          </a:prstGeom>
          <a:solidFill>
            <a:srgbClr val="F250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0D20B4F4-3614-4DEE-A6FE-A68E481010D3}"/>
              </a:ext>
            </a:extLst>
          </p:cNvPr>
          <p:cNvSpPr txBox="1"/>
          <p:nvPr/>
        </p:nvSpPr>
        <p:spPr>
          <a:xfrm>
            <a:off x="7126213" y="1205948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节日介绍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3B8E38B1-BF95-4B0B-B60A-2FB02276840A}"/>
              </a:ext>
            </a:extLst>
          </p:cNvPr>
          <p:cNvSpPr txBox="1"/>
          <p:nvPr/>
        </p:nvSpPr>
        <p:spPr>
          <a:xfrm>
            <a:off x="7154788" y="1650696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5D97BD45-F739-482F-9A78-97C87F92591A}"/>
              </a:ext>
            </a:extLst>
          </p:cNvPr>
          <p:cNvSpPr/>
          <p:nvPr/>
        </p:nvSpPr>
        <p:spPr>
          <a:xfrm>
            <a:off x="6383634" y="2549711"/>
            <a:ext cx="495300" cy="495300"/>
          </a:xfrm>
          <a:prstGeom prst="ellipse">
            <a:avLst/>
          </a:prstGeom>
          <a:solidFill>
            <a:srgbClr val="F250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64AC1DF-FA72-4266-A187-28BB5B2804B6}"/>
              </a:ext>
            </a:extLst>
          </p:cNvPr>
          <p:cNvSpPr txBox="1"/>
          <p:nvPr/>
        </p:nvSpPr>
        <p:spPr>
          <a:xfrm>
            <a:off x="7097638" y="2428813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节日来源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E99DFDF9-4F55-46A4-8AE8-70191235CFB8}"/>
              </a:ext>
            </a:extLst>
          </p:cNvPr>
          <p:cNvSpPr txBox="1"/>
          <p:nvPr/>
        </p:nvSpPr>
        <p:spPr>
          <a:xfrm>
            <a:off x="7126213" y="2873561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69EE312B-7F37-4ABF-9D04-526DEBB90367}"/>
              </a:ext>
            </a:extLst>
          </p:cNvPr>
          <p:cNvSpPr/>
          <p:nvPr/>
        </p:nvSpPr>
        <p:spPr>
          <a:xfrm>
            <a:off x="6383634" y="3742443"/>
            <a:ext cx="495300" cy="495300"/>
          </a:xfrm>
          <a:prstGeom prst="ellipse">
            <a:avLst/>
          </a:prstGeom>
          <a:solidFill>
            <a:srgbClr val="F250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DF0BCCE8-4CD7-449C-B799-CB4419EF0DEE}"/>
              </a:ext>
            </a:extLst>
          </p:cNvPr>
          <p:cNvSpPr txBox="1"/>
          <p:nvPr/>
        </p:nvSpPr>
        <p:spPr>
          <a:xfrm>
            <a:off x="7097638" y="3621545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妈妈的爱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C6D82060-186F-44AF-B2B0-D37365337C98}"/>
              </a:ext>
            </a:extLst>
          </p:cNvPr>
          <p:cNvSpPr txBox="1"/>
          <p:nvPr/>
        </p:nvSpPr>
        <p:spPr>
          <a:xfrm>
            <a:off x="7126213" y="4066293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CDE52643-CA01-41F0-8D32-CE006B09535B}"/>
              </a:ext>
            </a:extLst>
          </p:cNvPr>
          <p:cNvSpPr/>
          <p:nvPr/>
        </p:nvSpPr>
        <p:spPr>
          <a:xfrm>
            <a:off x="6355059" y="4958870"/>
            <a:ext cx="495300" cy="495300"/>
          </a:xfrm>
          <a:prstGeom prst="ellipse">
            <a:avLst/>
          </a:prstGeom>
          <a:solidFill>
            <a:srgbClr val="F250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E67EC80D-C828-4C71-80DF-8CC93C79496C}"/>
              </a:ext>
            </a:extLst>
          </p:cNvPr>
          <p:cNvSpPr txBox="1"/>
          <p:nvPr/>
        </p:nvSpPr>
        <p:spPr>
          <a:xfrm>
            <a:off x="7069063" y="4837972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妈妈我爱你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EA52F938-5F08-491E-B945-CCC28A1C910E}"/>
              </a:ext>
            </a:extLst>
          </p:cNvPr>
          <p:cNvSpPr txBox="1"/>
          <p:nvPr/>
        </p:nvSpPr>
        <p:spPr>
          <a:xfrm>
            <a:off x="7097638" y="5282720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93063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F05A1F8-29BF-4263-B233-ED686246056C}"/>
              </a:ext>
            </a:extLst>
          </p:cNvPr>
          <p:cNvSpPr txBox="1"/>
          <p:nvPr/>
        </p:nvSpPr>
        <p:spPr>
          <a:xfrm>
            <a:off x="1348265" y="318052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DC27E63-0101-4518-BE5B-F7CE0C2DB679}"/>
              </a:ext>
            </a:extLst>
          </p:cNvPr>
          <p:cNvSpPr txBox="1"/>
          <p:nvPr/>
        </p:nvSpPr>
        <p:spPr>
          <a:xfrm>
            <a:off x="1376840" y="762800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713ABBD5-34C8-46EA-8778-6482AA2EDCE9}"/>
              </a:ext>
            </a:extLst>
          </p:cNvPr>
          <p:cNvCxnSpPr/>
          <p:nvPr/>
        </p:nvCxnSpPr>
        <p:spPr>
          <a:xfrm>
            <a:off x="2551325" y="4406055"/>
            <a:ext cx="6912768" cy="0"/>
          </a:xfrm>
          <a:prstGeom prst="line">
            <a:avLst/>
          </a:prstGeom>
          <a:ln w="19050">
            <a:solidFill>
              <a:srgbClr val="F2506E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E05CB57-143F-4B58-BCD0-DF46962F026C}"/>
              </a:ext>
            </a:extLst>
          </p:cNvPr>
          <p:cNvSpPr/>
          <p:nvPr/>
        </p:nvSpPr>
        <p:spPr>
          <a:xfrm>
            <a:off x="3602857" y="4388047"/>
            <a:ext cx="665567" cy="41819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2015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CA392417-ED08-4D75-96CC-D20281764019}"/>
              </a:ext>
            </a:extLst>
          </p:cNvPr>
          <p:cNvSpPr/>
          <p:nvPr/>
        </p:nvSpPr>
        <p:spPr>
          <a:xfrm>
            <a:off x="5043017" y="4388047"/>
            <a:ext cx="665567" cy="41819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2016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4D916F52-9C8E-46AE-A5B3-9BF8B73E9B6B}"/>
              </a:ext>
            </a:extLst>
          </p:cNvPr>
          <p:cNvSpPr/>
          <p:nvPr/>
        </p:nvSpPr>
        <p:spPr>
          <a:xfrm>
            <a:off x="6483177" y="4388047"/>
            <a:ext cx="665567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2019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CC28B9B4-94BD-4EC2-A04D-A805F742F147}"/>
              </a:ext>
            </a:extLst>
          </p:cNvPr>
          <p:cNvSpPr/>
          <p:nvPr/>
        </p:nvSpPr>
        <p:spPr>
          <a:xfrm>
            <a:off x="7878188" y="4388047"/>
            <a:ext cx="691215" cy="41819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20XX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986D42BF-CA48-4C60-8CA8-AD090B14800A}"/>
              </a:ext>
            </a:extLst>
          </p:cNvPr>
          <p:cNvSpPr>
            <a:spLocks noChangeAspect="1"/>
          </p:cNvSpPr>
          <p:nvPr/>
        </p:nvSpPr>
        <p:spPr>
          <a:xfrm>
            <a:off x="3884548" y="4352055"/>
            <a:ext cx="108000" cy="108000"/>
          </a:xfrm>
          <a:prstGeom prst="ellipse">
            <a:avLst/>
          </a:prstGeom>
          <a:noFill/>
          <a:ln w="6350">
            <a:solidFill>
              <a:srgbClr val="F250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5400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DE103AD1-8729-4713-94CB-728F3DA246A5}"/>
              </a:ext>
            </a:extLst>
          </p:cNvPr>
          <p:cNvSpPr>
            <a:spLocks noChangeAspect="1"/>
          </p:cNvSpPr>
          <p:nvPr/>
        </p:nvSpPr>
        <p:spPr>
          <a:xfrm>
            <a:off x="5312348" y="4352055"/>
            <a:ext cx="108000" cy="108000"/>
          </a:xfrm>
          <a:prstGeom prst="ellipse">
            <a:avLst/>
          </a:prstGeom>
          <a:noFill/>
          <a:ln w="6350">
            <a:solidFill>
              <a:srgbClr val="F250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5400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D2E1235C-466C-4522-9786-33A14DA6414D}"/>
              </a:ext>
            </a:extLst>
          </p:cNvPr>
          <p:cNvSpPr>
            <a:spLocks noChangeAspect="1"/>
          </p:cNvSpPr>
          <p:nvPr/>
        </p:nvSpPr>
        <p:spPr>
          <a:xfrm>
            <a:off x="6740148" y="4352055"/>
            <a:ext cx="108000" cy="108000"/>
          </a:xfrm>
          <a:prstGeom prst="ellipse">
            <a:avLst/>
          </a:prstGeom>
          <a:noFill/>
          <a:ln w="6350">
            <a:solidFill>
              <a:srgbClr val="F250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5400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6844CD80-6C78-4BF4-8C21-800E3D491290}"/>
              </a:ext>
            </a:extLst>
          </p:cNvPr>
          <p:cNvSpPr>
            <a:spLocks noChangeAspect="1"/>
          </p:cNvSpPr>
          <p:nvPr/>
        </p:nvSpPr>
        <p:spPr>
          <a:xfrm>
            <a:off x="8167949" y="4349683"/>
            <a:ext cx="108000" cy="108000"/>
          </a:xfrm>
          <a:prstGeom prst="ellipse">
            <a:avLst/>
          </a:prstGeom>
          <a:noFill/>
          <a:ln w="6350">
            <a:solidFill>
              <a:srgbClr val="F250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5400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17" name="右箭头 31">
            <a:extLst>
              <a:ext uri="{FF2B5EF4-FFF2-40B4-BE49-F238E27FC236}">
                <a16:creationId xmlns:a16="http://schemas.microsoft.com/office/drawing/2014/main" xmlns="" id="{D070AEB4-898E-41B6-A6E7-22BE8A64986E}"/>
              </a:ext>
            </a:extLst>
          </p:cNvPr>
          <p:cNvSpPr/>
          <p:nvPr/>
        </p:nvSpPr>
        <p:spPr>
          <a:xfrm rot="16200000">
            <a:off x="3457032" y="3172106"/>
            <a:ext cx="957215" cy="1152128"/>
          </a:xfrm>
          <a:prstGeom prst="rightArrow">
            <a:avLst/>
          </a:prstGeom>
          <a:solidFill>
            <a:schemeClr val="bg1"/>
          </a:solidFill>
          <a:ln>
            <a:solidFill>
              <a:srgbClr val="F250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右箭头 32">
            <a:extLst>
              <a:ext uri="{FF2B5EF4-FFF2-40B4-BE49-F238E27FC236}">
                <a16:creationId xmlns:a16="http://schemas.microsoft.com/office/drawing/2014/main" xmlns="" id="{DC3E14F3-7097-4896-B429-3B536FEFBA92}"/>
              </a:ext>
            </a:extLst>
          </p:cNvPr>
          <p:cNvSpPr/>
          <p:nvPr/>
        </p:nvSpPr>
        <p:spPr>
          <a:xfrm rot="16200000">
            <a:off x="4671717" y="2956082"/>
            <a:ext cx="1389263" cy="1152128"/>
          </a:xfrm>
          <a:prstGeom prst="rightArrow">
            <a:avLst/>
          </a:prstGeom>
          <a:solidFill>
            <a:schemeClr val="bg1"/>
          </a:solidFill>
          <a:ln>
            <a:solidFill>
              <a:srgbClr val="F250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右箭头 33">
            <a:extLst>
              <a:ext uri="{FF2B5EF4-FFF2-40B4-BE49-F238E27FC236}">
                <a16:creationId xmlns:a16="http://schemas.microsoft.com/office/drawing/2014/main" xmlns="" id="{5F03D939-D039-4ED8-B489-B2BB174DCC0B}"/>
              </a:ext>
            </a:extLst>
          </p:cNvPr>
          <p:cNvSpPr/>
          <p:nvPr/>
        </p:nvSpPr>
        <p:spPr>
          <a:xfrm rot="16200000">
            <a:off x="5739477" y="2596043"/>
            <a:ext cx="2109344" cy="1152128"/>
          </a:xfrm>
          <a:prstGeom prst="rightArrow">
            <a:avLst/>
          </a:prstGeom>
          <a:solidFill>
            <a:srgbClr val="F2506E"/>
          </a:solidFill>
          <a:ln>
            <a:solidFill>
              <a:srgbClr val="F250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右箭头 34">
            <a:extLst>
              <a:ext uri="{FF2B5EF4-FFF2-40B4-BE49-F238E27FC236}">
                <a16:creationId xmlns:a16="http://schemas.microsoft.com/office/drawing/2014/main" xmlns="" id="{1C419589-F3F6-4708-ADA2-1B8ABFD9921A}"/>
              </a:ext>
            </a:extLst>
          </p:cNvPr>
          <p:cNvSpPr/>
          <p:nvPr/>
        </p:nvSpPr>
        <p:spPr>
          <a:xfrm rot="16200000">
            <a:off x="7601170" y="3028091"/>
            <a:ext cx="1245248" cy="1152128"/>
          </a:xfrm>
          <a:prstGeom prst="rightArrow">
            <a:avLst/>
          </a:prstGeom>
          <a:solidFill>
            <a:schemeClr val="bg1"/>
          </a:solidFill>
          <a:ln>
            <a:solidFill>
              <a:srgbClr val="F250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36">
            <a:extLst>
              <a:ext uri="{FF2B5EF4-FFF2-40B4-BE49-F238E27FC236}">
                <a16:creationId xmlns:a16="http://schemas.microsoft.com/office/drawing/2014/main" xmlns="" id="{87663E8A-176F-4197-AAD3-DE56938F9248}"/>
              </a:ext>
            </a:extLst>
          </p:cNvPr>
          <p:cNvSpPr txBox="1"/>
          <p:nvPr/>
        </p:nvSpPr>
        <p:spPr>
          <a:xfrm>
            <a:off x="3539595" y="2931009"/>
            <a:ext cx="79208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135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37">
            <a:extLst>
              <a:ext uri="{FF2B5EF4-FFF2-40B4-BE49-F238E27FC236}">
                <a16:creationId xmlns:a16="http://schemas.microsoft.com/office/drawing/2014/main" xmlns="" id="{4F6CE530-7878-4723-9144-305FA38B7754}"/>
              </a:ext>
            </a:extLst>
          </p:cNvPr>
          <p:cNvSpPr txBox="1"/>
          <p:nvPr/>
        </p:nvSpPr>
        <p:spPr>
          <a:xfrm>
            <a:off x="4970304" y="2498961"/>
            <a:ext cx="79208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207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38">
            <a:extLst>
              <a:ext uri="{FF2B5EF4-FFF2-40B4-BE49-F238E27FC236}">
                <a16:creationId xmlns:a16="http://schemas.microsoft.com/office/drawing/2014/main" xmlns="" id="{8C4E67D7-2C4A-40C6-8065-3260CA3ECF49}"/>
              </a:ext>
            </a:extLst>
          </p:cNvPr>
          <p:cNvSpPr txBox="1"/>
          <p:nvPr/>
        </p:nvSpPr>
        <p:spPr>
          <a:xfrm>
            <a:off x="6398104" y="1778881"/>
            <a:ext cx="79208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311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39">
            <a:extLst>
              <a:ext uri="{FF2B5EF4-FFF2-40B4-BE49-F238E27FC236}">
                <a16:creationId xmlns:a16="http://schemas.microsoft.com/office/drawing/2014/main" xmlns="" id="{A336F735-2938-4F5C-B66D-7CFE671D0F95}"/>
              </a:ext>
            </a:extLst>
          </p:cNvPr>
          <p:cNvSpPr txBox="1"/>
          <p:nvPr/>
        </p:nvSpPr>
        <p:spPr>
          <a:xfrm>
            <a:off x="7827750" y="2633121"/>
            <a:ext cx="79208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189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7662EEFF-AE48-4513-8FD2-1CF99112065D}"/>
              </a:ext>
            </a:extLst>
          </p:cNvPr>
          <p:cNvSpPr txBox="1"/>
          <p:nvPr/>
        </p:nvSpPr>
        <p:spPr>
          <a:xfrm>
            <a:off x="5918191" y="4879492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E892453A-69CE-4B58-A609-016B6696D012}"/>
              </a:ext>
            </a:extLst>
          </p:cNvPr>
          <p:cNvSpPr txBox="1"/>
          <p:nvPr/>
        </p:nvSpPr>
        <p:spPr>
          <a:xfrm>
            <a:off x="5592814" y="541541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3539A5BF-256F-4326-8778-74EFFD20C9FB}"/>
              </a:ext>
            </a:extLst>
          </p:cNvPr>
          <p:cNvSpPr txBox="1"/>
          <p:nvPr/>
        </p:nvSpPr>
        <p:spPr>
          <a:xfrm>
            <a:off x="5592814" y="575247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083712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11" grpId="0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F05A1F8-29BF-4263-B233-ED686246056C}"/>
              </a:ext>
            </a:extLst>
          </p:cNvPr>
          <p:cNvSpPr txBox="1"/>
          <p:nvPr/>
        </p:nvSpPr>
        <p:spPr>
          <a:xfrm>
            <a:off x="1348265" y="318052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DC27E63-0101-4518-BE5B-F7CE0C2DB679}"/>
              </a:ext>
            </a:extLst>
          </p:cNvPr>
          <p:cNvSpPr txBox="1"/>
          <p:nvPr/>
        </p:nvSpPr>
        <p:spPr>
          <a:xfrm>
            <a:off x="1376840" y="762800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59C55577-0D0F-4DA3-929C-53B10C6B01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5440" y="947466"/>
            <a:ext cx="5281120" cy="528112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76A57BC2-5B18-483F-B88B-37AD85AC0796}"/>
              </a:ext>
            </a:extLst>
          </p:cNvPr>
          <p:cNvSpPr txBox="1"/>
          <p:nvPr/>
        </p:nvSpPr>
        <p:spPr>
          <a:xfrm>
            <a:off x="1765647" y="195690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49BD86AD-3975-4E5A-9FEC-2DCF2FA0D261}"/>
              </a:ext>
            </a:extLst>
          </p:cNvPr>
          <p:cNvSpPr txBox="1"/>
          <p:nvPr/>
        </p:nvSpPr>
        <p:spPr>
          <a:xfrm>
            <a:off x="1440270" y="249282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4DE44FF-B3A7-498D-AE09-E02541DE16F6}"/>
              </a:ext>
            </a:extLst>
          </p:cNvPr>
          <p:cNvSpPr txBox="1"/>
          <p:nvPr/>
        </p:nvSpPr>
        <p:spPr>
          <a:xfrm>
            <a:off x="1440270" y="282989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8B7CAA71-A996-42EB-919A-7A54A0A6CBAC}"/>
              </a:ext>
            </a:extLst>
          </p:cNvPr>
          <p:cNvSpPr txBox="1"/>
          <p:nvPr/>
        </p:nvSpPr>
        <p:spPr>
          <a:xfrm>
            <a:off x="1702217" y="4130232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C457FA6D-B8E0-4424-B508-826416D8D7FD}"/>
              </a:ext>
            </a:extLst>
          </p:cNvPr>
          <p:cNvSpPr txBox="1"/>
          <p:nvPr/>
        </p:nvSpPr>
        <p:spPr>
          <a:xfrm>
            <a:off x="1376840" y="466615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014D9DD5-5A10-4539-8AC2-6E744DB80D63}"/>
              </a:ext>
            </a:extLst>
          </p:cNvPr>
          <p:cNvSpPr txBox="1"/>
          <p:nvPr/>
        </p:nvSpPr>
        <p:spPr>
          <a:xfrm>
            <a:off x="1376840" y="500321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1FDF94BC-FAF4-4486-A473-6BDE4FFF9AD6}"/>
              </a:ext>
            </a:extLst>
          </p:cNvPr>
          <p:cNvSpPr txBox="1"/>
          <p:nvPr/>
        </p:nvSpPr>
        <p:spPr>
          <a:xfrm>
            <a:off x="9061937" y="2018665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EDC8E597-0251-4CD0-8606-86026F3DB90B}"/>
              </a:ext>
            </a:extLst>
          </p:cNvPr>
          <p:cNvSpPr txBox="1"/>
          <p:nvPr/>
        </p:nvSpPr>
        <p:spPr>
          <a:xfrm>
            <a:off x="8736560" y="255458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9F527B4-35DA-4DE2-BBBC-6A5BA7AF2789}"/>
              </a:ext>
            </a:extLst>
          </p:cNvPr>
          <p:cNvSpPr txBox="1"/>
          <p:nvPr/>
        </p:nvSpPr>
        <p:spPr>
          <a:xfrm>
            <a:off x="8736560" y="289165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482147EC-9530-42B9-96A0-ED5E20F54985}"/>
              </a:ext>
            </a:extLst>
          </p:cNvPr>
          <p:cNvSpPr txBox="1"/>
          <p:nvPr/>
        </p:nvSpPr>
        <p:spPr>
          <a:xfrm>
            <a:off x="9061937" y="431489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C193617C-616B-4A30-BD78-FF8BF187D9A2}"/>
              </a:ext>
            </a:extLst>
          </p:cNvPr>
          <p:cNvSpPr txBox="1"/>
          <p:nvPr/>
        </p:nvSpPr>
        <p:spPr>
          <a:xfrm>
            <a:off x="8736560" y="485081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D08F7D5-D5F3-4E88-98DC-3860A10311F7}"/>
              </a:ext>
            </a:extLst>
          </p:cNvPr>
          <p:cNvSpPr txBox="1"/>
          <p:nvPr/>
        </p:nvSpPr>
        <p:spPr>
          <a:xfrm>
            <a:off x="8736560" y="518788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584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0A80156D-0334-45EF-8B54-195C9F8D773E}"/>
              </a:ext>
            </a:extLst>
          </p:cNvPr>
          <p:cNvSpPr/>
          <p:nvPr/>
        </p:nvSpPr>
        <p:spPr>
          <a:xfrm>
            <a:off x="903852" y="2646771"/>
            <a:ext cx="2363189" cy="2363189"/>
          </a:xfrm>
          <a:prstGeom prst="ellipse">
            <a:avLst/>
          </a:prstGeom>
          <a:solidFill>
            <a:srgbClr val="F2506E"/>
          </a:solidFill>
          <a:ln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DCCBD583-A778-4759-9F95-6F70E25AF906}"/>
              </a:ext>
            </a:extLst>
          </p:cNvPr>
          <p:cNvSpPr/>
          <p:nvPr/>
        </p:nvSpPr>
        <p:spPr>
          <a:xfrm>
            <a:off x="789300" y="2532222"/>
            <a:ext cx="2592288" cy="2592288"/>
          </a:xfrm>
          <a:prstGeom prst="ellipse">
            <a:avLst/>
          </a:prstGeom>
          <a:noFill/>
          <a:ln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EFE1B3A5-6F48-4A39-A89B-18D5E9661E7B}"/>
              </a:ext>
            </a:extLst>
          </p:cNvPr>
          <p:cNvCxnSpPr>
            <a:stCxn id="3" idx="0"/>
            <a:endCxn id="8" idx="2"/>
          </p:cNvCxnSpPr>
          <p:nvPr/>
        </p:nvCxnSpPr>
        <p:spPr>
          <a:xfrm>
            <a:off x="2085444" y="2532222"/>
            <a:ext cx="2073322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D311AC3D-6607-4314-9593-0FA8770FF344}"/>
              </a:ext>
            </a:extLst>
          </p:cNvPr>
          <p:cNvCxnSpPr>
            <a:stCxn id="3" idx="6"/>
            <a:endCxn id="11" idx="2"/>
          </p:cNvCxnSpPr>
          <p:nvPr/>
        </p:nvCxnSpPr>
        <p:spPr>
          <a:xfrm flipV="1">
            <a:off x="3381588" y="3823420"/>
            <a:ext cx="777180" cy="494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A16BFD5D-A756-4C6A-AC26-7CD8975A0A39}"/>
              </a:ext>
            </a:extLst>
          </p:cNvPr>
          <p:cNvCxnSpPr>
            <a:stCxn id="3" idx="4"/>
            <a:endCxn id="14" idx="2"/>
          </p:cNvCxnSpPr>
          <p:nvPr/>
        </p:nvCxnSpPr>
        <p:spPr>
          <a:xfrm flipV="1">
            <a:off x="2085444" y="5124509"/>
            <a:ext cx="2073322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A032C7AA-89DC-4E3A-956F-E2B57D17C2B8}"/>
              </a:ext>
            </a:extLst>
          </p:cNvPr>
          <p:cNvGrpSpPr/>
          <p:nvPr/>
        </p:nvGrpSpPr>
        <p:grpSpPr>
          <a:xfrm>
            <a:off x="4158766" y="2172181"/>
            <a:ext cx="720080" cy="720081"/>
            <a:chOff x="3995936" y="1495373"/>
            <a:chExt cx="720080" cy="720080"/>
          </a:xfrm>
          <a:solidFill>
            <a:schemeClr val="bg1"/>
          </a:solidFill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DB04BB28-C368-40C2-B83D-A245F436DA7F}"/>
                </a:ext>
              </a:extLst>
            </p:cNvPr>
            <p:cNvSpPr/>
            <p:nvPr/>
          </p:nvSpPr>
          <p:spPr>
            <a:xfrm>
              <a:off x="3995936" y="1495373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xmlns="" id="{7CBC6E04-3D64-4732-A7BC-E641A54194C8}"/>
                </a:ext>
              </a:extLst>
            </p:cNvPr>
            <p:cNvSpPr txBox="1"/>
            <p:nvPr/>
          </p:nvSpPr>
          <p:spPr>
            <a:xfrm>
              <a:off x="4061545" y="1624511"/>
              <a:ext cx="604653" cy="52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6418CC30-FE15-46DB-A374-E03AA1110165}"/>
              </a:ext>
            </a:extLst>
          </p:cNvPr>
          <p:cNvGrpSpPr/>
          <p:nvPr/>
        </p:nvGrpSpPr>
        <p:grpSpPr>
          <a:xfrm>
            <a:off x="4158768" y="3463380"/>
            <a:ext cx="720080" cy="720080"/>
            <a:chOff x="3995936" y="2786571"/>
            <a:chExt cx="720080" cy="720080"/>
          </a:xfrm>
          <a:solidFill>
            <a:schemeClr val="bg1"/>
          </a:solidFill>
        </p:grpSpPr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895DD9AA-C185-440F-896F-C5CA0C40C528}"/>
                </a:ext>
              </a:extLst>
            </p:cNvPr>
            <p:cNvSpPr/>
            <p:nvPr/>
          </p:nvSpPr>
          <p:spPr>
            <a:xfrm>
              <a:off x="3995936" y="2786571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12">
              <a:extLst>
                <a:ext uri="{FF2B5EF4-FFF2-40B4-BE49-F238E27FC236}">
                  <a16:creationId xmlns:a16="http://schemas.microsoft.com/office/drawing/2014/main" xmlns="" id="{089FA477-57F8-49E5-AE23-3CCD9240B776}"/>
                </a:ext>
              </a:extLst>
            </p:cNvPr>
            <p:cNvSpPr txBox="1"/>
            <p:nvPr/>
          </p:nvSpPr>
          <p:spPr>
            <a:xfrm>
              <a:off x="4061543" y="2920654"/>
              <a:ext cx="60465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9A7F4561-FB9E-4491-83B4-209FF7E92279}"/>
              </a:ext>
            </a:extLst>
          </p:cNvPr>
          <p:cNvGrpSpPr/>
          <p:nvPr/>
        </p:nvGrpSpPr>
        <p:grpSpPr>
          <a:xfrm>
            <a:off x="4158766" y="4764469"/>
            <a:ext cx="720080" cy="720080"/>
            <a:chOff x="3995936" y="4087662"/>
            <a:chExt cx="720080" cy="720080"/>
          </a:xfrm>
          <a:solidFill>
            <a:schemeClr val="bg1"/>
          </a:solidFill>
        </p:grpSpPr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A2538946-9371-4177-A051-0B618F70C769}"/>
                </a:ext>
              </a:extLst>
            </p:cNvPr>
            <p:cNvSpPr/>
            <p:nvPr/>
          </p:nvSpPr>
          <p:spPr>
            <a:xfrm>
              <a:off x="3995936" y="4087662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xmlns="" id="{F0762934-5E6C-4363-824D-EF75F722064D}"/>
                </a:ext>
              </a:extLst>
            </p:cNvPr>
            <p:cNvSpPr txBox="1"/>
            <p:nvPr/>
          </p:nvSpPr>
          <p:spPr>
            <a:xfrm>
              <a:off x="4061545" y="4216800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90D082A0-ACC4-4F36-B76A-D694A2C6C753}"/>
              </a:ext>
            </a:extLst>
          </p:cNvPr>
          <p:cNvSpPr txBox="1"/>
          <p:nvPr/>
        </p:nvSpPr>
        <p:spPr>
          <a:xfrm>
            <a:off x="1190735" y="355799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53949EE9-2860-4233-BC8A-1C2FD834E90A}"/>
              </a:ext>
            </a:extLst>
          </p:cNvPr>
          <p:cNvSpPr txBox="1"/>
          <p:nvPr/>
        </p:nvSpPr>
        <p:spPr>
          <a:xfrm>
            <a:off x="5021522" y="2301319"/>
            <a:ext cx="2510668" cy="369332"/>
          </a:xfrm>
          <a:prstGeom prst="rect">
            <a:avLst/>
          </a:prstGeom>
          <a:solidFill>
            <a:srgbClr val="F2506E"/>
          </a:solidFill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7DE28835-6951-46AE-A289-32937F02D60B}"/>
              </a:ext>
            </a:extLst>
          </p:cNvPr>
          <p:cNvSpPr txBox="1"/>
          <p:nvPr/>
        </p:nvSpPr>
        <p:spPr>
          <a:xfrm>
            <a:off x="4969432" y="3674407"/>
            <a:ext cx="2510668" cy="369332"/>
          </a:xfrm>
          <a:prstGeom prst="rect">
            <a:avLst/>
          </a:prstGeom>
          <a:solidFill>
            <a:srgbClr val="F2506E"/>
          </a:solidFill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B894E023-9A0D-4E8A-A8CF-3F5C5180DF7F}"/>
              </a:ext>
            </a:extLst>
          </p:cNvPr>
          <p:cNvSpPr txBox="1"/>
          <p:nvPr/>
        </p:nvSpPr>
        <p:spPr>
          <a:xfrm>
            <a:off x="5059673" y="4970551"/>
            <a:ext cx="2510668" cy="369332"/>
          </a:xfrm>
          <a:prstGeom prst="rect">
            <a:avLst/>
          </a:prstGeom>
          <a:solidFill>
            <a:srgbClr val="F2506E"/>
          </a:solidFill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3D0A0773-D6AA-4315-8F6F-A721C4F471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2354" y="2646771"/>
            <a:ext cx="3405794" cy="22705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3B28D883-223B-4370-A69A-DE1E18817B94}"/>
              </a:ext>
            </a:extLst>
          </p:cNvPr>
          <p:cNvSpPr txBox="1"/>
          <p:nvPr/>
        </p:nvSpPr>
        <p:spPr>
          <a:xfrm>
            <a:off x="1348265" y="318052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3AFDCC28-99F8-4DEC-9DD1-21769F62A8DC}"/>
              </a:ext>
            </a:extLst>
          </p:cNvPr>
          <p:cNvSpPr txBox="1"/>
          <p:nvPr/>
        </p:nvSpPr>
        <p:spPr>
          <a:xfrm>
            <a:off x="1376840" y="762800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438444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6" grpId="0"/>
      <p:bldP spid="17" grpId="0" animBg="1"/>
      <p:bldP spid="18" grpId="0" animBg="1"/>
      <p:bldP spid="19" grpId="0" animBg="1"/>
      <p:bldP spid="21" grpId="0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F66BDA5-D4E3-4DDD-B615-EF684880072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3664" y="1331540"/>
            <a:ext cx="6361527" cy="485327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055B520-595C-4D26-B6BD-320D870EF39E}"/>
              </a:ext>
            </a:extLst>
          </p:cNvPr>
          <p:cNvSpPr txBox="1"/>
          <p:nvPr/>
        </p:nvSpPr>
        <p:spPr>
          <a:xfrm>
            <a:off x="2334404" y="2541803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Click here to add words</a:t>
            </a:r>
            <a:endParaRPr lang="zh-CN" altLang="en-US" sz="2000" dirty="0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2D537317-A83F-48EE-ADA2-0CD484ACAF2E}"/>
              </a:ext>
            </a:extLst>
          </p:cNvPr>
          <p:cNvSpPr/>
          <p:nvPr/>
        </p:nvSpPr>
        <p:spPr>
          <a:xfrm>
            <a:off x="1694868" y="2541802"/>
            <a:ext cx="400111" cy="400111"/>
          </a:xfrm>
          <a:prstGeom prst="ellipse">
            <a:avLst/>
          </a:prstGeom>
          <a:solidFill>
            <a:srgbClr val="F250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304A25F6-67FA-4001-87EE-CE8C1004DBDA}"/>
              </a:ext>
            </a:extLst>
          </p:cNvPr>
          <p:cNvSpPr txBox="1"/>
          <p:nvPr/>
        </p:nvSpPr>
        <p:spPr>
          <a:xfrm>
            <a:off x="2334404" y="3358069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Click here to add words</a:t>
            </a:r>
            <a:endParaRPr lang="zh-CN" altLang="en-US" sz="2000" dirty="0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BA5F18FD-2F0D-4641-BA7F-40CD98FA3C20}"/>
              </a:ext>
            </a:extLst>
          </p:cNvPr>
          <p:cNvSpPr/>
          <p:nvPr/>
        </p:nvSpPr>
        <p:spPr>
          <a:xfrm>
            <a:off x="1694868" y="3358068"/>
            <a:ext cx="400111" cy="400111"/>
          </a:xfrm>
          <a:prstGeom prst="ellipse">
            <a:avLst/>
          </a:prstGeom>
          <a:solidFill>
            <a:srgbClr val="F250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6E63F17D-9A18-4A66-B561-2E2405EB49A6}"/>
              </a:ext>
            </a:extLst>
          </p:cNvPr>
          <p:cNvSpPr txBox="1"/>
          <p:nvPr/>
        </p:nvSpPr>
        <p:spPr>
          <a:xfrm>
            <a:off x="2334404" y="4174335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Click here to add words</a:t>
            </a:r>
            <a:endParaRPr lang="zh-CN" altLang="en-US" sz="2000" dirty="0"/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C9A9E2DA-3E27-48C6-AF1D-4E47289ED408}"/>
              </a:ext>
            </a:extLst>
          </p:cNvPr>
          <p:cNvSpPr/>
          <p:nvPr/>
        </p:nvSpPr>
        <p:spPr>
          <a:xfrm>
            <a:off x="1694868" y="4174334"/>
            <a:ext cx="400111" cy="400111"/>
          </a:xfrm>
          <a:prstGeom prst="ellipse">
            <a:avLst/>
          </a:prstGeom>
          <a:solidFill>
            <a:srgbClr val="F250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D2EACB2A-EF37-4BEF-868A-0753C0D6B13E}"/>
              </a:ext>
            </a:extLst>
          </p:cNvPr>
          <p:cNvSpPr txBox="1"/>
          <p:nvPr/>
        </p:nvSpPr>
        <p:spPr>
          <a:xfrm>
            <a:off x="2334404" y="5010756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Click here to add words</a:t>
            </a:r>
            <a:endParaRPr lang="zh-CN" altLang="en-US" sz="2000" dirty="0"/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9EFA3ADC-C39B-4418-98A6-347D11CBBD1B}"/>
              </a:ext>
            </a:extLst>
          </p:cNvPr>
          <p:cNvSpPr/>
          <p:nvPr/>
        </p:nvSpPr>
        <p:spPr>
          <a:xfrm>
            <a:off x="1694868" y="5010755"/>
            <a:ext cx="400111" cy="400111"/>
          </a:xfrm>
          <a:prstGeom prst="ellipse">
            <a:avLst/>
          </a:prstGeom>
          <a:solidFill>
            <a:srgbClr val="F250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ED53AF12-392E-43B2-8AFB-B440ED0620DE}"/>
              </a:ext>
            </a:extLst>
          </p:cNvPr>
          <p:cNvSpPr txBox="1"/>
          <p:nvPr/>
        </p:nvSpPr>
        <p:spPr>
          <a:xfrm>
            <a:off x="1348265" y="318052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E14D69FD-9259-43CB-B4DC-42044CE5DA17}"/>
              </a:ext>
            </a:extLst>
          </p:cNvPr>
          <p:cNvSpPr txBox="1"/>
          <p:nvPr/>
        </p:nvSpPr>
        <p:spPr>
          <a:xfrm>
            <a:off x="1376840" y="762800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970689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F28A393B-8258-4D8A-8A6C-CF2039FE85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7759" y="3657998"/>
            <a:ext cx="3562350" cy="3562350"/>
          </a:xfrm>
          <a:prstGeom prst="rect">
            <a:avLst/>
          </a:prstGeom>
        </p:spPr>
      </p:pic>
      <p:sp>
        <p:nvSpPr>
          <p:cNvPr id="3" name="椭圆 2">
            <a:extLst>
              <a:ext uri="{FF2B5EF4-FFF2-40B4-BE49-F238E27FC236}">
                <a16:creationId xmlns:a16="http://schemas.microsoft.com/office/drawing/2014/main" xmlns="" id="{6950EFF2-170B-4F74-83EB-89771C926133}"/>
              </a:ext>
            </a:extLst>
          </p:cNvPr>
          <p:cNvSpPr/>
          <p:nvPr/>
        </p:nvSpPr>
        <p:spPr>
          <a:xfrm>
            <a:off x="3186189" y="3648081"/>
            <a:ext cx="1759253" cy="1759253"/>
          </a:xfrm>
          <a:prstGeom prst="ellipse">
            <a:avLst/>
          </a:prstGeom>
          <a:noFill/>
          <a:ln>
            <a:solidFill>
              <a:srgbClr val="F250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xmlns="" id="{837970F4-BA64-483A-AE34-BC8AAC911C2A}"/>
              </a:ext>
            </a:extLst>
          </p:cNvPr>
          <p:cNvSpPr/>
          <p:nvPr/>
        </p:nvSpPr>
        <p:spPr>
          <a:xfrm>
            <a:off x="4495109" y="3648081"/>
            <a:ext cx="1759253" cy="1759253"/>
          </a:xfrm>
          <a:prstGeom prst="ellipse">
            <a:avLst/>
          </a:prstGeom>
          <a:noFill/>
          <a:ln>
            <a:solidFill>
              <a:srgbClr val="F250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BC4DF1D6-0DFA-4607-B386-35C32D081C0D}"/>
              </a:ext>
            </a:extLst>
          </p:cNvPr>
          <p:cNvSpPr txBox="1"/>
          <p:nvPr/>
        </p:nvSpPr>
        <p:spPr>
          <a:xfrm>
            <a:off x="3274201" y="3779888"/>
            <a:ext cx="29214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 dirty="0">
                <a:solidFill>
                  <a:srgbClr val="F2506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永远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65B836EC-B595-4D55-AF35-535793F7E3CA}"/>
              </a:ext>
            </a:extLst>
          </p:cNvPr>
          <p:cNvCxnSpPr>
            <a:cxnSpLocks/>
          </p:cNvCxnSpPr>
          <p:nvPr/>
        </p:nvCxnSpPr>
        <p:spPr>
          <a:xfrm flipH="1">
            <a:off x="5083856" y="4757412"/>
            <a:ext cx="862054" cy="649922"/>
          </a:xfrm>
          <a:prstGeom prst="line">
            <a:avLst/>
          </a:prstGeom>
          <a:ln>
            <a:solidFill>
              <a:srgbClr val="F878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19DF2497-8D2E-4D86-8079-91E67A0391E7}"/>
              </a:ext>
            </a:extLst>
          </p:cNvPr>
          <p:cNvSpPr/>
          <p:nvPr/>
        </p:nvSpPr>
        <p:spPr>
          <a:xfrm>
            <a:off x="6096000" y="3657998"/>
            <a:ext cx="1759253" cy="1759253"/>
          </a:xfrm>
          <a:prstGeom prst="ellipse">
            <a:avLst/>
          </a:prstGeom>
          <a:noFill/>
          <a:ln>
            <a:solidFill>
              <a:srgbClr val="F250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48DBC49F-7D20-4754-A001-645FE40042B2}"/>
              </a:ext>
            </a:extLst>
          </p:cNvPr>
          <p:cNvSpPr/>
          <p:nvPr/>
        </p:nvSpPr>
        <p:spPr>
          <a:xfrm>
            <a:off x="7404920" y="3657998"/>
            <a:ext cx="1759253" cy="1759253"/>
          </a:xfrm>
          <a:prstGeom prst="ellipse">
            <a:avLst/>
          </a:prstGeom>
          <a:noFill/>
          <a:ln>
            <a:solidFill>
              <a:srgbClr val="F250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E4E5353-D569-46E7-8B8B-7E5948274E0F}"/>
              </a:ext>
            </a:extLst>
          </p:cNvPr>
          <p:cNvSpPr txBox="1"/>
          <p:nvPr/>
        </p:nvSpPr>
        <p:spPr>
          <a:xfrm>
            <a:off x="6308847" y="3814349"/>
            <a:ext cx="26969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 dirty="0">
                <a:solidFill>
                  <a:srgbClr val="F2506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爱您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52B9D861-1043-4B05-BF0C-237FE21148BE}"/>
              </a:ext>
            </a:extLst>
          </p:cNvPr>
          <p:cNvCxnSpPr>
            <a:cxnSpLocks/>
          </p:cNvCxnSpPr>
          <p:nvPr/>
        </p:nvCxnSpPr>
        <p:spPr>
          <a:xfrm flipH="1">
            <a:off x="7993667" y="4767329"/>
            <a:ext cx="862054" cy="649922"/>
          </a:xfrm>
          <a:prstGeom prst="line">
            <a:avLst/>
          </a:prstGeom>
          <a:ln>
            <a:solidFill>
              <a:srgbClr val="F878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3A7B9E4B-8B88-4A0B-979C-3E368BDF734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8054" y="-1392449"/>
            <a:ext cx="5993946" cy="5993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371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7" grpId="0" animBg="1"/>
      <p:bldP spid="8" grpId="0" animBg="1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695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46F2938-87AB-476F-BE1E-E9A977B94E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8054" y="-1392449"/>
            <a:ext cx="5993946" cy="599394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6979D29-2615-4BDF-82F5-B1E5BCA202BE}"/>
              </a:ext>
            </a:extLst>
          </p:cNvPr>
          <p:cNvSpPr txBox="1"/>
          <p:nvPr/>
        </p:nvSpPr>
        <p:spPr>
          <a:xfrm>
            <a:off x="1120877" y="732084"/>
            <a:ext cx="4542503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700" b="1" dirty="0">
                <a:solidFill>
                  <a:srgbClr val="F2506E"/>
                </a:solidFill>
              </a:rPr>
              <a:t>01</a:t>
            </a:r>
            <a:endParaRPr lang="zh-CN" altLang="en-US" sz="28700" b="1" dirty="0">
              <a:solidFill>
                <a:srgbClr val="F2506E"/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2B5E7FB-905C-4714-A091-BDC12FEB8F7A}"/>
              </a:ext>
            </a:extLst>
          </p:cNvPr>
          <p:cNvSpPr/>
          <p:nvPr/>
        </p:nvSpPr>
        <p:spPr>
          <a:xfrm>
            <a:off x="1504335" y="4807974"/>
            <a:ext cx="2772696" cy="206477"/>
          </a:xfrm>
          <a:prstGeom prst="rect">
            <a:avLst/>
          </a:prstGeom>
          <a:solidFill>
            <a:srgbClr val="F250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95A6103-B251-45E4-8234-3E17B9A9197E}"/>
              </a:ext>
            </a:extLst>
          </p:cNvPr>
          <p:cNvSpPr txBox="1"/>
          <p:nvPr/>
        </p:nvSpPr>
        <p:spPr>
          <a:xfrm>
            <a:off x="1504335" y="5333581"/>
            <a:ext cx="81116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 Click here to add words Click here to add words</a:t>
            </a:r>
            <a:endParaRPr lang="zh-CN" altLang="en-US" dirty="0"/>
          </a:p>
          <a:p>
            <a:r>
              <a:rPr lang="en-US" altLang="zh-CN" dirty="0"/>
              <a:t>Click here to add words Click here to add words Click here to add words</a:t>
            </a:r>
            <a:endParaRPr lang="zh-CN" altLang="en-US" dirty="0"/>
          </a:p>
          <a:p>
            <a:r>
              <a:rPr lang="en-US" altLang="zh-CN" dirty="0"/>
              <a:t>Click here to add words Click here to add words Click here to add words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8277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F05A1F8-29BF-4263-B233-ED686246056C}"/>
              </a:ext>
            </a:extLst>
          </p:cNvPr>
          <p:cNvSpPr txBox="1"/>
          <p:nvPr/>
        </p:nvSpPr>
        <p:spPr>
          <a:xfrm>
            <a:off x="1348265" y="318052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DC27E63-0101-4518-BE5B-F7CE0C2DB679}"/>
              </a:ext>
            </a:extLst>
          </p:cNvPr>
          <p:cNvSpPr txBox="1"/>
          <p:nvPr/>
        </p:nvSpPr>
        <p:spPr>
          <a:xfrm>
            <a:off x="1376840" y="762800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741E9353-E047-4CF2-95D3-C3D79F2FEB40}"/>
              </a:ext>
            </a:extLst>
          </p:cNvPr>
          <p:cNvSpPr txBox="1"/>
          <p:nvPr/>
        </p:nvSpPr>
        <p:spPr>
          <a:xfrm>
            <a:off x="1378633" y="2133456"/>
            <a:ext cx="2305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节日介绍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7B4A4E2D-7C10-44B3-A875-A4C7FEE5096E}"/>
              </a:ext>
            </a:extLst>
          </p:cNvPr>
          <p:cNvCxnSpPr/>
          <p:nvPr/>
        </p:nvCxnSpPr>
        <p:spPr>
          <a:xfrm>
            <a:off x="1378633" y="2982044"/>
            <a:ext cx="1847850" cy="0"/>
          </a:xfrm>
          <a:prstGeom prst="line">
            <a:avLst/>
          </a:prstGeom>
          <a:ln w="76200">
            <a:solidFill>
              <a:srgbClr val="F250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C92DADF-EDA9-4AE6-970F-B7769A403B35}"/>
              </a:ext>
            </a:extLst>
          </p:cNvPr>
          <p:cNvSpPr/>
          <p:nvPr/>
        </p:nvSpPr>
        <p:spPr>
          <a:xfrm>
            <a:off x="1378633" y="3112983"/>
            <a:ext cx="4876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母亲节（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Mother's Day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），是一个感谢母亲的节日，这个节日最早出现在古希腊；而现代的母亲节起源于美国，是每年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月的第二个星期日。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FACBE6D8-A705-4D74-A459-76291C380C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4636">
            <a:off x="7385945" y="2214569"/>
            <a:ext cx="3641274" cy="38100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C2E2668B-8A0F-43DD-9350-1A93A65DB3D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5088" y="0"/>
            <a:ext cx="6315804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37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F05A1F8-29BF-4263-B233-ED686246056C}"/>
              </a:ext>
            </a:extLst>
          </p:cNvPr>
          <p:cNvSpPr txBox="1"/>
          <p:nvPr/>
        </p:nvSpPr>
        <p:spPr>
          <a:xfrm>
            <a:off x="1348265" y="318052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DC27E63-0101-4518-BE5B-F7CE0C2DB679}"/>
              </a:ext>
            </a:extLst>
          </p:cNvPr>
          <p:cNvSpPr txBox="1"/>
          <p:nvPr/>
        </p:nvSpPr>
        <p:spPr>
          <a:xfrm>
            <a:off x="1376840" y="762800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8" name="任意多边形 19">
            <a:extLst>
              <a:ext uri="{FF2B5EF4-FFF2-40B4-BE49-F238E27FC236}">
                <a16:creationId xmlns:a16="http://schemas.microsoft.com/office/drawing/2014/main" xmlns="" id="{1AAB6E23-7A96-4223-8737-E140B98F028A}"/>
              </a:ext>
            </a:extLst>
          </p:cNvPr>
          <p:cNvSpPr/>
          <p:nvPr/>
        </p:nvSpPr>
        <p:spPr>
          <a:xfrm>
            <a:off x="0" y="2987073"/>
            <a:ext cx="12195175" cy="1415219"/>
          </a:xfrm>
          <a:custGeom>
            <a:avLst/>
            <a:gdLst>
              <a:gd name="connsiteX0" fmla="*/ 0 w 9144000"/>
              <a:gd name="connsiteY0" fmla="*/ 472630 h 1415219"/>
              <a:gd name="connsiteX1" fmla="*/ 2712720 w 9144000"/>
              <a:gd name="connsiteY1" fmla="*/ 1295590 h 1415219"/>
              <a:gd name="connsiteX2" fmla="*/ 4632960 w 9144000"/>
              <a:gd name="connsiteY2" fmla="*/ 190 h 1415219"/>
              <a:gd name="connsiteX3" fmla="*/ 7299960 w 9144000"/>
              <a:gd name="connsiteY3" fmla="*/ 1402270 h 1415219"/>
              <a:gd name="connsiteX4" fmla="*/ 9144000 w 9144000"/>
              <a:gd name="connsiteY4" fmla="*/ 579310 h 141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1415219">
                <a:moveTo>
                  <a:pt x="0" y="472630"/>
                </a:moveTo>
                <a:cubicBezTo>
                  <a:pt x="970280" y="923480"/>
                  <a:pt x="1940560" y="1374330"/>
                  <a:pt x="2712720" y="1295590"/>
                </a:cubicBezTo>
                <a:cubicBezTo>
                  <a:pt x="3484880" y="1216850"/>
                  <a:pt x="3868420" y="-17590"/>
                  <a:pt x="4632960" y="190"/>
                </a:cubicBezTo>
                <a:cubicBezTo>
                  <a:pt x="5397500" y="17970"/>
                  <a:pt x="6548120" y="1305750"/>
                  <a:pt x="7299960" y="1402270"/>
                </a:cubicBezTo>
                <a:cubicBezTo>
                  <a:pt x="8051800" y="1498790"/>
                  <a:pt x="8597900" y="1039050"/>
                  <a:pt x="9144000" y="579310"/>
                </a:cubicBezTo>
              </a:path>
            </a:pathLst>
          </a:custGeom>
          <a:noFill/>
          <a:ln>
            <a:solidFill>
              <a:srgbClr val="F250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1C5AD861-772E-4B61-BBE6-4ED2D8947102}"/>
              </a:ext>
            </a:extLst>
          </p:cNvPr>
          <p:cNvSpPr/>
          <p:nvPr/>
        </p:nvSpPr>
        <p:spPr>
          <a:xfrm>
            <a:off x="2866808" y="4061380"/>
            <a:ext cx="544201" cy="544059"/>
          </a:xfrm>
          <a:prstGeom prst="ellipse">
            <a:avLst/>
          </a:prstGeom>
          <a:solidFill>
            <a:srgbClr val="F250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C5D7CD4F-F2B1-486C-B888-3D0A3C688089}"/>
              </a:ext>
            </a:extLst>
          </p:cNvPr>
          <p:cNvSpPr/>
          <p:nvPr/>
        </p:nvSpPr>
        <p:spPr>
          <a:xfrm>
            <a:off x="4448217" y="3560096"/>
            <a:ext cx="544201" cy="544059"/>
          </a:xfrm>
          <a:prstGeom prst="ellipse">
            <a:avLst/>
          </a:prstGeom>
          <a:solidFill>
            <a:srgbClr val="F250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D478BE2D-FF02-4789-B226-B09A2FBAEB7D}"/>
              </a:ext>
            </a:extLst>
          </p:cNvPr>
          <p:cNvSpPr/>
          <p:nvPr/>
        </p:nvSpPr>
        <p:spPr>
          <a:xfrm>
            <a:off x="6286406" y="2835119"/>
            <a:ext cx="544201" cy="544059"/>
          </a:xfrm>
          <a:prstGeom prst="ellipse">
            <a:avLst/>
          </a:prstGeom>
          <a:solidFill>
            <a:srgbClr val="F250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09EEBF17-D4CD-4A5C-A85D-92DAD24278AE}"/>
              </a:ext>
            </a:extLst>
          </p:cNvPr>
          <p:cNvSpPr/>
          <p:nvPr/>
        </p:nvSpPr>
        <p:spPr>
          <a:xfrm>
            <a:off x="9200289" y="4075580"/>
            <a:ext cx="544201" cy="544059"/>
          </a:xfrm>
          <a:prstGeom prst="ellipse">
            <a:avLst/>
          </a:prstGeom>
          <a:solidFill>
            <a:srgbClr val="F250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5B12321-F4C6-431C-A650-6ABC3A71E19B}"/>
              </a:ext>
            </a:extLst>
          </p:cNvPr>
          <p:cNvSpPr txBox="1"/>
          <p:nvPr/>
        </p:nvSpPr>
        <p:spPr>
          <a:xfrm>
            <a:off x="2321678" y="4739797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0E3FE3C6-A1AA-4278-AACA-A4380471C3AB}"/>
              </a:ext>
            </a:extLst>
          </p:cNvPr>
          <p:cNvSpPr txBox="1"/>
          <p:nvPr/>
        </p:nvSpPr>
        <p:spPr>
          <a:xfrm>
            <a:off x="1996301" y="527571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CCEF6670-06BC-46A1-91B1-C7134CEF8FED}"/>
              </a:ext>
            </a:extLst>
          </p:cNvPr>
          <p:cNvSpPr txBox="1"/>
          <p:nvPr/>
        </p:nvSpPr>
        <p:spPr>
          <a:xfrm>
            <a:off x="1996301" y="561278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BE889C05-2EE6-4A59-A8A4-410058FF932B}"/>
              </a:ext>
            </a:extLst>
          </p:cNvPr>
          <p:cNvSpPr txBox="1"/>
          <p:nvPr/>
        </p:nvSpPr>
        <p:spPr>
          <a:xfrm>
            <a:off x="3661726" y="1896521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E72CED7B-D0C6-41C9-B813-003323899687}"/>
              </a:ext>
            </a:extLst>
          </p:cNvPr>
          <p:cNvSpPr txBox="1"/>
          <p:nvPr/>
        </p:nvSpPr>
        <p:spPr>
          <a:xfrm>
            <a:off x="3336349" y="243244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9CF8C4F6-B9C7-4EFA-8C56-2FB6973438D8}"/>
              </a:ext>
            </a:extLst>
          </p:cNvPr>
          <p:cNvSpPr txBox="1"/>
          <p:nvPr/>
        </p:nvSpPr>
        <p:spPr>
          <a:xfrm>
            <a:off x="3336349" y="276950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A3B0B0D9-01E1-4A4E-A0A0-DDB24DEF6E05}"/>
              </a:ext>
            </a:extLst>
          </p:cNvPr>
          <p:cNvSpPr txBox="1"/>
          <p:nvPr/>
        </p:nvSpPr>
        <p:spPr>
          <a:xfrm>
            <a:off x="5774607" y="3884852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D5DF9EA8-6501-4F25-8A98-A7489BCBEBC1}"/>
              </a:ext>
            </a:extLst>
          </p:cNvPr>
          <p:cNvSpPr txBox="1"/>
          <p:nvPr/>
        </p:nvSpPr>
        <p:spPr>
          <a:xfrm>
            <a:off x="5449230" y="442077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1D471395-8CE2-4777-B804-6960078C18BD}"/>
              </a:ext>
            </a:extLst>
          </p:cNvPr>
          <p:cNvSpPr txBox="1"/>
          <p:nvPr/>
        </p:nvSpPr>
        <p:spPr>
          <a:xfrm>
            <a:off x="5449230" y="475783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F16C0F19-2086-4021-8DFC-5DF032BE7E65}"/>
              </a:ext>
            </a:extLst>
          </p:cNvPr>
          <p:cNvSpPr txBox="1"/>
          <p:nvPr/>
        </p:nvSpPr>
        <p:spPr>
          <a:xfrm>
            <a:off x="8542433" y="251713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8F8B7F22-41A7-4FAA-955E-BA48D296C93D}"/>
              </a:ext>
            </a:extLst>
          </p:cNvPr>
          <p:cNvSpPr txBox="1"/>
          <p:nvPr/>
        </p:nvSpPr>
        <p:spPr>
          <a:xfrm>
            <a:off x="8217056" y="305305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41E21B22-7D6E-4AD1-99C3-BC41CC074FF9}"/>
              </a:ext>
            </a:extLst>
          </p:cNvPr>
          <p:cNvSpPr txBox="1"/>
          <p:nvPr/>
        </p:nvSpPr>
        <p:spPr>
          <a:xfrm>
            <a:off x="8217056" y="339012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804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F05A1F8-29BF-4263-B233-ED686246056C}"/>
              </a:ext>
            </a:extLst>
          </p:cNvPr>
          <p:cNvSpPr txBox="1"/>
          <p:nvPr/>
        </p:nvSpPr>
        <p:spPr>
          <a:xfrm>
            <a:off x="1348265" y="318052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DC27E63-0101-4518-BE5B-F7CE0C2DB679}"/>
              </a:ext>
            </a:extLst>
          </p:cNvPr>
          <p:cNvSpPr txBox="1"/>
          <p:nvPr/>
        </p:nvSpPr>
        <p:spPr>
          <a:xfrm>
            <a:off x="1376840" y="762800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5F5CB695-8434-4145-B099-DB258D8758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76" y="1362076"/>
            <a:ext cx="5343524" cy="5343524"/>
          </a:xfrm>
          <a:prstGeom prst="rect">
            <a:avLst/>
          </a:prstGeom>
        </p:spPr>
      </p:pic>
      <p:sp>
        <p:nvSpPr>
          <p:cNvPr id="8" name="椭圆 2">
            <a:extLst>
              <a:ext uri="{FF2B5EF4-FFF2-40B4-BE49-F238E27FC236}">
                <a16:creationId xmlns:a16="http://schemas.microsoft.com/office/drawing/2014/main" xmlns="" id="{20790BDD-84BD-41D2-BBCC-BAE56E55CF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522" y="2746100"/>
            <a:ext cx="228600" cy="2286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" name="椭圆 327">
            <a:extLst>
              <a:ext uri="{FF2B5EF4-FFF2-40B4-BE49-F238E27FC236}">
                <a16:creationId xmlns:a16="http://schemas.microsoft.com/office/drawing/2014/main" xmlns="" id="{AC52715F-ECA8-4F0C-8661-2EBED04D97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522" y="3595412"/>
            <a:ext cx="228600" cy="2286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A8B2BE"/>
            </a:solidFill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椭圆 339">
            <a:extLst>
              <a:ext uri="{FF2B5EF4-FFF2-40B4-BE49-F238E27FC236}">
                <a16:creationId xmlns:a16="http://schemas.microsoft.com/office/drawing/2014/main" xmlns="" id="{8CA20834-69F9-4BDE-8700-9B57AC01C6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522" y="4443137"/>
            <a:ext cx="228600" cy="2286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AA05A25B-5D6A-45FB-8AB2-5357C548B5DB}"/>
              </a:ext>
            </a:extLst>
          </p:cNvPr>
          <p:cNvSpPr txBox="1"/>
          <p:nvPr/>
        </p:nvSpPr>
        <p:spPr>
          <a:xfrm>
            <a:off x="8693495" y="2750513"/>
            <a:ext cx="251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Click here to add words</a:t>
            </a:r>
            <a:endParaRPr lang="zh-CN" altLang="en-US" sz="1400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FB1E993F-C141-489C-87D8-30F3D47E451F}"/>
              </a:ext>
            </a:extLst>
          </p:cNvPr>
          <p:cNvSpPr txBox="1"/>
          <p:nvPr/>
        </p:nvSpPr>
        <p:spPr>
          <a:xfrm>
            <a:off x="7296169" y="2704347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B253F6E-EC72-4BE4-AEDF-CCC13F915342}"/>
              </a:ext>
            </a:extLst>
          </p:cNvPr>
          <p:cNvSpPr txBox="1"/>
          <p:nvPr/>
        </p:nvSpPr>
        <p:spPr>
          <a:xfrm>
            <a:off x="8641529" y="3583724"/>
            <a:ext cx="251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Click here to add words</a:t>
            </a:r>
            <a:endParaRPr lang="zh-CN" altLang="en-US" sz="14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5F1A66D3-F36D-4433-8306-D0AF266B2DF2}"/>
              </a:ext>
            </a:extLst>
          </p:cNvPr>
          <p:cNvSpPr txBox="1"/>
          <p:nvPr/>
        </p:nvSpPr>
        <p:spPr>
          <a:xfrm>
            <a:off x="7244203" y="3537558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B283BA75-4F91-4B23-855E-CB75E218A7C8}"/>
              </a:ext>
            </a:extLst>
          </p:cNvPr>
          <p:cNvSpPr txBox="1"/>
          <p:nvPr/>
        </p:nvSpPr>
        <p:spPr>
          <a:xfrm>
            <a:off x="8641529" y="4483943"/>
            <a:ext cx="251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Click here to add words</a:t>
            </a:r>
            <a:endParaRPr lang="zh-CN" altLang="en-US" sz="1400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0EB61A90-AE52-4F65-B577-4D18210DADE0}"/>
              </a:ext>
            </a:extLst>
          </p:cNvPr>
          <p:cNvSpPr txBox="1"/>
          <p:nvPr/>
        </p:nvSpPr>
        <p:spPr>
          <a:xfrm>
            <a:off x="7244203" y="4437777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337335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F05A1F8-29BF-4263-B233-ED686246056C}"/>
              </a:ext>
            </a:extLst>
          </p:cNvPr>
          <p:cNvSpPr txBox="1"/>
          <p:nvPr/>
        </p:nvSpPr>
        <p:spPr>
          <a:xfrm>
            <a:off x="1348265" y="318052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DC27E63-0101-4518-BE5B-F7CE0C2DB679}"/>
              </a:ext>
            </a:extLst>
          </p:cNvPr>
          <p:cNvSpPr txBox="1"/>
          <p:nvPr/>
        </p:nvSpPr>
        <p:spPr>
          <a:xfrm>
            <a:off x="1376840" y="762800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739E610E-FA18-411D-AAE7-90D9B40312C3}"/>
              </a:ext>
            </a:extLst>
          </p:cNvPr>
          <p:cNvSpPr/>
          <p:nvPr/>
        </p:nvSpPr>
        <p:spPr>
          <a:xfrm>
            <a:off x="5892800" y="2017485"/>
            <a:ext cx="5656839" cy="3338286"/>
          </a:xfrm>
          <a:prstGeom prst="rect">
            <a:avLst/>
          </a:prstGeom>
          <a:solidFill>
            <a:srgbClr val="F2506E"/>
          </a:solidFill>
          <a:ln>
            <a:solidFill>
              <a:srgbClr val="F250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D86CB941-AD11-4C73-82EC-3796DA51BFD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780" y="2183830"/>
            <a:ext cx="4508396" cy="30055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B0F7C6AA-A526-4114-9696-D430B5F0A693}"/>
              </a:ext>
            </a:extLst>
          </p:cNvPr>
          <p:cNvSpPr txBox="1"/>
          <p:nvPr/>
        </p:nvSpPr>
        <p:spPr>
          <a:xfrm>
            <a:off x="7485257" y="2320364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Click here to add words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2F74F634-0BD8-469B-B548-47D2C111DF6C}"/>
              </a:ext>
            </a:extLst>
          </p:cNvPr>
          <p:cNvSpPr/>
          <p:nvPr/>
        </p:nvSpPr>
        <p:spPr>
          <a:xfrm>
            <a:off x="6889706" y="2320363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rgbClr val="F250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8B2BE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515EA8AC-44EB-4AB6-BB95-9B6743D99FE3}"/>
              </a:ext>
            </a:extLst>
          </p:cNvPr>
          <p:cNvSpPr txBox="1"/>
          <p:nvPr/>
        </p:nvSpPr>
        <p:spPr>
          <a:xfrm>
            <a:off x="7485257" y="3136630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Click here to add words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A7965268-1BE9-45D1-873A-BE7088C87786}"/>
              </a:ext>
            </a:extLst>
          </p:cNvPr>
          <p:cNvSpPr/>
          <p:nvPr/>
        </p:nvSpPr>
        <p:spPr>
          <a:xfrm>
            <a:off x="6889706" y="3136629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rgbClr val="F250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8B2BE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62BCF917-1762-4CBB-ACF5-C8BEB31B0110}"/>
              </a:ext>
            </a:extLst>
          </p:cNvPr>
          <p:cNvSpPr txBox="1"/>
          <p:nvPr/>
        </p:nvSpPr>
        <p:spPr>
          <a:xfrm>
            <a:off x="7485257" y="3952896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Click here to add words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DE2555C4-18B5-48FA-A905-AED96FD0A582}"/>
              </a:ext>
            </a:extLst>
          </p:cNvPr>
          <p:cNvSpPr/>
          <p:nvPr/>
        </p:nvSpPr>
        <p:spPr>
          <a:xfrm>
            <a:off x="6889706" y="3952895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rgbClr val="F250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8B2BE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0B752E39-C661-4D26-B5AD-A528066F4498}"/>
              </a:ext>
            </a:extLst>
          </p:cNvPr>
          <p:cNvSpPr txBox="1"/>
          <p:nvPr/>
        </p:nvSpPr>
        <p:spPr>
          <a:xfrm>
            <a:off x="7485257" y="4789317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Click here to add words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48AF82C2-BCCE-4BE3-BC3F-A579B26D0332}"/>
              </a:ext>
            </a:extLst>
          </p:cNvPr>
          <p:cNvSpPr/>
          <p:nvPr/>
        </p:nvSpPr>
        <p:spPr>
          <a:xfrm>
            <a:off x="6889706" y="4789316"/>
            <a:ext cx="400111" cy="400111"/>
          </a:xfrm>
          <a:prstGeom prst="ellipse">
            <a:avLst/>
          </a:prstGeom>
          <a:solidFill>
            <a:schemeClr val="bg1"/>
          </a:solidFill>
          <a:ln>
            <a:solidFill>
              <a:srgbClr val="F250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8B2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59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46F2938-87AB-476F-BE1E-E9A977B94E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8054" y="-1392449"/>
            <a:ext cx="5993946" cy="599394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6979D29-2615-4BDF-82F5-B1E5BCA202BE}"/>
              </a:ext>
            </a:extLst>
          </p:cNvPr>
          <p:cNvSpPr txBox="1"/>
          <p:nvPr/>
        </p:nvSpPr>
        <p:spPr>
          <a:xfrm>
            <a:off x="1120877" y="732084"/>
            <a:ext cx="4542503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700" b="1" dirty="0">
                <a:solidFill>
                  <a:srgbClr val="F2506E"/>
                </a:solidFill>
              </a:rPr>
              <a:t>02</a:t>
            </a:r>
            <a:endParaRPr lang="zh-CN" altLang="en-US" sz="28700" b="1" dirty="0">
              <a:solidFill>
                <a:srgbClr val="F2506E"/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2B5E7FB-905C-4714-A091-BDC12FEB8F7A}"/>
              </a:ext>
            </a:extLst>
          </p:cNvPr>
          <p:cNvSpPr/>
          <p:nvPr/>
        </p:nvSpPr>
        <p:spPr>
          <a:xfrm>
            <a:off x="1504335" y="4807974"/>
            <a:ext cx="2772696" cy="206477"/>
          </a:xfrm>
          <a:prstGeom prst="rect">
            <a:avLst/>
          </a:prstGeom>
          <a:solidFill>
            <a:srgbClr val="F250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95A6103-B251-45E4-8234-3E17B9A9197E}"/>
              </a:ext>
            </a:extLst>
          </p:cNvPr>
          <p:cNvSpPr txBox="1"/>
          <p:nvPr/>
        </p:nvSpPr>
        <p:spPr>
          <a:xfrm>
            <a:off x="1504335" y="5333581"/>
            <a:ext cx="81116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 Click here to add words Click here to add words</a:t>
            </a:r>
            <a:endParaRPr lang="zh-CN" altLang="en-US" dirty="0"/>
          </a:p>
          <a:p>
            <a:r>
              <a:rPr lang="en-US" altLang="zh-CN" dirty="0"/>
              <a:t>Click here to add words Click here to add words Click here to add words</a:t>
            </a:r>
            <a:endParaRPr lang="zh-CN" altLang="en-US" dirty="0"/>
          </a:p>
          <a:p>
            <a:r>
              <a:rPr lang="en-US" altLang="zh-CN" dirty="0"/>
              <a:t>Click here to add words Click here to add words Click here to add words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641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F05A1F8-29BF-4263-B233-ED686246056C}"/>
              </a:ext>
            </a:extLst>
          </p:cNvPr>
          <p:cNvSpPr txBox="1"/>
          <p:nvPr/>
        </p:nvSpPr>
        <p:spPr>
          <a:xfrm>
            <a:off x="1348265" y="318052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DC27E63-0101-4518-BE5B-F7CE0C2DB679}"/>
              </a:ext>
            </a:extLst>
          </p:cNvPr>
          <p:cNvSpPr txBox="1"/>
          <p:nvPr/>
        </p:nvSpPr>
        <p:spPr>
          <a:xfrm>
            <a:off x="1376840" y="762800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54393254-26A6-44BA-AAA0-ABE62B59AD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7572" y="2267911"/>
            <a:ext cx="4210531" cy="4618472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6D44034A-4132-4147-B755-276EDAE1BC73}"/>
              </a:ext>
            </a:extLst>
          </p:cNvPr>
          <p:cNvSpPr txBox="1"/>
          <p:nvPr/>
        </p:nvSpPr>
        <p:spPr>
          <a:xfrm>
            <a:off x="6096000" y="2078793"/>
            <a:ext cx="2305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节日介绍</a:t>
            </a: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41B17FFB-55F3-4313-9A50-157376154B15}"/>
              </a:ext>
            </a:extLst>
          </p:cNvPr>
          <p:cNvCxnSpPr/>
          <p:nvPr/>
        </p:nvCxnSpPr>
        <p:spPr>
          <a:xfrm>
            <a:off x="6096000" y="2927381"/>
            <a:ext cx="1847850" cy="0"/>
          </a:xfrm>
          <a:prstGeom prst="line">
            <a:avLst/>
          </a:prstGeom>
          <a:ln w="76200">
            <a:solidFill>
              <a:srgbClr val="F250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BEC23519-EA60-4BFC-89BF-44F65ED72925}"/>
              </a:ext>
            </a:extLst>
          </p:cNvPr>
          <p:cNvSpPr/>
          <p:nvPr/>
        </p:nvSpPr>
        <p:spPr>
          <a:xfrm>
            <a:off x="6096000" y="3058320"/>
            <a:ext cx="4876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母亲节（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Mother's Day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），是一个感谢母亲的节日，这个节日最早出现在古希腊；而现代的母亲节起源于美国，是每年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月的第二个星期日。</a:t>
            </a:r>
          </a:p>
        </p:txBody>
      </p:sp>
    </p:spTree>
    <p:extLst>
      <p:ext uri="{BB962C8B-B14F-4D97-AF65-F5344CB8AC3E}">
        <p14:creationId xmlns:p14="http://schemas.microsoft.com/office/powerpoint/2010/main" val="44984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744C50E-CB11-45BF-AF85-80552FF34D6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OeJc0s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niXNL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OeJc0u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54lzSy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54lzS2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aWGeSz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aWGeS5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aWGeS7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amGeSyTg/xfEDAAAYxkAABcAAAB1bml2ZXJzYWwvdW5pdmVyc2FsLnBuZ+1XaVxT55o/isVOLSBqCrI7ttJFxKgBFJO4AOIom4QisouWyy7IIQYI0UtbBEXa3lvwgiESLAHCTkMwAUJF4NYYUFnCYqSCISSHJGAgIWSbg/bOb2a+zefhw/md8/zf9z3P+n/Oc/L9fU+ZfGT1EQAAJqe9Pc4BgBECADbe/NAYRox/4u+Gbxuunjt1AmgYsBHDwqbY4z7HAaC5aIs2+gNY/rcr3iFXAcC0Z+3a0J9SfQkALFdOexzHXYuQCs7QLwnH+1/rz+YA2GNVJ4ynP3Xbnr8b8bEH7vElhy83eVSctvmi4HNfj022f9n/1/s3HbYN52/e+mLgqGeNq0pJnKAFT4EThvAJ9uqFKwHshPqgoISRaCynNojtXFclLkvpCiEqx2Ppfhj1m8eb7bNhc648NK+1qLWeFafhshd7LaRPYOzMiFnMkfyCMyX7GFs2AkBdoG3qNsQUyUBkw4vdLiPbLSR3q5P3/PmMWZ2rzPiXwNoJb2Fvg0NyzAMHP5oHbAAADw/Y8a3m6+A6uA6ug+vgOrgOroPr4Dq4Dv4/BPdla6TMrwDg+tD/8UfhDS5gcZkf2RiRoxaOzBRhuzLnKvK+xk8RVShacrCgi0UGs9hSAIjqJDzlFzIHbrF0wu8sIsYSws5zR4/E6GQtgzCUZ2Mht0VEwu+QvMqSJ6XMM2qTUwSy5CwAaJ+gUXIyeV2Ee9Wp0UmhTF7rhdmOQgI+QCXeN8lp7KycFtMoySl/MBqS8Ux0jYhC0nu4poj9SKtDkr/5YR5KtCS9gkLn6KQpjvrFIlIYitJDMOhUznJNcARBWEBQ6M5xeYpvQEqhsGtVQv9qtlCB74zko70Gpo+0OalKONrLMxlVs3j2wHTJ3/12bzClvbqN7rtvqderOMxJNP0yCyw6LmDG6r7XvApIjbhVv2ZHvtU9wZUeE0cjRrL+RT3zVeYIAfEpmGMSxZXnqNh/GxKm2XhJNQX5EyL8y9R+YVP1DU278xM5yaBhHD8PjcTVh3ILCcvt1TcyedbYQSiD1f/PkLD+KmF8KPQWag5TiJYHnlRgX9dxlXGfdo9Xu8bbEd78qFxW3k2fxECjh/eA9hRhWVrWKU985cCt5CxfunE0qp0+ZPUA5D6NPzZhsiIhiwkOwSUMrvBHug5j9gwKX/0of5VweKHhep2mNqdhq41q/OZPzWFouz7HYJQ3BRvUvthnPbl/5yjayzfLlmEyI/LhjrgU9SsqqNP8lW8V/hSvjWEpku1/yEDl2HsrXMBI/GSOFXX6733R/872OmbyH6Ibr49galaWh4ktHfL4hXAad4xO6ad9iFqwz121uld0+cm1o8PXieqak7qsISJbhkybgKopUCor6aG5hYIQK13TtPW9pvMaGUppCU5i1zQtsxV1XZG7vjwRc53PKxtx/03h3ku2+ucdfM/hDlmXdUCzTRR/kHuDsJNrNnOALWSaTMAJfgGNgQ+TmM7P0fZmFexkICMw75GNQvV5MYu4H36pF2iJY+o02xAVyG5ollecywox+TSh6/4KCKoEKTsRAqFFQDNbxtowxkOSkA+HpLkhzIHmWmzZpDSXeLPgmeUfoOL7Iw8uCw4gdoB7s/B70XlBeft5u1xJNOqAfZ7bz2p3ROuFHBsMrk9lK+lIDempkuMSM28/4DdDadSNf6wuj4amMBrp/XWTZq3J5BiljC1v00QHc0Jwe2nhos9Y0tPSbQjEx5AeF2uC67e4lCeMKuqp1oXlQqlTw0TkowpjKcjBLRUuWP8YQItZQDcGlhw0G01wwDa22owNtsGJvGq73P5S1BaWELAooTe2iVIyfeYarK/zTHUWqw1Bgq67IGTTuuT8RUGBv8mzvqgksrDCscdtPi5uUpiaER/Jf+152ePx3WAjNbIRY2spGowctvsNWVwmZ5sDYA452aqJr3tFjoTrBfzHblzGQ6eyR3tG0Pb8GgtGEVZ/TXqVJFD/Agfe5Yw+O7Fzw69Lw4F+4eWRnNBZgnPn0gtJvmP5efTqXGWoM+2oZr61xLkyp5z/BRiCavQtUbSJlb11obFlLCdGoYIw4zKaMcxJcJdMkUsjNY055aqYGm69AlK96Rh4Eafs/SGbcwIHbOaj7d2XT6zwXKe0hoMGCf879a9D4a4ANNK8JIDEDaM+MVHhjRBUZYZZiYKEw2VnUSRt8vkc6lu1iEK5hzWe18wp+9e0InlGGqu5QVGh6wCrZjb4yghu8mgbc2NlVTPWxQckMp7GkZUaBHWjW7tM7ZZYWszl0chwqcwRV17nSRPEmHgrI8E5JJLiSr1oN/c1EMZKF7/RmhuheCWtSwPu8nt7D5I+8odGcdFIZzY9mfKUBbbtDEyacksJx91Wk5t9k/Df9d6svXy0UMeOmyJ7oV1YxJb8asC0IQtjWlaF5LhL0/kmx+R79ROBPtwN0pWl+zkyKrUD5rCjqOhGhk+Zcd+MQHPYwas7Pc9TSp10hCssaTYuURFHpd7WuRVHynrSqqur+72Yfi7miO7fwMH+6KFDs/j3XoCNlZraGmMOqt1p9ycS8nIp1iwzwT+smHubK64iOKAxAsupfstcmXBXAFui/H0tYKVw62obUY44boGoFw879UR9i/NRONq3nvT0FCt/30O9mAs3vym6IyX77ZsNSLoiPoJpeoXxLnh9Wtm7LHXKwPRIqGrxsxnknO1x/0CTNkizA1VV6kwbaPxtMVG/4+Jjb/IoCzXy+niMvotFPACNjldVsQQx7AR3vmdvB/mXtoSuOnUTrRQ7aO3Ra/iTRWLc/uHc5SKSdkbSSNJBkuZ+O/ajXDNMO0vaNulbbG7RFK7KtnHxicnBT4hhdrwK0crHUTwK7vYNxX7jzpntecjuCNP7CRMu+8s53UdNiRf03z0gpmsujda3+vjEuPepjkmmUIXEg3p0I7/GoSZu07iW+FP0/FTrnYLMRHjf9oDmBYpBGwuKyPjyb0+i/fkPry1O/36AkVg/FP7JQuv/rKBO/Sr0roImDt0P9/LcmefkZFgd2mc0o95eBOZtkta+z2W81SSS9MJ/CBMQQHk2jOMOIFGmOitTBGJ5bO5dvCsw+e2i8qyJH+aGWxi++JDuQZYoJrYjF1VFeLWiclurn+7MNZpqMln0UheTv7CrLfP2jRwynkCBeVgn56zsEwFDb4fuEEFNzDtPFUkNzdN3iwOQKTP+z/01NKVnDSWB3CxAXJpp4e6iUu22C/RjXrizEqy+tqe0+HUTz4n5siVzsdciWN6pshM9vTqIxqfdtYZGtoSpssdPqbLDaBEO/e7uAi0oKoFdPy+HGjmYZQvyGZNvXE1kEN7bqVW7xQfl3aA4lTg8CD2FRhyyYJK+pI1Ii+Be7AKyizWVprm1in7axyhSYs85p0DNg5wIO9mhfbS+8pmOZtJQt5Wk2b8oP5mUuPvLPcsfzK+a9h6wkgwQFTxXv+FBrtrs6EK3pEsjS9hcH6Zh3TgULCl31syVF5UN37rQ6Z2hcOncsxaob2IXDUH3Tr3vmGx4/GEKLNgrPOo081nS4LxyMgVLKEk3/b72sdDh14GykhpYY5d6ll48kz1n/DysJqtrvjILY3cCLwASVW+5zsz/1vWXhvyYcNenXkyD6pkR5lt+sf62WJjmKkgPZNvwu5K38n5mibgYlmhm15ohye8GAcbyeVATNVp/tU7SiCYrm2jHcWc9epdrrD2u/iJTtxTJ1Nc+FIBGTWXOHO2B1Zxewp8fr1VY2SSxySwAKTYl1cr9926u4MqD3LTibOhPM2f4K58F8Z/DbGTTYyRs/ljMcJKhLlRk2Ql/raRK+Rk4v349GZHDOVIGf5/ZMUgk1K5SM3Rx44T7T9TPTagPz63l1pY2jnYcPJe593MAq0FFtDZ+IGgbZIF3eCF62Uv3Lweg/ovsjlvqNT5eAhi3v0/SL+Rh68oJs//I6H7CkEqZU13xAO9nGQtqUML+nCQ9iCgJf2eW5ozBUJAg2GeIWQrRFs3wW4b0pB3QvC1CxIjAOzVjDerBUIOrNMQpFEov+UBLvcM/+ti5hvW01e2THdcjbTSqrzJ2WtgpHF3yrh1Mlle7FZm1EDNexlKIGW8FBRo5h1N48/V07y1H7nvWAIAoqDP66u3oZqh94XxPbZt4a0qf1BYh9Je72T2Ke9Vb510tDx6OtgdZHxfk2eesvGn6odTxc+B6DFjel80ew4dd60wxYHwRCP4tfiRJ94ZzvRGLcn/f/wAgLOV/zd8/boFH63B3I3iiLpPkb8FqF066b/+XoFsK/C+BbvDB1MMHlEG2AUOnccNLUwY9M3wrvFqzGn22pJJaZU/Spi7rVFPMr+CRHueMc9UeqP/asNk8bFOh9WHvr+GzwGlPX4+GE1F//U9QSwMEFAACAAgAamGeS3Br3rpLAAAAagAAABsAAAB1bml2ZXJzYWwvdW5pdmVyc2FsLnBuZy54bWyzsa/IzVEoSy0qzszPs1Uy1DNQsrfj5bIpKEoty0wtV6gAigEFIUBJoRLINUJwyzNTSjJslczNTBFiGamZ6Rkltkqm5iZwQX2gkQBQSwECAAAUAAIACADniXNLFQ6tKGQEAAAHEQAAHQAAAAAAAAABAAAAAAAAAAAAdW5pdmVyc2FsL2NvbW1vbl9tZXNzYWdlcy5sbmdQSwECAAAUAAIACADniXNLCH4LIykDAACGDAAAJwAAAAAAAAABAAAAAACfBAAAdW5pdmVyc2FsL2ZsYXNoX3B1Ymxpc2hpbmdfc2V0dGluZ3MueG1sUEsBAgAAFAACAAgA54lzS7X8CWS6AgAAVQoAACEAAAAAAAAAAQAAAAAADQgAAHVuaXZlcnNhbC9mbGFzaF9za2luX3NldHRpbmdzLnhtbFBLAQIAABQAAgAIAOeJc0sqlg9n/gIAAJcLAAAmAAAAAAAAAAEAAAAAAAYLAAB1bml2ZXJzYWwvaHRtbF9wdWJsaXNoaW5nX3NldHRpbmdzLnhtbFBLAQIAABQAAgAIAOeJc0tocVKRmgEAAB8GAAAfAAAAAAAAAAEAAAAAAEgOAAB1bml2ZXJzYWwvaHRtbF9za2luX3NldHRpbmdzLmpzUEsBAgAAFAACAAgAaWGeSz08L9HBAAAA5QEAABoAAAAAAAAAAQAAAAAAHxAAAHVuaXZlcnNhbC9pMThuX3ByZXNldHMueG1sUEsBAgAAFAACAAgAaWGeS5r5lmRrAAAAawAAABwAAAAAAAAAAQAAAAAAGBEAAHVuaXZlcnNhbC9sb2NhbF9zZXR0aW5ncy54bWxQSwECAAAUAAIACABElFdHI7RO+/sCAACwCAAAFAAAAAAAAAABAAAAAAC9EQAAdW5pdmVyc2FsL3BsYXllci54bWxQSwECAAAUAAIACABpYZ5LsIcj9GwBAAD3AgAAKQAAAAAAAAABAAAAAADqFAAAdW5pdmVyc2FsL3NraW5fY3VzdG9taXphdGlvbl9zZXR0aW5ncy54bWxQSwECAAAUAAIACABqYZ5LJOD/F8QMAABjGQAAFwAAAAAAAAAAAAAAAACdFgAAdW5pdmVyc2FsL3VuaXZlcnNhbC5wbmdQSwECAAAUAAIACABqYZ5LcGveuksAAABqAAAAGwAAAAAAAAABAAAAAACWIwAAdW5pdmVyc2FsL3VuaXZlcnNhbC5wbmcueG1sUEsFBgAAAAALAAsASQMAABokAAAAAA=="/>
  <p:tag name="ISPRING_PRESENTATION_TITLE" val="8"/>
</p:tagLst>
</file>

<file path=ppt/theme/theme1.xml><?xml version="1.0" encoding="utf-8"?>
<a:theme xmlns:a="http://schemas.openxmlformats.org/drawingml/2006/main" name="第一PPT，www.1ppt.com">
  <a:themeElements>
    <a:clrScheme name="自定义 1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F7F7F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</TotalTime>
  <Words>1425</Words>
  <Application>Microsoft Office PowerPoint</Application>
  <PresentationFormat>自定义</PresentationFormat>
  <Paragraphs>241</Paragraphs>
  <Slides>25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母亲节</dc:title>
  <dc:creator>第一PPT</dc:creator>
  <cp:keywords>www.1ppt.com</cp:keywords>
  <dc:description>www.1ppt.com</dc:description>
  <cp:lastModifiedBy>Windows User</cp:lastModifiedBy>
  <cp:revision>171</cp:revision>
  <dcterms:created xsi:type="dcterms:W3CDTF">2017-08-18T03:02:00Z</dcterms:created>
  <dcterms:modified xsi:type="dcterms:W3CDTF">2019-04-28T08:08:54Z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