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7"/>
  </p:notesMasterIdLst>
  <p:sldIdLst>
    <p:sldId id="260" r:id="rId3"/>
    <p:sldId id="262" r:id="rId4"/>
    <p:sldId id="264" r:id="rId5"/>
    <p:sldId id="261" r:id="rId6"/>
    <p:sldId id="270" r:id="rId7"/>
    <p:sldId id="268" r:id="rId8"/>
    <p:sldId id="269" r:id="rId9"/>
    <p:sldId id="265" r:id="rId10"/>
    <p:sldId id="271" r:id="rId11"/>
    <p:sldId id="272" r:id="rId12"/>
    <p:sldId id="273" r:id="rId13"/>
    <p:sldId id="274" r:id="rId14"/>
    <p:sldId id="266" r:id="rId15"/>
    <p:sldId id="278" r:id="rId16"/>
    <p:sldId id="275" r:id="rId17"/>
    <p:sldId id="276" r:id="rId18"/>
    <p:sldId id="277" r:id="rId19"/>
    <p:sldId id="267" r:id="rId20"/>
    <p:sldId id="279" r:id="rId21"/>
    <p:sldId id="281" r:id="rId22"/>
    <p:sldId id="280" r:id="rId23"/>
    <p:sldId id="282" r:id="rId24"/>
    <p:sldId id="263" r:id="rId25"/>
    <p:sldId id="283" r:id="rId26"/>
  </p:sldIdLst>
  <p:sldSz cx="12192000" cy="6858000"/>
  <p:notesSz cx="6858000" cy="9144000"/>
  <p:custDataLst>
    <p:tags r:id="rId28"/>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5E6EA"/>
    <a:srgbClr val="D6C0DB"/>
    <a:srgbClr val="FFCCFF"/>
    <a:srgbClr val="FF94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15" autoAdjust="0"/>
  </p:normalViewPr>
  <p:slideViewPr>
    <p:cSldViewPr snapToGrid="0">
      <p:cViewPr varScale="1">
        <p:scale>
          <a:sx n="58" d="100"/>
          <a:sy n="58" d="100"/>
        </p:scale>
        <p:origin x="-102" y="-142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453803-3A73-4DA0-A3DB-4BE35FD1AA88}" type="datetimeFigureOut">
              <a:rPr lang="zh-CN" altLang="en-US" smtClean="0"/>
              <a:t>2019/4/28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86B35B-41F8-452C-AE1E-AF7E73F52B2C}" type="slidenum">
              <a:rPr lang="zh-CN" altLang="en-US" smtClean="0"/>
              <a:t>‹#›</a:t>
            </a:fld>
            <a:endParaRPr lang="zh-CN" altLang="en-US"/>
          </a:p>
        </p:txBody>
      </p:sp>
    </p:spTree>
    <p:extLst>
      <p:ext uri="{BB962C8B-B14F-4D97-AF65-F5344CB8AC3E}">
        <p14:creationId xmlns:p14="http://schemas.microsoft.com/office/powerpoint/2010/main" val="1305759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a:t>
            </a:fld>
            <a:endParaRPr lang="zh-CN" altLang="en-US"/>
          </a:p>
        </p:txBody>
      </p:sp>
    </p:spTree>
    <p:extLst>
      <p:ext uri="{BB962C8B-B14F-4D97-AF65-F5344CB8AC3E}">
        <p14:creationId xmlns:p14="http://schemas.microsoft.com/office/powerpoint/2010/main" val="13161959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10</a:t>
            </a:fld>
            <a:endParaRPr lang="zh-CN" altLang="en-US"/>
          </a:p>
        </p:txBody>
      </p:sp>
    </p:spTree>
    <p:extLst>
      <p:ext uri="{BB962C8B-B14F-4D97-AF65-F5344CB8AC3E}">
        <p14:creationId xmlns:p14="http://schemas.microsoft.com/office/powerpoint/2010/main" val="2853703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11</a:t>
            </a:fld>
            <a:endParaRPr lang="zh-CN" altLang="en-US"/>
          </a:p>
        </p:txBody>
      </p:sp>
    </p:spTree>
    <p:extLst>
      <p:ext uri="{BB962C8B-B14F-4D97-AF65-F5344CB8AC3E}">
        <p14:creationId xmlns:p14="http://schemas.microsoft.com/office/powerpoint/2010/main" val="33243191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12</a:t>
            </a:fld>
            <a:endParaRPr lang="zh-CN" altLang="en-US"/>
          </a:p>
        </p:txBody>
      </p:sp>
    </p:spTree>
    <p:extLst>
      <p:ext uri="{BB962C8B-B14F-4D97-AF65-F5344CB8AC3E}">
        <p14:creationId xmlns:p14="http://schemas.microsoft.com/office/powerpoint/2010/main" val="1455185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13</a:t>
            </a:fld>
            <a:endParaRPr lang="zh-CN" altLang="en-US"/>
          </a:p>
        </p:txBody>
      </p:sp>
    </p:spTree>
    <p:extLst>
      <p:ext uri="{BB962C8B-B14F-4D97-AF65-F5344CB8AC3E}">
        <p14:creationId xmlns:p14="http://schemas.microsoft.com/office/powerpoint/2010/main" val="5200722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14</a:t>
            </a:fld>
            <a:endParaRPr lang="zh-CN" altLang="en-US"/>
          </a:p>
        </p:txBody>
      </p:sp>
    </p:spTree>
    <p:extLst>
      <p:ext uri="{BB962C8B-B14F-4D97-AF65-F5344CB8AC3E}">
        <p14:creationId xmlns:p14="http://schemas.microsoft.com/office/powerpoint/2010/main" val="12466869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15</a:t>
            </a:fld>
            <a:endParaRPr lang="zh-CN" altLang="en-US"/>
          </a:p>
        </p:txBody>
      </p:sp>
    </p:spTree>
    <p:extLst>
      <p:ext uri="{BB962C8B-B14F-4D97-AF65-F5344CB8AC3E}">
        <p14:creationId xmlns:p14="http://schemas.microsoft.com/office/powerpoint/2010/main" val="3743607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16</a:t>
            </a:fld>
            <a:endParaRPr lang="zh-CN" altLang="en-US"/>
          </a:p>
        </p:txBody>
      </p:sp>
    </p:spTree>
    <p:extLst>
      <p:ext uri="{BB962C8B-B14F-4D97-AF65-F5344CB8AC3E}">
        <p14:creationId xmlns:p14="http://schemas.microsoft.com/office/powerpoint/2010/main" val="6933611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17</a:t>
            </a:fld>
            <a:endParaRPr lang="zh-CN" altLang="en-US"/>
          </a:p>
        </p:txBody>
      </p:sp>
    </p:spTree>
    <p:extLst>
      <p:ext uri="{BB962C8B-B14F-4D97-AF65-F5344CB8AC3E}">
        <p14:creationId xmlns:p14="http://schemas.microsoft.com/office/powerpoint/2010/main" val="14629324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18</a:t>
            </a:fld>
            <a:endParaRPr lang="zh-CN" altLang="en-US"/>
          </a:p>
        </p:txBody>
      </p:sp>
    </p:spTree>
    <p:extLst>
      <p:ext uri="{BB962C8B-B14F-4D97-AF65-F5344CB8AC3E}">
        <p14:creationId xmlns:p14="http://schemas.microsoft.com/office/powerpoint/2010/main" val="32682267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19</a:t>
            </a:fld>
            <a:endParaRPr lang="zh-CN" altLang="en-US"/>
          </a:p>
        </p:txBody>
      </p:sp>
    </p:spTree>
    <p:extLst>
      <p:ext uri="{BB962C8B-B14F-4D97-AF65-F5344CB8AC3E}">
        <p14:creationId xmlns:p14="http://schemas.microsoft.com/office/powerpoint/2010/main" val="1171467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2</a:t>
            </a:fld>
            <a:endParaRPr lang="zh-CN" altLang="en-US"/>
          </a:p>
        </p:txBody>
      </p:sp>
    </p:spTree>
    <p:extLst>
      <p:ext uri="{BB962C8B-B14F-4D97-AF65-F5344CB8AC3E}">
        <p14:creationId xmlns:p14="http://schemas.microsoft.com/office/powerpoint/2010/main" val="11054431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20</a:t>
            </a:fld>
            <a:endParaRPr lang="zh-CN" altLang="en-US"/>
          </a:p>
        </p:txBody>
      </p:sp>
    </p:spTree>
    <p:extLst>
      <p:ext uri="{BB962C8B-B14F-4D97-AF65-F5344CB8AC3E}">
        <p14:creationId xmlns:p14="http://schemas.microsoft.com/office/powerpoint/2010/main" val="39326361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21</a:t>
            </a:fld>
            <a:endParaRPr lang="zh-CN" altLang="en-US"/>
          </a:p>
        </p:txBody>
      </p:sp>
    </p:spTree>
    <p:extLst>
      <p:ext uri="{BB962C8B-B14F-4D97-AF65-F5344CB8AC3E}">
        <p14:creationId xmlns:p14="http://schemas.microsoft.com/office/powerpoint/2010/main" val="34023487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22</a:t>
            </a:fld>
            <a:endParaRPr lang="zh-CN" altLang="en-US"/>
          </a:p>
        </p:txBody>
      </p:sp>
    </p:spTree>
    <p:extLst>
      <p:ext uri="{BB962C8B-B14F-4D97-AF65-F5344CB8AC3E}">
        <p14:creationId xmlns:p14="http://schemas.microsoft.com/office/powerpoint/2010/main" val="1838795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23</a:t>
            </a:fld>
            <a:endParaRPr lang="zh-CN" altLang="en-US"/>
          </a:p>
        </p:txBody>
      </p:sp>
    </p:spTree>
    <p:extLst>
      <p:ext uri="{BB962C8B-B14F-4D97-AF65-F5344CB8AC3E}">
        <p14:creationId xmlns:p14="http://schemas.microsoft.com/office/powerpoint/2010/main" val="19047370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3</a:t>
            </a:fld>
            <a:endParaRPr lang="zh-CN" altLang="en-US"/>
          </a:p>
        </p:txBody>
      </p:sp>
    </p:spTree>
    <p:extLst>
      <p:ext uri="{BB962C8B-B14F-4D97-AF65-F5344CB8AC3E}">
        <p14:creationId xmlns:p14="http://schemas.microsoft.com/office/powerpoint/2010/main" val="95323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4</a:t>
            </a:fld>
            <a:endParaRPr lang="zh-CN" altLang="en-US"/>
          </a:p>
        </p:txBody>
      </p:sp>
    </p:spTree>
    <p:extLst>
      <p:ext uri="{BB962C8B-B14F-4D97-AF65-F5344CB8AC3E}">
        <p14:creationId xmlns:p14="http://schemas.microsoft.com/office/powerpoint/2010/main" val="3354276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5</a:t>
            </a:fld>
            <a:endParaRPr lang="zh-CN" altLang="en-US"/>
          </a:p>
        </p:txBody>
      </p:sp>
    </p:spTree>
    <p:extLst>
      <p:ext uri="{BB962C8B-B14F-4D97-AF65-F5344CB8AC3E}">
        <p14:creationId xmlns:p14="http://schemas.microsoft.com/office/powerpoint/2010/main" val="10482661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6</a:t>
            </a:fld>
            <a:endParaRPr lang="zh-CN" altLang="en-US"/>
          </a:p>
        </p:txBody>
      </p:sp>
    </p:spTree>
    <p:extLst>
      <p:ext uri="{BB962C8B-B14F-4D97-AF65-F5344CB8AC3E}">
        <p14:creationId xmlns:p14="http://schemas.microsoft.com/office/powerpoint/2010/main" val="748929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7</a:t>
            </a:fld>
            <a:endParaRPr lang="zh-CN" altLang="en-US"/>
          </a:p>
        </p:txBody>
      </p:sp>
    </p:spTree>
    <p:extLst>
      <p:ext uri="{BB962C8B-B14F-4D97-AF65-F5344CB8AC3E}">
        <p14:creationId xmlns:p14="http://schemas.microsoft.com/office/powerpoint/2010/main" val="32463373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8</a:t>
            </a:fld>
            <a:endParaRPr lang="zh-CN" altLang="en-US"/>
          </a:p>
        </p:txBody>
      </p:sp>
    </p:spTree>
    <p:extLst>
      <p:ext uri="{BB962C8B-B14F-4D97-AF65-F5344CB8AC3E}">
        <p14:creationId xmlns:p14="http://schemas.microsoft.com/office/powerpoint/2010/main" val="34590611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986B35B-41F8-452C-AE1E-AF7E73F52B2C}" type="slidenum">
              <a:rPr lang="zh-CN" altLang="en-US" smtClean="0"/>
              <a:t>9</a:t>
            </a:fld>
            <a:endParaRPr lang="zh-CN" altLang="en-US"/>
          </a:p>
        </p:txBody>
      </p:sp>
    </p:spTree>
    <p:extLst>
      <p:ext uri="{BB962C8B-B14F-4D97-AF65-F5344CB8AC3E}">
        <p14:creationId xmlns:p14="http://schemas.microsoft.com/office/powerpoint/2010/main" val="890563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transition spd="slow" advClick="0" advTm="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2839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75416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1443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3277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srgbClr val="C5E6EA"/>
                </a:solidFill>
                <a:ea typeface="宋体"/>
              </a:rPr>
              <a:t>PPT</a:t>
            </a:r>
            <a:r>
              <a:rPr lang="zh-CN" altLang="en-US" sz="100" dirty="0">
                <a:solidFill>
                  <a:srgbClr val="C5E6EA"/>
                </a:solidFill>
                <a:ea typeface="宋体"/>
              </a:rPr>
              <a:t>模板下载：</a:t>
            </a:r>
            <a:r>
              <a:rPr lang="en-US" altLang="zh-CN" sz="100" dirty="0">
                <a:solidFill>
                  <a:srgbClr val="C5E6EA"/>
                </a:solidFill>
                <a:ea typeface="宋体"/>
              </a:rPr>
              <a:t>www.1ppt.com/moban/     </a:t>
            </a:r>
            <a:r>
              <a:rPr lang="zh-CN" altLang="en-US" sz="100" dirty="0">
                <a:solidFill>
                  <a:srgbClr val="C5E6EA"/>
                </a:solidFill>
                <a:ea typeface="宋体"/>
              </a:rPr>
              <a:t>行业</a:t>
            </a:r>
            <a:r>
              <a:rPr lang="en-US" altLang="zh-CN" sz="100" dirty="0">
                <a:solidFill>
                  <a:srgbClr val="C5E6EA"/>
                </a:solidFill>
                <a:ea typeface="宋体"/>
              </a:rPr>
              <a:t>PPT</a:t>
            </a:r>
            <a:r>
              <a:rPr lang="zh-CN" altLang="en-US" sz="100" dirty="0">
                <a:solidFill>
                  <a:srgbClr val="C5E6EA"/>
                </a:solidFill>
                <a:ea typeface="宋体"/>
              </a:rPr>
              <a:t>模板：</a:t>
            </a:r>
            <a:r>
              <a:rPr lang="en-US" altLang="zh-CN" sz="100" dirty="0">
                <a:solidFill>
                  <a:srgbClr val="C5E6EA"/>
                </a:solidFill>
                <a:ea typeface="宋体"/>
              </a:rPr>
              <a:t>www.1ppt.com/hangye/ </a:t>
            </a:r>
          </a:p>
          <a:p>
            <a:pPr defTabSz="914400"/>
            <a:r>
              <a:rPr lang="zh-CN" altLang="en-US" sz="100" dirty="0">
                <a:solidFill>
                  <a:srgbClr val="C5E6EA"/>
                </a:solidFill>
                <a:ea typeface="宋体"/>
              </a:rPr>
              <a:t>节日</a:t>
            </a:r>
            <a:r>
              <a:rPr lang="en-US" altLang="zh-CN" sz="100" dirty="0">
                <a:solidFill>
                  <a:srgbClr val="C5E6EA"/>
                </a:solidFill>
                <a:ea typeface="宋体"/>
              </a:rPr>
              <a:t>PPT</a:t>
            </a:r>
            <a:r>
              <a:rPr lang="zh-CN" altLang="en-US" sz="100" dirty="0">
                <a:solidFill>
                  <a:srgbClr val="C5E6EA"/>
                </a:solidFill>
                <a:ea typeface="宋体"/>
              </a:rPr>
              <a:t>模板：</a:t>
            </a:r>
            <a:r>
              <a:rPr lang="en-US" altLang="zh-CN" sz="100" dirty="0">
                <a:solidFill>
                  <a:srgbClr val="C5E6EA"/>
                </a:solidFill>
                <a:ea typeface="宋体"/>
              </a:rPr>
              <a:t>www.1ppt.com/jieri/           PPT</a:t>
            </a:r>
            <a:r>
              <a:rPr lang="zh-CN" altLang="en-US" sz="100" dirty="0">
                <a:solidFill>
                  <a:srgbClr val="C5E6EA"/>
                </a:solidFill>
                <a:ea typeface="宋体"/>
              </a:rPr>
              <a:t>素材下载：</a:t>
            </a:r>
            <a:r>
              <a:rPr lang="en-US" altLang="zh-CN" sz="100" dirty="0">
                <a:solidFill>
                  <a:srgbClr val="C5E6EA"/>
                </a:solidFill>
                <a:ea typeface="宋体"/>
              </a:rPr>
              <a:t>www.1ppt.com/sucai/</a:t>
            </a:r>
          </a:p>
          <a:p>
            <a:pPr defTabSz="914400"/>
            <a:r>
              <a:rPr lang="en-US" altLang="zh-CN" sz="100" dirty="0">
                <a:solidFill>
                  <a:srgbClr val="C5E6EA"/>
                </a:solidFill>
                <a:ea typeface="宋体"/>
              </a:rPr>
              <a:t>PPT</a:t>
            </a:r>
            <a:r>
              <a:rPr lang="zh-CN" altLang="en-US" sz="100" dirty="0">
                <a:solidFill>
                  <a:srgbClr val="C5E6EA"/>
                </a:solidFill>
                <a:ea typeface="宋体"/>
              </a:rPr>
              <a:t>背景图片：</a:t>
            </a:r>
            <a:r>
              <a:rPr lang="en-US" altLang="zh-CN" sz="100" dirty="0">
                <a:solidFill>
                  <a:srgbClr val="C5E6EA"/>
                </a:solidFill>
                <a:ea typeface="宋体"/>
              </a:rPr>
              <a:t>www.1ppt.com/beijing/      PPT</a:t>
            </a:r>
            <a:r>
              <a:rPr lang="zh-CN" altLang="en-US" sz="100" dirty="0">
                <a:solidFill>
                  <a:srgbClr val="C5E6EA"/>
                </a:solidFill>
                <a:ea typeface="宋体"/>
              </a:rPr>
              <a:t>图表下载：</a:t>
            </a:r>
            <a:r>
              <a:rPr lang="en-US" altLang="zh-CN" sz="100" dirty="0">
                <a:solidFill>
                  <a:srgbClr val="C5E6EA"/>
                </a:solidFill>
                <a:ea typeface="宋体"/>
              </a:rPr>
              <a:t>www.1ppt.com/tubiao/      </a:t>
            </a:r>
          </a:p>
          <a:p>
            <a:pPr defTabSz="914400"/>
            <a:r>
              <a:rPr lang="zh-CN" altLang="en-US" sz="100" dirty="0">
                <a:solidFill>
                  <a:srgbClr val="C5E6EA"/>
                </a:solidFill>
                <a:ea typeface="宋体"/>
              </a:rPr>
              <a:t>优秀</a:t>
            </a:r>
            <a:r>
              <a:rPr lang="en-US" altLang="zh-CN" sz="100" dirty="0">
                <a:solidFill>
                  <a:srgbClr val="C5E6EA"/>
                </a:solidFill>
                <a:ea typeface="宋体"/>
              </a:rPr>
              <a:t>PPT</a:t>
            </a:r>
            <a:r>
              <a:rPr lang="zh-CN" altLang="en-US" sz="100" dirty="0">
                <a:solidFill>
                  <a:srgbClr val="C5E6EA"/>
                </a:solidFill>
                <a:ea typeface="宋体"/>
              </a:rPr>
              <a:t>下载：</a:t>
            </a:r>
            <a:r>
              <a:rPr lang="en-US" altLang="zh-CN" sz="100" dirty="0">
                <a:solidFill>
                  <a:srgbClr val="C5E6EA"/>
                </a:solidFill>
                <a:ea typeface="宋体"/>
              </a:rPr>
              <a:t>www.1ppt.com/xiazai/        PPT</a:t>
            </a:r>
            <a:r>
              <a:rPr lang="zh-CN" altLang="en-US" sz="100" dirty="0">
                <a:solidFill>
                  <a:srgbClr val="C5E6EA"/>
                </a:solidFill>
                <a:ea typeface="宋体"/>
              </a:rPr>
              <a:t>教程： </a:t>
            </a:r>
            <a:r>
              <a:rPr lang="en-US" altLang="zh-CN" sz="100" dirty="0">
                <a:solidFill>
                  <a:srgbClr val="C5E6EA"/>
                </a:solidFill>
                <a:ea typeface="宋体"/>
              </a:rPr>
              <a:t>www.1ppt.com/powerpoint/      </a:t>
            </a:r>
          </a:p>
          <a:p>
            <a:pPr defTabSz="914400"/>
            <a:r>
              <a:rPr lang="en-US" altLang="zh-CN" sz="100" dirty="0">
                <a:solidFill>
                  <a:srgbClr val="C5E6EA"/>
                </a:solidFill>
                <a:ea typeface="宋体"/>
              </a:rPr>
              <a:t>Word</a:t>
            </a:r>
            <a:r>
              <a:rPr lang="zh-CN" altLang="en-US" sz="100" dirty="0">
                <a:solidFill>
                  <a:srgbClr val="C5E6EA"/>
                </a:solidFill>
                <a:ea typeface="宋体"/>
              </a:rPr>
              <a:t>教程： </a:t>
            </a:r>
            <a:r>
              <a:rPr lang="en-US" altLang="zh-CN" sz="100" dirty="0">
                <a:solidFill>
                  <a:srgbClr val="C5E6EA"/>
                </a:solidFill>
                <a:ea typeface="宋体"/>
              </a:rPr>
              <a:t>www.1ppt.com/word/              Excel</a:t>
            </a:r>
            <a:r>
              <a:rPr lang="zh-CN" altLang="en-US" sz="100" dirty="0">
                <a:solidFill>
                  <a:srgbClr val="C5E6EA"/>
                </a:solidFill>
                <a:ea typeface="宋体"/>
              </a:rPr>
              <a:t>教程：</a:t>
            </a:r>
            <a:r>
              <a:rPr lang="en-US" altLang="zh-CN" sz="100" dirty="0">
                <a:solidFill>
                  <a:srgbClr val="C5E6EA"/>
                </a:solidFill>
                <a:ea typeface="宋体"/>
              </a:rPr>
              <a:t>www.1ppt.com/excel/  </a:t>
            </a:r>
          </a:p>
          <a:p>
            <a:pPr defTabSz="914400"/>
            <a:r>
              <a:rPr lang="zh-CN" altLang="en-US" sz="100" dirty="0">
                <a:solidFill>
                  <a:srgbClr val="C5E6EA"/>
                </a:solidFill>
                <a:ea typeface="宋体"/>
              </a:rPr>
              <a:t>资料下载：</a:t>
            </a:r>
            <a:r>
              <a:rPr lang="en-US" altLang="zh-CN" sz="100" dirty="0">
                <a:solidFill>
                  <a:srgbClr val="C5E6EA"/>
                </a:solidFill>
                <a:ea typeface="宋体"/>
              </a:rPr>
              <a:t>www.1ppt.com/ziliao/                PPT</a:t>
            </a:r>
            <a:r>
              <a:rPr lang="zh-CN" altLang="en-US" sz="100" dirty="0">
                <a:solidFill>
                  <a:srgbClr val="C5E6EA"/>
                </a:solidFill>
                <a:ea typeface="宋体"/>
              </a:rPr>
              <a:t>课件下载：</a:t>
            </a:r>
            <a:r>
              <a:rPr lang="en-US" altLang="zh-CN" sz="100" dirty="0">
                <a:solidFill>
                  <a:srgbClr val="C5E6EA"/>
                </a:solidFill>
                <a:ea typeface="宋体"/>
              </a:rPr>
              <a:t>www.1ppt.com/kejian/ </a:t>
            </a:r>
          </a:p>
          <a:p>
            <a:pPr defTabSz="914400"/>
            <a:r>
              <a:rPr lang="zh-CN" altLang="en-US" sz="100" dirty="0">
                <a:solidFill>
                  <a:srgbClr val="C5E6EA"/>
                </a:solidFill>
                <a:ea typeface="宋体"/>
              </a:rPr>
              <a:t>范文下载：</a:t>
            </a:r>
            <a:r>
              <a:rPr lang="en-US" altLang="zh-CN" sz="100" dirty="0">
                <a:solidFill>
                  <a:srgbClr val="C5E6EA"/>
                </a:solidFill>
                <a:ea typeface="宋体"/>
              </a:rPr>
              <a:t>www.1ppt.com/fanwen/             </a:t>
            </a:r>
            <a:r>
              <a:rPr lang="zh-CN" altLang="en-US" sz="100" dirty="0">
                <a:solidFill>
                  <a:srgbClr val="C5E6EA"/>
                </a:solidFill>
                <a:ea typeface="宋体"/>
              </a:rPr>
              <a:t>试卷下载：</a:t>
            </a:r>
            <a:r>
              <a:rPr lang="en-US" altLang="zh-CN" sz="100" dirty="0">
                <a:solidFill>
                  <a:srgbClr val="C5E6EA"/>
                </a:solidFill>
                <a:ea typeface="宋体"/>
              </a:rPr>
              <a:t>www.1ppt.com/shiti/  </a:t>
            </a:r>
          </a:p>
          <a:p>
            <a:pPr defTabSz="914400"/>
            <a:r>
              <a:rPr lang="zh-CN" altLang="en-US" sz="100" dirty="0">
                <a:solidFill>
                  <a:srgbClr val="C5E6EA"/>
                </a:solidFill>
                <a:ea typeface="宋体"/>
              </a:rPr>
              <a:t>教案下载：</a:t>
            </a:r>
            <a:r>
              <a:rPr lang="en-US" altLang="zh-CN" sz="100" dirty="0">
                <a:solidFill>
                  <a:srgbClr val="C5E6EA"/>
                </a:solidFill>
                <a:ea typeface="宋体"/>
              </a:rPr>
              <a:t>www.1ppt.com/jiaoan/  </a:t>
            </a:r>
            <a:r>
              <a:rPr lang="en-US" altLang="zh-CN" sz="100" dirty="0" smtClean="0">
                <a:solidFill>
                  <a:srgbClr val="C5E6EA"/>
                </a:solidFill>
                <a:ea typeface="宋体"/>
              </a:rPr>
              <a:t>      </a:t>
            </a:r>
            <a:endParaRPr lang="en-US" altLang="zh-CN" sz="100" dirty="0">
              <a:solidFill>
                <a:srgbClr val="C5E6EA"/>
              </a:solidFill>
              <a:ea typeface="宋体"/>
            </a:endParaRPr>
          </a:p>
          <a:p>
            <a:pPr defTabSz="914400"/>
            <a:r>
              <a:rPr lang="zh-CN" altLang="en-US" sz="100" dirty="0" smtClean="0">
                <a:solidFill>
                  <a:srgbClr val="C5E6EA"/>
                </a:solidFill>
                <a:ea typeface="宋体"/>
              </a:rPr>
              <a:t>字体下载：</a:t>
            </a:r>
            <a:r>
              <a:rPr lang="en-US" altLang="zh-CN" sz="100" dirty="0" smtClean="0">
                <a:solidFill>
                  <a:srgbClr val="C5E6EA"/>
                </a:solidFill>
                <a:ea typeface="宋体"/>
              </a:rPr>
              <a:t>www.1ppt.com/ziti/</a:t>
            </a:r>
            <a:endParaRPr lang="en-US" altLang="zh-CN" sz="100" dirty="0">
              <a:solidFill>
                <a:srgbClr val="C5E6EA"/>
              </a:solidFill>
              <a:ea typeface="宋体"/>
            </a:endParaRPr>
          </a:p>
          <a:p>
            <a:pPr defTabSz="914400"/>
            <a:r>
              <a:rPr lang="en-US" altLang="zh-CN" sz="100" dirty="0">
                <a:solidFill>
                  <a:srgbClr val="C5E6EA"/>
                </a:solidFill>
                <a:ea typeface="宋体"/>
              </a:rPr>
              <a:t> </a:t>
            </a:r>
            <a:endParaRPr lang="zh-CN" altLang="en-US" sz="100" dirty="0">
              <a:solidFill>
                <a:srgbClr val="C5E6EA"/>
              </a:solidFill>
              <a:ea typeface="宋体"/>
            </a:endParaRPr>
          </a:p>
        </p:txBody>
      </p:sp>
    </p:spTree>
    <p:extLst>
      <p:ext uri="{BB962C8B-B14F-4D97-AF65-F5344CB8AC3E}">
        <p14:creationId xmlns:p14="http://schemas.microsoft.com/office/powerpoint/2010/main" val="3891640889"/>
      </p:ext>
    </p:extLst>
  </p:cSld>
  <p:clrMapOvr>
    <a:masterClrMapping/>
  </p:clrMapOvr>
  <p:transition spd="slow" advClick="0" advTm="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9105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8043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5241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751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05279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9720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36396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5E6EA"/>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p:transition spd="slow" advClick="0" advTm="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2019/4/28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1285176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24.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7.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6A660209-82FE-4F25-8F81-7073E2EC66F1}"/>
              </a:ext>
            </a:extLst>
          </p:cNvPr>
          <p:cNvSpPr/>
          <p:nvPr/>
        </p:nvSpPr>
        <p:spPr>
          <a:xfrm>
            <a:off x="4261851" y="0"/>
            <a:ext cx="4229100" cy="66294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 xmlns:a16="http://schemas.microsoft.com/office/drawing/2014/main" id="{F958B62A-08C1-42EB-9A72-E6C542C0A380}"/>
              </a:ext>
            </a:extLst>
          </p:cNvPr>
          <p:cNvSpPr/>
          <p:nvPr/>
        </p:nvSpPr>
        <p:spPr>
          <a:xfrm>
            <a:off x="1485899" y="571500"/>
            <a:ext cx="9582151" cy="5581650"/>
          </a:xfrm>
          <a:prstGeom prst="rect">
            <a:avLst/>
          </a:prstGeom>
          <a:solidFill>
            <a:srgbClr val="C5E6EA"/>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 xmlns:a16="http://schemas.microsoft.com/office/drawing/2014/main" id="{5ED0F9EF-3DFB-4F2E-B36A-3A84071CDE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96210" y="935686"/>
            <a:ext cx="6361527" cy="4853278"/>
          </a:xfrm>
          <a:prstGeom prst="rect">
            <a:avLst/>
          </a:prstGeom>
        </p:spPr>
      </p:pic>
      <p:pic>
        <p:nvPicPr>
          <p:cNvPr id="12" name="图片 11">
            <a:extLst>
              <a:ext uri="{FF2B5EF4-FFF2-40B4-BE49-F238E27FC236}">
                <a16:creationId xmlns="" xmlns:a16="http://schemas.microsoft.com/office/drawing/2014/main" id="{AE227CC3-B2D1-40C8-9C85-25591283B1A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918702" y="3133725"/>
            <a:ext cx="2752725" cy="3019425"/>
          </a:xfrm>
          <a:prstGeom prst="rect">
            <a:avLst/>
          </a:prstGeom>
        </p:spPr>
      </p:pic>
      <p:sp>
        <p:nvSpPr>
          <p:cNvPr id="13" name="文本框 12">
            <a:extLst>
              <a:ext uri="{FF2B5EF4-FFF2-40B4-BE49-F238E27FC236}">
                <a16:creationId xmlns="" xmlns:a16="http://schemas.microsoft.com/office/drawing/2014/main" id="{D09A6972-B442-4BC5-A650-21C45D5A5258}"/>
              </a:ext>
            </a:extLst>
          </p:cNvPr>
          <p:cNvSpPr txBox="1"/>
          <p:nvPr/>
        </p:nvSpPr>
        <p:spPr>
          <a:xfrm>
            <a:off x="8077200" y="5562600"/>
            <a:ext cx="2752725" cy="369332"/>
          </a:xfrm>
          <a:prstGeom prst="rect">
            <a:avLst/>
          </a:prstGeom>
          <a:noFill/>
        </p:spPr>
        <p:txBody>
          <a:bodyPr wrap="square" rtlCol="0">
            <a:spAutoFit/>
          </a:bodyPr>
          <a:lstStyle/>
          <a:p>
            <a:pPr algn="dist"/>
            <a:r>
              <a:rPr lang="en-US" altLang="zh-CN" dirty="0" smtClean="0">
                <a:solidFill>
                  <a:schemeClr val="bg1"/>
                </a:solidFill>
              </a:rPr>
              <a:t>20XX.03.30</a:t>
            </a:r>
            <a:endParaRPr lang="zh-CN" altLang="en-US" dirty="0">
              <a:solidFill>
                <a:schemeClr val="bg1"/>
              </a:solidFill>
            </a:endParaRPr>
          </a:p>
        </p:txBody>
      </p:sp>
    </p:spTree>
    <p:extLst>
      <p:ext uri="{BB962C8B-B14F-4D97-AF65-F5344CB8AC3E}">
        <p14:creationId xmlns:p14="http://schemas.microsoft.com/office/powerpoint/2010/main" val="381254346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randombar(horizont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TWO</a:t>
            </a:r>
            <a:endParaRPr lang="zh-CN" altLang="en-US" sz="4000" dirty="0">
              <a:solidFill>
                <a:schemeClr val="bg1"/>
              </a:solidFill>
            </a:endParaRPr>
          </a:p>
        </p:txBody>
      </p:sp>
      <p:sp>
        <p:nvSpPr>
          <p:cNvPr id="5" name="任意形状 6">
            <a:extLst>
              <a:ext uri="{FF2B5EF4-FFF2-40B4-BE49-F238E27FC236}">
                <a16:creationId xmlns="" xmlns:a16="http://schemas.microsoft.com/office/drawing/2014/main" id="{BF7D6CD0-D19D-42B8-8A46-A6956BCDB7DF}"/>
              </a:ext>
            </a:extLst>
          </p:cNvPr>
          <p:cNvSpPr/>
          <p:nvPr/>
        </p:nvSpPr>
        <p:spPr>
          <a:xfrm>
            <a:off x="1359219" y="2745942"/>
            <a:ext cx="1902084" cy="1699449"/>
          </a:xfrm>
          <a:custGeom>
            <a:avLst/>
            <a:gdLst>
              <a:gd name="connsiteX0" fmla="*/ 0 w 1685037"/>
              <a:gd name="connsiteY0" fmla="*/ 138980 h 1389803"/>
              <a:gd name="connsiteX1" fmla="*/ 138980 w 1685037"/>
              <a:gd name="connsiteY1" fmla="*/ 0 h 1389803"/>
              <a:gd name="connsiteX2" fmla="*/ 1546057 w 1685037"/>
              <a:gd name="connsiteY2" fmla="*/ 0 h 1389803"/>
              <a:gd name="connsiteX3" fmla="*/ 1685037 w 1685037"/>
              <a:gd name="connsiteY3" fmla="*/ 138980 h 1389803"/>
              <a:gd name="connsiteX4" fmla="*/ 1685037 w 1685037"/>
              <a:gd name="connsiteY4" fmla="*/ 1250823 h 1389803"/>
              <a:gd name="connsiteX5" fmla="*/ 1546057 w 1685037"/>
              <a:gd name="connsiteY5" fmla="*/ 1389803 h 1389803"/>
              <a:gd name="connsiteX6" fmla="*/ 138980 w 1685037"/>
              <a:gd name="connsiteY6" fmla="*/ 1389803 h 1389803"/>
              <a:gd name="connsiteX7" fmla="*/ 0 w 1685037"/>
              <a:gd name="connsiteY7" fmla="*/ 1250823 h 1389803"/>
              <a:gd name="connsiteX8" fmla="*/ 0 w 1685037"/>
              <a:gd name="connsiteY8" fmla="*/ 138980 h 138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037" h="1389803">
                <a:moveTo>
                  <a:pt x="0" y="138980"/>
                </a:moveTo>
                <a:cubicBezTo>
                  <a:pt x="0" y="62223"/>
                  <a:pt x="62223" y="0"/>
                  <a:pt x="138980" y="0"/>
                </a:cubicBezTo>
                <a:lnTo>
                  <a:pt x="1546057" y="0"/>
                </a:lnTo>
                <a:cubicBezTo>
                  <a:pt x="1622814" y="0"/>
                  <a:pt x="1685037" y="62223"/>
                  <a:pt x="1685037" y="138980"/>
                </a:cubicBezTo>
                <a:lnTo>
                  <a:pt x="1685037" y="1250823"/>
                </a:lnTo>
                <a:cubicBezTo>
                  <a:pt x="1685037" y="1327580"/>
                  <a:pt x="1622814" y="1389803"/>
                  <a:pt x="1546057" y="1389803"/>
                </a:cubicBezTo>
                <a:lnTo>
                  <a:pt x="138980" y="1389803"/>
                </a:lnTo>
                <a:cubicBezTo>
                  <a:pt x="62223" y="1389803"/>
                  <a:pt x="0" y="1327580"/>
                  <a:pt x="0" y="1250823"/>
                </a:cubicBezTo>
                <a:lnTo>
                  <a:pt x="0" y="138980"/>
                </a:lnTo>
                <a:close/>
              </a:path>
            </a:pathLst>
          </a:custGeom>
          <a:solidFill>
            <a:srgbClr val="FFFFFF">
              <a:alpha val="90000"/>
              <a:hueOff val="0"/>
              <a:satOff val="0"/>
              <a:lumOff val="0"/>
              <a:alphaOff val="0"/>
            </a:srgbClr>
          </a:solidFill>
          <a:ln w="6350" cap="flat" cmpd="sng" algn="ctr">
            <a:solidFill>
              <a:srgbClr val="D6C0DB"/>
            </a:solidFill>
            <a:prstDash val="solid"/>
            <a:miter lim="800000"/>
          </a:ln>
          <a:effectLst/>
        </p:spPr>
        <p:txBody>
          <a:bodyPr spcFirstLastPara="0" vert="horz" wrap="square" lIns="89133" tIns="89133" rIns="89133" bIns="386948" numCol="1" spcCol="1270" anchor="t" anchorCtr="0">
            <a:noAutofit/>
          </a:bodyPr>
          <a:lstStyle/>
          <a:p>
            <a:pPr marL="285750" marR="0" lvl="1" indent="-285750" defTabSz="1333500" eaLnBrk="1" fontAlgn="auto" latinLnBrk="0" hangingPunct="1">
              <a:lnSpc>
                <a:spcPct val="90000"/>
              </a:lnSpc>
              <a:spcBef>
                <a:spcPct val="0"/>
              </a:spcBef>
              <a:spcAft>
                <a:spcPct val="15000"/>
              </a:spcAft>
              <a:buClrTx/>
              <a:buSzTx/>
              <a:buFontTx/>
              <a:buChar char="••"/>
              <a:tabLst/>
              <a:defRPr/>
            </a:pPr>
            <a:endParaRPr kumimoji="0" lang="zh-CN" altLang="en-US" sz="3000" b="0" i="0" u="none" strike="noStrike" kern="0" cap="none" spc="0" normalizeH="0" baseline="0" noProof="0">
              <a:ln>
                <a:noFill/>
              </a:ln>
              <a:solidFill>
                <a:srgbClr val="000000">
                  <a:hueOff val="0"/>
                  <a:satOff val="0"/>
                  <a:lumOff val="0"/>
                  <a:alphaOff val="0"/>
                </a:srgbClr>
              </a:solidFill>
              <a:effectLst/>
              <a:uLnTx/>
              <a:uFillTx/>
              <a:latin typeface="Century Gothic"/>
              <a:ea typeface="微软雅黑"/>
              <a:cs typeface="+mn-cs"/>
            </a:endParaRPr>
          </a:p>
          <a:p>
            <a:pPr marL="285750" marR="0" lvl="1" indent="-285750" defTabSz="1333500" eaLnBrk="1" fontAlgn="auto" latinLnBrk="0" hangingPunct="1">
              <a:lnSpc>
                <a:spcPct val="90000"/>
              </a:lnSpc>
              <a:spcBef>
                <a:spcPct val="0"/>
              </a:spcBef>
              <a:spcAft>
                <a:spcPct val="15000"/>
              </a:spcAft>
              <a:buClrTx/>
              <a:buSzTx/>
              <a:buFontTx/>
              <a:buChar char="••"/>
              <a:tabLst/>
              <a:defRPr/>
            </a:pPr>
            <a:endParaRPr kumimoji="0" lang="zh-CN" altLang="en-US" sz="3000" b="0" i="0" u="none" strike="noStrike" kern="0" cap="none" spc="0" normalizeH="0" baseline="0" noProof="0">
              <a:ln>
                <a:noFill/>
              </a:ln>
              <a:solidFill>
                <a:srgbClr val="000000">
                  <a:hueOff val="0"/>
                  <a:satOff val="0"/>
                  <a:lumOff val="0"/>
                  <a:alphaOff val="0"/>
                </a:srgbClr>
              </a:solidFill>
              <a:effectLst/>
              <a:uLnTx/>
              <a:uFillTx/>
              <a:latin typeface="Century Gothic"/>
              <a:ea typeface="微软雅黑"/>
              <a:cs typeface="+mn-cs"/>
            </a:endParaRPr>
          </a:p>
        </p:txBody>
      </p:sp>
      <p:sp>
        <p:nvSpPr>
          <p:cNvPr id="6" name="形状 5">
            <a:extLst>
              <a:ext uri="{FF2B5EF4-FFF2-40B4-BE49-F238E27FC236}">
                <a16:creationId xmlns="" xmlns:a16="http://schemas.microsoft.com/office/drawing/2014/main" id="{9EF1CFD9-3767-49C7-A8C6-BD2207E92378}"/>
              </a:ext>
            </a:extLst>
          </p:cNvPr>
          <p:cNvSpPr/>
          <p:nvPr/>
        </p:nvSpPr>
        <p:spPr>
          <a:xfrm>
            <a:off x="2383328" y="3238916"/>
            <a:ext cx="2141983" cy="2141983"/>
          </a:xfrm>
          <a:prstGeom prst="leftCircularArrow">
            <a:avLst>
              <a:gd name="adj1" fmla="val 2550"/>
              <a:gd name="adj2" fmla="val 309429"/>
              <a:gd name="adj3" fmla="val 2084940"/>
              <a:gd name="adj4" fmla="val 9024489"/>
              <a:gd name="adj5" fmla="val 2975"/>
            </a:avLst>
          </a:prstGeom>
          <a:solidFill>
            <a:srgbClr val="D6C0DB"/>
          </a:solidFill>
          <a:ln>
            <a:solidFill>
              <a:srgbClr val="D6C0DB"/>
            </a:solidFill>
          </a:ln>
          <a:effectLst/>
        </p:spPr>
      </p:sp>
      <p:sp>
        <p:nvSpPr>
          <p:cNvPr id="7" name="任意形状 10">
            <a:extLst>
              <a:ext uri="{FF2B5EF4-FFF2-40B4-BE49-F238E27FC236}">
                <a16:creationId xmlns="" xmlns:a16="http://schemas.microsoft.com/office/drawing/2014/main" id="{8E2FA94F-2D8D-4E25-AAAB-565463A3C497}"/>
              </a:ext>
            </a:extLst>
          </p:cNvPr>
          <p:cNvSpPr/>
          <p:nvPr/>
        </p:nvSpPr>
        <p:spPr>
          <a:xfrm>
            <a:off x="1658721" y="4081224"/>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rgbClr val="D6C0DB"/>
          </a:solidFill>
          <a:ln>
            <a:solidFill>
              <a:srgbClr val="D6C0DB"/>
            </a:solidFill>
          </a:ln>
          <a:effectLst/>
        </p:spPr>
        <p:txBody>
          <a:bodyPr spcFirstLastPara="0" vert="horz" wrap="square" lIns="80310" tIns="59355" rIns="80310" bIns="59355" numCol="1" spcCol="1270" anchor="ctr" anchorCtr="0">
            <a:noAutofit/>
          </a:bodyPr>
          <a:lstStyle/>
          <a:p>
            <a:pPr marL="0" marR="0" lvl="0" indent="0" algn="ctr" defTabSz="1466850" eaLnBrk="1" fontAlgn="auto" latinLnBrk="0" hangingPunct="1">
              <a:lnSpc>
                <a:spcPct val="90000"/>
              </a:lnSpc>
              <a:spcBef>
                <a:spcPct val="0"/>
              </a:spcBef>
              <a:spcAft>
                <a:spcPct val="3500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Century Gothic"/>
              <a:ea typeface="微软雅黑"/>
              <a:cs typeface="+mn-cs"/>
            </a:endParaRPr>
          </a:p>
        </p:txBody>
      </p:sp>
      <p:sp>
        <p:nvSpPr>
          <p:cNvPr id="8" name="圆角矩形 28">
            <a:extLst>
              <a:ext uri="{FF2B5EF4-FFF2-40B4-BE49-F238E27FC236}">
                <a16:creationId xmlns="" xmlns:a16="http://schemas.microsoft.com/office/drawing/2014/main" id="{7BA477A2-E8BE-4CC2-A775-B99333E9E748}"/>
              </a:ext>
            </a:extLst>
          </p:cNvPr>
          <p:cNvSpPr/>
          <p:nvPr/>
        </p:nvSpPr>
        <p:spPr>
          <a:xfrm>
            <a:off x="3750362" y="2745942"/>
            <a:ext cx="2060461" cy="1699449"/>
          </a:xfrm>
          <a:prstGeom prst="roundRect">
            <a:avLst>
              <a:gd name="adj" fmla="val 10000"/>
            </a:avLst>
          </a:prstGeom>
          <a:solidFill>
            <a:srgbClr val="FFFFFF">
              <a:alpha val="90000"/>
              <a:hueOff val="0"/>
              <a:satOff val="0"/>
              <a:lumOff val="0"/>
              <a:alphaOff val="0"/>
            </a:srgbClr>
          </a:solidFill>
          <a:ln w="6350" cap="flat" cmpd="sng" algn="ctr">
            <a:solidFill>
              <a:srgbClr val="C5E6EA"/>
            </a:solidFill>
            <a:prstDash val="solid"/>
            <a:miter lim="800000"/>
          </a:ln>
          <a:effectLst/>
        </p:spPr>
      </p:sp>
      <p:sp>
        <p:nvSpPr>
          <p:cNvPr id="9" name="环形箭头 29">
            <a:extLst>
              <a:ext uri="{FF2B5EF4-FFF2-40B4-BE49-F238E27FC236}">
                <a16:creationId xmlns="" xmlns:a16="http://schemas.microsoft.com/office/drawing/2014/main" id="{7369F9B7-E965-403D-B2B6-2BD1463E3897}"/>
              </a:ext>
            </a:extLst>
          </p:cNvPr>
          <p:cNvSpPr/>
          <p:nvPr/>
        </p:nvSpPr>
        <p:spPr>
          <a:xfrm>
            <a:off x="4915679" y="1743801"/>
            <a:ext cx="2405264" cy="2405264"/>
          </a:xfrm>
          <a:prstGeom prst="circularArrow">
            <a:avLst>
              <a:gd name="adj1" fmla="val 2271"/>
              <a:gd name="adj2" fmla="val 273786"/>
              <a:gd name="adj3" fmla="val 19550703"/>
              <a:gd name="adj4" fmla="val 12575511"/>
              <a:gd name="adj5" fmla="val 2650"/>
            </a:avLst>
          </a:prstGeom>
          <a:solidFill>
            <a:srgbClr val="C5E6EA"/>
          </a:solidFill>
          <a:ln>
            <a:solidFill>
              <a:srgbClr val="C5E6EA"/>
            </a:solidFill>
          </a:ln>
          <a:effectLst/>
        </p:spPr>
      </p:sp>
      <p:sp>
        <p:nvSpPr>
          <p:cNvPr id="10" name="任意形状 16">
            <a:extLst>
              <a:ext uri="{FF2B5EF4-FFF2-40B4-BE49-F238E27FC236}">
                <a16:creationId xmlns="" xmlns:a16="http://schemas.microsoft.com/office/drawing/2014/main" id="{E7CCD89D-56B2-40C1-AADD-25ED4687EFE5}"/>
              </a:ext>
            </a:extLst>
          </p:cNvPr>
          <p:cNvSpPr/>
          <p:nvPr/>
        </p:nvSpPr>
        <p:spPr>
          <a:xfrm>
            <a:off x="4208243" y="2381774"/>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rgbClr val="C5E6EA"/>
          </a:solidFill>
          <a:ln>
            <a:noFill/>
          </a:ln>
          <a:effectLst/>
        </p:spPr>
        <p:txBody>
          <a:bodyPr spcFirstLastPara="0" vert="horz" wrap="square" lIns="80310" tIns="59355" rIns="80310" bIns="59355" numCol="1" spcCol="1270" anchor="ctr" anchorCtr="0">
            <a:noAutofit/>
          </a:bodyPr>
          <a:lstStyle/>
          <a:p>
            <a:pPr marL="0" marR="0" lvl="0" indent="0" algn="ctr" defTabSz="1466850" eaLnBrk="1" fontAlgn="auto" latinLnBrk="0" hangingPunct="1">
              <a:lnSpc>
                <a:spcPct val="90000"/>
              </a:lnSpc>
              <a:spcBef>
                <a:spcPct val="0"/>
              </a:spcBef>
              <a:spcAft>
                <a:spcPct val="3500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Century Gothic"/>
              <a:ea typeface="微软雅黑"/>
              <a:cs typeface="+mn-cs"/>
            </a:endParaRPr>
          </a:p>
        </p:txBody>
      </p:sp>
      <p:sp>
        <p:nvSpPr>
          <p:cNvPr id="11" name="任意形状 20">
            <a:extLst>
              <a:ext uri="{FF2B5EF4-FFF2-40B4-BE49-F238E27FC236}">
                <a16:creationId xmlns="" xmlns:a16="http://schemas.microsoft.com/office/drawing/2014/main" id="{4CCBF40F-4D72-4CD5-BBC0-6F1976C1E89A}"/>
              </a:ext>
            </a:extLst>
          </p:cNvPr>
          <p:cNvSpPr/>
          <p:nvPr/>
        </p:nvSpPr>
        <p:spPr>
          <a:xfrm>
            <a:off x="6299884" y="2745942"/>
            <a:ext cx="2060461" cy="1699449"/>
          </a:xfrm>
          <a:custGeom>
            <a:avLst/>
            <a:gdLst>
              <a:gd name="connsiteX0" fmla="*/ 0 w 1685037"/>
              <a:gd name="connsiteY0" fmla="*/ 138980 h 1389803"/>
              <a:gd name="connsiteX1" fmla="*/ 138980 w 1685037"/>
              <a:gd name="connsiteY1" fmla="*/ 0 h 1389803"/>
              <a:gd name="connsiteX2" fmla="*/ 1546057 w 1685037"/>
              <a:gd name="connsiteY2" fmla="*/ 0 h 1389803"/>
              <a:gd name="connsiteX3" fmla="*/ 1685037 w 1685037"/>
              <a:gd name="connsiteY3" fmla="*/ 138980 h 1389803"/>
              <a:gd name="connsiteX4" fmla="*/ 1685037 w 1685037"/>
              <a:gd name="connsiteY4" fmla="*/ 1250823 h 1389803"/>
              <a:gd name="connsiteX5" fmla="*/ 1546057 w 1685037"/>
              <a:gd name="connsiteY5" fmla="*/ 1389803 h 1389803"/>
              <a:gd name="connsiteX6" fmla="*/ 138980 w 1685037"/>
              <a:gd name="connsiteY6" fmla="*/ 1389803 h 1389803"/>
              <a:gd name="connsiteX7" fmla="*/ 0 w 1685037"/>
              <a:gd name="connsiteY7" fmla="*/ 1250823 h 1389803"/>
              <a:gd name="connsiteX8" fmla="*/ 0 w 1685037"/>
              <a:gd name="connsiteY8" fmla="*/ 138980 h 138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037" h="1389803">
                <a:moveTo>
                  <a:pt x="0" y="138980"/>
                </a:moveTo>
                <a:cubicBezTo>
                  <a:pt x="0" y="62223"/>
                  <a:pt x="62223" y="0"/>
                  <a:pt x="138980" y="0"/>
                </a:cubicBezTo>
                <a:lnTo>
                  <a:pt x="1546057" y="0"/>
                </a:lnTo>
                <a:cubicBezTo>
                  <a:pt x="1622814" y="0"/>
                  <a:pt x="1685037" y="62223"/>
                  <a:pt x="1685037" y="138980"/>
                </a:cubicBezTo>
                <a:lnTo>
                  <a:pt x="1685037" y="1250823"/>
                </a:lnTo>
                <a:cubicBezTo>
                  <a:pt x="1685037" y="1327580"/>
                  <a:pt x="1622814" y="1389803"/>
                  <a:pt x="1546057" y="1389803"/>
                </a:cubicBezTo>
                <a:lnTo>
                  <a:pt x="138980" y="1389803"/>
                </a:lnTo>
                <a:cubicBezTo>
                  <a:pt x="62223" y="1389803"/>
                  <a:pt x="0" y="1327580"/>
                  <a:pt x="0" y="1250823"/>
                </a:cubicBezTo>
                <a:lnTo>
                  <a:pt x="0" y="138980"/>
                </a:lnTo>
                <a:close/>
              </a:path>
            </a:pathLst>
          </a:custGeom>
          <a:noFill/>
          <a:ln w="6350" cap="flat" cmpd="sng" algn="ctr">
            <a:solidFill>
              <a:srgbClr val="D6C0DB"/>
            </a:solidFill>
            <a:prstDash val="solid"/>
            <a:miter lim="800000"/>
          </a:ln>
          <a:effectLst/>
        </p:spPr>
        <p:txBody>
          <a:bodyPr spcFirstLastPara="0" vert="horz" wrap="square" lIns="89133" tIns="89133" rIns="89133" bIns="386948" numCol="1" spcCol="1270" anchor="t" anchorCtr="0">
            <a:noAutofit/>
          </a:bodyPr>
          <a:lstStyle/>
          <a:p>
            <a:pPr marL="285750" marR="0" lvl="1" indent="-285750" defTabSz="1333500" eaLnBrk="1" fontAlgn="auto" latinLnBrk="0" hangingPunct="1">
              <a:lnSpc>
                <a:spcPct val="90000"/>
              </a:lnSpc>
              <a:spcBef>
                <a:spcPct val="0"/>
              </a:spcBef>
              <a:spcAft>
                <a:spcPct val="15000"/>
              </a:spcAft>
              <a:buClrTx/>
              <a:buSzTx/>
              <a:buFontTx/>
              <a:buChar char="••"/>
              <a:tabLst/>
              <a:defRPr/>
            </a:pPr>
            <a:endParaRPr kumimoji="0" lang="zh-CN" altLang="en-US" sz="3000" b="0" i="0" u="none" strike="noStrike" kern="0" cap="none" spc="0" normalizeH="0" baseline="0" noProof="0">
              <a:ln>
                <a:noFill/>
              </a:ln>
              <a:solidFill>
                <a:srgbClr val="000000">
                  <a:hueOff val="0"/>
                  <a:satOff val="0"/>
                  <a:lumOff val="0"/>
                  <a:alphaOff val="0"/>
                </a:srgbClr>
              </a:solidFill>
              <a:effectLst/>
              <a:uLnTx/>
              <a:uFillTx/>
              <a:latin typeface="Century Gothic"/>
              <a:ea typeface="微软雅黑"/>
              <a:cs typeface="+mn-cs"/>
            </a:endParaRPr>
          </a:p>
          <a:p>
            <a:pPr marL="285750" marR="0" lvl="1" indent="-285750" defTabSz="1333500" eaLnBrk="1" fontAlgn="auto" latinLnBrk="0" hangingPunct="1">
              <a:lnSpc>
                <a:spcPct val="90000"/>
              </a:lnSpc>
              <a:spcBef>
                <a:spcPct val="0"/>
              </a:spcBef>
              <a:spcAft>
                <a:spcPct val="15000"/>
              </a:spcAft>
              <a:buClrTx/>
              <a:buSzTx/>
              <a:buFontTx/>
              <a:buChar char="••"/>
              <a:tabLst/>
              <a:defRPr/>
            </a:pPr>
            <a:endParaRPr kumimoji="0" lang="zh-CN" altLang="en-US" sz="3000" b="0" i="0" u="none" strike="noStrike" kern="0" cap="none" spc="0" normalizeH="0" baseline="0" noProof="0">
              <a:ln>
                <a:noFill/>
              </a:ln>
              <a:solidFill>
                <a:srgbClr val="000000">
                  <a:hueOff val="0"/>
                  <a:satOff val="0"/>
                  <a:lumOff val="0"/>
                  <a:alphaOff val="0"/>
                </a:srgbClr>
              </a:solidFill>
              <a:effectLst/>
              <a:uLnTx/>
              <a:uFillTx/>
              <a:latin typeface="Century Gothic"/>
              <a:ea typeface="微软雅黑"/>
              <a:cs typeface="+mn-cs"/>
            </a:endParaRPr>
          </a:p>
        </p:txBody>
      </p:sp>
      <p:sp>
        <p:nvSpPr>
          <p:cNvPr id="12" name="形状 11">
            <a:extLst>
              <a:ext uri="{FF2B5EF4-FFF2-40B4-BE49-F238E27FC236}">
                <a16:creationId xmlns="" xmlns:a16="http://schemas.microsoft.com/office/drawing/2014/main" id="{1DE737DD-24F4-4F30-BF6C-8D86DCF6FAA2}"/>
              </a:ext>
            </a:extLst>
          </p:cNvPr>
          <p:cNvSpPr/>
          <p:nvPr/>
        </p:nvSpPr>
        <p:spPr>
          <a:xfrm>
            <a:off x="7482371" y="3238916"/>
            <a:ext cx="2141983" cy="2141983"/>
          </a:xfrm>
          <a:prstGeom prst="leftCircularArrow">
            <a:avLst>
              <a:gd name="adj1" fmla="val 2550"/>
              <a:gd name="adj2" fmla="val 309429"/>
              <a:gd name="adj3" fmla="val 2084940"/>
              <a:gd name="adj4" fmla="val 9024489"/>
              <a:gd name="adj5" fmla="val 2975"/>
            </a:avLst>
          </a:prstGeom>
          <a:solidFill>
            <a:srgbClr val="D6C0DB"/>
          </a:solidFill>
          <a:ln>
            <a:solidFill>
              <a:srgbClr val="D6C0DB"/>
            </a:solidFill>
          </a:ln>
          <a:effectLst/>
        </p:spPr>
      </p:sp>
      <p:sp>
        <p:nvSpPr>
          <p:cNvPr id="13" name="任意形状 28">
            <a:extLst>
              <a:ext uri="{FF2B5EF4-FFF2-40B4-BE49-F238E27FC236}">
                <a16:creationId xmlns="" xmlns:a16="http://schemas.microsoft.com/office/drawing/2014/main" id="{FFBAB8FA-50FD-463D-BF5D-C94CFDC012E5}"/>
              </a:ext>
            </a:extLst>
          </p:cNvPr>
          <p:cNvSpPr/>
          <p:nvPr/>
        </p:nvSpPr>
        <p:spPr>
          <a:xfrm>
            <a:off x="6757764" y="4081224"/>
            <a:ext cx="1831520"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rgbClr val="D6C0DB"/>
          </a:solidFill>
          <a:ln>
            <a:solidFill>
              <a:srgbClr val="D6C0DB"/>
            </a:solidFill>
          </a:ln>
          <a:effectLst/>
        </p:spPr>
        <p:txBody>
          <a:bodyPr spcFirstLastPara="0" vert="horz" wrap="square" lIns="80310" tIns="59355" rIns="80310" bIns="59355" numCol="1" spcCol="1270" anchor="ctr" anchorCtr="0">
            <a:noAutofit/>
          </a:bodyPr>
          <a:lstStyle/>
          <a:p>
            <a:pPr marL="0" marR="0" lvl="0" indent="0" algn="ctr" defTabSz="1466850" eaLnBrk="1" fontAlgn="auto" latinLnBrk="0" hangingPunct="1">
              <a:lnSpc>
                <a:spcPct val="90000"/>
              </a:lnSpc>
              <a:spcBef>
                <a:spcPct val="0"/>
              </a:spcBef>
              <a:spcAft>
                <a:spcPct val="3500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Century Gothic"/>
              <a:ea typeface="微软雅黑"/>
              <a:cs typeface="+mn-cs"/>
            </a:endParaRPr>
          </a:p>
        </p:txBody>
      </p:sp>
      <p:sp>
        <p:nvSpPr>
          <p:cNvPr id="14" name="任意形状 29">
            <a:extLst>
              <a:ext uri="{FF2B5EF4-FFF2-40B4-BE49-F238E27FC236}">
                <a16:creationId xmlns="" xmlns:a16="http://schemas.microsoft.com/office/drawing/2014/main" id="{10799A07-0B8F-4D9E-BF02-9C21CD839180}"/>
              </a:ext>
            </a:extLst>
          </p:cNvPr>
          <p:cNvSpPr/>
          <p:nvPr/>
        </p:nvSpPr>
        <p:spPr>
          <a:xfrm>
            <a:off x="8849405" y="2745942"/>
            <a:ext cx="2060461" cy="1699449"/>
          </a:xfrm>
          <a:custGeom>
            <a:avLst/>
            <a:gdLst>
              <a:gd name="connsiteX0" fmla="*/ 0 w 1685037"/>
              <a:gd name="connsiteY0" fmla="*/ 138980 h 1389803"/>
              <a:gd name="connsiteX1" fmla="*/ 138980 w 1685037"/>
              <a:gd name="connsiteY1" fmla="*/ 0 h 1389803"/>
              <a:gd name="connsiteX2" fmla="*/ 1546057 w 1685037"/>
              <a:gd name="connsiteY2" fmla="*/ 0 h 1389803"/>
              <a:gd name="connsiteX3" fmla="*/ 1685037 w 1685037"/>
              <a:gd name="connsiteY3" fmla="*/ 138980 h 1389803"/>
              <a:gd name="connsiteX4" fmla="*/ 1685037 w 1685037"/>
              <a:gd name="connsiteY4" fmla="*/ 1250823 h 1389803"/>
              <a:gd name="connsiteX5" fmla="*/ 1546057 w 1685037"/>
              <a:gd name="connsiteY5" fmla="*/ 1389803 h 1389803"/>
              <a:gd name="connsiteX6" fmla="*/ 138980 w 1685037"/>
              <a:gd name="connsiteY6" fmla="*/ 1389803 h 1389803"/>
              <a:gd name="connsiteX7" fmla="*/ 0 w 1685037"/>
              <a:gd name="connsiteY7" fmla="*/ 1250823 h 1389803"/>
              <a:gd name="connsiteX8" fmla="*/ 0 w 1685037"/>
              <a:gd name="connsiteY8" fmla="*/ 138980 h 138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037" h="1389803">
                <a:moveTo>
                  <a:pt x="0" y="138980"/>
                </a:moveTo>
                <a:cubicBezTo>
                  <a:pt x="0" y="62223"/>
                  <a:pt x="62223" y="0"/>
                  <a:pt x="138980" y="0"/>
                </a:cubicBezTo>
                <a:lnTo>
                  <a:pt x="1546057" y="0"/>
                </a:lnTo>
                <a:cubicBezTo>
                  <a:pt x="1622814" y="0"/>
                  <a:pt x="1685037" y="62223"/>
                  <a:pt x="1685037" y="138980"/>
                </a:cubicBezTo>
                <a:lnTo>
                  <a:pt x="1685037" y="1250823"/>
                </a:lnTo>
                <a:cubicBezTo>
                  <a:pt x="1685037" y="1327580"/>
                  <a:pt x="1622814" y="1389803"/>
                  <a:pt x="1546057" y="1389803"/>
                </a:cubicBezTo>
                <a:lnTo>
                  <a:pt x="138980" y="1389803"/>
                </a:lnTo>
                <a:cubicBezTo>
                  <a:pt x="62223" y="1389803"/>
                  <a:pt x="0" y="1327580"/>
                  <a:pt x="0" y="1250823"/>
                </a:cubicBezTo>
                <a:lnTo>
                  <a:pt x="0" y="138980"/>
                </a:lnTo>
                <a:close/>
              </a:path>
            </a:pathLst>
          </a:custGeom>
          <a:solidFill>
            <a:srgbClr val="FFFFFF">
              <a:alpha val="90000"/>
              <a:hueOff val="0"/>
              <a:satOff val="0"/>
              <a:lumOff val="0"/>
              <a:alphaOff val="0"/>
            </a:srgbClr>
          </a:solidFill>
          <a:ln w="6350" cap="flat" cmpd="sng" algn="ctr">
            <a:solidFill>
              <a:srgbClr val="C5E6EA"/>
            </a:solidFill>
            <a:prstDash val="solid"/>
            <a:miter lim="800000"/>
          </a:ln>
          <a:effectLst/>
        </p:spPr>
        <p:txBody>
          <a:bodyPr spcFirstLastPara="0" vert="horz" wrap="square" lIns="89133" tIns="386948" rIns="89133" bIns="89133" numCol="1" spcCol="1270" anchor="t" anchorCtr="0">
            <a:noAutofit/>
          </a:bodyPr>
          <a:lstStyle/>
          <a:p>
            <a:pPr marL="285750" marR="0" lvl="1" indent="-285750" defTabSz="1333500" eaLnBrk="1" fontAlgn="auto" latinLnBrk="0" hangingPunct="1">
              <a:lnSpc>
                <a:spcPct val="90000"/>
              </a:lnSpc>
              <a:spcBef>
                <a:spcPct val="0"/>
              </a:spcBef>
              <a:spcAft>
                <a:spcPct val="15000"/>
              </a:spcAft>
              <a:buClrTx/>
              <a:buSzTx/>
              <a:buFontTx/>
              <a:buChar char="••"/>
              <a:tabLst/>
              <a:defRPr/>
            </a:pPr>
            <a:endParaRPr kumimoji="0" lang="zh-CN" altLang="en-US" sz="3000" b="0" i="0" u="none" strike="noStrike" kern="0" cap="none" spc="0" normalizeH="0" baseline="0" noProof="0">
              <a:ln>
                <a:noFill/>
              </a:ln>
              <a:solidFill>
                <a:srgbClr val="000000">
                  <a:hueOff val="0"/>
                  <a:satOff val="0"/>
                  <a:lumOff val="0"/>
                  <a:alphaOff val="0"/>
                </a:srgbClr>
              </a:solidFill>
              <a:effectLst/>
              <a:uLnTx/>
              <a:uFillTx/>
              <a:latin typeface="Century Gothic"/>
              <a:ea typeface="微软雅黑"/>
              <a:cs typeface="+mn-cs"/>
            </a:endParaRPr>
          </a:p>
          <a:p>
            <a:pPr marL="285750" marR="0" lvl="1" indent="-285750" defTabSz="1333500" eaLnBrk="1" fontAlgn="auto" latinLnBrk="0" hangingPunct="1">
              <a:lnSpc>
                <a:spcPct val="90000"/>
              </a:lnSpc>
              <a:spcBef>
                <a:spcPct val="0"/>
              </a:spcBef>
              <a:spcAft>
                <a:spcPct val="15000"/>
              </a:spcAft>
              <a:buClrTx/>
              <a:buSzTx/>
              <a:buFontTx/>
              <a:buChar char="••"/>
              <a:tabLst/>
              <a:defRPr/>
            </a:pPr>
            <a:endParaRPr kumimoji="0" lang="zh-CN" altLang="en-US" sz="3000" b="0" i="0" u="none" strike="noStrike" kern="0" cap="none" spc="0" normalizeH="0" baseline="0" noProof="0">
              <a:ln>
                <a:noFill/>
              </a:ln>
              <a:solidFill>
                <a:srgbClr val="000000">
                  <a:hueOff val="0"/>
                  <a:satOff val="0"/>
                  <a:lumOff val="0"/>
                  <a:alphaOff val="0"/>
                </a:srgbClr>
              </a:solidFill>
              <a:effectLst/>
              <a:uLnTx/>
              <a:uFillTx/>
              <a:latin typeface="Century Gothic"/>
              <a:ea typeface="微软雅黑"/>
              <a:cs typeface="+mn-cs"/>
            </a:endParaRPr>
          </a:p>
        </p:txBody>
      </p:sp>
      <p:sp>
        <p:nvSpPr>
          <p:cNvPr id="15" name="任意形状 30">
            <a:extLst>
              <a:ext uri="{FF2B5EF4-FFF2-40B4-BE49-F238E27FC236}">
                <a16:creationId xmlns="" xmlns:a16="http://schemas.microsoft.com/office/drawing/2014/main" id="{807BBF3E-3FBB-4623-B5F9-3A828AA0D718}"/>
              </a:ext>
            </a:extLst>
          </p:cNvPr>
          <p:cNvSpPr/>
          <p:nvPr/>
        </p:nvSpPr>
        <p:spPr>
          <a:xfrm>
            <a:off x="9155929" y="2369790"/>
            <a:ext cx="1602582" cy="728335"/>
          </a:xfrm>
          <a:custGeom>
            <a:avLst/>
            <a:gdLst>
              <a:gd name="connsiteX0" fmla="*/ 0 w 1497810"/>
              <a:gd name="connsiteY0" fmla="*/ 59563 h 595630"/>
              <a:gd name="connsiteX1" fmla="*/ 59563 w 1497810"/>
              <a:gd name="connsiteY1" fmla="*/ 0 h 595630"/>
              <a:gd name="connsiteX2" fmla="*/ 1438247 w 1497810"/>
              <a:gd name="connsiteY2" fmla="*/ 0 h 595630"/>
              <a:gd name="connsiteX3" fmla="*/ 1497810 w 1497810"/>
              <a:gd name="connsiteY3" fmla="*/ 59563 h 595630"/>
              <a:gd name="connsiteX4" fmla="*/ 1497810 w 1497810"/>
              <a:gd name="connsiteY4" fmla="*/ 536067 h 595630"/>
              <a:gd name="connsiteX5" fmla="*/ 1438247 w 1497810"/>
              <a:gd name="connsiteY5" fmla="*/ 595630 h 595630"/>
              <a:gd name="connsiteX6" fmla="*/ 59563 w 1497810"/>
              <a:gd name="connsiteY6" fmla="*/ 595630 h 595630"/>
              <a:gd name="connsiteX7" fmla="*/ 0 w 1497810"/>
              <a:gd name="connsiteY7" fmla="*/ 536067 h 595630"/>
              <a:gd name="connsiteX8" fmla="*/ 0 w 1497810"/>
              <a:gd name="connsiteY8" fmla="*/ 59563 h 5956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97810" h="595630">
                <a:moveTo>
                  <a:pt x="0" y="59563"/>
                </a:moveTo>
                <a:cubicBezTo>
                  <a:pt x="0" y="26667"/>
                  <a:pt x="26667" y="0"/>
                  <a:pt x="59563" y="0"/>
                </a:cubicBezTo>
                <a:lnTo>
                  <a:pt x="1438247" y="0"/>
                </a:lnTo>
                <a:cubicBezTo>
                  <a:pt x="1471143" y="0"/>
                  <a:pt x="1497810" y="26667"/>
                  <a:pt x="1497810" y="59563"/>
                </a:cubicBezTo>
                <a:lnTo>
                  <a:pt x="1497810" y="536067"/>
                </a:lnTo>
                <a:cubicBezTo>
                  <a:pt x="1497810" y="568963"/>
                  <a:pt x="1471143" y="595630"/>
                  <a:pt x="1438247" y="595630"/>
                </a:cubicBezTo>
                <a:lnTo>
                  <a:pt x="59563" y="595630"/>
                </a:lnTo>
                <a:cubicBezTo>
                  <a:pt x="26667" y="595630"/>
                  <a:pt x="0" y="568963"/>
                  <a:pt x="0" y="536067"/>
                </a:cubicBezTo>
                <a:lnTo>
                  <a:pt x="0" y="59563"/>
                </a:lnTo>
                <a:close/>
              </a:path>
            </a:pathLst>
          </a:custGeom>
          <a:solidFill>
            <a:srgbClr val="C5E6EA"/>
          </a:solidFill>
          <a:ln>
            <a:noFill/>
          </a:ln>
          <a:effectLst/>
        </p:spPr>
        <p:txBody>
          <a:bodyPr spcFirstLastPara="0" vert="horz" wrap="square" lIns="80310" tIns="59355" rIns="80310" bIns="59355" numCol="1" spcCol="1270" anchor="ctr" anchorCtr="0">
            <a:noAutofit/>
          </a:bodyPr>
          <a:lstStyle/>
          <a:p>
            <a:pPr marL="0" marR="0" lvl="0" indent="0" algn="ctr" defTabSz="1466850" eaLnBrk="1" fontAlgn="auto" latinLnBrk="0" hangingPunct="1">
              <a:lnSpc>
                <a:spcPct val="90000"/>
              </a:lnSpc>
              <a:spcBef>
                <a:spcPct val="0"/>
              </a:spcBef>
              <a:spcAft>
                <a:spcPct val="35000"/>
              </a:spcAft>
              <a:buClrTx/>
              <a:buSzTx/>
              <a:buFontTx/>
              <a:buNone/>
              <a:tabLst/>
              <a:defRPr/>
            </a:pPr>
            <a:endParaRPr kumimoji="0" lang="zh-CN" altLang="en-US" sz="3300" b="0" i="0" u="none" strike="noStrike" kern="0" cap="none" spc="0" normalizeH="0" baseline="0" noProof="0">
              <a:ln>
                <a:noFill/>
              </a:ln>
              <a:solidFill>
                <a:srgbClr val="FFFFFF"/>
              </a:solidFill>
              <a:effectLst/>
              <a:uLnTx/>
              <a:uFillTx/>
              <a:latin typeface="Century Gothic"/>
              <a:ea typeface="微软雅黑"/>
              <a:cs typeface="+mn-cs"/>
            </a:endParaRPr>
          </a:p>
        </p:txBody>
      </p:sp>
      <p:sp>
        <p:nvSpPr>
          <p:cNvPr id="16" name="矩形 15">
            <a:extLst>
              <a:ext uri="{FF2B5EF4-FFF2-40B4-BE49-F238E27FC236}">
                <a16:creationId xmlns="" xmlns:a16="http://schemas.microsoft.com/office/drawing/2014/main" id="{F89E32FF-0776-4FA2-8792-FF13F16755F5}"/>
              </a:ext>
            </a:extLst>
          </p:cNvPr>
          <p:cNvSpPr/>
          <p:nvPr/>
        </p:nvSpPr>
        <p:spPr>
          <a:xfrm>
            <a:off x="1736543" y="4269938"/>
            <a:ext cx="1719944" cy="372410"/>
          </a:xfrm>
          <a:prstGeom prst="rect">
            <a:avLst/>
          </a:prstGeom>
          <a:ln>
            <a:noFill/>
          </a:ln>
        </p:spPr>
        <p:txBody>
          <a:bodyPr wrap="square">
            <a:spAutoFit/>
          </a:bodyPr>
          <a:lstStyle/>
          <a:p>
            <a:pPr algn="ctr" defTabSz="609585">
              <a:lnSpc>
                <a:spcPct val="130000"/>
              </a:lnSpc>
            </a:pPr>
            <a:r>
              <a:rPr lang="zh-CN" altLang="en-US" sz="1400" b="1" dirty="0">
                <a:solidFill>
                  <a:srgbClr val="FFFFFF"/>
                </a:solidFill>
                <a:latin typeface="Century Gothic"/>
                <a:ea typeface="微软雅黑" charset="0"/>
              </a:rPr>
              <a:t>点击此处添加标题</a:t>
            </a:r>
            <a:endParaRPr lang="en-US" altLang="zh-CN" sz="1400" b="1" dirty="0">
              <a:solidFill>
                <a:srgbClr val="FFFFFF"/>
              </a:solidFill>
              <a:latin typeface="Century Gothic"/>
              <a:ea typeface="微软雅黑" charset="0"/>
            </a:endParaRPr>
          </a:p>
        </p:txBody>
      </p:sp>
      <p:sp>
        <p:nvSpPr>
          <p:cNvPr id="17" name="矩形 16">
            <a:extLst>
              <a:ext uri="{FF2B5EF4-FFF2-40B4-BE49-F238E27FC236}">
                <a16:creationId xmlns="" xmlns:a16="http://schemas.microsoft.com/office/drawing/2014/main" id="{E2919316-0D42-412C-8465-DE34CCF8B902}"/>
              </a:ext>
            </a:extLst>
          </p:cNvPr>
          <p:cNvSpPr/>
          <p:nvPr/>
        </p:nvSpPr>
        <p:spPr>
          <a:xfrm>
            <a:off x="6816396" y="4269938"/>
            <a:ext cx="1719944" cy="372410"/>
          </a:xfrm>
          <a:prstGeom prst="rect">
            <a:avLst/>
          </a:prstGeom>
          <a:solidFill>
            <a:srgbClr val="D6C0DB"/>
          </a:solidFill>
          <a:ln>
            <a:noFill/>
          </a:ln>
        </p:spPr>
        <p:txBody>
          <a:bodyPr wrap="square">
            <a:spAutoFit/>
          </a:bodyPr>
          <a:lstStyle/>
          <a:p>
            <a:pPr algn="ctr" defTabSz="609585">
              <a:lnSpc>
                <a:spcPct val="130000"/>
              </a:lnSpc>
            </a:pPr>
            <a:r>
              <a:rPr lang="zh-CN" altLang="en-US" sz="1400" b="1" dirty="0">
                <a:solidFill>
                  <a:srgbClr val="FFFFFF"/>
                </a:solidFill>
                <a:latin typeface="Century Gothic"/>
                <a:ea typeface="微软雅黑" charset="0"/>
              </a:rPr>
              <a:t>点击此处添加标题</a:t>
            </a:r>
            <a:endParaRPr lang="en-US" altLang="zh-CN" sz="1400" b="1" dirty="0">
              <a:solidFill>
                <a:srgbClr val="FFFFFF"/>
              </a:solidFill>
              <a:latin typeface="Century Gothic"/>
              <a:ea typeface="微软雅黑" charset="0"/>
            </a:endParaRPr>
          </a:p>
        </p:txBody>
      </p:sp>
      <p:sp>
        <p:nvSpPr>
          <p:cNvPr id="18" name="矩形 17">
            <a:extLst>
              <a:ext uri="{FF2B5EF4-FFF2-40B4-BE49-F238E27FC236}">
                <a16:creationId xmlns="" xmlns:a16="http://schemas.microsoft.com/office/drawing/2014/main" id="{DF129347-AD00-4C9C-84A1-456392CCD984}"/>
              </a:ext>
            </a:extLst>
          </p:cNvPr>
          <p:cNvSpPr/>
          <p:nvPr/>
        </p:nvSpPr>
        <p:spPr>
          <a:xfrm>
            <a:off x="4264031" y="2532293"/>
            <a:ext cx="1719944" cy="372410"/>
          </a:xfrm>
          <a:prstGeom prst="rect">
            <a:avLst/>
          </a:prstGeom>
          <a:ln>
            <a:noFill/>
          </a:ln>
        </p:spPr>
        <p:txBody>
          <a:bodyPr wrap="square">
            <a:spAutoFit/>
          </a:bodyPr>
          <a:lstStyle/>
          <a:p>
            <a:pPr algn="ctr" defTabSz="609585">
              <a:lnSpc>
                <a:spcPct val="130000"/>
              </a:lnSpc>
            </a:pPr>
            <a:r>
              <a:rPr lang="zh-CN" altLang="en-US" sz="1400" b="1" dirty="0">
                <a:solidFill>
                  <a:srgbClr val="FFFFFF"/>
                </a:solidFill>
                <a:latin typeface="Century Gothic"/>
                <a:ea typeface="微软雅黑" charset="0"/>
              </a:rPr>
              <a:t>点击此处添加标题</a:t>
            </a:r>
            <a:endParaRPr lang="en-US" altLang="zh-CN" sz="1400" b="1" dirty="0">
              <a:solidFill>
                <a:srgbClr val="FFFFFF"/>
              </a:solidFill>
              <a:latin typeface="Century Gothic"/>
              <a:ea typeface="微软雅黑" charset="0"/>
            </a:endParaRPr>
          </a:p>
        </p:txBody>
      </p:sp>
      <p:sp>
        <p:nvSpPr>
          <p:cNvPr id="19" name="矩形 18">
            <a:extLst>
              <a:ext uri="{FF2B5EF4-FFF2-40B4-BE49-F238E27FC236}">
                <a16:creationId xmlns="" xmlns:a16="http://schemas.microsoft.com/office/drawing/2014/main" id="{ABE3ECC4-72D3-44FB-A749-ED97C3359027}"/>
              </a:ext>
            </a:extLst>
          </p:cNvPr>
          <p:cNvSpPr/>
          <p:nvPr/>
        </p:nvSpPr>
        <p:spPr>
          <a:xfrm>
            <a:off x="9147880" y="2520309"/>
            <a:ext cx="1719944" cy="372410"/>
          </a:xfrm>
          <a:prstGeom prst="rect">
            <a:avLst/>
          </a:prstGeom>
          <a:ln>
            <a:noFill/>
          </a:ln>
        </p:spPr>
        <p:txBody>
          <a:bodyPr wrap="square">
            <a:spAutoFit/>
          </a:bodyPr>
          <a:lstStyle/>
          <a:p>
            <a:pPr algn="ctr" defTabSz="609585">
              <a:lnSpc>
                <a:spcPct val="130000"/>
              </a:lnSpc>
            </a:pPr>
            <a:r>
              <a:rPr lang="zh-CN" altLang="en-US" sz="1400" b="1" dirty="0">
                <a:solidFill>
                  <a:srgbClr val="FFFFFF"/>
                </a:solidFill>
                <a:latin typeface="Century Gothic"/>
                <a:ea typeface="微软雅黑" charset="0"/>
              </a:rPr>
              <a:t>点击此处添加标题</a:t>
            </a:r>
            <a:endParaRPr lang="en-US" altLang="zh-CN" sz="1400" b="1" dirty="0">
              <a:solidFill>
                <a:srgbClr val="FFFFFF"/>
              </a:solidFill>
              <a:latin typeface="Century Gothic"/>
              <a:ea typeface="微软雅黑" charset="0"/>
            </a:endParaRPr>
          </a:p>
        </p:txBody>
      </p:sp>
      <p:sp>
        <p:nvSpPr>
          <p:cNvPr id="20" name="文本框 19">
            <a:extLst>
              <a:ext uri="{FF2B5EF4-FFF2-40B4-BE49-F238E27FC236}">
                <a16:creationId xmlns="" xmlns:a16="http://schemas.microsoft.com/office/drawing/2014/main" id="{4B93A0F4-D2D8-4E12-B22F-24ACF0673FBD}"/>
              </a:ext>
            </a:extLst>
          </p:cNvPr>
          <p:cNvSpPr txBox="1"/>
          <p:nvPr/>
        </p:nvSpPr>
        <p:spPr>
          <a:xfrm>
            <a:off x="1508602" y="2997196"/>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21" name="文本框 20">
            <a:extLst>
              <a:ext uri="{FF2B5EF4-FFF2-40B4-BE49-F238E27FC236}">
                <a16:creationId xmlns="" xmlns:a16="http://schemas.microsoft.com/office/drawing/2014/main" id="{2AC4801C-2819-4B0B-A679-211297E38979}"/>
              </a:ext>
            </a:extLst>
          </p:cNvPr>
          <p:cNvSpPr txBox="1"/>
          <p:nvPr/>
        </p:nvSpPr>
        <p:spPr>
          <a:xfrm>
            <a:off x="1333023" y="3524007"/>
            <a:ext cx="2127521" cy="307777"/>
          </a:xfrm>
          <a:prstGeom prst="rect">
            <a:avLst/>
          </a:prstGeom>
          <a:noFill/>
        </p:spPr>
        <p:txBody>
          <a:bodyPr wrap="square" rtlCol="0">
            <a:spAutoFit/>
          </a:bodyPr>
          <a:lstStyle/>
          <a:p>
            <a:r>
              <a:rPr lang="en-US" altLang="zh-CN" sz="1400" dirty="0"/>
              <a:t>Click here to add words</a:t>
            </a:r>
            <a:endParaRPr lang="zh-CN" altLang="en-US" sz="1400" dirty="0"/>
          </a:p>
        </p:txBody>
      </p:sp>
      <p:sp>
        <p:nvSpPr>
          <p:cNvPr id="22" name="文本框 21">
            <a:extLst>
              <a:ext uri="{FF2B5EF4-FFF2-40B4-BE49-F238E27FC236}">
                <a16:creationId xmlns="" xmlns:a16="http://schemas.microsoft.com/office/drawing/2014/main" id="{EEDF1BAC-43B6-498C-82FB-52AE23CD5457}"/>
              </a:ext>
            </a:extLst>
          </p:cNvPr>
          <p:cNvSpPr txBox="1"/>
          <p:nvPr/>
        </p:nvSpPr>
        <p:spPr>
          <a:xfrm>
            <a:off x="3988483" y="3414156"/>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23" name="文本框 22">
            <a:extLst>
              <a:ext uri="{FF2B5EF4-FFF2-40B4-BE49-F238E27FC236}">
                <a16:creationId xmlns="" xmlns:a16="http://schemas.microsoft.com/office/drawing/2014/main" id="{0B7720BE-4338-466C-A3B8-033CE5570E76}"/>
              </a:ext>
            </a:extLst>
          </p:cNvPr>
          <p:cNvSpPr txBox="1"/>
          <p:nvPr/>
        </p:nvSpPr>
        <p:spPr>
          <a:xfrm>
            <a:off x="3773626" y="3950655"/>
            <a:ext cx="2510668" cy="338554"/>
          </a:xfrm>
          <a:prstGeom prst="rect">
            <a:avLst/>
          </a:prstGeom>
          <a:noFill/>
        </p:spPr>
        <p:txBody>
          <a:bodyPr wrap="square" rtlCol="0">
            <a:spAutoFit/>
          </a:bodyPr>
          <a:lstStyle/>
          <a:p>
            <a:r>
              <a:rPr lang="en-US" altLang="zh-CN" sz="1600" dirty="0"/>
              <a:t>Click here to add words</a:t>
            </a:r>
            <a:endParaRPr lang="zh-CN" altLang="en-US" sz="1600" dirty="0"/>
          </a:p>
        </p:txBody>
      </p:sp>
      <p:sp>
        <p:nvSpPr>
          <p:cNvPr id="24" name="文本框 23">
            <a:extLst>
              <a:ext uri="{FF2B5EF4-FFF2-40B4-BE49-F238E27FC236}">
                <a16:creationId xmlns="" xmlns:a16="http://schemas.microsoft.com/office/drawing/2014/main" id="{4BCA1070-5F40-4B4C-87D8-6B9B64DDFCBD}"/>
              </a:ext>
            </a:extLst>
          </p:cNvPr>
          <p:cNvSpPr txBox="1"/>
          <p:nvPr/>
        </p:nvSpPr>
        <p:spPr>
          <a:xfrm>
            <a:off x="6483559" y="2957335"/>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25" name="文本框 24">
            <a:extLst>
              <a:ext uri="{FF2B5EF4-FFF2-40B4-BE49-F238E27FC236}">
                <a16:creationId xmlns="" xmlns:a16="http://schemas.microsoft.com/office/drawing/2014/main" id="{7ADA4585-24F3-4C6D-9585-DB3859D88CC4}"/>
              </a:ext>
            </a:extLst>
          </p:cNvPr>
          <p:cNvSpPr txBox="1"/>
          <p:nvPr/>
        </p:nvSpPr>
        <p:spPr>
          <a:xfrm>
            <a:off x="6268702" y="3493834"/>
            <a:ext cx="2510668" cy="338554"/>
          </a:xfrm>
          <a:prstGeom prst="rect">
            <a:avLst/>
          </a:prstGeom>
          <a:noFill/>
        </p:spPr>
        <p:txBody>
          <a:bodyPr wrap="square" rtlCol="0">
            <a:spAutoFit/>
          </a:bodyPr>
          <a:lstStyle/>
          <a:p>
            <a:r>
              <a:rPr lang="en-US" altLang="zh-CN" sz="1600" dirty="0"/>
              <a:t>Click here to add words</a:t>
            </a:r>
            <a:endParaRPr lang="zh-CN" altLang="en-US" sz="1600" dirty="0"/>
          </a:p>
        </p:txBody>
      </p:sp>
      <p:sp>
        <p:nvSpPr>
          <p:cNvPr id="26" name="文本框 25">
            <a:extLst>
              <a:ext uri="{FF2B5EF4-FFF2-40B4-BE49-F238E27FC236}">
                <a16:creationId xmlns="" xmlns:a16="http://schemas.microsoft.com/office/drawing/2014/main" id="{72201189-7F69-4907-81B5-4762DCE225CF}"/>
              </a:ext>
            </a:extLst>
          </p:cNvPr>
          <p:cNvSpPr txBox="1"/>
          <p:nvPr/>
        </p:nvSpPr>
        <p:spPr>
          <a:xfrm>
            <a:off x="9118730" y="3355069"/>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27" name="文本框 26">
            <a:extLst>
              <a:ext uri="{FF2B5EF4-FFF2-40B4-BE49-F238E27FC236}">
                <a16:creationId xmlns="" xmlns:a16="http://schemas.microsoft.com/office/drawing/2014/main" id="{569C80AE-7861-4073-A0C2-EB09D1BD8461}"/>
              </a:ext>
            </a:extLst>
          </p:cNvPr>
          <p:cNvSpPr txBox="1"/>
          <p:nvPr/>
        </p:nvSpPr>
        <p:spPr>
          <a:xfrm>
            <a:off x="8903873" y="3891568"/>
            <a:ext cx="2510668" cy="338554"/>
          </a:xfrm>
          <a:prstGeom prst="rect">
            <a:avLst/>
          </a:prstGeom>
          <a:noFill/>
        </p:spPr>
        <p:txBody>
          <a:bodyPr wrap="square" rtlCol="0">
            <a:spAutoFit/>
          </a:bodyPr>
          <a:lstStyle/>
          <a:p>
            <a:r>
              <a:rPr lang="en-US" altLang="zh-CN" sz="1600" dirty="0"/>
              <a:t>Click here to add words</a:t>
            </a:r>
            <a:endParaRPr lang="zh-CN" altLang="en-US" sz="1600" dirty="0"/>
          </a:p>
        </p:txBody>
      </p:sp>
    </p:spTree>
    <p:extLst>
      <p:ext uri="{BB962C8B-B14F-4D97-AF65-F5344CB8AC3E}">
        <p14:creationId xmlns:p14="http://schemas.microsoft.com/office/powerpoint/2010/main" val="153967031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nodeType="with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par>
                                <p:cTn id="36" presetID="10"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childTnLst>
                                </p:cTn>
                              </p:par>
                              <p:par>
                                <p:cTn id="56" presetID="2" presetClass="entr" presetSubtype="4"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 calcmode="lin" valueType="num">
                                      <p:cBhvr additive="base">
                                        <p:cTn id="58" dur="500" fill="hold"/>
                                        <p:tgtEl>
                                          <p:spTgt spid="20"/>
                                        </p:tgtEl>
                                        <p:attrNameLst>
                                          <p:attrName>ppt_x</p:attrName>
                                        </p:attrNameLst>
                                      </p:cBhvr>
                                      <p:tavLst>
                                        <p:tav tm="0">
                                          <p:val>
                                            <p:strVal val="#ppt_x"/>
                                          </p:val>
                                        </p:tav>
                                        <p:tav tm="100000">
                                          <p:val>
                                            <p:strVal val="#ppt_x"/>
                                          </p:val>
                                        </p:tav>
                                      </p:tavLst>
                                    </p:anim>
                                    <p:anim calcmode="lin" valueType="num">
                                      <p:cBhvr additive="base">
                                        <p:cTn id="59" dur="500" fill="hold"/>
                                        <p:tgtEl>
                                          <p:spTgt spid="20"/>
                                        </p:tgtEl>
                                        <p:attrNameLst>
                                          <p:attrName>ppt_y</p:attrName>
                                        </p:attrNameLst>
                                      </p:cBhvr>
                                      <p:tavLst>
                                        <p:tav tm="0">
                                          <p:val>
                                            <p:strVal val="1+#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 calcmode="lin" valueType="num">
                                      <p:cBhvr additive="base">
                                        <p:cTn id="62" dur="500" fill="hold"/>
                                        <p:tgtEl>
                                          <p:spTgt spid="21"/>
                                        </p:tgtEl>
                                        <p:attrNameLst>
                                          <p:attrName>ppt_x</p:attrName>
                                        </p:attrNameLst>
                                      </p:cBhvr>
                                      <p:tavLst>
                                        <p:tav tm="0">
                                          <p:val>
                                            <p:strVal val="#ppt_x"/>
                                          </p:val>
                                        </p:tav>
                                        <p:tav tm="100000">
                                          <p:val>
                                            <p:strVal val="#ppt_x"/>
                                          </p:val>
                                        </p:tav>
                                      </p:tavLst>
                                    </p:anim>
                                    <p:anim calcmode="lin" valueType="num">
                                      <p:cBhvr additive="base">
                                        <p:cTn id="63" dur="500" fill="hold"/>
                                        <p:tgtEl>
                                          <p:spTgt spid="2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 calcmode="lin" valueType="num">
                                      <p:cBhvr additive="base">
                                        <p:cTn id="66" dur="500" fill="hold"/>
                                        <p:tgtEl>
                                          <p:spTgt spid="22"/>
                                        </p:tgtEl>
                                        <p:attrNameLst>
                                          <p:attrName>ppt_x</p:attrName>
                                        </p:attrNameLst>
                                      </p:cBhvr>
                                      <p:tavLst>
                                        <p:tav tm="0">
                                          <p:val>
                                            <p:strVal val="#ppt_x"/>
                                          </p:val>
                                        </p:tav>
                                        <p:tav tm="100000">
                                          <p:val>
                                            <p:strVal val="#ppt_x"/>
                                          </p:val>
                                        </p:tav>
                                      </p:tavLst>
                                    </p:anim>
                                    <p:anim calcmode="lin" valueType="num">
                                      <p:cBhvr additive="base">
                                        <p:cTn id="67" dur="500" fill="hold"/>
                                        <p:tgtEl>
                                          <p:spTgt spid="2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additive="base">
                                        <p:cTn id="70" dur="500" fill="hold"/>
                                        <p:tgtEl>
                                          <p:spTgt spid="23"/>
                                        </p:tgtEl>
                                        <p:attrNameLst>
                                          <p:attrName>ppt_x</p:attrName>
                                        </p:attrNameLst>
                                      </p:cBhvr>
                                      <p:tavLst>
                                        <p:tav tm="0">
                                          <p:val>
                                            <p:strVal val="#ppt_x"/>
                                          </p:val>
                                        </p:tav>
                                        <p:tav tm="100000">
                                          <p:val>
                                            <p:strVal val="#ppt_x"/>
                                          </p:val>
                                        </p:tav>
                                      </p:tavLst>
                                    </p:anim>
                                    <p:anim calcmode="lin" valueType="num">
                                      <p:cBhvr additive="base">
                                        <p:cTn id="71" dur="500" fill="hold"/>
                                        <p:tgtEl>
                                          <p:spTgt spid="2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 calcmode="lin" valueType="num">
                                      <p:cBhvr additive="base">
                                        <p:cTn id="74" dur="500" fill="hold"/>
                                        <p:tgtEl>
                                          <p:spTgt spid="24"/>
                                        </p:tgtEl>
                                        <p:attrNameLst>
                                          <p:attrName>ppt_x</p:attrName>
                                        </p:attrNameLst>
                                      </p:cBhvr>
                                      <p:tavLst>
                                        <p:tav tm="0">
                                          <p:val>
                                            <p:strVal val="#ppt_x"/>
                                          </p:val>
                                        </p:tav>
                                        <p:tav tm="100000">
                                          <p:val>
                                            <p:strVal val="#ppt_x"/>
                                          </p:val>
                                        </p:tav>
                                      </p:tavLst>
                                    </p:anim>
                                    <p:anim calcmode="lin" valueType="num">
                                      <p:cBhvr additive="base">
                                        <p:cTn id="75" dur="500" fill="hold"/>
                                        <p:tgtEl>
                                          <p:spTgt spid="2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25"/>
                                        </p:tgtEl>
                                        <p:attrNameLst>
                                          <p:attrName>style.visibility</p:attrName>
                                        </p:attrNameLst>
                                      </p:cBhvr>
                                      <p:to>
                                        <p:strVal val="visible"/>
                                      </p:to>
                                    </p:set>
                                    <p:anim calcmode="lin" valueType="num">
                                      <p:cBhvr additive="base">
                                        <p:cTn id="78" dur="500" fill="hold"/>
                                        <p:tgtEl>
                                          <p:spTgt spid="25"/>
                                        </p:tgtEl>
                                        <p:attrNameLst>
                                          <p:attrName>ppt_x</p:attrName>
                                        </p:attrNameLst>
                                      </p:cBhvr>
                                      <p:tavLst>
                                        <p:tav tm="0">
                                          <p:val>
                                            <p:strVal val="#ppt_x"/>
                                          </p:val>
                                        </p:tav>
                                        <p:tav tm="100000">
                                          <p:val>
                                            <p:strVal val="#ppt_x"/>
                                          </p:val>
                                        </p:tav>
                                      </p:tavLst>
                                    </p:anim>
                                    <p:anim calcmode="lin" valueType="num">
                                      <p:cBhvr additive="base">
                                        <p:cTn id="79" dur="500" fill="hold"/>
                                        <p:tgtEl>
                                          <p:spTgt spid="2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26"/>
                                        </p:tgtEl>
                                        <p:attrNameLst>
                                          <p:attrName>style.visibility</p:attrName>
                                        </p:attrNameLst>
                                      </p:cBhvr>
                                      <p:to>
                                        <p:strVal val="visible"/>
                                      </p:to>
                                    </p:set>
                                    <p:anim calcmode="lin" valueType="num">
                                      <p:cBhvr additive="base">
                                        <p:cTn id="82" dur="500" fill="hold"/>
                                        <p:tgtEl>
                                          <p:spTgt spid="26"/>
                                        </p:tgtEl>
                                        <p:attrNameLst>
                                          <p:attrName>ppt_x</p:attrName>
                                        </p:attrNameLst>
                                      </p:cBhvr>
                                      <p:tavLst>
                                        <p:tav tm="0">
                                          <p:val>
                                            <p:strVal val="#ppt_x"/>
                                          </p:val>
                                        </p:tav>
                                        <p:tav tm="100000">
                                          <p:val>
                                            <p:strVal val="#ppt_x"/>
                                          </p:val>
                                        </p:tav>
                                      </p:tavLst>
                                    </p:anim>
                                    <p:anim calcmode="lin" valueType="num">
                                      <p:cBhvr additive="base">
                                        <p:cTn id="83" dur="500" fill="hold"/>
                                        <p:tgtEl>
                                          <p:spTgt spid="2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27"/>
                                        </p:tgtEl>
                                        <p:attrNameLst>
                                          <p:attrName>style.visibility</p:attrName>
                                        </p:attrNameLst>
                                      </p:cBhvr>
                                      <p:to>
                                        <p:strVal val="visible"/>
                                      </p:to>
                                    </p:set>
                                    <p:anim calcmode="lin" valueType="num">
                                      <p:cBhvr additive="base">
                                        <p:cTn id="86" dur="500" fill="hold"/>
                                        <p:tgtEl>
                                          <p:spTgt spid="27"/>
                                        </p:tgtEl>
                                        <p:attrNameLst>
                                          <p:attrName>ppt_x</p:attrName>
                                        </p:attrNameLst>
                                      </p:cBhvr>
                                      <p:tavLst>
                                        <p:tav tm="0">
                                          <p:val>
                                            <p:strVal val="#ppt_x"/>
                                          </p:val>
                                        </p:tav>
                                        <p:tav tm="100000">
                                          <p:val>
                                            <p:strVal val="#ppt_x"/>
                                          </p:val>
                                        </p:tav>
                                      </p:tavLst>
                                    </p:anim>
                                    <p:anim calcmode="lin" valueType="num">
                                      <p:cBhvr additive="base">
                                        <p:cTn id="87"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animBg="1"/>
      <p:bldP spid="11" grpId="0" animBg="1"/>
      <p:bldP spid="13" grpId="0" animBg="1"/>
      <p:bldP spid="14" grpId="0" animBg="1"/>
      <p:bldP spid="15" grpId="0" animBg="1"/>
      <p:bldP spid="16" grpId="0"/>
      <p:bldP spid="17" grpId="0" animBg="1"/>
      <p:bldP spid="18" grpId="0" animBg="1"/>
      <p:bldP spid="19" grpId="0" animBg="1"/>
      <p:bldP spid="20" grpId="0"/>
      <p:bldP spid="21" grpId="0"/>
      <p:bldP spid="22" grpId="0"/>
      <p:bldP spid="23" grpId="0"/>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TWO</a:t>
            </a:r>
            <a:endParaRPr lang="zh-CN" altLang="en-US" sz="4000" dirty="0">
              <a:solidFill>
                <a:schemeClr val="bg1"/>
              </a:solidFill>
            </a:endParaRPr>
          </a:p>
        </p:txBody>
      </p:sp>
      <p:pic>
        <p:nvPicPr>
          <p:cNvPr id="6" name="图片 5">
            <a:extLst>
              <a:ext uri="{FF2B5EF4-FFF2-40B4-BE49-F238E27FC236}">
                <a16:creationId xmlns="" xmlns:a16="http://schemas.microsoft.com/office/drawing/2014/main" id="{97680BD8-CDFA-4BB4-B863-42F01C98F02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47318" y="1673835"/>
            <a:ext cx="5059764" cy="2959113"/>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图片 6">
            <a:extLst>
              <a:ext uri="{FF2B5EF4-FFF2-40B4-BE49-F238E27FC236}">
                <a16:creationId xmlns="" xmlns:a16="http://schemas.microsoft.com/office/drawing/2014/main" id="{ACBCC682-2329-4602-82D0-8A87D8AEAAF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73741" y="1708137"/>
            <a:ext cx="3293084" cy="219538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文本框 7">
            <a:extLst>
              <a:ext uri="{FF2B5EF4-FFF2-40B4-BE49-F238E27FC236}">
                <a16:creationId xmlns="" xmlns:a16="http://schemas.microsoft.com/office/drawing/2014/main" id="{325E635D-868B-4ABB-827D-B568BBA3FB00}"/>
              </a:ext>
            </a:extLst>
          </p:cNvPr>
          <p:cNvSpPr txBox="1"/>
          <p:nvPr/>
        </p:nvSpPr>
        <p:spPr>
          <a:xfrm>
            <a:off x="1630446" y="4166428"/>
            <a:ext cx="3579674" cy="1323439"/>
          </a:xfrm>
          <a:prstGeom prst="rect">
            <a:avLst/>
          </a:prstGeom>
          <a:noFill/>
        </p:spPr>
        <p:txBody>
          <a:bodyPr wrap="square" rtlCol="0">
            <a:spAutoFit/>
          </a:bodyPr>
          <a:lstStyle/>
          <a:p>
            <a:r>
              <a:rPr lang="en-US" altLang="zh-CN" sz="1600" dirty="0"/>
              <a:t>Click here to add words Click here to add words Click here to add words Click here to add words</a:t>
            </a:r>
            <a:endParaRPr lang="zh-CN" altLang="en-US" sz="1600" dirty="0"/>
          </a:p>
          <a:p>
            <a:endParaRPr lang="zh-CN" altLang="en-US" sz="1600" dirty="0"/>
          </a:p>
          <a:p>
            <a:endParaRPr lang="zh-CN" altLang="en-US" sz="1600" dirty="0"/>
          </a:p>
        </p:txBody>
      </p:sp>
      <p:sp>
        <p:nvSpPr>
          <p:cNvPr id="9" name="矩形 8">
            <a:extLst>
              <a:ext uri="{FF2B5EF4-FFF2-40B4-BE49-F238E27FC236}">
                <a16:creationId xmlns="" xmlns:a16="http://schemas.microsoft.com/office/drawing/2014/main" id="{28DBDE56-8D3E-4638-95D6-9467576BBB47}"/>
              </a:ext>
            </a:extLst>
          </p:cNvPr>
          <p:cNvSpPr/>
          <p:nvPr/>
        </p:nvSpPr>
        <p:spPr>
          <a:xfrm>
            <a:off x="1630446" y="5028202"/>
            <a:ext cx="8516477" cy="923330"/>
          </a:xfrm>
          <a:prstGeom prst="rect">
            <a:avLst/>
          </a:prstGeom>
        </p:spPr>
        <p:txBody>
          <a:bodyPr wrap="square">
            <a:spAutoFit/>
          </a:bodyPr>
          <a:lstStyle/>
          <a:p>
            <a:r>
              <a:rPr lang="en-US" altLang="zh-CN" dirty="0"/>
              <a:t>Click here to add words Click here to add words Click here to add words Click here to add words Click here to add words Click here to add words Click here to add words Click here</a:t>
            </a:r>
            <a:endParaRPr lang="zh-CN" altLang="en-US" dirty="0"/>
          </a:p>
          <a:p>
            <a:endParaRPr lang="zh-CN" altLang="en-US" dirty="0"/>
          </a:p>
        </p:txBody>
      </p:sp>
    </p:spTree>
    <p:extLst>
      <p:ext uri="{BB962C8B-B14F-4D97-AF65-F5344CB8AC3E}">
        <p14:creationId xmlns:p14="http://schemas.microsoft.com/office/powerpoint/2010/main" val="298939400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TWO</a:t>
            </a:r>
            <a:endParaRPr lang="zh-CN" altLang="en-US" sz="4000" dirty="0">
              <a:solidFill>
                <a:schemeClr val="bg1"/>
              </a:solidFill>
            </a:endParaRPr>
          </a:p>
        </p:txBody>
      </p:sp>
      <p:pic>
        <p:nvPicPr>
          <p:cNvPr id="6" name="图片 5">
            <a:extLst>
              <a:ext uri="{FF2B5EF4-FFF2-40B4-BE49-F238E27FC236}">
                <a16:creationId xmlns="" xmlns:a16="http://schemas.microsoft.com/office/drawing/2014/main" id="{0E05FCEE-7AD2-46A6-B476-C0CC50B8DF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44058" y="1181100"/>
            <a:ext cx="3757292" cy="6057900"/>
          </a:xfrm>
          <a:prstGeom prst="rect">
            <a:avLst/>
          </a:prstGeom>
        </p:spPr>
      </p:pic>
      <p:sp>
        <p:nvSpPr>
          <p:cNvPr id="7" name="文本框 6">
            <a:extLst>
              <a:ext uri="{FF2B5EF4-FFF2-40B4-BE49-F238E27FC236}">
                <a16:creationId xmlns="" xmlns:a16="http://schemas.microsoft.com/office/drawing/2014/main" id="{898D2931-E185-4745-B490-9BB85625F41D}"/>
              </a:ext>
            </a:extLst>
          </p:cNvPr>
          <p:cNvSpPr txBox="1"/>
          <p:nvPr/>
        </p:nvSpPr>
        <p:spPr>
          <a:xfrm>
            <a:off x="7106371" y="2028606"/>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8" name="文本框 7">
            <a:extLst>
              <a:ext uri="{FF2B5EF4-FFF2-40B4-BE49-F238E27FC236}">
                <a16:creationId xmlns="" xmlns:a16="http://schemas.microsoft.com/office/drawing/2014/main" id="{F5A5AA17-026B-445F-B630-74D523E8E076}"/>
              </a:ext>
            </a:extLst>
          </p:cNvPr>
          <p:cNvSpPr txBox="1"/>
          <p:nvPr/>
        </p:nvSpPr>
        <p:spPr>
          <a:xfrm>
            <a:off x="6780994" y="2564527"/>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9" name="文本框 8">
            <a:extLst>
              <a:ext uri="{FF2B5EF4-FFF2-40B4-BE49-F238E27FC236}">
                <a16:creationId xmlns="" xmlns:a16="http://schemas.microsoft.com/office/drawing/2014/main" id="{EF65FBFE-1D96-497B-9727-21F7E481B4C5}"/>
              </a:ext>
            </a:extLst>
          </p:cNvPr>
          <p:cNvSpPr txBox="1"/>
          <p:nvPr/>
        </p:nvSpPr>
        <p:spPr>
          <a:xfrm>
            <a:off x="6780994" y="2901593"/>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0" name="文本框 9">
            <a:extLst>
              <a:ext uri="{FF2B5EF4-FFF2-40B4-BE49-F238E27FC236}">
                <a16:creationId xmlns="" xmlns:a16="http://schemas.microsoft.com/office/drawing/2014/main" id="{4184A0F4-969C-4194-9EA3-157FEA1B59D6}"/>
              </a:ext>
            </a:extLst>
          </p:cNvPr>
          <p:cNvSpPr txBox="1"/>
          <p:nvPr/>
        </p:nvSpPr>
        <p:spPr>
          <a:xfrm>
            <a:off x="7175102" y="3853774"/>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11" name="文本框 10">
            <a:extLst>
              <a:ext uri="{FF2B5EF4-FFF2-40B4-BE49-F238E27FC236}">
                <a16:creationId xmlns="" xmlns:a16="http://schemas.microsoft.com/office/drawing/2014/main" id="{EE8C5217-7DF3-479B-8330-E8E83E1793AC}"/>
              </a:ext>
            </a:extLst>
          </p:cNvPr>
          <p:cNvSpPr txBox="1"/>
          <p:nvPr/>
        </p:nvSpPr>
        <p:spPr>
          <a:xfrm>
            <a:off x="6849725" y="4389695"/>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2" name="文本框 11">
            <a:extLst>
              <a:ext uri="{FF2B5EF4-FFF2-40B4-BE49-F238E27FC236}">
                <a16:creationId xmlns="" xmlns:a16="http://schemas.microsoft.com/office/drawing/2014/main" id="{25529D53-45DF-43AB-A8DF-E7E5D0306654}"/>
              </a:ext>
            </a:extLst>
          </p:cNvPr>
          <p:cNvSpPr txBox="1"/>
          <p:nvPr/>
        </p:nvSpPr>
        <p:spPr>
          <a:xfrm>
            <a:off x="6849725" y="4726761"/>
            <a:ext cx="2510668" cy="369332"/>
          </a:xfrm>
          <a:prstGeom prst="rect">
            <a:avLst/>
          </a:prstGeom>
          <a:noFill/>
        </p:spPr>
        <p:txBody>
          <a:bodyPr wrap="square" rtlCol="0">
            <a:spAutoFit/>
          </a:bodyPr>
          <a:lstStyle/>
          <a:p>
            <a:r>
              <a:rPr lang="en-US" altLang="zh-CN" dirty="0"/>
              <a:t>Click here to add words</a:t>
            </a:r>
            <a:endParaRPr lang="zh-CN" altLang="en-US" dirty="0"/>
          </a:p>
        </p:txBody>
      </p:sp>
    </p:spTree>
    <p:extLst>
      <p:ext uri="{BB962C8B-B14F-4D97-AF65-F5344CB8AC3E}">
        <p14:creationId xmlns:p14="http://schemas.microsoft.com/office/powerpoint/2010/main" val="184756680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6A660209-82FE-4F25-8F81-7073E2EC66F1}"/>
              </a:ext>
            </a:extLst>
          </p:cNvPr>
          <p:cNvSpPr/>
          <p:nvPr/>
        </p:nvSpPr>
        <p:spPr>
          <a:xfrm>
            <a:off x="4261851" y="0"/>
            <a:ext cx="4229100" cy="66294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 xmlns:a16="http://schemas.microsoft.com/office/drawing/2014/main" id="{F958B62A-08C1-42EB-9A72-E6C542C0A380}"/>
              </a:ext>
            </a:extLst>
          </p:cNvPr>
          <p:cNvSpPr/>
          <p:nvPr/>
        </p:nvSpPr>
        <p:spPr>
          <a:xfrm>
            <a:off x="1485899" y="571500"/>
            <a:ext cx="9582151" cy="5581650"/>
          </a:xfrm>
          <a:prstGeom prst="rect">
            <a:avLst/>
          </a:prstGeom>
          <a:solidFill>
            <a:srgbClr val="C5E6EA"/>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 xmlns:a16="http://schemas.microsoft.com/office/drawing/2014/main" id="{D09A6972-B442-4BC5-A650-21C45D5A5258}"/>
              </a:ext>
            </a:extLst>
          </p:cNvPr>
          <p:cNvSpPr txBox="1"/>
          <p:nvPr/>
        </p:nvSpPr>
        <p:spPr>
          <a:xfrm>
            <a:off x="8077200" y="5562600"/>
            <a:ext cx="2752725" cy="369332"/>
          </a:xfrm>
          <a:prstGeom prst="rect">
            <a:avLst/>
          </a:prstGeom>
          <a:noFill/>
        </p:spPr>
        <p:txBody>
          <a:bodyPr wrap="square" rtlCol="0">
            <a:spAutoFit/>
          </a:bodyPr>
          <a:lstStyle/>
          <a:p>
            <a:pPr algn="dist"/>
            <a:r>
              <a:rPr lang="en-US" altLang="zh-CN" dirty="0" smtClean="0">
                <a:solidFill>
                  <a:schemeClr val="bg1"/>
                </a:solidFill>
              </a:rPr>
              <a:t>20XX.03.30</a:t>
            </a:r>
            <a:endParaRPr lang="zh-CN" altLang="en-US" dirty="0">
              <a:solidFill>
                <a:schemeClr val="bg1"/>
              </a:solidFill>
            </a:endParaRPr>
          </a:p>
        </p:txBody>
      </p:sp>
      <p:sp>
        <p:nvSpPr>
          <p:cNvPr id="2" name="文本框 1">
            <a:extLst>
              <a:ext uri="{FF2B5EF4-FFF2-40B4-BE49-F238E27FC236}">
                <a16:creationId xmlns="" xmlns:a16="http://schemas.microsoft.com/office/drawing/2014/main" id="{D39A7677-64A4-408D-8D8B-C89BBC2BAE2E}"/>
              </a:ext>
            </a:extLst>
          </p:cNvPr>
          <p:cNvSpPr txBox="1"/>
          <p:nvPr/>
        </p:nvSpPr>
        <p:spPr>
          <a:xfrm>
            <a:off x="2476500" y="933450"/>
            <a:ext cx="7715250" cy="400110"/>
          </a:xfrm>
          <a:prstGeom prst="rect">
            <a:avLst/>
          </a:prstGeom>
          <a:noFill/>
        </p:spPr>
        <p:txBody>
          <a:bodyPr wrap="square" rtlCol="0">
            <a:spAutoFit/>
          </a:bodyPr>
          <a:lstStyle/>
          <a:p>
            <a:pPr algn="dist"/>
            <a:r>
              <a:rPr lang="en-US" altLang="zh-CN" sz="2000" b="1" dirty="0">
                <a:solidFill>
                  <a:schemeClr val="bg1"/>
                </a:solidFill>
              </a:rPr>
              <a:t>MONTHER DAY</a:t>
            </a:r>
            <a:endParaRPr lang="zh-CN" altLang="en-US" sz="2000" b="1" dirty="0">
              <a:solidFill>
                <a:schemeClr val="bg1"/>
              </a:solidFill>
            </a:endParaRPr>
          </a:p>
        </p:txBody>
      </p:sp>
      <p:sp>
        <p:nvSpPr>
          <p:cNvPr id="3" name="文本框 2">
            <a:extLst>
              <a:ext uri="{FF2B5EF4-FFF2-40B4-BE49-F238E27FC236}">
                <a16:creationId xmlns="" xmlns:a16="http://schemas.microsoft.com/office/drawing/2014/main" id="{1F09215F-C11E-4A69-AE12-25713A655475}"/>
              </a:ext>
            </a:extLst>
          </p:cNvPr>
          <p:cNvSpPr txBox="1"/>
          <p:nvPr/>
        </p:nvSpPr>
        <p:spPr>
          <a:xfrm>
            <a:off x="2423526" y="1811671"/>
            <a:ext cx="8406399" cy="1862048"/>
          </a:xfrm>
          <a:prstGeom prst="rect">
            <a:avLst/>
          </a:prstGeom>
          <a:noFill/>
        </p:spPr>
        <p:txBody>
          <a:bodyPr wrap="square" rtlCol="0">
            <a:spAutoFit/>
          </a:bodyPr>
          <a:lstStyle/>
          <a:p>
            <a:pPr algn="dist"/>
            <a:r>
              <a:rPr lang="en-US" altLang="zh-CN" sz="11500" b="1" dirty="0">
                <a:solidFill>
                  <a:schemeClr val="bg1"/>
                </a:solidFill>
              </a:rPr>
              <a:t>PART THREE</a:t>
            </a:r>
            <a:endParaRPr lang="zh-CN" altLang="en-US" sz="11500" b="1" dirty="0">
              <a:solidFill>
                <a:schemeClr val="bg1"/>
              </a:solidFill>
            </a:endParaRPr>
          </a:p>
        </p:txBody>
      </p:sp>
      <p:sp>
        <p:nvSpPr>
          <p:cNvPr id="4" name="文本框 3">
            <a:extLst>
              <a:ext uri="{FF2B5EF4-FFF2-40B4-BE49-F238E27FC236}">
                <a16:creationId xmlns="" xmlns:a16="http://schemas.microsoft.com/office/drawing/2014/main" id="{50F9788E-C1C9-4B6A-9AAA-CD1C743850CD}"/>
              </a:ext>
            </a:extLst>
          </p:cNvPr>
          <p:cNvSpPr txBox="1"/>
          <p:nvPr/>
        </p:nvSpPr>
        <p:spPr>
          <a:xfrm>
            <a:off x="4589877" y="3630245"/>
            <a:ext cx="3573048" cy="523220"/>
          </a:xfrm>
          <a:prstGeom prst="rect">
            <a:avLst/>
          </a:prstGeom>
          <a:noFill/>
        </p:spPr>
        <p:txBody>
          <a:bodyPr wrap="square" rtlCol="0">
            <a:spAutoFit/>
          </a:bodyPr>
          <a:lstStyle/>
          <a:p>
            <a:pPr algn="dist"/>
            <a:r>
              <a:rPr lang="zh-CN" altLang="en-US" sz="2800"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352741022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THREE</a:t>
            </a:r>
            <a:endParaRPr lang="zh-CN" altLang="en-US" sz="4000" dirty="0">
              <a:solidFill>
                <a:schemeClr val="bg1"/>
              </a:solidFill>
            </a:endParaRPr>
          </a:p>
        </p:txBody>
      </p:sp>
      <p:pic>
        <p:nvPicPr>
          <p:cNvPr id="6" name="图片 5">
            <a:extLst>
              <a:ext uri="{FF2B5EF4-FFF2-40B4-BE49-F238E27FC236}">
                <a16:creationId xmlns="" xmlns:a16="http://schemas.microsoft.com/office/drawing/2014/main" id="{6BF216CC-3175-4984-B3D0-69CB123A09A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819904" y="2038364"/>
            <a:ext cx="3801989" cy="3801989"/>
          </a:xfrm>
          <a:prstGeom prst="rect">
            <a:avLst/>
          </a:prstGeom>
        </p:spPr>
      </p:pic>
      <p:sp>
        <p:nvSpPr>
          <p:cNvPr id="7" name="文本框 6">
            <a:extLst>
              <a:ext uri="{FF2B5EF4-FFF2-40B4-BE49-F238E27FC236}">
                <a16:creationId xmlns="" xmlns:a16="http://schemas.microsoft.com/office/drawing/2014/main" id="{37F7E979-E630-4FBD-9E06-38C29B3140FD}"/>
              </a:ext>
            </a:extLst>
          </p:cNvPr>
          <p:cNvSpPr txBox="1"/>
          <p:nvPr/>
        </p:nvSpPr>
        <p:spPr>
          <a:xfrm>
            <a:off x="2022727" y="1747808"/>
            <a:ext cx="2305050" cy="584775"/>
          </a:xfrm>
          <a:prstGeom prst="rect">
            <a:avLst/>
          </a:prstGeom>
          <a:noFill/>
        </p:spPr>
        <p:txBody>
          <a:bodyPr wrap="square" rtlCol="0">
            <a:spAutoFit/>
          </a:bodyPr>
          <a:lstStyle/>
          <a:p>
            <a:pPr algn="dist"/>
            <a:r>
              <a:rPr lang="zh-CN" altLang="en-US" sz="3200" b="1" dirty="0">
                <a:latin typeface="微软雅黑" panose="020B0503020204020204" pitchFamily="34" charset="-122"/>
                <a:ea typeface="微软雅黑" panose="020B0503020204020204" pitchFamily="34" charset="-122"/>
              </a:rPr>
              <a:t>节日介绍</a:t>
            </a:r>
          </a:p>
        </p:txBody>
      </p:sp>
      <p:cxnSp>
        <p:nvCxnSpPr>
          <p:cNvPr id="8" name="直接连接符 7">
            <a:extLst>
              <a:ext uri="{FF2B5EF4-FFF2-40B4-BE49-F238E27FC236}">
                <a16:creationId xmlns="" xmlns:a16="http://schemas.microsoft.com/office/drawing/2014/main" id="{377EF2FB-BBEA-435B-B928-8E6D6326D608}"/>
              </a:ext>
            </a:extLst>
          </p:cNvPr>
          <p:cNvCxnSpPr/>
          <p:nvPr/>
        </p:nvCxnSpPr>
        <p:spPr>
          <a:xfrm>
            <a:off x="2022727" y="2596396"/>
            <a:ext cx="184785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 xmlns:a16="http://schemas.microsoft.com/office/drawing/2014/main" id="{DE9D4CD3-23C7-4AFB-8D9C-138E3E6203E4}"/>
              </a:ext>
            </a:extLst>
          </p:cNvPr>
          <p:cNvSpPr/>
          <p:nvPr/>
        </p:nvSpPr>
        <p:spPr>
          <a:xfrm>
            <a:off x="2022727" y="2727335"/>
            <a:ext cx="4876800" cy="2862322"/>
          </a:xfrm>
          <a:prstGeom prst="rect">
            <a:avLst/>
          </a:prstGeom>
        </p:spPr>
        <p:txBody>
          <a:bodyPr wrap="square">
            <a:spAutoFit/>
          </a:bodyPr>
          <a:lstStyle/>
          <a:p>
            <a:pPr>
              <a:lnSpc>
                <a:spcPct val="150000"/>
              </a:lnSpc>
            </a:pPr>
            <a:r>
              <a:rPr lang="zh-CN" altLang="en-US" sz="2400" dirty="0">
                <a:solidFill>
                  <a:srgbClr val="333333"/>
                </a:solidFill>
                <a:latin typeface="微软雅黑" panose="020B0503020204020204" pitchFamily="34" charset="-122"/>
                <a:ea typeface="微软雅黑" panose="020B0503020204020204" pitchFamily="34" charset="-122"/>
              </a:rPr>
              <a:t>母亲节（</a:t>
            </a:r>
            <a:r>
              <a:rPr lang="en-US" altLang="zh-CN" sz="2400" dirty="0">
                <a:solidFill>
                  <a:srgbClr val="333333"/>
                </a:solidFill>
                <a:latin typeface="微软雅黑" panose="020B0503020204020204" pitchFamily="34" charset="-122"/>
                <a:ea typeface="微软雅黑" panose="020B0503020204020204" pitchFamily="34" charset="-122"/>
              </a:rPr>
              <a:t>Mother's Day</a:t>
            </a:r>
            <a:r>
              <a:rPr lang="zh-CN" altLang="en-US" sz="2400" dirty="0">
                <a:solidFill>
                  <a:srgbClr val="333333"/>
                </a:solidFill>
                <a:latin typeface="微软雅黑" panose="020B0503020204020204" pitchFamily="34" charset="-122"/>
                <a:ea typeface="微软雅黑" panose="020B0503020204020204" pitchFamily="34" charset="-122"/>
              </a:rPr>
              <a:t>），是一个感谢母亲的节日，这个节日最早出现在古希腊；而现代的母亲节起源于美国，是每年</a:t>
            </a:r>
            <a:r>
              <a:rPr lang="en-US" altLang="zh-CN" sz="2400" dirty="0">
                <a:solidFill>
                  <a:srgbClr val="333333"/>
                </a:solidFill>
                <a:latin typeface="微软雅黑" panose="020B0503020204020204" pitchFamily="34" charset="-122"/>
                <a:ea typeface="微软雅黑" panose="020B0503020204020204" pitchFamily="34" charset="-122"/>
              </a:rPr>
              <a:t>5</a:t>
            </a:r>
            <a:r>
              <a:rPr lang="zh-CN" altLang="en-US" sz="2400" dirty="0">
                <a:solidFill>
                  <a:srgbClr val="333333"/>
                </a:solidFill>
                <a:latin typeface="微软雅黑" panose="020B0503020204020204" pitchFamily="34" charset="-122"/>
                <a:ea typeface="微软雅黑" panose="020B0503020204020204" pitchFamily="34" charset="-122"/>
              </a:rPr>
              <a:t>月的第二个星期日。</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4433690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THREE</a:t>
            </a:r>
            <a:endParaRPr lang="zh-CN" altLang="en-US" sz="4000" dirty="0">
              <a:solidFill>
                <a:schemeClr val="bg1"/>
              </a:solidFill>
            </a:endParaRPr>
          </a:p>
        </p:txBody>
      </p:sp>
      <p:pic>
        <p:nvPicPr>
          <p:cNvPr id="6" name="图片 5">
            <a:extLst>
              <a:ext uri="{FF2B5EF4-FFF2-40B4-BE49-F238E27FC236}">
                <a16:creationId xmlns="" xmlns:a16="http://schemas.microsoft.com/office/drawing/2014/main" id="{318C91C9-6E1A-45C0-B39C-ECA8B8000E0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53028" y="1524357"/>
            <a:ext cx="4685943" cy="4685943"/>
          </a:xfrm>
          <a:prstGeom prst="rect">
            <a:avLst/>
          </a:prstGeom>
        </p:spPr>
      </p:pic>
      <p:sp>
        <p:nvSpPr>
          <p:cNvPr id="7" name="文本框 6">
            <a:extLst>
              <a:ext uri="{FF2B5EF4-FFF2-40B4-BE49-F238E27FC236}">
                <a16:creationId xmlns="" xmlns:a16="http://schemas.microsoft.com/office/drawing/2014/main" id="{371D8B24-430B-4274-9193-B62516770364}"/>
              </a:ext>
            </a:extLst>
          </p:cNvPr>
          <p:cNvSpPr txBox="1"/>
          <p:nvPr/>
        </p:nvSpPr>
        <p:spPr>
          <a:xfrm>
            <a:off x="2081909" y="2186681"/>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8" name="文本框 7">
            <a:extLst>
              <a:ext uri="{FF2B5EF4-FFF2-40B4-BE49-F238E27FC236}">
                <a16:creationId xmlns="" xmlns:a16="http://schemas.microsoft.com/office/drawing/2014/main" id="{A03C91B5-37BE-4A0D-A716-AF74B85F1848}"/>
              </a:ext>
            </a:extLst>
          </p:cNvPr>
          <p:cNvSpPr txBox="1"/>
          <p:nvPr/>
        </p:nvSpPr>
        <p:spPr>
          <a:xfrm>
            <a:off x="1756532" y="2722602"/>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9" name="文本框 8">
            <a:extLst>
              <a:ext uri="{FF2B5EF4-FFF2-40B4-BE49-F238E27FC236}">
                <a16:creationId xmlns="" xmlns:a16="http://schemas.microsoft.com/office/drawing/2014/main" id="{4A61C2E9-6BC0-48FE-BA20-54D02846E809}"/>
              </a:ext>
            </a:extLst>
          </p:cNvPr>
          <p:cNvSpPr txBox="1"/>
          <p:nvPr/>
        </p:nvSpPr>
        <p:spPr>
          <a:xfrm>
            <a:off x="1756532" y="3059668"/>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0" name="文本框 9">
            <a:extLst>
              <a:ext uri="{FF2B5EF4-FFF2-40B4-BE49-F238E27FC236}">
                <a16:creationId xmlns="" xmlns:a16="http://schemas.microsoft.com/office/drawing/2014/main" id="{C723209D-C70F-4326-B3EE-F7219C47BEFA}"/>
              </a:ext>
            </a:extLst>
          </p:cNvPr>
          <p:cNvSpPr txBox="1"/>
          <p:nvPr/>
        </p:nvSpPr>
        <p:spPr>
          <a:xfrm>
            <a:off x="2150640" y="4011849"/>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11" name="文本框 10">
            <a:extLst>
              <a:ext uri="{FF2B5EF4-FFF2-40B4-BE49-F238E27FC236}">
                <a16:creationId xmlns="" xmlns:a16="http://schemas.microsoft.com/office/drawing/2014/main" id="{1A7B8647-3FB6-459B-AF04-E4B73856FCFA}"/>
              </a:ext>
            </a:extLst>
          </p:cNvPr>
          <p:cNvSpPr txBox="1"/>
          <p:nvPr/>
        </p:nvSpPr>
        <p:spPr>
          <a:xfrm>
            <a:off x="1825263" y="4547770"/>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2" name="文本框 11">
            <a:extLst>
              <a:ext uri="{FF2B5EF4-FFF2-40B4-BE49-F238E27FC236}">
                <a16:creationId xmlns="" xmlns:a16="http://schemas.microsoft.com/office/drawing/2014/main" id="{991740AC-2929-4BD4-8FA3-120975FB65D1}"/>
              </a:ext>
            </a:extLst>
          </p:cNvPr>
          <p:cNvSpPr txBox="1"/>
          <p:nvPr/>
        </p:nvSpPr>
        <p:spPr>
          <a:xfrm>
            <a:off x="1825263" y="4884836"/>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3" name="文本框 12">
            <a:extLst>
              <a:ext uri="{FF2B5EF4-FFF2-40B4-BE49-F238E27FC236}">
                <a16:creationId xmlns="" xmlns:a16="http://schemas.microsoft.com/office/drawing/2014/main" id="{06376431-9BB1-4F72-AE11-57286184FB9C}"/>
              </a:ext>
            </a:extLst>
          </p:cNvPr>
          <p:cNvSpPr txBox="1"/>
          <p:nvPr/>
        </p:nvSpPr>
        <p:spPr>
          <a:xfrm>
            <a:off x="8421644" y="2266156"/>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14" name="文本框 13">
            <a:extLst>
              <a:ext uri="{FF2B5EF4-FFF2-40B4-BE49-F238E27FC236}">
                <a16:creationId xmlns="" xmlns:a16="http://schemas.microsoft.com/office/drawing/2014/main" id="{EF1B0898-09B0-4E60-A06C-A40F2333A52A}"/>
              </a:ext>
            </a:extLst>
          </p:cNvPr>
          <p:cNvSpPr txBox="1"/>
          <p:nvPr/>
        </p:nvSpPr>
        <p:spPr>
          <a:xfrm>
            <a:off x="8096267" y="2802077"/>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5" name="文本框 14">
            <a:extLst>
              <a:ext uri="{FF2B5EF4-FFF2-40B4-BE49-F238E27FC236}">
                <a16:creationId xmlns="" xmlns:a16="http://schemas.microsoft.com/office/drawing/2014/main" id="{2C73B864-DE24-4E28-A93E-8FB5547F7645}"/>
              </a:ext>
            </a:extLst>
          </p:cNvPr>
          <p:cNvSpPr txBox="1"/>
          <p:nvPr/>
        </p:nvSpPr>
        <p:spPr>
          <a:xfrm>
            <a:off x="8096267" y="3139143"/>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6" name="文本框 15">
            <a:extLst>
              <a:ext uri="{FF2B5EF4-FFF2-40B4-BE49-F238E27FC236}">
                <a16:creationId xmlns="" xmlns:a16="http://schemas.microsoft.com/office/drawing/2014/main" id="{44C460A0-799B-4A55-8599-E9C9804D074B}"/>
              </a:ext>
            </a:extLst>
          </p:cNvPr>
          <p:cNvSpPr txBox="1"/>
          <p:nvPr/>
        </p:nvSpPr>
        <p:spPr>
          <a:xfrm>
            <a:off x="8490375" y="4091324"/>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17" name="文本框 16">
            <a:extLst>
              <a:ext uri="{FF2B5EF4-FFF2-40B4-BE49-F238E27FC236}">
                <a16:creationId xmlns="" xmlns:a16="http://schemas.microsoft.com/office/drawing/2014/main" id="{258C9E5C-0763-48CE-9AF2-0F645A4C8F36}"/>
              </a:ext>
            </a:extLst>
          </p:cNvPr>
          <p:cNvSpPr txBox="1"/>
          <p:nvPr/>
        </p:nvSpPr>
        <p:spPr>
          <a:xfrm>
            <a:off x="8164998" y="4627245"/>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8" name="文本框 17">
            <a:extLst>
              <a:ext uri="{FF2B5EF4-FFF2-40B4-BE49-F238E27FC236}">
                <a16:creationId xmlns="" xmlns:a16="http://schemas.microsoft.com/office/drawing/2014/main" id="{33C2B474-A6F8-4CC2-A970-2CDBAF7BD243}"/>
              </a:ext>
            </a:extLst>
          </p:cNvPr>
          <p:cNvSpPr txBox="1"/>
          <p:nvPr/>
        </p:nvSpPr>
        <p:spPr>
          <a:xfrm>
            <a:off x="8164998" y="4964311"/>
            <a:ext cx="2510668" cy="369332"/>
          </a:xfrm>
          <a:prstGeom prst="rect">
            <a:avLst/>
          </a:prstGeom>
          <a:noFill/>
        </p:spPr>
        <p:txBody>
          <a:bodyPr wrap="square" rtlCol="0">
            <a:spAutoFit/>
          </a:bodyPr>
          <a:lstStyle/>
          <a:p>
            <a:r>
              <a:rPr lang="en-US" altLang="zh-CN" dirty="0"/>
              <a:t>Click here to add words</a:t>
            </a:r>
            <a:endParaRPr lang="zh-CN" altLang="en-US" dirty="0"/>
          </a:p>
        </p:txBody>
      </p:sp>
    </p:spTree>
    <p:extLst>
      <p:ext uri="{BB962C8B-B14F-4D97-AF65-F5344CB8AC3E}">
        <p14:creationId xmlns:p14="http://schemas.microsoft.com/office/powerpoint/2010/main" val="110125420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2" presetClass="entr" presetSubtype="4"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fill="hold"/>
                                        <p:tgtEl>
                                          <p:spTgt spid="11"/>
                                        </p:tgtEl>
                                        <p:attrNameLst>
                                          <p:attrName>ppt_x</p:attrName>
                                        </p:attrNameLst>
                                      </p:cBhvr>
                                      <p:tavLst>
                                        <p:tav tm="0">
                                          <p:val>
                                            <p:strVal val="#ppt_x"/>
                                          </p:val>
                                        </p:tav>
                                        <p:tav tm="100000">
                                          <p:val>
                                            <p:strVal val="#ppt_x"/>
                                          </p:val>
                                        </p:tav>
                                      </p:tavLst>
                                    </p:anim>
                                    <p:anim calcmode="lin" valueType="num">
                                      <p:cBhvr additive="base">
                                        <p:cTn id="29" dur="500" fill="hold"/>
                                        <p:tgtEl>
                                          <p:spTgt spid="11"/>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ppt_x"/>
                                          </p:val>
                                        </p:tav>
                                        <p:tav tm="100000">
                                          <p:val>
                                            <p:strVal val="#ppt_x"/>
                                          </p:val>
                                        </p:tav>
                                      </p:tavLst>
                                    </p:anim>
                                    <p:anim calcmode="lin" valueType="num">
                                      <p:cBhvr additive="base">
                                        <p:cTn id="33" dur="500" fill="hold"/>
                                        <p:tgtEl>
                                          <p:spTgt spid="12"/>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additive="base">
                                        <p:cTn id="44" dur="500" fill="hold"/>
                                        <p:tgtEl>
                                          <p:spTgt spid="15"/>
                                        </p:tgtEl>
                                        <p:attrNameLst>
                                          <p:attrName>ppt_x</p:attrName>
                                        </p:attrNameLst>
                                      </p:cBhvr>
                                      <p:tavLst>
                                        <p:tav tm="0">
                                          <p:val>
                                            <p:strVal val="#ppt_x"/>
                                          </p:val>
                                        </p:tav>
                                        <p:tav tm="100000">
                                          <p:val>
                                            <p:strVal val="#ppt_x"/>
                                          </p:val>
                                        </p:tav>
                                      </p:tavLst>
                                    </p:anim>
                                    <p:anim calcmode="lin" valueType="num">
                                      <p:cBhvr additive="base">
                                        <p:cTn id="45" dur="500" fill="hold"/>
                                        <p:tgtEl>
                                          <p:spTgt spid="15"/>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additive="base">
                                        <p:cTn id="48" dur="500" fill="hold"/>
                                        <p:tgtEl>
                                          <p:spTgt spid="16"/>
                                        </p:tgtEl>
                                        <p:attrNameLst>
                                          <p:attrName>ppt_x</p:attrName>
                                        </p:attrNameLst>
                                      </p:cBhvr>
                                      <p:tavLst>
                                        <p:tav tm="0">
                                          <p:val>
                                            <p:strVal val="#ppt_x"/>
                                          </p:val>
                                        </p:tav>
                                        <p:tav tm="100000">
                                          <p:val>
                                            <p:strVal val="#ppt_x"/>
                                          </p:val>
                                        </p:tav>
                                      </p:tavLst>
                                    </p:anim>
                                    <p:anim calcmode="lin" valueType="num">
                                      <p:cBhvr additive="base">
                                        <p:cTn id="49" dur="500" fill="hold"/>
                                        <p:tgtEl>
                                          <p:spTgt spid="16"/>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ppt_x"/>
                                          </p:val>
                                        </p:tav>
                                        <p:tav tm="100000">
                                          <p:val>
                                            <p:strVal val="#ppt_x"/>
                                          </p:val>
                                        </p:tav>
                                      </p:tavLst>
                                    </p:anim>
                                    <p:anim calcmode="lin" valueType="num">
                                      <p:cBhvr additive="base">
                                        <p:cTn id="53" dur="500" fill="hold"/>
                                        <p:tgtEl>
                                          <p:spTgt spid="1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500" fill="hold"/>
                                        <p:tgtEl>
                                          <p:spTgt spid="18"/>
                                        </p:tgtEl>
                                        <p:attrNameLst>
                                          <p:attrName>ppt_x</p:attrName>
                                        </p:attrNameLst>
                                      </p:cBhvr>
                                      <p:tavLst>
                                        <p:tav tm="0">
                                          <p:val>
                                            <p:strVal val="#ppt_x"/>
                                          </p:val>
                                        </p:tav>
                                        <p:tav tm="100000">
                                          <p:val>
                                            <p:strVal val="#ppt_x"/>
                                          </p:val>
                                        </p:tav>
                                      </p:tavLst>
                                    </p:anim>
                                    <p:anim calcmode="lin" valueType="num">
                                      <p:cBhvr additive="base">
                                        <p:cTn id="57"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16" grpId="0"/>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THREE</a:t>
            </a:r>
            <a:endParaRPr lang="zh-CN" altLang="en-US" sz="4000" dirty="0">
              <a:solidFill>
                <a:schemeClr val="bg1"/>
              </a:solidFill>
            </a:endParaRPr>
          </a:p>
        </p:txBody>
      </p:sp>
      <p:sp>
        <p:nvSpPr>
          <p:cNvPr id="5" name="同心圆 36">
            <a:extLst>
              <a:ext uri="{FF2B5EF4-FFF2-40B4-BE49-F238E27FC236}">
                <a16:creationId xmlns="" xmlns:a16="http://schemas.microsoft.com/office/drawing/2014/main" id="{2DDD4209-FCEE-4740-96A4-C1024CD75A8E}"/>
              </a:ext>
            </a:extLst>
          </p:cNvPr>
          <p:cNvSpPr/>
          <p:nvPr/>
        </p:nvSpPr>
        <p:spPr>
          <a:xfrm>
            <a:off x="3506372" y="1877706"/>
            <a:ext cx="1571046" cy="1571046"/>
          </a:xfrm>
          <a:prstGeom prst="donut">
            <a:avLst>
              <a:gd name="adj" fmla="val 12959"/>
            </a:avLst>
          </a:prstGeom>
          <a:solidFill>
            <a:srgbClr val="D6C0DB"/>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6" name="矩形 5">
            <a:extLst>
              <a:ext uri="{FF2B5EF4-FFF2-40B4-BE49-F238E27FC236}">
                <a16:creationId xmlns="" xmlns:a16="http://schemas.microsoft.com/office/drawing/2014/main" id="{EDC8BACE-47CF-41F1-A1AE-10632A73F2E5}"/>
              </a:ext>
            </a:extLst>
          </p:cNvPr>
          <p:cNvSpPr/>
          <p:nvPr/>
        </p:nvSpPr>
        <p:spPr>
          <a:xfrm>
            <a:off x="-23865" y="3247658"/>
            <a:ext cx="4315759" cy="201094"/>
          </a:xfrm>
          <a:prstGeom prst="rect">
            <a:avLst/>
          </a:prstGeom>
          <a:solidFill>
            <a:srgbClr val="D6C0DB"/>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7" name="同心圆 38">
            <a:extLst>
              <a:ext uri="{FF2B5EF4-FFF2-40B4-BE49-F238E27FC236}">
                <a16:creationId xmlns="" xmlns:a16="http://schemas.microsoft.com/office/drawing/2014/main" id="{CB3ECB07-A28A-4027-BCE4-7812B637D4F6}"/>
              </a:ext>
            </a:extLst>
          </p:cNvPr>
          <p:cNvSpPr/>
          <p:nvPr/>
        </p:nvSpPr>
        <p:spPr>
          <a:xfrm>
            <a:off x="5781214" y="3665425"/>
            <a:ext cx="1571046" cy="1571046"/>
          </a:xfrm>
          <a:prstGeom prst="donut">
            <a:avLst>
              <a:gd name="adj" fmla="val 12959"/>
            </a:avLst>
          </a:prstGeom>
          <a:solidFill>
            <a:srgbClr val="C5E6EA"/>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8" name="矩形 7">
            <a:extLst>
              <a:ext uri="{FF2B5EF4-FFF2-40B4-BE49-F238E27FC236}">
                <a16:creationId xmlns="" xmlns:a16="http://schemas.microsoft.com/office/drawing/2014/main" id="{86DB6F6A-0DB9-414D-9290-28E2F33ADDF8}"/>
              </a:ext>
            </a:extLst>
          </p:cNvPr>
          <p:cNvSpPr/>
          <p:nvPr/>
        </p:nvSpPr>
        <p:spPr>
          <a:xfrm>
            <a:off x="-23866" y="3665425"/>
            <a:ext cx="6590603" cy="201094"/>
          </a:xfrm>
          <a:prstGeom prst="rect">
            <a:avLst/>
          </a:prstGeom>
          <a:solidFill>
            <a:srgbClr val="C5E6EA"/>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9" name="同心圆 40">
            <a:extLst>
              <a:ext uri="{FF2B5EF4-FFF2-40B4-BE49-F238E27FC236}">
                <a16:creationId xmlns="" xmlns:a16="http://schemas.microsoft.com/office/drawing/2014/main" id="{C74A1CFF-A728-4B0C-A6C2-FD4D109D7D5E}"/>
              </a:ext>
            </a:extLst>
          </p:cNvPr>
          <p:cNvSpPr/>
          <p:nvPr/>
        </p:nvSpPr>
        <p:spPr>
          <a:xfrm>
            <a:off x="1348162" y="4040460"/>
            <a:ext cx="1571046" cy="1571046"/>
          </a:xfrm>
          <a:prstGeom prst="donut">
            <a:avLst>
              <a:gd name="adj" fmla="val 12959"/>
            </a:avLst>
          </a:prstGeom>
          <a:solidFill>
            <a:srgbClr val="D6C0DB"/>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0" name="矩形 9">
            <a:extLst>
              <a:ext uri="{FF2B5EF4-FFF2-40B4-BE49-F238E27FC236}">
                <a16:creationId xmlns="" xmlns:a16="http://schemas.microsoft.com/office/drawing/2014/main" id="{0E4D705A-86DA-46D4-8D23-3F8EF610FDBD}"/>
              </a:ext>
            </a:extLst>
          </p:cNvPr>
          <p:cNvSpPr/>
          <p:nvPr/>
        </p:nvSpPr>
        <p:spPr>
          <a:xfrm>
            <a:off x="-23866" y="4040460"/>
            <a:ext cx="2157550" cy="201094"/>
          </a:xfrm>
          <a:prstGeom prst="rect">
            <a:avLst/>
          </a:prstGeom>
          <a:solidFill>
            <a:srgbClr val="D6C0DB"/>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endParaRPr lang="zh-CN" altLang="en-US">
              <a:solidFill>
                <a:prstClr val="white"/>
              </a:solidFill>
            </a:endParaRPr>
          </a:p>
        </p:txBody>
      </p:sp>
      <p:sp>
        <p:nvSpPr>
          <p:cNvPr id="11" name="矩形 7">
            <a:extLst>
              <a:ext uri="{FF2B5EF4-FFF2-40B4-BE49-F238E27FC236}">
                <a16:creationId xmlns="" xmlns:a16="http://schemas.microsoft.com/office/drawing/2014/main" id="{972E78A1-4199-462B-99ED-9C30E977A341}"/>
              </a:ext>
            </a:extLst>
          </p:cNvPr>
          <p:cNvSpPr>
            <a:spLocks noChangeArrowheads="1"/>
          </p:cNvSpPr>
          <p:nvPr/>
        </p:nvSpPr>
        <p:spPr bwMode="auto">
          <a:xfrm>
            <a:off x="1738170" y="4427847"/>
            <a:ext cx="105953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a:r>
              <a:rPr lang="en-US" altLang="zh-CN" sz="4800" b="1" dirty="0">
                <a:solidFill>
                  <a:schemeClr val="bg1">
                    <a:lumMod val="50000"/>
                  </a:schemeClr>
                </a:solidFill>
              </a:rPr>
              <a:t>01</a:t>
            </a:r>
            <a:endParaRPr lang="zh-CN" altLang="en-US" sz="4800" b="1" dirty="0">
              <a:solidFill>
                <a:schemeClr val="bg1">
                  <a:lumMod val="50000"/>
                </a:schemeClr>
              </a:solidFill>
            </a:endParaRPr>
          </a:p>
        </p:txBody>
      </p:sp>
      <p:sp>
        <p:nvSpPr>
          <p:cNvPr id="12" name="矩形 7">
            <a:extLst>
              <a:ext uri="{FF2B5EF4-FFF2-40B4-BE49-F238E27FC236}">
                <a16:creationId xmlns="" xmlns:a16="http://schemas.microsoft.com/office/drawing/2014/main" id="{774FB6D0-DB4C-4AD4-950A-BCACD94C98C9}"/>
              </a:ext>
            </a:extLst>
          </p:cNvPr>
          <p:cNvSpPr>
            <a:spLocks noChangeArrowheads="1"/>
          </p:cNvSpPr>
          <p:nvPr/>
        </p:nvSpPr>
        <p:spPr bwMode="auto">
          <a:xfrm>
            <a:off x="3876426" y="2236806"/>
            <a:ext cx="8098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4800" b="1" dirty="0">
                <a:solidFill>
                  <a:schemeClr val="bg1">
                    <a:lumMod val="50000"/>
                  </a:schemeClr>
                </a:solidFill>
              </a:rPr>
              <a:t>02</a:t>
            </a:r>
            <a:endParaRPr lang="zh-CN" altLang="en-US" sz="4800" b="1" dirty="0">
              <a:solidFill>
                <a:schemeClr val="bg1">
                  <a:lumMod val="50000"/>
                </a:schemeClr>
              </a:solidFill>
            </a:endParaRPr>
          </a:p>
        </p:txBody>
      </p:sp>
      <p:sp>
        <p:nvSpPr>
          <p:cNvPr id="13" name="矩形 7">
            <a:extLst>
              <a:ext uri="{FF2B5EF4-FFF2-40B4-BE49-F238E27FC236}">
                <a16:creationId xmlns="" xmlns:a16="http://schemas.microsoft.com/office/drawing/2014/main" id="{78110DFA-BFF3-4893-9411-A29A4017BF9F}"/>
              </a:ext>
            </a:extLst>
          </p:cNvPr>
          <p:cNvSpPr>
            <a:spLocks noChangeArrowheads="1"/>
          </p:cNvSpPr>
          <p:nvPr/>
        </p:nvSpPr>
        <p:spPr bwMode="auto">
          <a:xfrm>
            <a:off x="6151267" y="4001425"/>
            <a:ext cx="80983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defTabSz="914400" fontAlgn="base">
              <a:spcBef>
                <a:spcPct val="0"/>
              </a:spcBef>
              <a:spcAft>
                <a:spcPct val="0"/>
              </a:spcAft>
            </a:pPr>
            <a:r>
              <a:rPr lang="en-US" altLang="zh-CN" sz="4800" b="1" dirty="0">
                <a:solidFill>
                  <a:schemeClr val="bg1">
                    <a:lumMod val="50000"/>
                  </a:schemeClr>
                </a:solidFill>
              </a:rPr>
              <a:t>03</a:t>
            </a:r>
            <a:endParaRPr lang="zh-CN" altLang="en-US" sz="4800" b="1" dirty="0">
              <a:solidFill>
                <a:schemeClr val="bg1">
                  <a:lumMod val="50000"/>
                </a:schemeClr>
              </a:solidFill>
            </a:endParaRPr>
          </a:p>
        </p:txBody>
      </p:sp>
      <p:sp>
        <p:nvSpPr>
          <p:cNvPr id="14" name="文本框 13">
            <a:extLst>
              <a:ext uri="{FF2B5EF4-FFF2-40B4-BE49-F238E27FC236}">
                <a16:creationId xmlns="" xmlns:a16="http://schemas.microsoft.com/office/drawing/2014/main" id="{B6282D55-83FE-49BF-B398-CFEDAC70DD24}"/>
              </a:ext>
            </a:extLst>
          </p:cNvPr>
          <p:cNvSpPr txBox="1"/>
          <p:nvPr/>
        </p:nvSpPr>
        <p:spPr>
          <a:xfrm>
            <a:off x="3451626" y="4920385"/>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15" name="文本框 14">
            <a:extLst>
              <a:ext uri="{FF2B5EF4-FFF2-40B4-BE49-F238E27FC236}">
                <a16:creationId xmlns="" xmlns:a16="http://schemas.microsoft.com/office/drawing/2014/main" id="{8F325A7C-4690-4CE4-86E1-9030973C4861}"/>
              </a:ext>
            </a:extLst>
          </p:cNvPr>
          <p:cNvSpPr txBox="1"/>
          <p:nvPr/>
        </p:nvSpPr>
        <p:spPr>
          <a:xfrm>
            <a:off x="3053469" y="5457308"/>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6" name="文本框 15">
            <a:extLst>
              <a:ext uri="{FF2B5EF4-FFF2-40B4-BE49-F238E27FC236}">
                <a16:creationId xmlns="" xmlns:a16="http://schemas.microsoft.com/office/drawing/2014/main" id="{FCFC4D5B-53AD-447E-BFD2-BBB68635C4FC}"/>
              </a:ext>
            </a:extLst>
          </p:cNvPr>
          <p:cNvSpPr txBox="1"/>
          <p:nvPr/>
        </p:nvSpPr>
        <p:spPr>
          <a:xfrm>
            <a:off x="3053469" y="5794374"/>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7" name="文本框 16">
            <a:extLst>
              <a:ext uri="{FF2B5EF4-FFF2-40B4-BE49-F238E27FC236}">
                <a16:creationId xmlns="" xmlns:a16="http://schemas.microsoft.com/office/drawing/2014/main" id="{4613773D-A4B7-45BE-8672-78A8347CAB59}"/>
              </a:ext>
            </a:extLst>
          </p:cNvPr>
          <p:cNvSpPr txBox="1"/>
          <p:nvPr/>
        </p:nvSpPr>
        <p:spPr>
          <a:xfrm>
            <a:off x="5962294" y="1968444"/>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18" name="文本框 17">
            <a:extLst>
              <a:ext uri="{FF2B5EF4-FFF2-40B4-BE49-F238E27FC236}">
                <a16:creationId xmlns="" xmlns:a16="http://schemas.microsoft.com/office/drawing/2014/main" id="{987C944F-4789-4D0C-AA86-A141D6EB7A86}"/>
              </a:ext>
            </a:extLst>
          </p:cNvPr>
          <p:cNvSpPr txBox="1"/>
          <p:nvPr/>
        </p:nvSpPr>
        <p:spPr>
          <a:xfrm>
            <a:off x="5564137" y="2505367"/>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9" name="文本框 18">
            <a:extLst>
              <a:ext uri="{FF2B5EF4-FFF2-40B4-BE49-F238E27FC236}">
                <a16:creationId xmlns="" xmlns:a16="http://schemas.microsoft.com/office/drawing/2014/main" id="{1FDCB2B7-F68C-404F-A112-E4CB4EBFEF73}"/>
              </a:ext>
            </a:extLst>
          </p:cNvPr>
          <p:cNvSpPr txBox="1"/>
          <p:nvPr/>
        </p:nvSpPr>
        <p:spPr>
          <a:xfrm>
            <a:off x="5564137" y="2842433"/>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20" name="文本框 19">
            <a:extLst>
              <a:ext uri="{FF2B5EF4-FFF2-40B4-BE49-F238E27FC236}">
                <a16:creationId xmlns="" xmlns:a16="http://schemas.microsoft.com/office/drawing/2014/main" id="{4CA3BF2B-F783-423E-8DDF-8208C30D1404}"/>
              </a:ext>
            </a:extLst>
          </p:cNvPr>
          <p:cNvSpPr txBox="1"/>
          <p:nvPr/>
        </p:nvSpPr>
        <p:spPr>
          <a:xfrm>
            <a:off x="8369206" y="3866519"/>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21" name="文本框 20">
            <a:extLst>
              <a:ext uri="{FF2B5EF4-FFF2-40B4-BE49-F238E27FC236}">
                <a16:creationId xmlns="" xmlns:a16="http://schemas.microsoft.com/office/drawing/2014/main" id="{E8F99765-EA90-41EC-97B1-A31E59E729C3}"/>
              </a:ext>
            </a:extLst>
          </p:cNvPr>
          <p:cNvSpPr txBox="1"/>
          <p:nvPr/>
        </p:nvSpPr>
        <p:spPr>
          <a:xfrm>
            <a:off x="7971049" y="4403442"/>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22" name="文本框 21">
            <a:extLst>
              <a:ext uri="{FF2B5EF4-FFF2-40B4-BE49-F238E27FC236}">
                <a16:creationId xmlns="" xmlns:a16="http://schemas.microsoft.com/office/drawing/2014/main" id="{D048F32D-DDE9-4E43-8D02-5E045C682C4C}"/>
              </a:ext>
            </a:extLst>
          </p:cNvPr>
          <p:cNvSpPr txBox="1"/>
          <p:nvPr/>
        </p:nvSpPr>
        <p:spPr>
          <a:xfrm>
            <a:off x="7971049" y="4740508"/>
            <a:ext cx="2510668" cy="369332"/>
          </a:xfrm>
          <a:prstGeom prst="rect">
            <a:avLst/>
          </a:prstGeom>
          <a:noFill/>
        </p:spPr>
        <p:txBody>
          <a:bodyPr wrap="square" rtlCol="0">
            <a:spAutoFit/>
          </a:bodyPr>
          <a:lstStyle/>
          <a:p>
            <a:r>
              <a:rPr lang="en-US" altLang="zh-CN" dirty="0"/>
              <a:t>Click here to add words</a:t>
            </a:r>
            <a:endParaRPr lang="zh-CN" altLang="en-US" dirty="0"/>
          </a:p>
        </p:txBody>
      </p:sp>
    </p:spTree>
    <p:extLst>
      <p:ext uri="{BB962C8B-B14F-4D97-AF65-F5344CB8AC3E}">
        <p14:creationId xmlns:p14="http://schemas.microsoft.com/office/powerpoint/2010/main" val="284290203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0-#ppt_w/2"/>
                                          </p:val>
                                        </p:tav>
                                        <p:tav tm="100000">
                                          <p:val>
                                            <p:strVal val="#ppt_x"/>
                                          </p:val>
                                        </p:tav>
                                      </p:tavLst>
                                    </p:anim>
                                    <p:anim calcmode="lin" valueType="num">
                                      <p:cBhvr additive="base">
                                        <p:cTn id="16" dur="5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fill="hold"/>
                                        <p:tgtEl>
                                          <p:spTgt spid="12"/>
                                        </p:tgtEl>
                                        <p:attrNameLst>
                                          <p:attrName>ppt_x</p:attrName>
                                        </p:attrNameLst>
                                      </p:cBhvr>
                                      <p:tavLst>
                                        <p:tav tm="0">
                                          <p:val>
                                            <p:strVal val="0-#ppt_w/2"/>
                                          </p:val>
                                        </p:tav>
                                        <p:tav tm="100000">
                                          <p:val>
                                            <p:strVal val="#ppt_x"/>
                                          </p:val>
                                        </p:tav>
                                      </p:tavLst>
                                    </p:anim>
                                    <p:anim calcmode="lin" valueType="num">
                                      <p:cBhvr additive="base">
                                        <p:cTn id="36" dur="500" fill="hold"/>
                                        <p:tgtEl>
                                          <p:spTgt spid="1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0-#ppt_w/2"/>
                                          </p:val>
                                        </p:tav>
                                        <p:tav tm="100000">
                                          <p:val>
                                            <p:strVal val="#ppt_x"/>
                                          </p:val>
                                        </p:tav>
                                      </p:tavLst>
                                    </p:anim>
                                    <p:anim calcmode="lin" valueType="num">
                                      <p:cBhvr additive="base">
                                        <p:cTn id="40" dur="500" fill="hold"/>
                                        <p:tgtEl>
                                          <p:spTgt spid="13"/>
                                        </p:tgtEl>
                                        <p:attrNameLst>
                                          <p:attrName>ppt_y</p:attrName>
                                        </p:attrNameLst>
                                      </p:cBhvr>
                                      <p:tavLst>
                                        <p:tav tm="0">
                                          <p:val>
                                            <p:strVal val="#ppt_y"/>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additive="base">
                                        <p:cTn id="51" dur="500" fill="hold"/>
                                        <p:tgtEl>
                                          <p:spTgt spid="16"/>
                                        </p:tgtEl>
                                        <p:attrNameLst>
                                          <p:attrName>ppt_x</p:attrName>
                                        </p:attrNameLst>
                                      </p:cBhvr>
                                      <p:tavLst>
                                        <p:tav tm="0">
                                          <p:val>
                                            <p:strVal val="#ppt_x"/>
                                          </p:val>
                                        </p:tav>
                                        <p:tav tm="100000">
                                          <p:val>
                                            <p:strVal val="#ppt_x"/>
                                          </p:val>
                                        </p:tav>
                                      </p:tavLst>
                                    </p:anim>
                                    <p:anim calcmode="lin" valueType="num">
                                      <p:cBhvr additive="base">
                                        <p:cTn id="52" dur="500" fill="hold"/>
                                        <p:tgtEl>
                                          <p:spTgt spid="16"/>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 calcmode="lin" valueType="num">
                                      <p:cBhvr additive="base">
                                        <p:cTn id="59" dur="500" fill="hold"/>
                                        <p:tgtEl>
                                          <p:spTgt spid="18"/>
                                        </p:tgtEl>
                                        <p:attrNameLst>
                                          <p:attrName>ppt_x</p:attrName>
                                        </p:attrNameLst>
                                      </p:cBhvr>
                                      <p:tavLst>
                                        <p:tav tm="0">
                                          <p:val>
                                            <p:strVal val="#ppt_x"/>
                                          </p:val>
                                        </p:tav>
                                        <p:tav tm="100000">
                                          <p:val>
                                            <p:strVal val="#ppt_x"/>
                                          </p:val>
                                        </p:tav>
                                      </p:tavLst>
                                    </p:anim>
                                    <p:anim calcmode="lin" valueType="num">
                                      <p:cBhvr additive="base">
                                        <p:cTn id="60" dur="500" fill="hold"/>
                                        <p:tgtEl>
                                          <p:spTgt spid="1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9"/>
                                        </p:tgtEl>
                                        <p:attrNameLst>
                                          <p:attrName>style.visibility</p:attrName>
                                        </p:attrNameLst>
                                      </p:cBhvr>
                                      <p:to>
                                        <p:strVal val="visible"/>
                                      </p:to>
                                    </p:set>
                                    <p:anim calcmode="lin" valueType="num">
                                      <p:cBhvr additive="base">
                                        <p:cTn id="63" dur="500" fill="hold"/>
                                        <p:tgtEl>
                                          <p:spTgt spid="19"/>
                                        </p:tgtEl>
                                        <p:attrNameLst>
                                          <p:attrName>ppt_x</p:attrName>
                                        </p:attrNameLst>
                                      </p:cBhvr>
                                      <p:tavLst>
                                        <p:tav tm="0">
                                          <p:val>
                                            <p:strVal val="#ppt_x"/>
                                          </p:val>
                                        </p:tav>
                                        <p:tav tm="100000">
                                          <p:val>
                                            <p:strVal val="#ppt_x"/>
                                          </p:val>
                                        </p:tav>
                                      </p:tavLst>
                                    </p:anim>
                                    <p:anim calcmode="lin" valueType="num">
                                      <p:cBhvr additive="base">
                                        <p:cTn id="64" dur="500" fill="hold"/>
                                        <p:tgtEl>
                                          <p:spTgt spid="1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ppt_x"/>
                                          </p:val>
                                        </p:tav>
                                        <p:tav tm="100000">
                                          <p:val>
                                            <p:strVal val="#ppt_x"/>
                                          </p:val>
                                        </p:tav>
                                      </p:tavLst>
                                    </p:anim>
                                    <p:anim calcmode="lin" valueType="num">
                                      <p:cBhvr additive="base">
                                        <p:cTn id="68" dur="500" fill="hold"/>
                                        <p:tgtEl>
                                          <p:spTgt spid="2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additive="base">
                                        <p:cTn id="71" dur="500" fill="hold"/>
                                        <p:tgtEl>
                                          <p:spTgt spid="21"/>
                                        </p:tgtEl>
                                        <p:attrNameLst>
                                          <p:attrName>ppt_x</p:attrName>
                                        </p:attrNameLst>
                                      </p:cBhvr>
                                      <p:tavLst>
                                        <p:tav tm="0">
                                          <p:val>
                                            <p:strVal val="#ppt_x"/>
                                          </p:val>
                                        </p:tav>
                                        <p:tav tm="100000">
                                          <p:val>
                                            <p:strVal val="#ppt_x"/>
                                          </p:val>
                                        </p:tav>
                                      </p:tavLst>
                                    </p:anim>
                                    <p:anim calcmode="lin" valueType="num">
                                      <p:cBhvr additive="base">
                                        <p:cTn id="72" dur="500" fill="hold"/>
                                        <p:tgtEl>
                                          <p:spTgt spid="21"/>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 calcmode="lin" valueType="num">
                                      <p:cBhvr additive="base">
                                        <p:cTn id="75" dur="500" fill="hold"/>
                                        <p:tgtEl>
                                          <p:spTgt spid="22"/>
                                        </p:tgtEl>
                                        <p:attrNameLst>
                                          <p:attrName>ppt_x</p:attrName>
                                        </p:attrNameLst>
                                      </p:cBhvr>
                                      <p:tavLst>
                                        <p:tav tm="0">
                                          <p:val>
                                            <p:strVal val="#ppt_x"/>
                                          </p:val>
                                        </p:tav>
                                        <p:tav tm="100000">
                                          <p:val>
                                            <p:strVal val="#ppt_x"/>
                                          </p:val>
                                        </p:tav>
                                      </p:tavLst>
                                    </p:anim>
                                    <p:anim calcmode="lin" valueType="num">
                                      <p:cBhvr additive="base">
                                        <p:cTn id="76"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THREE</a:t>
            </a:r>
            <a:endParaRPr lang="zh-CN" altLang="en-US" sz="4000" dirty="0">
              <a:solidFill>
                <a:schemeClr val="bg1"/>
              </a:solidFill>
            </a:endParaRPr>
          </a:p>
        </p:txBody>
      </p:sp>
      <p:pic>
        <p:nvPicPr>
          <p:cNvPr id="6" name="图片 5">
            <a:extLst>
              <a:ext uri="{FF2B5EF4-FFF2-40B4-BE49-F238E27FC236}">
                <a16:creationId xmlns="" xmlns:a16="http://schemas.microsoft.com/office/drawing/2014/main" id="{26B94005-56A6-4F42-BD48-D30A1CE841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23545" y="1891819"/>
            <a:ext cx="5087310" cy="337916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图片 6">
            <a:extLst>
              <a:ext uri="{FF2B5EF4-FFF2-40B4-BE49-F238E27FC236}">
                <a16:creationId xmlns="" xmlns:a16="http://schemas.microsoft.com/office/drawing/2014/main" id="{EDBF2491-8649-44FE-9B5B-BBC7AC8FD12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38643" y="1891819"/>
            <a:ext cx="3293084" cy="219538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文本框 7">
            <a:extLst>
              <a:ext uri="{FF2B5EF4-FFF2-40B4-BE49-F238E27FC236}">
                <a16:creationId xmlns="" xmlns:a16="http://schemas.microsoft.com/office/drawing/2014/main" id="{E03B3180-14B5-45BC-B6EC-FF3AC44748EA}"/>
              </a:ext>
            </a:extLst>
          </p:cNvPr>
          <p:cNvSpPr txBox="1"/>
          <p:nvPr/>
        </p:nvSpPr>
        <p:spPr>
          <a:xfrm>
            <a:off x="7111515" y="4517207"/>
            <a:ext cx="3579674" cy="1323439"/>
          </a:xfrm>
          <a:prstGeom prst="rect">
            <a:avLst/>
          </a:prstGeom>
          <a:noFill/>
        </p:spPr>
        <p:txBody>
          <a:bodyPr wrap="square" rtlCol="0">
            <a:spAutoFit/>
          </a:bodyPr>
          <a:lstStyle/>
          <a:p>
            <a:r>
              <a:rPr lang="en-US" altLang="zh-CN" sz="1600" dirty="0"/>
              <a:t>Click here to add words Click here to add words Click here to add words Click here to add words</a:t>
            </a:r>
            <a:endParaRPr lang="zh-CN" altLang="en-US" sz="1600" dirty="0"/>
          </a:p>
          <a:p>
            <a:endParaRPr lang="zh-CN" altLang="en-US" sz="1600" dirty="0"/>
          </a:p>
          <a:p>
            <a:endParaRPr lang="zh-CN" altLang="en-US" sz="1600" dirty="0"/>
          </a:p>
        </p:txBody>
      </p:sp>
    </p:spTree>
    <p:extLst>
      <p:ext uri="{BB962C8B-B14F-4D97-AF65-F5344CB8AC3E}">
        <p14:creationId xmlns:p14="http://schemas.microsoft.com/office/powerpoint/2010/main" val="384644212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6A660209-82FE-4F25-8F81-7073E2EC66F1}"/>
              </a:ext>
            </a:extLst>
          </p:cNvPr>
          <p:cNvSpPr/>
          <p:nvPr/>
        </p:nvSpPr>
        <p:spPr>
          <a:xfrm>
            <a:off x="4261851" y="0"/>
            <a:ext cx="4229100" cy="66294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 xmlns:a16="http://schemas.microsoft.com/office/drawing/2014/main" id="{F958B62A-08C1-42EB-9A72-E6C542C0A380}"/>
              </a:ext>
            </a:extLst>
          </p:cNvPr>
          <p:cNvSpPr/>
          <p:nvPr/>
        </p:nvSpPr>
        <p:spPr>
          <a:xfrm>
            <a:off x="1485899" y="571500"/>
            <a:ext cx="9582151" cy="5581650"/>
          </a:xfrm>
          <a:prstGeom prst="rect">
            <a:avLst/>
          </a:prstGeom>
          <a:solidFill>
            <a:srgbClr val="C5E6EA"/>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 xmlns:a16="http://schemas.microsoft.com/office/drawing/2014/main" id="{D09A6972-B442-4BC5-A650-21C45D5A5258}"/>
              </a:ext>
            </a:extLst>
          </p:cNvPr>
          <p:cNvSpPr txBox="1"/>
          <p:nvPr/>
        </p:nvSpPr>
        <p:spPr>
          <a:xfrm>
            <a:off x="8077200" y="5562600"/>
            <a:ext cx="2752725" cy="369332"/>
          </a:xfrm>
          <a:prstGeom prst="rect">
            <a:avLst/>
          </a:prstGeom>
          <a:noFill/>
        </p:spPr>
        <p:txBody>
          <a:bodyPr wrap="square" rtlCol="0">
            <a:spAutoFit/>
          </a:bodyPr>
          <a:lstStyle/>
          <a:p>
            <a:pPr algn="dist"/>
            <a:r>
              <a:rPr lang="en-US" altLang="zh-CN" dirty="0" smtClean="0">
                <a:solidFill>
                  <a:schemeClr val="bg1"/>
                </a:solidFill>
              </a:rPr>
              <a:t>20XX.03.30</a:t>
            </a:r>
            <a:endParaRPr lang="zh-CN" altLang="en-US" dirty="0">
              <a:solidFill>
                <a:schemeClr val="bg1"/>
              </a:solidFill>
            </a:endParaRPr>
          </a:p>
        </p:txBody>
      </p:sp>
      <p:sp>
        <p:nvSpPr>
          <p:cNvPr id="2" name="文本框 1">
            <a:extLst>
              <a:ext uri="{FF2B5EF4-FFF2-40B4-BE49-F238E27FC236}">
                <a16:creationId xmlns="" xmlns:a16="http://schemas.microsoft.com/office/drawing/2014/main" id="{D39A7677-64A4-408D-8D8B-C89BBC2BAE2E}"/>
              </a:ext>
            </a:extLst>
          </p:cNvPr>
          <p:cNvSpPr txBox="1"/>
          <p:nvPr/>
        </p:nvSpPr>
        <p:spPr>
          <a:xfrm>
            <a:off x="2476500" y="933450"/>
            <a:ext cx="7715250" cy="400110"/>
          </a:xfrm>
          <a:prstGeom prst="rect">
            <a:avLst/>
          </a:prstGeom>
          <a:noFill/>
        </p:spPr>
        <p:txBody>
          <a:bodyPr wrap="square" rtlCol="0">
            <a:spAutoFit/>
          </a:bodyPr>
          <a:lstStyle/>
          <a:p>
            <a:pPr algn="dist"/>
            <a:r>
              <a:rPr lang="en-US" altLang="zh-CN" sz="2000" b="1" dirty="0">
                <a:solidFill>
                  <a:schemeClr val="bg1"/>
                </a:solidFill>
              </a:rPr>
              <a:t>MONTHER DAY</a:t>
            </a:r>
            <a:endParaRPr lang="zh-CN" altLang="en-US" sz="2000" b="1" dirty="0">
              <a:solidFill>
                <a:schemeClr val="bg1"/>
              </a:solidFill>
            </a:endParaRPr>
          </a:p>
        </p:txBody>
      </p:sp>
      <p:sp>
        <p:nvSpPr>
          <p:cNvPr id="3" name="文本框 2">
            <a:extLst>
              <a:ext uri="{FF2B5EF4-FFF2-40B4-BE49-F238E27FC236}">
                <a16:creationId xmlns="" xmlns:a16="http://schemas.microsoft.com/office/drawing/2014/main" id="{1F09215F-C11E-4A69-AE12-25713A655475}"/>
              </a:ext>
            </a:extLst>
          </p:cNvPr>
          <p:cNvSpPr txBox="1"/>
          <p:nvPr/>
        </p:nvSpPr>
        <p:spPr>
          <a:xfrm>
            <a:off x="2814051" y="1905060"/>
            <a:ext cx="7377699" cy="1862048"/>
          </a:xfrm>
          <a:prstGeom prst="rect">
            <a:avLst/>
          </a:prstGeom>
          <a:noFill/>
        </p:spPr>
        <p:txBody>
          <a:bodyPr wrap="square" rtlCol="0">
            <a:spAutoFit/>
          </a:bodyPr>
          <a:lstStyle/>
          <a:p>
            <a:pPr algn="dist"/>
            <a:r>
              <a:rPr lang="en-US" altLang="zh-CN" sz="11500" b="1" dirty="0">
                <a:solidFill>
                  <a:schemeClr val="bg1"/>
                </a:solidFill>
              </a:rPr>
              <a:t>PART FOUR</a:t>
            </a:r>
            <a:endParaRPr lang="zh-CN" altLang="en-US" sz="11500" b="1" dirty="0">
              <a:solidFill>
                <a:schemeClr val="bg1"/>
              </a:solidFill>
            </a:endParaRPr>
          </a:p>
        </p:txBody>
      </p:sp>
      <p:sp>
        <p:nvSpPr>
          <p:cNvPr id="4" name="文本框 3">
            <a:extLst>
              <a:ext uri="{FF2B5EF4-FFF2-40B4-BE49-F238E27FC236}">
                <a16:creationId xmlns="" xmlns:a16="http://schemas.microsoft.com/office/drawing/2014/main" id="{50F9788E-C1C9-4B6A-9AAA-CD1C743850CD}"/>
              </a:ext>
            </a:extLst>
          </p:cNvPr>
          <p:cNvSpPr txBox="1"/>
          <p:nvPr/>
        </p:nvSpPr>
        <p:spPr>
          <a:xfrm>
            <a:off x="4589877" y="3630245"/>
            <a:ext cx="3573048" cy="523220"/>
          </a:xfrm>
          <a:prstGeom prst="rect">
            <a:avLst/>
          </a:prstGeom>
          <a:noFill/>
        </p:spPr>
        <p:txBody>
          <a:bodyPr wrap="square" rtlCol="0">
            <a:spAutoFit/>
          </a:bodyPr>
          <a:lstStyle/>
          <a:p>
            <a:pPr algn="dist"/>
            <a:r>
              <a:rPr lang="zh-CN" altLang="en-US" sz="2800"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373048589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FOUR</a:t>
            </a:r>
            <a:endParaRPr lang="zh-CN" altLang="en-US" sz="4000" dirty="0">
              <a:solidFill>
                <a:schemeClr val="bg1"/>
              </a:solidFill>
            </a:endParaRPr>
          </a:p>
        </p:txBody>
      </p:sp>
      <p:pic>
        <p:nvPicPr>
          <p:cNvPr id="6" name="图片 5">
            <a:extLst>
              <a:ext uri="{FF2B5EF4-FFF2-40B4-BE49-F238E27FC236}">
                <a16:creationId xmlns="" xmlns:a16="http://schemas.microsoft.com/office/drawing/2014/main" id="{96008649-3DD3-4A26-A023-2AB1DD97A22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47838" y="2828865"/>
            <a:ext cx="3471862" cy="2700337"/>
          </a:xfrm>
          <a:prstGeom prst="rect">
            <a:avLst/>
          </a:prstGeom>
        </p:spPr>
      </p:pic>
      <p:sp>
        <p:nvSpPr>
          <p:cNvPr id="7" name="文本框 6">
            <a:extLst>
              <a:ext uri="{FF2B5EF4-FFF2-40B4-BE49-F238E27FC236}">
                <a16:creationId xmlns="" xmlns:a16="http://schemas.microsoft.com/office/drawing/2014/main" id="{D7F38569-0907-4847-A8B3-EED5FF2023EA}"/>
              </a:ext>
            </a:extLst>
          </p:cNvPr>
          <p:cNvSpPr txBox="1"/>
          <p:nvPr/>
        </p:nvSpPr>
        <p:spPr>
          <a:xfrm>
            <a:off x="5867400" y="1728786"/>
            <a:ext cx="2305050" cy="584775"/>
          </a:xfrm>
          <a:prstGeom prst="rect">
            <a:avLst/>
          </a:prstGeom>
          <a:noFill/>
        </p:spPr>
        <p:txBody>
          <a:bodyPr wrap="square" rtlCol="0">
            <a:spAutoFit/>
          </a:bodyPr>
          <a:lstStyle/>
          <a:p>
            <a:pPr algn="dist"/>
            <a:r>
              <a:rPr lang="zh-CN" altLang="en-US" sz="3200" b="1" dirty="0">
                <a:latin typeface="微软雅黑" panose="020B0503020204020204" pitchFamily="34" charset="-122"/>
                <a:ea typeface="微软雅黑" panose="020B0503020204020204" pitchFamily="34" charset="-122"/>
              </a:rPr>
              <a:t>节日介绍</a:t>
            </a:r>
          </a:p>
        </p:txBody>
      </p:sp>
      <p:cxnSp>
        <p:nvCxnSpPr>
          <p:cNvPr id="8" name="直接连接符 7">
            <a:extLst>
              <a:ext uri="{FF2B5EF4-FFF2-40B4-BE49-F238E27FC236}">
                <a16:creationId xmlns="" xmlns:a16="http://schemas.microsoft.com/office/drawing/2014/main" id="{7AF30E5E-8E54-48EC-B94E-48C1062C130D}"/>
              </a:ext>
            </a:extLst>
          </p:cNvPr>
          <p:cNvCxnSpPr/>
          <p:nvPr/>
        </p:nvCxnSpPr>
        <p:spPr>
          <a:xfrm>
            <a:off x="5867400" y="2577374"/>
            <a:ext cx="184785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 xmlns:a16="http://schemas.microsoft.com/office/drawing/2014/main" id="{6B568E3C-D811-4D94-B1CF-84D6BDFE63A6}"/>
              </a:ext>
            </a:extLst>
          </p:cNvPr>
          <p:cNvSpPr/>
          <p:nvPr/>
        </p:nvSpPr>
        <p:spPr>
          <a:xfrm>
            <a:off x="5867400" y="2708313"/>
            <a:ext cx="4876800" cy="2862322"/>
          </a:xfrm>
          <a:prstGeom prst="rect">
            <a:avLst/>
          </a:prstGeom>
        </p:spPr>
        <p:txBody>
          <a:bodyPr wrap="square">
            <a:spAutoFit/>
          </a:bodyPr>
          <a:lstStyle/>
          <a:p>
            <a:pPr>
              <a:lnSpc>
                <a:spcPct val="150000"/>
              </a:lnSpc>
            </a:pPr>
            <a:r>
              <a:rPr lang="zh-CN" altLang="en-US" sz="2400" dirty="0">
                <a:solidFill>
                  <a:srgbClr val="333333"/>
                </a:solidFill>
                <a:latin typeface="微软雅黑" panose="020B0503020204020204" pitchFamily="34" charset="-122"/>
                <a:ea typeface="微软雅黑" panose="020B0503020204020204" pitchFamily="34" charset="-122"/>
              </a:rPr>
              <a:t>母亲节（</a:t>
            </a:r>
            <a:r>
              <a:rPr lang="en-US" altLang="zh-CN" sz="2400" dirty="0">
                <a:solidFill>
                  <a:srgbClr val="333333"/>
                </a:solidFill>
                <a:latin typeface="微软雅黑" panose="020B0503020204020204" pitchFamily="34" charset="-122"/>
                <a:ea typeface="微软雅黑" panose="020B0503020204020204" pitchFamily="34" charset="-122"/>
              </a:rPr>
              <a:t>Mother's Day</a:t>
            </a:r>
            <a:r>
              <a:rPr lang="zh-CN" altLang="en-US" sz="2400" dirty="0">
                <a:solidFill>
                  <a:srgbClr val="333333"/>
                </a:solidFill>
                <a:latin typeface="微软雅黑" panose="020B0503020204020204" pitchFamily="34" charset="-122"/>
                <a:ea typeface="微软雅黑" panose="020B0503020204020204" pitchFamily="34" charset="-122"/>
              </a:rPr>
              <a:t>），是一个感谢母亲的节日，这个节日最早出现在古希腊；而现代的母亲节起源于美国，是每年</a:t>
            </a:r>
            <a:r>
              <a:rPr lang="en-US" altLang="zh-CN" sz="2400" dirty="0">
                <a:solidFill>
                  <a:srgbClr val="333333"/>
                </a:solidFill>
                <a:latin typeface="微软雅黑" panose="020B0503020204020204" pitchFamily="34" charset="-122"/>
                <a:ea typeface="微软雅黑" panose="020B0503020204020204" pitchFamily="34" charset="-122"/>
              </a:rPr>
              <a:t>5</a:t>
            </a:r>
            <a:r>
              <a:rPr lang="zh-CN" altLang="en-US" sz="2400" dirty="0">
                <a:solidFill>
                  <a:srgbClr val="333333"/>
                </a:solidFill>
                <a:latin typeface="微软雅黑" panose="020B0503020204020204" pitchFamily="34" charset="-122"/>
                <a:ea typeface="微软雅黑" panose="020B0503020204020204" pitchFamily="34" charset="-122"/>
              </a:rPr>
              <a:t>月的第二个星期日。</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00935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6A660209-82FE-4F25-8F81-7073E2EC66F1}"/>
              </a:ext>
            </a:extLst>
          </p:cNvPr>
          <p:cNvSpPr/>
          <p:nvPr/>
        </p:nvSpPr>
        <p:spPr>
          <a:xfrm>
            <a:off x="4261851" y="0"/>
            <a:ext cx="4229100" cy="66294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 xmlns:a16="http://schemas.microsoft.com/office/drawing/2014/main" id="{F958B62A-08C1-42EB-9A72-E6C542C0A380}"/>
              </a:ext>
            </a:extLst>
          </p:cNvPr>
          <p:cNvSpPr/>
          <p:nvPr/>
        </p:nvSpPr>
        <p:spPr>
          <a:xfrm>
            <a:off x="1485899" y="571500"/>
            <a:ext cx="9582151" cy="5581650"/>
          </a:xfrm>
          <a:prstGeom prst="rect">
            <a:avLst/>
          </a:prstGeom>
          <a:solidFill>
            <a:srgbClr val="C5E6EA"/>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AE227CC3-B2D1-40C8-9C85-25591283B1A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94902" y="2552700"/>
            <a:ext cx="3282429" cy="3600450"/>
          </a:xfrm>
          <a:prstGeom prst="rect">
            <a:avLst/>
          </a:prstGeom>
        </p:spPr>
      </p:pic>
      <p:sp>
        <p:nvSpPr>
          <p:cNvPr id="2" name="文本框 1">
            <a:extLst>
              <a:ext uri="{FF2B5EF4-FFF2-40B4-BE49-F238E27FC236}">
                <a16:creationId xmlns="" xmlns:a16="http://schemas.microsoft.com/office/drawing/2014/main" id="{4B1FF72F-5190-422C-A96E-95CD39DB14AB}"/>
              </a:ext>
            </a:extLst>
          </p:cNvPr>
          <p:cNvSpPr txBox="1"/>
          <p:nvPr/>
        </p:nvSpPr>
        <p:spPr>
          <a:xfrm>
            <a:off x="5471527" y="946577"/>
            <a:ext cx="3819524" cy="830997"/>
          </a:xfrm>
          <a:prstGeom prst="rect">
            <a:avLst/>
          </a:prstGeom>
          <a:noFill/>
        </p:spPr>
        <p:txBody>
          <a:bodyPr wrap="squar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rPr>
              <a:t>目  录</a:t>
            </a:r>
          </a:p>
        </p:txBody>
      </p:sp>
      <p:sp>
        <p:nvSpPr>
          <p:cNvPr id="3" name="矩形: 折角 2">
            <a:extLst>
              <a:ext uri="{FF2B5EF4-FFF2-40B4-BE49-F238E27FC236}">
                <a16:creationId xmlns="" xmlns:a16="http://schemas.microsoft.com/office/drawing/2014/main" id="{307BA1FE-DB13-404B-AD10-B7C4F1984ABB}"/>
              </a:ext>
            </a:extLst>
          </p:cNvPr>
          <p:cNvSpPr/>
          <p:nvPr/>
        </p:nvSpPr>
        <p:spPr>
          <a:xfrm>
            <a:off x="5962650" y="2133600"/>
            <a:ext cx="476250" cy="419100"/>
          </a:xfrm>
          <a:prstGeom prst="foldedCorne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E33D5F20-6EC0-4EF3-B58F-604657C190F4}"/>
              </a:ext>
            </a:extLst>
          </p:cNvPr>
          <p:cNvSpPr txBox="1"/>
          <p:nvPr/>
        </p:nvSpPr>
        <p:spPr>
          <a:xfrm>
            <a:off x="6577599" y="2091035"/>
            <a:ext cx="3448050" cy="461665"/>
          </a:xfrm>
          <a:prstGeom prst="rect">
            <a:avLst/>
          </a:prstGeom>
          <a:noFill/>
        </p:spPr>
        <p:txBody>
          <a:bodyPr wrap="square" rtlCol="0">
            <a:spAutoFit/>
          </a:bodyPr>
          <a:lstStyle/>
          <a:p>
            <a:pPr algn="dist"/>
            <a:r>
              <a:rPr lang="zh-CN" altLang="en-US" sz="2400" dirty="0">
                <a:solidFill>
                  <a:schemeClr val="bg1"/>
                </a:solidFill>
                <a:latin typeface="微软雅黑" panose="020B0503020204020204" pitchFamily="34" charset="-122"/>
                <a:ea typeface="微软雅黑" panose="020B0503020204020204" pitchFamily="34" charset="-122"/>
              </a:rPr>
              <a:t>单击此处添加标题</a:t>
            </a:r>
          </a:p>
        </p:txBody>
      </p:sp>
      <p:sp>
        <p:nvSpPr>
          <p:cNvPr id="11" name="矩形: 折角 10">
            <a:extLst>
              <a:ext uri="{FF2B5EF4-FFF2-40B4-BE49-F238E27FC236}">
                <a16:creationId xmlns="" xmlns:a16="http://schemas.microsoft.com/office/drawing/2014/main" id="{ED59C77B-F8C6-4270-8186-106B25E29EB2}"/>
              </a:ext>
            </a:extLst>
          </p:cNvPr>
          <p:cNvSpPr/>
          <p:nvPr/>
        </p:nvSpPr>
        <p:spPr>
          <a:xfrm>
            <a:off x="5962650" y="3240732"/>
            <a:ext cx="476250" cy="419100"/>
          </a:xfrm>
          <a:prstGeom prst="foldedCorne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 xmlns:a16="http://schemas.microsoft.com/office/drawing/2014/main" id="{A802AE9E-F76C-4C0F-BFCB-AFA67C604F6B}"/>
              </a:ext>
            </a:extLst>
          </p:cNvPr>
          <p:cNvSpPr txBox="1"/>
          <p:nvPr/>
        </p:nvSpPr>
        <p:spPr>
          <a:xfrm>
            <a:off x="6577599" y="3198167"/>
            <a:ext cx="3448050" cy="461665"/>
          </a:xfrm>
          <a:prstGeom prst="rect">
            <a:avLst/>
          </a:prstGeom>
          <a:noFill/>
        </p:spPr>
        <p:txBody>
          <a:bodyPr wrap="square" rtlCol="0">
            <a:spAutoFit/>
          </a:bodyPr>
          <a:lstStyle/>
          <a:p>
            <a:pPr algn="dist"/>
            <a:r>
              <a:rPr lang="zh-CN" altLang="en-US" sz="2400" dirty="0">
                <a:solidFill>
                  <a:schemeClr val="bg1"/>
                </a:solidFill>
                <a:latin typeface="微软雅黑" panose="020B0503020204020204" pitchFamily="34" charset="-122"/>
                <a:ea typeface="微软雅黑" panose="020B0503020204020204" pitchFamily="34" charset="-122"/>
              </a:rPr>
              <a:t>单击此处添加标题</a:t>
            </a:r>
          </a:p>
        </p:txBody>
      </p:sp>
      <p:sp>
        <p:nvSpPr>
          <p:cNvPr id="14" name="矩形: 折角 13">
            <a:extLst>
              <a:ext uri="{FF2B5EF4-FFF2-40B4-BE49-F238E27FC236}">
                <a16:creationId xmlns="" xmlns:a16="http://schemas.microsoft.com/office/drawing/2014/main" id="{38450646-375F-4056-88DD-20AD919CDB32}"/>
              </a:ext>
            </a:extLst>
          </p:cNvPr>
          <p:cNvSpPr/>
          <p:nvPr/>
        </p:nvSpPr>
        <p:spPr>
          <a:xfrm>
            <a:off x="5962650" y="4230082"/>
            <a:ext cx="476250" cy="419100"/>
          </a:xfrm>
          <a:prstGeom prst="foldedCorne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a:extLst>
              <a:ext uri="{FF2B5EF4-FFF2-40B4-BE49-F238E27FC236}">
                <a16:creationId xmlns="" xmlns:a16="http://schemas.microsoft.com/office/drawing/2014/main" id="{8BE3E42B-4C2E-4854-A25D-E05B15BBEC89}"/>
              </a:ext>
            </a:extLst>
          </p:cNvPr>
          <p:cNvSpPr txBox="1"/>
          <p:nvPr/>
        </p:nvSpPr>
        <p:spPr>
          <a:xfrm>
            <a:off x="6577599" y="4187517"/>
            <a:ext cx="3448050" cy="461665"/>
          </a:xfrm>
          <a:prstGeom prst="rect">
            <a:avLst/>
          </a:prstGeom>
          <a:noFill/>
        </p:spPr>
        <p:txBody>
          <a:bodyPr wrap="square" rtlCol="0">
            <a:spAutoFit/>
          </a:bodyPr>
          <a:lstStyle/>
          <a:p>
            <a:pPr algn="dist"/>
            <a:r>
              <a:rPr lang="zh-CN" altLang="en-US" sz="2400" dirty="0">
                <a:solidFill>
                  <a:schemeClr val="bg1"/>
                </a:solidFill>
                <a:latin typeface="微软雅黑" panose="020B0503020204020204" pitchFamily="34" charset="-122"/>
                <a:ea typeface="微软雅黑" panose="020B0503020204020204" pitchFamily="34" charset="-122"/>
              </a:rPr>
              <a:t>单击此处添加标题</a:t>
            </a:r>
          </a:p>
        </p:txBody>
      </p:sp>
      <p:sp>
        <p:nvSpPr>
          <p:cNvPr id="16" name="矩形: 折角 15">
            <a:extLst>
              <a:ext uri="{FF2B5EF4-FFF2-40B4-BE49-F238E27FC236}">
                <a16:creationId xmlns="" xmlns:a16="http://schemas.microsoft.com/office/drawing/2014/main" id="{4C7D1695-5759-42EB-B681-0B2E539848B3}"/>
              </a:ext>
            </a:extLst>
          </p:cNvPr>
          <p:cNvSpPr/>
          <p:nvPr/>
        </p:nvSpPr>
        <p:spPr>
          <a:xfrm>
            <a:off x="5962650" y="5337214"/>
            <a:ext cx="476250" cy="419100"/>
          </a:xfrm>
          <a:prstGeom prst="foldedCorne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a:extLst>
              <a:ext uri="{FF2B5EF4-FFF2-40B4-BE49-F238E27FC236}">
                <a16:creationId xmlns="" xmlns:a16="http://schemas.microsoft.com/office/drawing/2014/main" id="{218EC073-1DEC-445F-8243-29A55543005D}"/>
              </a:ext>
            </a:extLst>
          </p:cNvPr>
          <p:cNvSpPr txBox="1"/>
          <p:nvPr/>
        </p:nvSpPr>
        <p:spPr>
          <a:xfrm>
            <a:off x="6577599" y="5294649"/>
            <a:ext cx="3448050" cy="461665"/>
          </a:xfrm>
          <a:prstGeom prst="rect">
            <a:avLst/>
          </a:prstGeom>
          <a:noFill/>
        </p:spPr>
        <p:txBody>
          <a:bodyPr wrap="square" rtlCol="0">
            <a:spAutoFit/>
          </a:bodyPr>
          <a:lstStyle/>
          <a:p>
            <a:pPr algn="dist"/>
            <a:r>
              <a:rPr lang="zh-CN" altLang="en-US" sz="2400" dirty="0">
                <a:solidFill>
                  <a:schemeClr val="bg1"/>
                </a:solidFill>
                <a:latin typeface="微软雅黑" panose="020B0503020204020204" pitchFamily="34" charset="-122"/>
                <a:ea typeface="微软雅黑" panose="020B0503020204020204" pitchFamily="34" charset="-122"/>
              </a:rPr>
              <a:t>单击此处添加标题</a:t>
            </a:r>
          </a:p>
        </p:txBody>
      </p:sp>
      <p:sp>
        <p:nvSpPr>
          <p:cNvPr id="5" name="文本框 4">
            <a:extLst>
              <a:ext uri="{FF2B5EF4-FFF2-40B4-BE49-F238E27FC236}">
                <a16:creationId xmlns="" xmlns:a16="http://schemas.microsoft.com/office/drawing/2014/main" id="{D96BA9F0-BF1B-4698-94AA-F3C4186D6763}"/>
              </a:ext>
            </a:extLst>
          </p:cNvPr>
          <p:cNvSpPr txBox="1"/>
          <p:nvPr/>
        </p:nvSpPr>
        <p:spPr>
          <a:xfrm>
            <a:off x="5962650" y="2112317"/>
            <a:ext cx="609600" cy="461665"/>
          </a:xfrm>
          <a:prstGeom prst="rect">
            <a:avLst/>
          </a:prstGeom>
          <a:noFill/>
        </p:spPr>
        <p:txBody>
          <a:bodyPr wrap="square" rtlCol="0">
            <a:spAutoFit/>
          </a:bodyPr>
          <a:lstStyle/>
          <a:p>
            <a:r>
              <a:rPr lang="en-US" altLang="zh-CN" sz="2400" b="1" dirty="0"/>
              <a:t>01</a:t>
            </a:r>
            <a:endParaRPr lang="zh-CN" altLang="en-US" sz="2400" b="1" dirty="0"/>
          </a:p>
        </p:txBody>
      </p:sp>
      <p:sp>
        <p:nvSpPr>
          <p:cNvPr id="18" name="文本框 17">
            <a:extLst>
              <a:ext uri="{FF2B5EF4-FFF2-40B4-BE49-F238E27FC236}">
                <a16:creationId xmlns="" xmlns:a16="http://schemas.microsoft.com/office/drawing/2014/main" id="{A137BF19-EECA-40FE-9256-37F4A661B943}"/>
              </a:ext>
            </a:extLst>
          </p:cNvPr>
          <p:cNvSpPr txBox="1"/>
          <p:nvPr/>
        </p:nvSpPr>
        <p:spPr>
          <a:xfrm>
            <a:off x="5962650" y="3219449"/>
            <a:ext cx="609600" cy="461665"/>
          </a:xfrm>
          <a:prstGeom prst="rect">
            <a:avLst/>
          </a:prstGeom>
          <a:noFill/>
        </p:spPr>
        <p:txBody>
          <a:bodyPr wrap="square" rtlCol="0">
            <a:spAutoFit/>
          </a:bodyPr>
          <a:lstStyle/>
          <a:p>
            <a:r>
              <a:rPr lang="en-US" altLang="zh-CN" sz="2400" b="1" dirty="0"/>
              <a:t>02</a:t>
            </a:r>
            <a:endParaRPr lang="zh-CN" altLang="en-US" sz="2400" b="1" dirty="0"/>
          </a:p>
        </p:txBody>
      </p:sp>
      <p:sp>
        <p:nvSpPr>
          <p:cNvPr id="19" name="文本框 18">
            <a:extLst>
              <a:ext uri="{FF2B5EF4-FFF2-40B4-BE49-F238E27FC236}">
                <a16:creationId xmlns="" xmlns:a16="http://schemas.microsoft.com/office/drawing/2014/main" id="{71FF8B37-04F8-4F84-9181-0AA495AE360E}"/>
              </a:ext>
            </a:extLst>
          </p:cNvPr>
          <p:cNvSpPr txBox="1"/>
          <p:nvPr/>
        </p:nvSpPr>
        <p:spPr>
          <a:xfrm>
            <a:off x="5928726" y="4227848"/>
            <a:ext cx="609600" cy="461665"/>
          </a:xfrm>
          <a:prstGeom prst="rect">
            <a:avLst/>
          </a:prstGeom>
          <a:noFill/>
        </p:spPr>
        <p:txBody>
          <a:bodyPr wrap="square" rtlCol="0">
            <a:spAutoFit/>
          </a:bodyPr>
          <a:lstStyle/>
          <a:p>
            <a:r>
              <a:rPr lang="en-US" altLang="zh-CN" sz="2400" b="1" dirty="0"/>
              <a:t>03</a:t>
            </a:r>
            <a:endParaRPr lang="zh-CN" altLang="en-US" sz="2400" b="1" dirty="0"/>
          </a:p>
        </p:txBody>
      </p:sp>
      <p:sp>
        <p:nvSpPr>
          <p:cNvPr id="20" name="文本框 19">
            <a:extLst>
              <a:ext uri="{FF2B5EF4-FFF2-40B4-BE49-F238E27FC236}">
                <a16:creationId xmlns="" xmlns:a16="http://schemas.microsoft.com/office/drawing/2014/main" id="{C9A11BCC-8C15-4DE7-AE4E-4D66CB52A49F}"/>
              </a:ext>
            </a:extLst>
          </p:cNvPr>
          <p:cNvSpPr txBox="1"/>
          <p:nvPr/>
        </p:nvSpPr>
        <p:spPr>
          <a:xfrm>
            <a:off x="5928726" y="5327688"/>
            <a:ext cx="609600" cy="461665"/>
          </a:xfrm>
          <a:prstGeom prst="rect">
            <a:avLst/>
          </a:prstGeom>
          <a:noFill/>
        </p:spPr>
        <p:txBody>
          <a:bodyPr wrap="square" rtlCol="0">
            <a:spAutoFit/>
          </a:bodyPr>
          <a:lstStyle/>
          <a:p>
            <a:r>
              <a:rPr lang="en-US" altLang="zh-CN" sz="2400" b="1" dirty="0"/>
              <a:t>04</a:t>
            </a:r>
            <a:endParaRPr lang="zh-CN" altLang="en-US" sz="2400" b="1" dirty="0"/>
          </a:p>
        </p:txBody>
      </p:sp>
    </p:spTree>
    <p:extLst>
      <p:ext uri="{BB962C8B-B14F-4D97-AF65-F5344CB8AC3E}">
        <p14:creationId xmlns:p14="http://schemas.microsoft.com/office/powerpoint/2010/main" val="34768120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additive="base">
                                        <p:cTn id="26" dur="800" fill="hold"/>
                                        <p:tgtEl>
                                          <p:spTgt spid="3"/>
                                        </p:tgtEl>
                                        <p:attrNameLst>
                                          <p:attrName>ppt_x</p:attrName>
                                        </p:attrNameLst>
                                      </p:cBhvr>
                                      <p:tavLst>
                                        <p:tav tm="0">
                                          <p:val>
                                            <p:strVal val="1+#ppt_w/2"/>
                                          </p:val>
                                        </p:tav>
                                        <p:tav tm="100000">
                                          <p:val>
                                            <p:strVal val="#ppt_x"/>
                                          </p:val>
                                        </p:tav>
                                      </p:tavLst>
                                    </p:anim>
                                    <p:anim calcmode="lin" valueType="num">
                                      <p:cBhvr additive="base">
                                        <p:cTn id="27" dur="800" fill="hold"/>
                                        <p:tgtEl>
                                          <p:spTgt spid="3"/>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800" fill="hold"/>
                                        <p:tgtEl>
                                          <p:spTgt spid="4"/>
                                        </p:tgtEl>
                                        <p:attrNameLst>
                                          <p:attrName>ppt_x</p:attrName>
                                        </p:attrNameLst>
                                      </p:cBhvr>
                                      <p:tavLst>
                                        <p:tav tm="0">
                                          <p:val>
                                            <p:strVal val="1+#ppt_w/2"/>
                                          </p:val>
                                        </p:tav>
                                        <p:tav tm="100000">
                                          <p:val>
                                            <p:strVal val="#ppt_x"/>
                                          </p:val>
                                        </p:tav>
                                      </p:tavLst>
                                    </p:anim>
                                    <p:anim calcmode="lin" valueType="num">
                                      <p:cBhvr additive="base">
                                        <p:cTn id="31" dur="8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additive="base">
                                        <p:cTn id="36" dur="800" fill="hold"/>
                                        <p:tgtEl>
                                          <p:spTgt spid="11"/>
                                        </p:tgtEl>
                                        <p:attrNameLst>
                                          <p:attrName>ppt_x</p:attrName>
                                        </p:attrNameLst>
                                      </p:cBhvr>
                                      <p:tavLst>
                                        <p:tav tm="0">
                                          <p:val>
                                            <p:strVal val="1+#ppt_w/2"/>
                                          </p:val>
                                        </p:tav>
                                        <p:tav tm="100000">
                                          <p:val>
                                            <p:strVal val="#ppt_x"/>
                                          </p:val>
                                        </p:tav>
                                      </p:tavLst>
                                    </p:anim>
                                    <p:anim calcmode="lin" valueType="num">
                                      <p:cBhvr additive="base">
                                        <p:cTn id="37" dur="800" fill="hold"/>
                                        <p:tgtEl>
                                          <p:spTgt spid="11"/>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800" fill="hold"/>
                                        <p:tgtEl>
                                          <p:spTgt spid="13"/>
                                        </p:tgtEl>
                                        <p:attrNameLst>
                                          <p:attrName>ppt_x</p:attrName>
                                        </p:attrNameLst>
                                      </p:cBhvr>
                                      <p:tavLst>
                                        <p:tav tm="0">
                                          <p:val>
                                            <p:strVal val="1+#ppt_w/2"/>
                                          </p:val>
                                        </p:tav>
                                        <p:tav tm="100000">
                                          <p:val>
                                            <p:strVal val="#ppt_x"/>
                                          </p:val>
                                        </p:tav>
                                      </p:tavLst>
                                    </p:anim>
                                    <p:anim calcmode="lin" valueType="num">
                                      <p:cBhvr additive="base">
                                        <p:cTn id="41" dur="8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800" fill="hold"/>
                                        <p:tgtEl>
                                          <p:spTgt spid="14"/>
                                        </p:tgtEl>
                                        <p:attrNameLst>
                                          <p:attrName>ppt_x</p:attrName>
                                        </p:attrNameLst>
                                      </p:cBhvr>
                                      <p:tavLst>
                                        <p:tav tm="0">
                                          <p:val>
                                            <p:strVal val="1+#ppt_w/2"/>
                                          </p:val>
                                        </p:tav>
                                        <p:tav tm="100000">
                                          <p:val>
                                            <p:strVal val="#ppt_x"/>
                                          </p:val>
                                        </p:tav>
                                      </p:tavLst>
                                    </p:anim>
                                    <p:anim calcmode="lin" valueType="num">
                                      <p:cBhvr additive="base">
                                        <p:cTn id="47" dur="800" fill="hold"/>
                                        <p:tgtEl>
                                          <p:spTgt spid="14"/>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800" fill="hold"/>
                                        <p:tgtEl>
                                          <p:spTgt spid="15"/>
                                        </p:tgtEl>
                                        <p:attrNameLst>
                                          <p:attrName>ppt_x</p:attrName>
                                        </p:attrNameLst>
                                      </p:cBhvr>
                                      <p:tavLst>
                                        <p:tav tm="0">
                                          <p:val>
                                            <p:strVal val="1+#ppt_w/2"/>
                                          </p:val>
                                        </p:tav>
                                        <p:tav tm="100000">
                                          <p:val>
                                            <p:strVal val="#ppt_x"/>
                                          </p:val>
                                        </p:tav>
                                      </p:tavLst>
                                    </p:anim>
                                    <p:anim calcmode="lin" valueType="num">
                                      <p:cBhvr additive="base">
                                        <p:cTn id="51" dur="8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2"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800" fill="hold"/>
                                        <p:tgtEl>
                                          <p:spTgt spid="16"/>
                                        </p:tgtEl>
                                        <p:attrNameLst>
                                          <p:attrName>ppt_x</p:attrName>
                                        </p:attrNameLst>
                                      </p:cBhvr>
                                      <p:tavLst>
                                        <p:tav tm="0">
                                          <p:val>
                                            <p:strVal val="1+#ppt_w/2"/>
                                          </p:val>
                                        </p:tav>
                                        <p:tav tm="100000">
                                          <p:val>
                                            <p:strVal val="#ppt_x"/>
                                          </p:val>
                                        </p:tav>
                                      </p:tavLst>
                                    </p:anim>
                                    <p:anim calcmode="lin" valueType="num">
                                      <p:cBhvr additive="base">
                                        <p:cTn id="57" dur="800" fill="hold"/>
                                        <p:tgtEl>
                                          <p:spTgt spid="16"/>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additive="base">
                                        <p:cTn id="60" dur="800" fill="hold"/>
                                        <p:tgtEl>
                                          <p:spTgt spid="17"/>
                                        </p:tgtEl>
                                        <p:attrNameLst>
                                          <p:attrName>ppt_x</p:attrName>
                                        </p:attrNameLst>
                                      </p:cBhvr>
                                      <p:tavLst>
                                        <p:tav tm="0">
                                          <p:val>
                                            <p:strVal val="1+#ppt_w/2"/>
                                          </p:val>
                                        </p:tav>
                                        <p:tav tm="100000">
                                          <p:val>
                                            <p:strVal val="#ppt_x"/>
                                          </p:val>
                                        </p:tav>
                                      </p:tavLst>
                                    </p:anim>
                                    <p:anim calcmode="lin" valueType="num">
                                      <p:cBhvr additive="base">
                                        <p:cTn id="61" dur="8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500"/>
                                        <p:tgtEl>
                                          <p:spTgt spid="5"/>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19"/>
                                        </p:tgtEl>
                                        <p:attrNameLst>
                                          <p:attrName>style.visibility</p:attrName>
                                        </p:attrNameLst>
                                      </p:cBhvr>
                                      <p:to>
                                        <p:strVal val="visible"/>
                                      </p:to>
                                    </p:set>
                                    <p:animEffect transition="in" filter="fade">
                                      <p:cBhvr>
                                        <p:cTn id="76" dur="500"/>
                                        <p:tgtEl>
                                          <p:spTgt spid="19"/>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3" grpId="0" animBg="1"/>
      <p:bldP spid="4" grpId="0"/>
      <p:bldP spid="11" grpId="0" animBg="1"/>
      <p:bldP spid="13" grpId="0"/>
      <p:bldP spid="14" grpId="0" animBg="1"/>
      <p:bldP spid="15" grpId="0"/>
      <p:bldP spid="16" grpId="0" animBg="1"/>
      <p:bldP spid="17" grpId="0"/>
      <p:bldP spid="5" grpId="0"/>
      <p:bldP spid="18" grpId="0"/>
      <p:bldP spid="19"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FOUR</a:t>
            </a:r>
            <a:endParaRPr lang="zh-CN" altLang="en-US" sz="4000" dirty="0">
              <a:solidFill>
                <a:schemeClr val="bg1"/>
              </a:solidFill>
            </a:endParaRPr>
          </a:p>
        </p:txBody>
      </p:sp>
      <p:pic>
        <p:nvPicPr>
          <p:cNvPr id="5" name="图片 4">
            <a:extLst>
              <a:ext uri="{FF2B5EF4-FFF2-40B4-BE49-F238E27FC236}">
                <a16:creationId xmlns="" xmlns:a16="http://schemas.microsoft.com/office/drawing/2014/main" id="{6FF610A1-AECB-4C01-820E-8C274918EE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67622" y="1420676"/>
            <a:ext cx="4485755" cy="299080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6" name="矩形 5">
            <a:extLst>
              <a:ext uri="{FF2B5EF4-FFF2-40B4-BE49-F238E27FC236}">
                <a16:creationId xmlns="" xmlns:a16="http://schemas.microsoft.com/office/drawing/2014/main" id="{00EC96AA-20E2-49F0-AFA8-CAE7C6E69EB1}"/>
              </a:ext>
            </a:extLst>
          </p:cNvPr>
          <p:cNvSpPr/>
          <p:nvPr/>
        </p:nvSpPr>
        <p:spPr>
          <a:xfrm>
            <a:off x="5567622" y="4678181"/>
            <a:ext cx="5195627" cy="1200329"/>
          </a:xfrm>
          <a:prstGeom prst="rect">
            <a:avLst/>
          </a:prstGeom>
        </p:spPr>
        <p:txBody>
          <a:bodyPr wrap="square">
            <a:spAutoFit/>
          </a:bodyPr>
          <a:lstStyle/>
          <a:p>
            <a:r>
              <a:rPr lang="en-US" altLang="zh-CN" dirty="0"/>
              <a:t>Click here to add words Click here to add words Click here to add words Click here to add words Click here add words Click here</a:t>
            </a:r>
            <a:endParaRPr lang="zh-CN" altLang="en-US" dirty="0"/>
          </a:p>
          <a:p>
            <a:endParaRPr lang="zh-CN" altLang="en-US" dirty="0"/>
          </a:p>
        </p:txBody>
      </p:sp>
      <p:pic>
        <p:nvPicPr>
          <p:cNvPr id="7" name="图片 6">
            <a:extLst>
              <a:ext uri="{FF2B5EF4-FFF2-40B4-BE49-F238E27FC236}">
                <a16:creationId xmlns="" xmlns:a16="http://schemas.microsoft.com/office/drawing/2014/main" id="{F2939336-2092-4D25-8947-6524BF3DD45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02865" y="1420676"/>
            <a:ext cx="2669197" cy="177946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图片 7">
            <a:extLst>
              <a:ext uri="{FF2B5EF4-FFF2-40B4-BE49-F238E27FC236}">
                <a16:creationId xmlns="" xmlns:a16="http://schemas.microsoft.com/office/drawing/2014/main" id="{220891EC-5B55-4E45-B64D-FA2552D7C35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402865" y="3619858"/>
            <a:ext cx="2669197" cy="177946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1225557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anim calcmode="lin" valueType="num">
                                      <p:cBhvr>
                                        <p:cTn id="27" dur="1000" fill="hold"/>
                                        <p:tgtEl>
                                          <p:spTgt spid="8"/>
                                        </p:tgtEl>
                                        <p:attrNameLst>
                                          <p:attrName>ppt_x</p:attrName>
                                        </p:attrNameLst>
                                      </p:cBhvr>
                                      <p:tavLst>
                                        <p:tav tm="0">
                                          <p:val>
                                            <p:strVal val="#ppt_x"/>
                                          </p:val>
                                        </p:tav>
                                        <p:tav tm="100000">
                                          <p:val>
                                            <p:strVal val="#ppt_x"/>
                                          </p:val>
                                        </p:tav>
                                      </p:tavLst>
                                    </p:anim>
                                    <p:anim calcmode="lin" valueType="num">
                                      <p:cBhvr>
                                        <p:cTn id="2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FOUR</a:t>
            </a:r>
            <a:endParaRPr lang="zh-CN" altLang="en-US" sz="4000" dirty="0">
              <a:solidFill>
                <a:schemeClr val="bg1"/>
              </a:solidFill>
            </a:endParaRPr>
          </a:p>
        </p:txBody>
      </p:sp>
      <p:sp>
        <p:nvSpPr>
          <p:cNvPr id="5" name="饼形 6">
            <a:extLst>
              <a:ext uri="{FF2B5EF4-FFF2-40B4-BE49-F238E27FC236}">
                <a16:creationId xmlns="" xmlns:a16="http://schemas.microsoft.com/office/drawing/2014/main" id="{DDEA93D3-963C-4AF6-9E54-4D5AC3269D75}"/>
              </a:ext>
            </a:extLst>
          </p:cNvPr>
          <p:cNvSpPr>
            <a:spLocks/>
          </p:cNvSpPr>
          <p:nvPr/>
        </p:nvSpPr>
        <p:spPr bwMode="auto">
          <a:xfrm rot="21426610">
            <a:off x="4646707" y="1953076"/>
            <a:ext cx="3929063" cy="3929062"/>
          </a:xfrm>
          <a:custGeom>
            <a:avLst/>
            <a:gdLst>
              <a:gd name="T0" fmla="*/ 3929063 w 3929063"/>
              <a:gd name="T1" fmla="*/ 1964531 h 3929062"/>
              <a:gd name="T2" fmla="*/ 2737370 w 3929063"/>
              <a:gd name="T3" fmla="*/ 3770660 h 3929062"/>
              <a:gd name="T4" fmla="*/ 1964532 w 3929063"/>
              <a:gd name="T5" fmla="*/ 1964531 h 3929062"/>
              <a:gd name="T6" fmla="*/ 3929063 w 3929063"/>
              <a:gd name="T7" fmla="*/ 1964531 h 3929062"/>
            </a:gdLst>
            <a:ahLst/>
            <a:cxnLst>
              <a:cxn ang="0">
                <a:pos x="T0" y="T1"/>
              </a:cxn>
              <a:cxn ang="0">
                <a:pos x="T2" y="T3"/>
              </a:cxn>
              <a:cxn ang="0">
                <a:pos x="T4" y="T5"/>
              </a:cxn>
              <a:cxn ang="0">
                <a:pos x="T6" y="T7"/>
              </a:cxn>
            </a:cxnLst>
            <a:rect l="0" t="0" r="r" b="b"/>
            <a:pathLst>
              <a:path w="3929063" h="3929062">
                <a:moveTo>
                  <a:pt x="3929063" y="1964531"/>
                </a:moveTo>
                <a:cubicBezTo>
                  <a:pt x="3929063" y="2750805"/>
                  <a:pt x="3460246" y="3461343"/>
                  <a:pt x="2737370" y="3770660"/>
                </a:cubicBezTo>
                <a:lnTo>
                  <a:pt x="1964532" y="1964531"/>
                </a:lnTo>
                <a:lnTo>
                  <a:pt x="3929063" y="1964531"/>
                </a:lnTo>
                <a:close/>
              </a:path>
            </a:pathLst>
          </a:custGeom>
          <a:solidFill>
            <a:srgbClr val="C5E6EA"/>
          </a:solidFill>
          <a:ln>
            <a:noFill/>
          </a:ln>
          <a:extLst/>
        </p:spPr>
        <p:txBody>
          <a:bodyPr anchor="ctr"/>
          <a:lstStyle/>
          <a:p>
            <a:endParaRPr lang="zh-CN" altLang="en-US" dirty="0"/>
          </a:p>
        </p:txBody>
      </p:sp>
      <p:sp>
        <p:nvSpPr>
          <p:cNvPr id="6" name="椭圆 23">
            <a:extLst>
              <a:ext uri="{FF2B5EF4-FFF2-40B4-BE49-F238E27FC236}">
                <a16:creationId xmlns="" xmlns:a16="http://schemas.microsoft.com/office/drawing/2014/main" id="{FAFA5680-BE47-4C6F-86CB-508DACA410EC}"/>
              </a:ext>
            </a:extLst>
          </p:cNvPr>
          <p:cNvSpPr>
            <a:spLocks/>
          </p:cNvSpPr>
          <p:nvPr/>
        </p:nvSpPr>
        <p:spPr bwMode="auto">
          <a:xfrm>
            <a:off x="4218082" y="1884813"/>
            <a:ext cx="2541588" cy="3683000"/>
          </a:xfrm>
          <a:custGeom>
            <a:avLst/>
            <a:gdLst>
              <a:gd name="T0" fmla="*/ 790215 w 2251968"/>
              <a:gd name="T1" fmla="*/ 0 h 3263462"/>
              <a:gd name="T2" fmla="*/ 2251968 w 2251968"/>
              <a:gd name="T3" fmla="*/ 1669228 h 3263462"/>
              <a:gd name="T4" fmla="*/ 724161 w 2251968"/>
              <a:gd name="T5" fmla="*/ 3263462 h 3263462"/>
              <a:gd name="T6" fmla="*/ 0 w 2251968"/>
              <a:gd name="T7" fmla="*/ 1660884 h 3263462"/>
              <a:gd name="T8" fmla="*/ 790215 w 2251968"/>
              <a:gd name="T9" fmla="*/ 0 h 3263462"/>
            </a:gdLst>
            <a:ahLst/>
            <a:cxnLst>
              <a:cxn ang="0">
                <a:pos x="T0" y="T1"/>
              </a:cxn>
              <a:cxn ang="0">
                <a:pos x="T2" y="T3"/>
              </a:cxn>
              <a:cxn ang="0">
                <a:pos x="T4" y="T5"/>
              </a:cxn>
              <a:cxn ang="0">
                <a:pos x="T6" y="T7"/>
              </a:cxn>
              <a:cxn ang="0">
                <a:pos x="T8" y="T9"/>
              </a:cxn>
            </a:cxnLst>
            <a:rect l="0" t="0" r="r" b="b"/>
            <a:pathLst>
              <a:path w="2251968" h="3263462">
                <a:moveTo>
                  <a:pt x="790215" y="0"/>
                </a:moveTo>
                <a:lnTo>
                  <a:pt x="2251968" y="1669228"/>
                </a:lnTo>
                <a:lnTo>
                  <a:pt x="724161" y="3263462"/>
                </a:lnTo>
                <a:cubicBezTo>
                  <a:pt x="279418" y="2872729"/>
                  <a:pt x="0" y="2299437"/>
                  <a:pt x="0" y="1660884"/>
                </a:cubicBezTo>
                <a:cubicBezTo>
                  <a:pt x="0" y="990644"/>
                  <a:pt x="307837" y="392303"/>
                  <a:pt x="790215" y="0"/>
                </a:cubicBezTo>
                <a:close/>
              </a:path>
            </a:pathLst>
          </a:custGeom>
          <a:solidFill>
            <a:srgbClr val="D6C0DB"/>
          </a:solidFill>
          <a:ln>
            <a:noFill/>
          </a:ln>
          <a:extLst/>
        </p:spPr>
        <p:txBody>
          <a:bodyPr anchor="ctr"/>
          <a:lstStyle/>
          <a:p>
            <a:endParaRPr lang="zh-CN" altLang="en-US" dirty="0"/>
          </a:p>
        </p:txBody>
      </p:sp>
      <p:sp>
        <p:nvSpPr>
          <p:cNvPr id="7" name="椭圆 18">
            <a:extLst>
              <a:ext uri="{FF2B5EF4-FFF2-40B4-BE49-F238E27FC236}">
                <a16:creationId xmlns="" xmlns:a16="http://schemas.microsoft.com/office/drawing/2014/main" id="{23D04A89-0083-4163-9C20-C4A6F71496D1}"/>
              </a:ext>
            </a:extLst>
          </p:cNvPr>
          <p:cNvSpPr>
            <a:spLocks noChangeArrowheads="1"/>
          </p:cNvSpPr>
          <p:nvPr/>
        </p:nvSpPr>
        <p:spPr bwMode="auto">
          <a:xfrm>
            <a:off x="4847880" y="2062015"/>
            <a:ext cx="3332163" cy="3330575"/>
          </a:xfrm>
          <a:prstGeom prst="ellipse">
            <a:avLst/>
          </a:prstGeom>
          <a:gradFill rotWithShape="1">
            <a:gsLst>
              <a:gs pos="0">
                <a:schemeClr val="bg1"/>
              </a:gs>
              <a:gs pos="100000">
                <a:srgbClr val="D9D9D9"/>
              </a:gs>
            </a:gsLst>
            <a:lin ang="2700000" scaled="1"/>
          </a:gradFill>
          <a:ln w="12700" cmpd="sng">
            <a:solidFill>
              <a:schemeClr val="bg1"/>
            </a:solidFill>
            <a:round/>
            <a:headEnd/>
            <a:tailEnd/>
          </a:ln>
          <a:effectLst>
            <a:outerShdw dist="63500" dir="8100000" algn="ctr" rotWithShape="0">
              <a:srgbClr val="000000">
                <a:alpha val="25000"/>
              </a:srgbClr>
            </a:outerShdw>
          </a:effec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just" eaLnBrk="1" hangingPunct="1"/>
            <a:endParaRPr lang="zh-CN" altLang="en-US" sz="3100">
              <a:solidFill>
                <a:schemeClr val="bg1"/>
              </a:solidFill>
            </a:endParaRPr>
          </a:p>
        </p:txBody>
      </p:sp>
      <p:cxnSp>
        <p:nvCxnSpPr>
          <p:cNvPr id="9" name="连接符: 肘形 8">
            <a:extLst>
              <a:ext uri="{FF2B5EF4-FFF2-40B4-BE49-F238E27FC236}">
                <a16:creationId xmlns="" xmlns:a16="http://schemas.microsoft.com/office/drawing/2014/main" id="{B31EBA25-764C-4993-8AA7-E8010496EF46}"/>
              </a:ext>
            </a:extLst>
          </p:cNvPr>
          <p:cNvCxnSpPr/>
          <p:nvPr/>
        </p:nvCxnSpPr>
        <p:spPr>
          <a:xfrm rot="10800000">
            <a:off x="2743200" y="2381250"/>
            <a:ext cx="1474882" cy="857250"/>
          </a:xfrm>
          <a:prstGeom prst="bentConnector3">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0" name="连接符: 肘形 9">
            <a:extLst>
              <a:ext uri="{FF2B5EF4-FFF2-40B4-BE49-F238E27FC236}">
                <a16:creationId xmlns="" xmlns:a16="http://schemas.microsoft.com/office/drawing/2014/main" id="{813615E2-89BB-4680-8B43-86AECCE6B67D}"/>
              </a:ext>
            </a:extLst>
          </p:cNvPr>
          <p:cNvCxnSpPr>
            <a:cxnSpLocks/>
          </p:cNvCxnSpPr>
          <p:nvPr/>
        </p:nvCxnSpPr>
        <p:spPr>
          <a:xfrm rot="10800000" flipV="1">
            <a:off x="8422640" y="3726312"/>
            <a:ext cx="1388110" cy="847127"/>
          </a:xfrm>
          <a:prstGeom prst="bentConnector3">
            <a:avLst/>
          </a:prstGeom>
          <a:ln>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1" name="文本框 10">
            <a:extLst>
              <a:ext uri="{FF2B5EF4-FFF2-40B4-BE49-F238E27FC236}">
                <a16:creationId xmlns="" xmlns:a16="http://schemas.microsoft.com/office/drawing/2014/main" id="{26FDAFC5-778C-4780-A7A0-BBF51F4171D5}"/>
              </a:ext>
            </a:extLst>
          </p:cNvPr>
          <p:cNvSpPr txBox="1"/>
          <p:nvPr/>
        </p:nvSpPr>
        <p:spPr>
          <a:xfrm>
            <a:off x="1707560" y="2861951"/>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12" name="文本框 11">
            <a:extLst>
              <a:ext uri="{FF2B5EF4-FFF2-40B4-BE49-F238E27FC236}">
                <a16:creationId xmlns="" xmlns:a16="http://schemas.microsoft.com/office/drawing/2014/main" id="{61070453-0C10-4E50-8FBE-00662B7E69A9}"/>
              </a:ext>
            </a:extLst>
          </p:cNvPr>
          <p:cNvSpPr txBox="1"/>
          <p:nvPr/>
        </p:nvSpPr>
        <p:spPr>
          <a:xfrm>
            <a:off x="1382183" y="3397872"/>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3" name="文本框 12">
            <a:extLst>
              <a:ext uri="{FF2B5EF4-FFF2-40B4-BE49-F238E27FC236}">
                <a16:creationId xmlns="" xmlns:a16="http://schemas.microsoft.com/office/drawing/2014/main" id="{18860D99-D632-4778-B3C9-101697BFA4BF}"/>
              </a:ext>
            </a:extLst>
          </p:cNvPr>
          <p:cNvSpPr txBox="1"/>
          <p:nvPr/>
        </p:nvSpPr>
        <p:spPr>
          <a:xfrm>
            <a:off x="1382183" y="3734938"/>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4" name="文本框 13">
            <a:extLst>
              <a:ext uri="{FF2B5EF4-FFF2-40B4-BE49-F238E27FC236}">
                <a16:creationId xmlns="" xmlns:a16="http://schemas.microsoft.com/office/drawing/2014/main" id="{19202BCD-B0DF-45B5-8663-DBE97823154E}"/>
              </a:ext>
            </a:extLst>
          </p:cNvPr>
          <p:cNvSpPr txBox="1"/>
          <p:nvPr/>
        </p:nvSpPr>
        <p:spPr>
          <a:xfrm>
            <a:off x="8806559" y="4801725"/>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15" name="文本框 14">
            <a:extLst>
              <a:ext uri="{FF2B5EF4-FFF2-40B4-BE49-F238E27FC236}">
                <a16:creationId xmlns="" xmlns:a16="http://schemas.microsoft.com/office/drawing/2014/main" id="{28690109-C4CD-4E43-A7C2-948E9B73C1C3}"/>
              </a:ext>
            </a:extLst>
          </p:cNvPr>
          <p:cNvSpPr txBox="1"/>
          <p:nvPr/>
        </p:nvSpPr>
        <p:spPr>
          <a:xfrm>
            <a:off x="8481182" y="5337646"/>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16" name="文本框 15">
            <a:extLst>
              <a:ext uri="{FF2B5EF4-FFF2-40B4-BE49-F238E27FC236}">
                <a16:creationId xmlns="" xmlns:a16="http://schemas.microsoft.com/office/drawing/2014/main" id="{F37FA3A4-F282-4EC0-A5E7-F1639EC54596}"/>
              </a:ext>
            </a:extLst>
          </p:cNvPr>
          <p:cNvSpPr txBox="1"/>
          <p:nvPr/>
        </p:nvSpPr>
        <p:spPr>
          <a:xfrm>
            <a:off x="8481182" y="5674712"/>
            <a:ext cx="2510668" cy="369332"/>
          </a:xfrm>
          <a:prstGeom prst="rect">
            <a:avLst/>
          </a:prstGeom>
          <a:noFill/>
        </p:spPr>
        <p:txBody>
          <a:bodyPr wrap="square" rtlCol="0">
            <a:spAutoFit/>
          </a:bodyPr>
          <a:lstStyle/>
          <a:p>
            <a:r>
              <a:rPr lang="en-US" altLang="zh-CN" dirty="0"/>
              <a:t>Click here to add words</a:t>
            </a:r>
            <a:endParaRPr lang="zh-CN" altLang="en-US" dirty="0"/>
          </a:p>
        </p:txBody>
      </p:sp>
      <p:pic>
        <p:nvPicPr>
          <p:cNvPr id="23" name="图片 22">
            <a:extLst>
              <a:ext uri="{FF2B5EF4-FFF2-40B4-BE49-F238E27FC236}">
                <a16:creationId xmlns="" xmlns:a16="http://schemas.microsoft.com/office/drawing/2014/main" id="{E5D4A169-539D-448B-801B-3B23FA6883B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10723" y="2373165"/>
            <a:ext cx="2752725" cy="3019425"/>
          </a:xfrm>
          <a:prstGeom prst="rect">
            <a:avLst/>
          </a:prstGeom>
        </p:spPr>
      </p:pic>
    </p:spTree>
    <p:extLst>
      <p:ext uri="{BB962C8B-B14F-4D97-AF65-F5344CB8AC3E}">
        <p14:creationId xmlns:p14="http://schemas.microsoft.com/office/powerpoint/2010/main" val="67591407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circle(in)">
                                      <p:cBhvr>
                                        <p:cTn id="10" dur="2000"/>
                                        <p:tgtEl>
                                          <p:spTgt spid="6"/>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ircle(in)">
                                      <p:cBhvr>
                                        <p:cTn id="13" dur="20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down)">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ppt_x"/>
                                          </p:val>
                                        </p:tav>
                                        <p:tav tm="100000">
                                          <p:val>
                                            <p:strVal val="#ppt_x"/>
                                          </p:val>
                                        </p:tav>
                                      </p:tavLst>
                                    </p:anim>
                                    <p:anim calcmode="lin" valueType="num">
                                      <p:cBhvr additive="base">
                                        <p:cTn id="27" dur="50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additive="base">
                                        <p:cTn id="34" dur="500" fill="hold"/>
                                        <p:tgtEl>
                                          <p:spTgt spid="13"/>
                                        </p:tgtEl>
                                        <p:attrNameLst>
                                          <p:attrName>ppt_x</p:attrName>
                                        </p:attrNameLst>
                                      </p:cBhvr>
                                      <p:tavLst>
                                        <p:tav tm="0">
                                          <p:val>
                                            <p:strVal val="#ppt_x"/>
                                          </p:val>
                                        </p:tav>
                                        <p:tav tm="100000">
                                          <p:val>
                                            <p:strVal val="#ppt_x"/>
                                          </p:val>
                                        </p:tav>
                                      </p:tavLst>
                                    </p:anim>
                                    <p:anim calcmode="lin" valueType="num">
                                      <p:cBhvr additive="base">
                                        <p:cTn id="35" dur="500" fill="hold"/>
                                        <p:tgtEl>
                                          <p:spTgt spid="13"/>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ppt_x"/>
                                          </p:val>
                                        </p:tav>
                                        <p:tav tm="100000">
                                          <p:val>
                                            <p:strVal val="#ppt_x"/>
                                          </p:val>
                                        </p:tav>
                                      </p:tavLst>
                                    </p:anim>
                                    <p:anim calcmode="lin" valueType="num">
                                      <p:cBhvr additive="base">
                                        <p:cTn id="39" dur="500" fill="hold"/>
                                        <p:tgtEl>
                                          <p:spTgt spid="1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additive="base">
                                        <p:cTn id="46" dur="500" fill="hold"/>
                                        <p:tgtEl>
                                          <p:spTgt spid="16"/>
                                        </p:tgtEl>
                                        <p:attrNameLst>
                                          <p:attrName>ppt_x</p:attrName>
                                        </p:attrNameLst>
                                      </p:cBhvr>
                                      <p:tavLst>
                                        <p:tav tm="0">
                                          <p:val>
                                            <p:strVal val="#ppt_x"/>
                                          </p:val>
                                        </p:tav>
                                        <p:tav tm="100000">
                                          <p:val>
                                            <p:strVal val="#ppt_x"/>
                                          </p:val>
                                        </p:tav>
                                      </p:tavLst>
                                    </p:anim>
                                    <p:anim calcmode="lin" valueType="num">
                                      <p:cBhvr additive="base">
                                        <p:cTn id="4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1000"/>
                                        <p:tgtEl>
                                          <p:spTgt spid="23"/>
                                        </p:tgtEl>
                                      </p:cBhvr>
                                    </p:animEffect>
                                    <p:anim calcmode="lin" valueType="num">
                                      <p:cBhvr>
                                        <p:cTn id="53" dur="1000" fill="hold"/>
                                        <p:tgtEl>
                                          <p:spTgt spid="23"/>
                                        </p:tgtEl>
                                        <p:attrNameLst>
                                          <p:attrName>ppt_x</p:attrName>
                                        </p:attrNameLst>
                                      </p:cBhvr>
                                      <p:tavLst>
                                        <p:tav tm="0">
                                          <p:val>
                                            <p:strVal val="#ppt_x"/>
                                          </p:val>
                                        </p:tav>
                                        <p:tav tm="100000">
                                          <p:val>
                                            <p:strVal val="#ppt_x"/>
                                          </p:val>
                                        </p:tav>
                                      </p:tavLst>
                                    </p:anim>
                                    <p:anim calcmode="lin" valueType="num">
                                      <p:cBhvr>
                                        <p:cTn id="5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1" grpId="0"/>
      <p:bldP spid="12" grpId="0"/>
      <p:bldP spid="13" grpId="0"/>
      <p:bldP spid="14" grpId="0"/>
      <p:bldP spid="15" grpId="0"/>
      <p:bldP spid="1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FOUR</a:t>
            </a:r>
            <a:endParaRPr lang="zh-CN" altLang="en-US" sz="4000" dirty="0">
              <a:solidFill>
                <a:schemeClr val="bg1"/>
              </a:solidFill>
            </a:endParaRPr>
          </a:p>
        </p:txBody>
      </p:sp>
      <p:sp>
        <p:nvSpPr>
          <p:cNvPr id="6" name="任意多边形 19">
            <a:extLst>
              <a:ext uri="{FF2B5EF4-FFF2-40B4-BE49-F238E27FC236}">
                <a16:creationId xmlns="" xmlns:a16="http://schemas.microsoft.com/office/drawing/2014/main" id="{CA781727-96A0-428E-A6CB-0FFCED115DD4}"/>
              </a:ext>
            </a:extLst>
          </p:cNvPr>
          <p:cNvSpPr/>
          <p:nvPr/>
        </p:nvSpPr>
        <p:spPr>
          <a:xfrm>
            <a:off x="0" y="2987073"/>
            <a:ext cx="12195175" cy="1415219"/>
          </a:xfrm>
          <a:custGeom>
            <a:avLst/>
            <a:gdLst>
              <a:gd name="connsiteX0" fmla="*/ 0 w 9144000"/>
              <a:gd name="connsiteY0" fmla="*/ 472630 h 1415219"/>
              <a:gd name="connsiteX1" fmla="*/ 2712720 w 9144000"/>
              <a:gd name="connsiteY1" fmla="*/ 1295590 h 1415219"/>
              <a:gd name="connsiteX2" fmla="*/ 4632960 w 9144000"/>
              <a:gd name="connsiteY2" fmla="*/ 190 h 1415219"/>
              <a:gd name="connsiteX3" fmla="*/ 7299960 w 9144000"/>
              <a:gd name="connsiteY3" fmla="*/ 1402270 h 1415219"/>
              <a:gd name="connsiteX4" fmla="*/ 9144000 w 9144000"/>
              <a:gd name="connsiteY4" fmla="*/ 579310 h 14152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415219">
                <a:moveTo>
                  <a:pt x="0" y="472630"/>
                </a:moveTo>
                <a:cubicBezTo>
                  <a:pt x="970280" y="923480"/>
                  <a:pt x="1940560" y="1374330"/>
                  <a:pt x="2712720" y="1295590"/>
                </a:cubicBezTo>
                <a:cubicBezTo>
                  <a:pt x="3484880" y="1216850"/>
                  <a:pt x="3868420" y="-17590"/>
                  <a:pt x="4632960" y="190"/>
                </a:cubicBezTo>
                <a:cubicBezTo>
                  <a:pt x="5397500" y="17970"/>
                  <a:pt x="6548120" y="1305750"/>
                  <a:pt x="7299960" y="1402270"/>
                </a:cubicBezTo>
                <a:cubicBezTo>
                  <a:pt x="8051800" y="1498790"/>
                  <a:pt x="8597900" y="1039050"/>
                  <a:pt x="9144000" y="579310"/>
                </a:cubicBezTo>
              </a:path>
            </a:pathLst>
          </a:custGeom>
          <a:noFill/>
          <a:ln>
            <a:solidFill>
              <a:srgbClr val="D6C0D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a:extLst>
              <a:ext uri="{FF2B5EF4-FFF2-40B4-BE49-F238E27FC236}">
                <a16:creationId xmlns="" xmlns:a16="http://schemas.microsoft.com/office/drawing/2014/main" id="{D99345B8-97BF-4513-9B64-496DFC3A5A97}"/>
              </a:ext>
            </a:extLst>
          </p:cNvPr>
          <p:cNvSpPr/>
          <p:nvPr/>
        </p:nvSpPr>
        <p:spPr>
          <a:xfrm>
            <a:off x="2768926" y="4031055"/>
            <a:ext cx="544201" cy="544059"/>
          </a:xfrm>
          <a:prstGeom prst="ellipse">
            <a:avLst/>
          </a:prstGeom>
          <a:solidFill>
            <a:srgbClr val="C5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8" name="椭圆 7">
            <a:extLst>
              <a:ext uri="{FF2B5EF4-FFF2-40B4-BE49-F238E27FC236}">
                <a16:creationId xmlns="" xmlns:a16="http://schemas.microsoft.com/office/drawing/2014/main" id="{2502B544-3365-4729-BE3E-1C5C25021C05}"/>
              </a:ext>
            </a:extLst>
          </p:cNvPr>
          <p:cNvSpPr/>
          <p:nvPr/>
        </p:nvSpPr>
        <p:spPr>
          <a:xfrm>
            <a:off x="4397431" y="3561958"/>
            <a:ext cx="544201" cy="544059"/>
          </a:xfrm>
          <a:prstGeom prst="ellipse">
            <a:avLst/>
          </a:prstGeom>
          <a:solidFill>
            <a:srgbClr val="C5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9" name="椭圆 8">
            <a:extLst>
              <a:ext uri="{FF2B5EF4-FFF2-40B4-BE49-F238E27FC236}">
                <a16:creationId xmlns="" xmlns:a16="http://schemas.microsoft.com/office/drawing/2014/main" id="{018A477C-0B20-402E-859F-FCAE0C1C1E70}"/>
              </a:ext>
            </a:extLst>
          </p:cNvPr>
          <p:cNvSpPr/>
          <p:nvPr/>
        </p:nvSpPr>
        <p:spPr>
          <a:xfrm>
            <a:off x="6474005" y="2968033"/>
            <a:ext cx="544201" cy="544059"/>
          </a:xfrm>
          <a:prstGeom prst="ellipse">
            <a:avLst/>
          </a:prstGeom>
          <a:solidFill>
            <a:srgbClr val="C5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0" name="椭圆 9">
            <a:extLst>
              <a:ext uri="{FF2B5EF4-FFF2-40B4-BE49-F238E27FC236}">
                <a16:creationId xmlns="" xmlns:a16="http://schemas.microsoft.com/office/drawing/2014/main" id="{9E2DFC1E-1300-42FB-9834-913919006DC2}"/>
              </a:ext>
            </a:extLst>
          </p:cNvPr>
          <p:cNvSpPr/>
          <p:nvPr/>
        </p:nvSpPr>
        <p:spPr>
          <a:xfrm>
            <a:off x="8946598" y="4035056"/>
            <a:ext cx="544201" cy="544059"/>
          </a:xfrm>
          <a:prstGeom prst="ellipse">
            <a:avLst/>
          </a:prstGeom>
          <a:solidFill>
            <a:srgbClr val="C5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11" name="文本框 10">
            <a:extLst>
              <a:ext uri="{FF2B5EF4-FFF2-40B4-BE49-F238E27FC236}">
                <a16:creationId xmlns="" xmlns:a16="http://schemas.microsoft.com/office/drawing/2014/main" id="{5675E4F3-5DC7-4570-9903-6B8D1765BA9A}"/>
              </a:ext>
            </a:extLst>
          </p:cNvPr>
          <p:cNvSpPr txBox="1"/>
          <p:nvPr/>
        </p:nvSpPr>
        <p:spPr>
          <a:xfrm>
            <a:off x="2321678" y="4739797"/>
            <a:ext cx="2699641" cy="523220"/>
          </a:xfrm>
          <a:prstGeom prst="rect">
            <a:avLst/>
          </a:prstGeom>
          <a:noFill/>
        </p:spPr>
        <p:txBody>
          <a:bodyPr wrap="square" rtlCol="0">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2" name="文本框 11">
            <a:extLst>
              <a:ext uri="{FF2B5EF4-FFF2-40B4-BE49-F238E27FC236}">
                <a16:creationId xmlns="" xmlns:a16="http://schemas.microsoft.com/office/drawing/2014/main" id="{86D6110E-3E4E-4C2F-94D4-D7C7D667B86D}"/>
              </a:ext>
            </a:extLst>
          </p:cNvPr>
          <p:cNvSpPr txBox="1"/>
          <p:nvPr/>
        </p:nvSpPr>
        <p:spPr>
          <a:xfrm>
            <a:off x="1996301" y="5275718"/>
            <a:ext cx="2510668" cy="369332"/>
          </a:xfrm>
          <a:prstGeom prst="rect">
            <a:avLst/>
          </a:prstGeom>
          <a:noFill/>
        </p:spPr>
        <p:txBody>
          <a:bodyPr wrap="square" rtlCol="0">
            <a:spAutoFit/>
          </a:bodyPr>
          <a:lstStyle/>
          <a:p>
            <a:r>
              <a:rPr lang="en-US" altLang="zh-CN" dirty="0">
                <a:solidFill>
                  <a:schemeClr val="bg1">
                    <a:lumMod val="50000"/>
                  </a:schemeClr>
                </a:solidFill>
              </a:rPr>
              <a:t>Click here to add words</a:t>
            </a:r>
            <a:endParaRPr lang="zh-CN" altLang="en-US" dirty="0">
              <a:solidFill>
                <a:schemeClr val="bg1">
                  <a:lumMod val="50000"/>
                </a:schemeClr>
              </a:solidFill>
            </a:endParaRPr>
          </a:p>
        </p:txBody>
      </p:sp>
      <p:sp>
        <p:nvSpPr>
          <p:cNvPr id="13" name="文本框 12">
            <a:extLst>
              <a:ext uri="{FF2B5EF4-FFF2-40B4-BE49-F238E27FC236}">
                <a16:creationId xmlns="" xmlns:a16="http://schemas.microsoft.com/office/drawing/2014/main" id="{2371EDA3-2B08-49F7-AB5E-81A1F7F22CBD}"/>
              </a:ext>
            </a:extLst>
          </p:cNvPr>
          <p:cNvSpPr txBox="1"/>
          <p:nvPr/>
        </p:nvSpPr>
        <p:spPr>
          <a:xfrm>
            <a:off x="1996301" y="5612784"/>
            <a:ext cx="2510668" cy="369332"/>
          </a:xfrm>
          <a:prstGeom prst="rect">
            <a:avLst/>
          </a:prstGeom>
          <a:noFill/>
        </p:spPr>
        <p:txBody>
          <a:bodyPr wrap="square" rtlCol="0">
            <a:spAutoFit/>
          </a:bodyPr>
          <a:lstStyle/>
          <a:p>
            <a:r>
              <a:rPr lang="en-US" altLang="zh-CN" dirty="0">
                <a:solidFill>
                  <a:schemeClr val="bg1">
                    <a:lumMod val="50000"/>
                  </a:schemeClr>
                </a:solidFill>
              </a:rPr>
              <a:t>Click here to add words</a:t>
            </a:r>
            <a:endParaRPr lang="zh-CN" altLang="en-US" dirty="0">
              <a:solidFill>
                <a:schemeClr val="bg1">
                  <a:lumMod val="50000"/>
                </a:schemeClr>
              </a:solidFill>
            </a:endParaRPr>
          </a:p>
        </p:txBody>
      </p:sp>
      <p:sp>
        <p:nvSpPr>
          <p:cNvPr id="14" name="文本框 13">
            <a:extLst>
              <a:ext uri="{FF2B5EF4-FFF2-40B4-BE49-F238E27FC236}">
                <a16:creationId xmlns="" xmlns:a16="http://schemas.microsoft.com/office/drawing/2014/main" id="{464B6E4A-43CA-4AF8-98DF-45835B665275}"/>
              </a:ext>
            </a:extLst>
          </p:cNvPr>
          <p:cNvSpPr txBox="1"/>
          <p:nvPr/>
        </p:nvSpPr>
        <p:spPr>
          <a:xfrm>
            <a:off x="3661726" y="1896521"/>
            <a:ext cx="2699641" cy="523220"/>
          </a:xfrm>
          <a:prstGeom prst="rect">
            <a:avLst/>
          </a:prstGeom>
          <a:noFill/>
        </p:spPr>
        <p:txBody>
          <a:bodyPr wrap="square" rtlCol="0">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5" name="文本框 14">
            <a:extLst>
              <a:ext uri="{FF2B5EF4-FFF2-40B4-BE49-F238E27FC236}">
                <a16:creationId xmlns="" xmlns:a16="http://schemas.microsoft.com/office/drawing/2014/main" id="{41766FAF-8E78-4DFA-B618-12C9B6DFA649}"/>
              </a:ext>
            </a:extLst>
          </p:cNvPr>
          <p:cNvSpPr txBox="1"/>
          <p:nvPr/>
        </p:nvSpPr>
        <p:spPr>
          <a:xfrm>
            <a:off x="3336349" y="2432442"/>
            <a:ext cx="2510668" cy="369332"/>
          </a:xfrm>
          <a:prstGeom prst="rect">
            <a:avLst/>
          </a:prstGeom>
          <a:noFill/>
        </p:spPr>
        <p:txBody>
          <a:bodyPr wrap="square" rtlCol="0">
            <a:spAutoFit/>
          </a:bodyPr>
          <a:lstStyle/>
          <a:p>
            <a:r>
              <a:rPr lang="en-US" altLang="zh-CN" dirty="0">
                <a:solidFill>
                  <a:schemeClr val="bg1">
                    <a:lumMod val="50000"/>
                  </a:schemeClr>
                </a:solidFill>
              </a:rPr>
              <a:t>Click here to add words</a:t>
            </a:r>
            <a:endParaRPr lang="zh-CN" altLang="en-US" dirty="0">
              <a:solidFill>
                <a:schemeClr val="bg1">
                  <a:lumMod val="50000"/>
                </a:schemeClr>
              </a:solidFill>
            </a:endParaRPr>
          </a:p>
        </p:txBody>
      </p:sp>
      <p:sp>
        <p:nvSpPr>
          <p:cNvPr id="16" name="文本框 15">
            <a:extLst>
              <a:ext uri="{FF2B5EF4-FFF2-40B4-BE49-F238E27FC236}">
                <a16:creationId xmlns="" xmlns:a16="http://schemas.microsoft.com/office/drawing/2014/main" id="{539D1CF5-DEE4-4E45-8BE9-FACB9E9E2C8D}"/>
              </a:ext>
            </a:extLst>
          </p:cNvPr>
          <p:cNvSpPr txBox="1"/>
          <p:nvPr/>
        </p:nvSpPr>
        <p:spPr>
          <a:xfrm>
            <a:off x="3336349" y="2769508"/>
            <a:ext cx="2510668" cy="369332"/>
          </a:xfrm>
          <a:prstGeom prst="rect">
            <a:avLst/>
          </a:prstGeom>
          <a:noFill/>
        </p:spPr>
        <p:txBody>
          <a:bodyPr wrap="square" rtlCol="0">
            <a:spAutoFit/>
          </a:bodyPr>
          <a:lstStyle/>
          <a:p>
            <a:r>
              <a:rPr lang="en-US" altLang="zh-CN" dirty="0">
                <a:solidFill>
                  <a:schemeClr val="bg1">
                    <a:lumMod val="50000"/>
                  </a:schemeClr>
                </a:solidFill>
              </a:rPr>
              <a:t>Click here to add words</a:t>
            </a:r>
            <a:endParaRPr lang="zh-CN" altLang="en-US" dirty="0">
              <a:solidFill>
                <a:schemeClr val="bg1">
                  <a:lumMod val="50000"/>
                </a:schemeClr>
              </a:solidFill>
            </a:endParaRPr>
          </a:p>
        </p:txBody>
      </p:sp>
      <p:sp>
        <p:nvSpPr>
          <p:cNvPr id="17" name="文本框 16">
            <a:extLst>
              <a:ext uri="{FF2B5EF4-FFF2-40B4-BE49-F238E27FC236}">
                <a16:creationId xmlns="" xmlns:a16="http://schemas.microsoft.com/office/drawing/2014/main" id="{7D223C88-5456-4CF2-83E1-6B62CA237BF0}"/>
              </a:ext>
            </a:extLst>
          </p:cNvPr>
          <p:cNvSpPr txBox="1"/>
          <p:nvPr/>
        </p:nvSpPr>
        <p:spPr>
          <a:xfrm>
            <a:off x="5774607" y="3884852"/>
            <a:ext cx="2699641" cy="523220"/>
          </a:xfrm>
          <a:prstGeom prst="rect">
            <a:avLst/>
          </a:prstGeom>
          <a:noFill/>
        </p:spPr>
        <p:txBody>
          <a:bodyPr wrap="square" rtlCol="0">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18" name="文本框 17">
            <a:extLst>
              <a:ext uri="{FF2B5EF4-FFF2-40B4-BE49-F238E27FC236}">
                <a16:creationId xmlns="" xmlns:a16="http://schemas.microsoft.com/office/drawing/2014/main" id="{72111EA8-83AB-465E-85C0-D1A32DBC4CD2}"/>
              </a:ext>
            </a:extLst>
          </p:cNvPr>
          <p:cNvSpPr txBox="1"/>
          <p:nvPr/>
        </p:nvSpPr>
        <p:spPr>
          <a:xfrm>
            <a:off x="5449230" y="4420773"/>
            <a:ext cx="2510668" cy="369332"/>
          </a:xfrm>
          <a:prstGeom prst="rect">
            <a:avLst/>
          </a:prstGeom>
          <a:noFill/>
        </p:spPr>
        <p:txBody>
          <a:bodyPr wrap="square" rtlCol="0">
            <a:spAutoFit/>
          </a:bodyPr>
          <a:lstStyle/>
          <a:p>
            <a:r>
              <a:rPr lang="en-US" altLang="zh-CN" dirty="0">
                <a:solidFill>
                  <a:schemeClr val="bg1">
                    <a:lumMod val="50000"/>
                  </a:schemeClr>
                </a:solidFill>
              </a:rPr>
              <a:t>Click here to add words</a:t>
            </a:r>
            <a:endParaRPr lang="zh-CN" altLang="en-US" dirty="0">
              <a:solidFill>
                <a:schemeClr val="bg1">
                  <a:lumMod val="50000"/>
                </a:schemeClr>
              </a:solidFill>
            </a:endParaRPr>
          </a:p>
        </p:txBody>
      </p:sp>
      <p:sp>
        <p:nvSpPr>
          <p:cNvPr id="19" name="文本框 18">
            <a:extLst>
              <a:ext uri="{FF2B5EF4-FFF2-40B4-BE49-F238E27FC236}">
                <a16:creationId xmlns="" xmlns:a16="http://schemas.microsoft.com/office/drawing/2014/main" id="{2D223829-4E97-4738-9AE0-595CB6C33030}"/>
              </a:ext>
            </a:extLst>
          </p:cNvPr>
          <p:cNvSpPr txBox="1"/>
          <p:nvPr/>
        </p:nvSpPr>
        <p:spPr>
          <a:xfrm>
            <a:off x="5449230" y="4757839"/>
            <a:ext cx="2510668" cy="369332"/>
          </a:xfrm>
          <a:prstGeom prst="rect">
            <a:avLst/>
          </a:prstGeom>
          <a:noFill/>
        </p:spPr>
        <p:txBody>
          <a:bodyPr wrap="square" rtlCol="0">
            <a:spAutoFit/>
          </a:bodyPr>
          <a:lstStyle/>
          <a:p>
            <a:r>
              <a:rPr lang="en-US" altLang="zh-CN" dirty="0">
                <a:solidFill>
                  <a:schemeClr val="bg1">
                    <a:lumMod val="50000"/>
                  </a:schemeClr>
                </a:solidFill>
              </a:rPr>
              <a:t>Click here to add words</a:t>
            </a:r>
            <a:endParaRPr lang="zh-CN" altLang="en-US" dirty="0">
              <a:solidFill>
                <a:schemeClr val="bg1">
                  <a:lumMod val="50000"/>
                </a:schemeClr>
              </a:solidFill>
            </a:endParaRPr>
          </a:p>
        </p:txBody>
      </p:sp>
      <p:sp>
        <p:nvSpPr>
          <p:cNvPr id="20" name="文本框 19">
            <a:extLst>
              <a:ext uri="{FF2B5EF4-FFF2-40B4-BE49-F238E27FC236}">
                <a16:creationId xmlns="" xmlns:a16="http://schemas.microsoft.com/office/drawing/2014/main" id="{0C7A2F0B-00F3-4C5B-9713-4A1DA9A69D5E}"/>
              </a:ext>
            </a:extLst>
          </p:cNvPr>
          <p:cNvSpPr txBox="1"/>
          <p:nvPr/>
        </p:nvSpPr>
        <p:spPr>
          <a:xfrm>
            <a:off x="8542433" y="2517134"/>
            <a:ext cx="2699641" cy="523220"/>
          </a:xfrm>
          <a:prstGeom prst="rect">
            <a:avLst/>
          </a:prstGeom>
          <a:noFill/>
        </p:spPr>
        <p:txBody>
          <a:bodyPr wrap="square" rtlCol="0">
            <a:spAutoFit/>
          </a:bodyPr>
          <a:lstStyle/>
          <a:p>
            <a:r>
              <a:rPr lang="zh-CN" altLang="en-US" sz="2800" b="1" dirty="0">
                <a:solidFill>
                  <a:schemeClr val="bg1">
                    <a:lumMod val="50000"/>
                  </a:schemeClr>
                </a:solidFill>
                <a:latin typeface="微软雅黑" panose="020B0503020204020204" pitchFamily="34" charset="-122"/>
                <a:ea typeface="微软雅黑" panose="020B0503020204020204" pitchFamily="34" charset="-122"/>
              </a:rPr>
              <a:t>添加标题</a:t>
            </a:r>
          </a:p>
        </p:txBody>
      </p:sp>
      <p:sp>
        <p:nvSpPr>
          <p:cNvPr id="21" name="文本框 20">
            <a:extLst>
              <a:ext uri="{FF2B5EF4-FFF2-40B4-BE49-F238E27FC236}">
                <a16:creationId xmlns="" xmlns:a16="http://schemas.microsoft.com/office/drawing/2014/main" id="{559E3786-81B6-4AF0-A7C4-13A748AEF1A9}"/>
              </a:ext>
            </a:extLst>
          </p:cNvPr>
          <p:cNvSpPr txBox="1"/>
          <p:nvPr/>
        </p:nvSpPr>
        <p:spPr>
          <a:xfrm>
            <a:off x="8217056" y="3053055"/>
            <a:ext cx="2510668" cy="369332"/>
          </a:xfrm>
          <a:prstGeom prst="rect">
            <a:avLst/>
          </a:prstGeom>
          <a:noFill/>
        </p:spPr>
        <p:txBody>
          <a:bodyPr wrap="square" rtlCol="0">
            <a:spAutoFit/>
          </a:bodyPr>
          <a:lstStyle/>
          <a:p>
            <a:r>
              <a:rPr lang="en-US" altLang="zh-CN" dirty="0">
                <a:solidFill>
                  <a:schemeClr val="bg1">
                    <a:lumMod val="50000"/>
                  </a:schemeClr>
                </a:solidFill>
              </a:rPr>
              <a:t>Click here to add words</a:t>
            </a:r>
            <a:endParaRPr lang="zh-CN" altLang="en-US" dirty="0">
              <a:solidFill>
                <a:schemeClr val="bg1">
                  <a:lumMod val="50000"/>
                </a:schemeClr>
              </a:solidFill>
            </a:endParaRPr>
          </a:p>
        </p:txBody>
      </p:sp>
      <p:sp>
        <p:nvSpPr>
          <p:cNvPr id="22" name="文本框 21">
            <a:extLst>
              <a:ext uri="{FF2B5EF4-FFF2-40B4-BE49-F238E27FC236}">
                <a16:creationId xmlns="" xmlns:a16="http://schemas.microsoft.com/office/drawing/2014/main" id="{634ED230-D83B-440A-A579-A752809F22D3}"/>
              </a:ext>
            </a:extLst>
          </p:cNvPr>
          <p:cNvSpPr txBox="1"/>
          <p:nvPr/>
        </p:nvSpPr>
        <p:spPr>
          <a:xfrm>
            <a:off x="8217056" y="3390121"/>
            <a:ext cx="2510668" cy="369332"/>
          </a:xfrm>
          <a:prstGeom prst="rect">
            <a:avLst/>
          </a:prstGeom>
          <a:noFill/>
        </p:spPr>
        <p:txBody>
          <a:bodyPr wrap="square" rtlCol="0">
            <a:spAutoFit/>
          </a:bodyPr>
          <a:lstStyle/>
          <a:p>
            <a:r>
              <a:rPr lang="en-US" altLang="zh-CN" dirty="0">
                <a:solidFill>
                  <a:schemeClr val="bg1">
                    <a:lumMod val="50000"/>
                  </a:schemeClr>
                </a:solidFill>
              </a:rPr>
              <a:t>Click here to add words</a:t>
            </a:r>
            <a:endParaRPr lang="zh-CN" altLang="en-US" dirty="0">
              <a:solidFill>
                <a:schemeClr val="bg1">
                  <a:lumMod val="50000"/>
                </a:schemeClr>
              </a:solidFill>
            </a:endParaRPr>
          </a:p>
        </p:txBody>
      </p:sp>
    </p:spTree>
    <p:extLst>
      <p:ext uri="{BB962C8B-B14F-4D97-AF65-F5344CB8AC3E}">
        <p14:creationId xmlns:p14="http://schemas.microsoft.com/office/powerpoint/2010/main" val="358875279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fill="hold"/>
                                        <p:tgtEl>
                                          <p:spTgt spid="14"/>
                                        </p:tgtEl>
                                        <p:attrNameLst>
                                          <p:attrName>ppt_x</p:attrName>
                                        </p:attrNameLst>
                                      </p:cBhvr>
                                      <p:tavLst>
                                        <p:tav tm="0">
                                          <p:val>
                                            <p:strVal val="#ppt_x"/>
                                          </p:val>
                                        </p:tav>
                                        <p:tav tm="100000">
                                          <p:val>
                                            <p:strVal val="#ppt_x"/>
                                          </p:val>
                                        </p:tav>
                                      </p:tavLst>
                                    </p:anim>
                                    <p:anim calcmode="lin" valueType="num">
                                      <p:cBhvr additive="base">
                                        <p:cTn id="42" dur="500" fill="hold"/>
                                        <p:tgtEl>
                                          <p:spTgt spid="14"/>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ppt_x"/>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fill="hold"/>
                                        <p:tgtEl>
                                          <p:spTgt spid="20"/>
                                        </p:tgtEl>
                                        <p:attrNameLst>
                                          <p:attrName>ppt_x</p:attrName>
                                        </p:attrNameLst>
                                      </p:cBhvr>
                                      <p:tavLst>
                                        <p:tav tm="0">
                                          <p:val>
                                            <p:strVal val="#ppt_x"/>
                                          </p:val>
                                        </p:tav>
                                        <p:tav tm="100000">
                                          <p:val>
                                            <p:strVal val="#ppt_x"/>
                                          </p:val>
                                        </p:tav>
                                      </p:tavLst>
                                    </p:anim>
                                    <p:anim calcmode="lin" valueType="num">
                                      <p:cBhvr additive="base">
                                        <p:cTn id="66" dur="500" fill="hold"/>
                                        <p:tgtEl>
                                          <p:spTgt spid="2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additive="base">
                                        <p:cTn id="69" dur="500" fill="hold"/>
                                        <p:tgtEl>
                                          <p:spTgt spid="21"/>
                                        </p:tgtEl>
                                        <p:attrNameLst>
                                          <p:attrName>ppt_x</p:attrName>
                                        </p:attrNameLst>
                                      </p:cBhvr>
                                      <p:tavLst>
                                        <p:tav tm="0">
                                          <p:val>
                                            <p:strVal val="#ppt_x"/>
                                          </p:val>
                                        </p:tav>
                                        <p:tav tm="100000">
                                          <p:val>
                                            <p:strVal val="#ppt_x"/>
                                          </p:val>
                                        </p:tav>
                                      </p:tavLst>
                                    </p:anim>
                                    <p:anim calcmode="lin" valueType="num">
                                      <p:cBhvr additive="base">
                                        <p:cTn id="70" dur="500" fill="hold"/>
                                        <p:tgtEl>
                                          <p:spTgt spid="21"/>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2"/>
                                        </p:tgtEl>
                                        <p:attrNameLst>
                                          <p:attrName>style.visibility</p:attrName>
                                        </p:attrNameLst>
                                      </p:cBhvr>
                                      <p:to>
                                        <p:strVal val="visible"/>
                                      </p:to>
                                    </p:set>
                                    <p:anim calcmode="lin" valueType="num">
                                      <p:cBhvr additive="base">
                                        <p:cTn id="73" dur="500" fill="hold"/>
                                        <p:tgtEl>
                                          <p:spTgt spid="22"/>
                                        </p:tgtEl>
                                        <p:attrNameLst>
                                          <p:attrName>ppt_x</p:attrName>
                                        </p:attrNameLst>
                                      </p:cBhvr>
                                      <p:tavLst>
                                        <p:tav tm="0">
                                          <p:val>
                                            <p:strVal val="#ppt_x"/>
                                          </p:val>
                                        </p:tav>
                                        <p:tav tm="100000">
                                          <p:val>
                                            <p:strVal val="#ppt_x"/>
                                          </p:val>
                                        </p:tav>
                                      </p:tavLst>
                                    </p:anim>
                                    <p:anim calcmode="lin" valueType="num">
                                      <p:cBhvr additive="base">
                                        <p:cTn id="7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p:bldP spid="12" grpId="0"/>
      <p:bldP spid="13" grpId="0"/>
      <p:bldP spid="14" grpId="0"/>
      <p:bldP spid="15" grpId="0"/>
      <p:bldP spid="16" grpId="0"/>
      <p:bldP spid="17" grpId="0"/>
      <p:bldP spid="18" grpId="0"/>
      <p:bldP spid="19"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6A660209-82FE-4F25-8F81-7073E2EC66F1}"/>
              </a:ext>
            </a:extLst>
          </p:cNvPr>
          <p:cNvSpPr/>
          <p:nvPr/>
        </p:nvSpPr>
        <p:spPr>
          <a:xfrm>
            <a:off x="4261851" y="0"/>
            <a:ext cx="4229100" cy="66294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 xmlns:a16="http://schemas.microsoft.com/office/drawing/2014/main" id="{F958B62A-08C1-42EB-9A72-E6C542C0A380}"/>
              </a:ext>
            </a:extLst>
          </p:cNvPr>
          <p:cNvSpPr/>
          <p:nvPr/>
        </p:nvSpPr>
        <p:spPr>
          <a:xfrm>
            <a:off x="1485899" y="571500"/>
            <a:ext cx="9582151" cy="5581650"/>
          </a:xfrm>
          <a:prstGeom prst="rect">
            <a:avLst/>
          </a:prstGeom>
          <a:solidFill>
            <a:srgbClr val="C5E6EA"/>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 11">
            <a:extLst>
              <a:ext uri="{FF2B5EF4-FFF2-40B4-BE49-F238E27FC236}">
                <a16:creationId xmlns="" xmlns:a16="http://schemas.microsoft.com/office/drawing/2014/main" id="{AE227CC3-B2D1-40C8-9C85-25591283B1A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918702" y="3133725"/>
            <a:ext cx="2752725" cy="3019425"/>
          </a:xfrm>
          <a:prstGeom prst="rect">
            <a:avLst/>
          </a:prstGeom>
        </p:spPr>
      </p:pic>
      <p:sp>
        <p:nvSpPr>
          <p:cNvPr id="13" name="文本框 12">
            <a:extLst>
              <a:ext uri="{FF2B5EF4-FFF2-40B4-BE49-F238E27FC236}">
                <a16:creationId xmlns="" xmlns:a16="http://schemas.microsoft.com/office/drawing/2014/main" id="{D09A6972-B442-4BC5-A650-21C45D5A5258}"/>
              </a:ext>
            </a:extLst>
          </p:cNvPr>
          <p:cNvSpPr txBox="1"/>
          <p:nvPr/>
        </p:nvSpPr>
        <p:spPr>
          <a:xfrm>
            <a:off x="8077200" y="5562600"/>
            <a:ext cx="2752725" cy="369332"/>
          </a:xfrm>
          <a:prstGeom prst="rect">
            <a:avLst/>
          </a:prstGeom>
          <a:noFill/>
        </p:spPr>
        <p:txBody>
          <a:bodyPr wrap="square" rtlCol="0">
            <a:spAutoFit/>
          </a:bodyPr>
          <a:lstStyle/>
          <a:p>
            <a:pPr algn="dist"/>
            <a:r>
              <a:rPr lang="en-US" altLang="zh-CN" dirty="0" smtClean="0">
                <a:solidFill>
                  <a:schemeClr val="bg1"/>
                </a:solidFill>
              </a:rPr>
              <a:t>20XX.03.30</a:t>
            </a:r>
            <a:endParaRPr lang="zh-CN" altLang="en-US" dirty="0">
              <a:solidFill>
                <a:schemeClr val="bg1"/>
              </a:solidFill>
            </a:endParaRPr>
          </a:p>
        </p:txBody>
      </p:sp>
      <p:pic>
        <p:nvPicPr>
          <p:cNvPr id="5" name="图片 4">
            <a:extLst>
              <a:ext uri="{FF2B5EF4-FFF2-40B4-BE49-F238E27FC236}">
                <a16:creationId xmlns="" xmlns:a16="http://schemas.microsoft.com/office/drawing/2014/main" id="{2052C377-7F5E-4B46-9A83-60A76EB77670}"/>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295064" y="704850"/>
            <a:ext cx="5677298" cy="5677298"/>
          </a:xfrm>
          <a:prstGeom prst="rect">
            <a:avLst/>
          </a:prstGeom>
        </p:spPr>
      </p:pic>
    </p:spTree>
    <p:extLst>
      <p:ext uri="{BB962C8B-B14F-4D97-AF65-F5344CB8AC3E}">
        <p14:creationId xmlns:p14="http://schemas.microsoft.com/office/powerpoint/2010/main" val="36519768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1000"/>
                                        <p:tgtEl>
                                          <p:spTgt spid="5"/>
                                        </p:tgtEl>
                                      </p:cBhvr>
                                    </p:animEffect>
                                    <p:anim calcmode="lin" valueType="num">
                                      <p:cBhvr>
                                        <p:cTn id="27" dur="1000" fill="hold"/>
                                        <p:tgtEl>
                                          <p:spTgt spid="5"/>
                                        </p:tgtEl>
                                        <p:attrNameLst>
                                          <p:attrName>ppt_x</p:attrName>
                                        </p:attrNameLst>
                                      </p:cBhvr>
                                      <p:tavLst>
                                        <p:tav tm="0">
                                          <p:val>
                                            <p:strVal val="#ppt_x"/>
                                          </p:val>
                                        </p:tav>
                                        <p:tav tm="100000">
                                          <p:val>
                                            <p:strVal val="#ppt_x"/>
                                          </p:val>
                                        </p:tav>
                                      </p:tavLst>
                                    </p:anim>
                                    <p:anim calcmode="lin" valueType="num">
                                      <p:cBhvr>
                                        <p:cTn id="28"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8902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6A660209-82FE-4F25-8F81-7073E2EC66F1}"/>
              </a:ext>
            </a:extLst>
          </p:cNvPr>
          <p:cNvSpPr/>
          <p:nvPr/>
        </p:nvSpPr>
        <p:spPr>
          <a:xfrm>
            <a:off x="4261851" y="0"/>
            <a:ext cx="4229100" cy="66294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 xmlns:a16="http://schemas.microsoft.com/office/drawing/2014/main" id="{F958B62A-08C1-42EB-9A72-E6C542C0A380}"/>
              </a:ext>
            </a:extLst>
          </p:cNvPr>
          <p:cNvSpPr/>
          <p:nvPr/>
        </p:nvSpPr>
        <p:spPr>
          <a:xfrm>
            <a:off x="1485899" y="571500"/>
            <a:ext cx="9582151" cy="5581650"/>
          </a:xfrm>
          <a:prstGeom prst="rect">
            <a:avLst/>
          </a:prstGeom>
          <a:solidFill>
            <a:srgbClr val="C5E6EA"/>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 xmlns:a16="http://schemas.microsoft.com/office/drawing/2014/main" id="{D09A6972-B442-4BC5-A650-21C45D5A5258}"/>
              </a:ext>
            </a:extLst>
          </p:cNvPr>
          <p:cNvSpPr txBox="1"/>
          <p:nvPr/>
        </p:nvSpPr>
        <p:spPr>
          <a:xfrm>
            <a:off x="8077200" y="5562600"/>
            <a:ext cx="2752725" cy="369332"/>
          </a:xfrm>
          <a:prstGeom prst="rect">
            <a:avLst/>
          </a:prstGeom>
          <a:noFill/>
        </p:spPr>
        <p:txBody>
          <a:bodyPr wrap="square" rtlCol="0">
            <a:spAutoFit/>
          </a:bodyPr>
          <a:lstStyle/>
          <a:p>
            <a:pPr algn="dist"/>
            <a:r>
              <a:rPr lang="en-US" altLang="zh-CN" dirty="0" smtClean="0">
                <a:solidFill>
                  <a:schemeClr val="bg1"/>
                </a:solidFill>
              </a:rPr>
              <a:t>20XX.03.30</a:t>
            </a:r>
            <a:endParaRPr lang="zh-CN" altLang="en-US" dirty="0">
              <a:solidFill>
                <a:schemeClr val="bg1"/>
              </a:solidFill>
            </a:endParaRPr>
          </a:p>
        </p:txBody>
      </p:sp>
      <p:sp>
        <p:nvSpPr>
          <p:cNvPr id="2" name="文本框 1">
            <a:extLst>
              <a:ext uri="{FF2B5EF4-FFF2-40B4-BE49-F238E27FC236}">
                <a16:creationId xmlns="" xmlns:a16="http://schemas.microsoft.com/office/drawing/2014/main" id="{D39A7677-64A4-408D-8D8B-C89BBC2BAE2E}"/>
              </a:ext>
            </a:extLst>
          </p:cNvPr>
          <p:cNvSpPr txBox="1"/>
          <p:nvPr/>
        </p:nvSpPr>
        <p:spPr>
          <a:xfrm>
            <a:off x="2476500" y="933450"/>
            <a:ext cx="7715250" cy="400110"/>
          </a:xfrm>
          <a:prstGeom prst="rect">
            <a:avLst/>
          </a:prstGeom>
          <a:noFill/>
        </p:spPr>
        <p:txBody>
          <a:bodyPr wrap="square" rtlCol="0">
            <a:spAutoFit/>
          </a:bodyPr>
          <a:lstStyle/>
          <a:p>
            <a:pPr algn="dist"/>
            <a:r>
              <a:rPr lang="en-US" altLang="zh-CN" sz="2000" b="1" dirty="0">
                <a:solidFill>
                  <a:schemeClr val="bg1"/>
                </a:solidFill>
              </a:rPr>
              <a:t>MONTHER DAY</a:t>
            </a:r>
            <a:endParaRPr lang="zh-CN" altLang="en-US" sz="2000" b="1" dirty="0">
              <a:solidFill>
                <a:schemeClr val="bg1"/>
              </a:solidFill>
            </a:endParaRPr>
          </a:p>
        </p:txBody>
      </p:sp>
      <p:sp>
        <p:nvSpPr>
          <p:cNvPr id="3" name="文本框 2">
            <a:extLst>
              <a:ext uri="{FF2B5EF4-FFF2-40B4-BE49-F238E27FC236}">
                <a16:creationId xmlns="" xmlns:a16="http://schemas.microsoft.com/office/drawing/2014/main" id="{1F09215F-C11E-4A69-AE12-25713A655475}"/>
              </a:ext>
            </a:extLst>
          </p:cNvPr>
          <p:cNvSpPr txBox="1"/>
          <p:nvPr/>
        </p:nvSpPr>
        <p:spPr>
          <a:xfrm>
            <a:off x="3080751" y="1919198"/>
            <a:ext cx="6591300" cy="1862048"/>
          </a:xfrm>
          <a:prstGeom prst="rect">
            <a:avLst/>
          </a:prstGeom>
          <a:noFill/>
        </p:spPr>
        <p:txBody>
          <a:bodyPr wrap="square" rtlCol="0">
            <a:spAutoFit/>
          </a:bodyPr>
          <a:lstStyle/>
          <a:p>
            <a:pPr algn="dist"/>
            <a:r>
              <a:rPr lang="en-US" altLang="zh-CN" sz="11500" b="1" dirty="0">
                <a:solidFill>
                  <a:schemeClr val="bg1"/>
                </a:solidFill>
              </a:rPr>
              <a:t>PART ONE</a:t>
            </a:r>
            <a:endParaRPr lang="zh-CN" altLang="en-US" sz="11500" b="1" dirty="0">
              <a:solidFill>
                <a:schemeClr val="bg1"/>
              </a:solidFill>
            </a:endParaRPr>
          </a:p>
        </p:txBody>
      </p:sp>
      <p:sp>
        <p:nvSpPr>
          <p:cNvPr id="4" name="文本框 3">
            <a:extLst>
              <a:ext uri="{FF2B5EF4-FFF2-40B4-BE49-F238E27FC236}">
                <a16:creationId xmlns="" xmlns:a16="http://schemas.microsoft.com/office/drawing/2014/main" id="{50F9788E-C1C9-4B6A-9AAA-CD1C743850CD}"/>
              </a:ext>
            </a:extLst>
          </p:cNvPr>
          <p:cNvSpPr txBox="1"/>
          <p:nvPr/>
        </p:nvSpPr>
        <p:spPr>
          <a:xfrm>
            <a:off x="4589877" y="3630245"/>
            <a:ext cx="3573048" cy="523220"/>
          </a:xfrm>
          <a:prstGeom prst="rect">
            <a:avLst/>
          </a:prstGeom>
          <a:noFill/>
        </p:spPr>
        <p:txBody>
          <a:bodyPr wrap="square" rtlCol="0">
            <a:spAutoFit/>
          </a:bodyPr>
          <a:lstStyle/>
          <a:p>
            <a:pPr algn="dist"/>
            <a:r>
              <a:rPr lang="zh-CN" altLang="en-US" sz="2800"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49137790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733925" y="293757"/>
            <a:ext cx="2724150" cy="707886"/>
          </a:xfrm>
          <a:prstGeom prst="rect">
            <a:avLst/>
          </a:prstGeom>
          <a:noFill/>
        </p:spPr>
        <p:txBody>
          <a:bodyPr wrap="square" rtlCol="0">
            <a:spAutoFit/>
          </a:bodyPr>
          <a:lstStyle/>
          <a:p>
            <a:pPr algn="dist"/>
            <a:r>
              <a:rPr lang="en-US" altLang="zh-CN" sz="4000" dirty="0">
                <a:solidFill>
                  <a:schemeClr val="bg1"/>
                </a:solidFill>
              </a:rPr>
              <a:t>PART ONE</a:t>
            </a:r>
            <a:endParaRPr lang="zh-CN" altLang="en-US" sz="4000" dirty="0">
              <a:solidFill>
                <a:schemeClr val="bg1"/>
              </a:solidFill>
            </a:endParaRPr>
          </a:p>
        </p:txBody>
      </p:sp>
      <p:pic>
        <p:nvPicPr>
          <p:cNvPr id="6" name="图片 5">
            <a:extLst>
              <a:ext uri="{FF2B5EF4-FFF2-40B4-BE49-F238E27FC236}">
                <a16:creationId xmlns="" xmlns:a16="http://schemas.microsoft.com/office/drawing/2014/main" id="{EB0A94DA-16F0-4CD7-BD5F-2B16D1ED17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21501" y="647700"/>
            <a:ext cx="6222924" cy="5105400"/>
          </a:xfrm>
          <a:prstGeom prst="rect">
            <a:avLst/>
          </a:prstGeom>
        </p:spPr>
      </p:pic>
      <p:sp>
        <p:nvSpPr>
          <p:cNvPr id="7" name="文本框 6">
            <a:extLst>
              <a:ext uri="{FF2B5EF4-FFF2-40B4-BE49-F238E27FC236}">
                <a16:creationId xmlns="" xmlns:a16="http://schemas.microsoft.com/office/drawing/2014/main" id="{8516449E-A4F9-41E0-9F98-EBB2B52C7670}"/>
              </a:ext>
            </a:extLst>
          </p:cNvPr>
          <p:cNvSpPr txBox="1"/>
          <p:nvPr/>
        </p:nvSpPr>
        <p:spPr>
          <a:xfrm>
            <a:off x="2019300" y="1755725"/>
            <a:ext cx="2305050" cy="584775"/>
          </a:xfrm>
          <a:prstGeom prst="rect">
            <a:avLst/>
          </a:prstGeom>
          <a:noFill/>
        </p:spPr>
        <p:txBody>
          <a:bodyPr wrap="square" rtlCol="0">
            <a:spAutoFit/>
          </a:bodyPr>
          <a:lstStyle/>
          <a:p>
            <a:pPr algn="dist"/>
            <a:r>
              <a:rPr lang="zh-CN" altLang="en-US" sz="3200" b="1" dirty="0">
                <a:latin typeface="微软雅黑" panose="020B0503020204020204" pitchFamily="34" charset="-122"/>
                <a:ea typeface="微软雅黑" panose="020B0503020204020204" pitchFamily="34" charset="-122"/>
              </a:rPr>
              <a:t>节日介绍</a:t>
            </a:r>
          </a:p>
        </p:txBody>
      </p:sp>
      <p:cxnSp>
        <p:nvCxnSpPr>
          <p:cNvPr id="9" name="直接连接符 8">
            <a:extLst>
              <a:ext uri="{FF2B5EF4-FFF2-40B4-BE49-F238E27FC236}">
                <a16:creationId xmlns="" xmlns:a16="http://schemas.microsoft.com/office/drawing/2014/main" id="{D522D5E3-8688-4E3D-91CF-43C3C8C00191}"/>
              </a:ext>
            </a:extLst>
          </p:cNvPr>
          <p:cNvCxnSpPr/>
          <p:nvPr/>
        </p:nvCxnSpPr>
        <p:spPr>
          <a:xfrm>
            <a:off x="2019300" y="2604313"/>
            <a:ext cx="184785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矩形 9">
            <a:extLst>
              <a:ext uri="{FF2B5EF4-FFF2-40B4-BE49-F238E27FC236}">
                <a16:creationId xmlns="" xmlns:a16="http://schemas.microsoft.com/office/drawing/2014/main" id="{73E3A3CD-1587-44BE-8994-80A8C0DF67C7}"/>
              </a:ext>
            </a:extLst>
          </p:cNvPr>
          <p:cNvSpPr/>
          <p:nvPr/>
        </p:nvSpPr>
        <p:spPr>
          <a:xfrm>
            <a:off x="2019300" y="2735252"/>
            <a:ext cx="4876800" cy="2862322"/>
          </a:xfrm>
          <a:prstGeom prst="rect">
            <a:avLst/>
          </a:prstGeom>
        </p:spPr>
        <p:txBody>
          <a:bodyPr wrap="square">
            <a:spAutoFit/>
          </a:bodyPr>
          <a:lstStyle/>
          <a:p>
            <a:pPr>
              <a:lnSpc>
                <a:spcPct val="150000"/>
              </a:lnSpc>
            </a:pPr>
            <a:r>
              <a:rPr lang="zh-CN" altLang="en-US" sz="2400" dirty="0">
                <a:solidFill>
                  <a:srgbClr val="333333"/>
                </a:solidFill>
                <a:latin typeface="微软雅黑" panose="020B0503020204020204" pitchFamily="34" charset="-122"/>
                <a:ea typeface="微软雅黑" panose="020B0503020204020204" pitchFamily="34" charset="-122"/>
              </a:rPr>
              <a:t>母亲节（</a:t>
            </a:r>
            <a:r>
              <a:rPr lang="en-US" altLang="zh-CN" sz="2400" dirty="0">
                <a:solidFill>
                  <a:srgbClr val="333333"/>
                </a:solidFill>
                <a:latin typeface="微软雅黑" panose="020B0503020204020204" pitchFamily="34" charset="-122"/>
                <a:ea typeface="微软雅黑" panose="020B0503020204020204" pitchFamily="34" charset="-122"/>
              </a:rPr>
              <a:t>Mother's Day</a:t>
            </a:r>
            <a:r>
              <a:rPr lang="zh-CN" altLang="en-US" sz="2400" dirty="0">
                <a:solidFill>
                  <a:srgbClr val="333333"/>
                </a:solidFill>
                <a:latin typeface="微软雅黑" panose="020B0503020204020204" pitchFamily="34" charset="-122"/>
                <a:ea typeface="微软雅黑" panose="020B0503020204020204" pitchFamily="34" charset="-122"/>
              </a:rPr>
              <a:t>），是一个感谢母亲的节日，这个节日最早出现在古希腊；而现代的母亲节起源于美国，是每年</a:t>
            </a:r>
            <a:r>
              <a:rPr lang="en-US" altLang="zh-CN" sz="2400" dirty="0">
                <a:solidFill>
                  <a:srgbClr val="333333"/>
                </a:solidFill>
                <a:latin typeface="微软雅黑" panose="020B0503020204020204" pitchFamily="34" charset="-122"/>
                <a:ea typeface="微软雅黑" panose="020B0503020204020204" pitchFamily="34" charset="-122"/>
              </a:rPr>
              <a:t>5</a:t>
            </a:r>
            <a:r>
              <a:rPr lang="zh-CN" altLang="en-US" sz="2400" dirty="0">
                <a:solidFill>
                  <a:srgbClr val="333333"/>
                </a:solidFill>
                <a:latin typeface="微软雅黑" panose="020B0503020204020204" pitchFamily="34" charset="-122"/>
                <a:ea typeface="微软雅黑" panose="020B0503020204020204" pitchFamily="34" charset="-122"/>
              </a:rPr>
              <a:t>月的第二个星期日。</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546643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733925" y="293757"/>
            <a:ext cx="2724150" cy="707886"/>
          </a:xfrm>
          <a:prstGeom prst="rect">
            <a:avLst/>
          </a:prstGeom>
          <a:noFill/>
        </p:spPr>
        <p:txBody>
          <a:bodyPr wrap="square" rtlCol="0">
            <a:spAutoFit/>
          </a:bodyPr>
          <a:lstStyle/>
          <a:p>
            <a:pPr algn="dist"/>
            <a:r>
              <a:rPr lang="en-US" altLang="zh-CN" sz="4000" dirty="0">
                <a:solidFill>
                  <a:schemeClr val="bg1"/>
                </a:solidFill>
              </a:rPr>
              <a:t>PART ONE</a:t>
            </a:r>
            <a:endParaRPr lang="zh-CN" altLang="en-US" sz="4000" dirty="0">
              <a:solidFill>
                <a:schemeClr val="bg1"/>
              </a:solidFill>
            </a:endParaRPr>
          </a:p>
        </p:txBody>
      </p:sp>
      <p:pic>
        <p:nvPicPr>
          <p:cNvPr id="6" name="图片 5">
            <a:extLst>
              <a:ext uri="{FF2B5EF4-FFF2-40B4-BE49-F238E27FC236}">
                <a16:creationId xmlns="" xmlns:a16="http://schemas.microsoft.com/office/drawing/2014/main" id="{CC6BAB16-FCEA-4516-BAA4-4991A075CD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24322" y="1767011"/>
            <a:ext cx="4485755" cy="2990805"/>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8" name="图片 7">
            <a:extLst>
              <a:ext uri="{FF2B5EF4-FFF2-40B4-BE49-F238E27FC236}">
                <a16:creationId xmlns="" xmlns:a16="http://schemas.microsoft.com/office/drawing/2014/main" id="{FA8F6B31-F37C-4AF2-8E28-CF0AD65C542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10400" y="1767010"/>
            <a:ext cx="3293084" cy="2195389"/>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文本框 8">
            <a:extLst>
              <a:ext uri="{FF2B5EF4-FFF2-40B4-BE49-F238E27FC236}">
                <a16:creationId xmlns="" xmlns:a16="http://schemas.microsoft.com/office/drawing/2014/main" id="{9ABA53E5-7CC4-42FF-A968-88000AD17FE3}"/>
              </a:ext>
            </a:extLst>
          </p:cNvPr>
          <p:cNvSpPr txBox="1"/>
          <p:nvPr/>
        </p:nvSpPr>
        <p:spPr>
          <a:xfrm>
            <a:off x="6961126" y="4229099"/>
            <a:ext cx="3579674" cy="1323439"/>
          </a:xfrm>
          <a:prstGeom prst="rect">
            <a:avLst/>
          </a:prstGeom>
          <a:noFill/>
        </p:spPr>
        <p:txBody>
          <a:bodyPr wrap="square" rtlCol="0">
            <a:spAutoFit/>
          </a:bodyPr>
          <a:lstStyle/>
          <a:p>
            <a:r>
              <a:rPr lang="en-US" altLang="zh-CN" sz="1600" dirty="0"/>
              <a:t>Click here to add words Click here to add words Click here to add words Click here to add words</a:t>
            </a:r>
            <a:endParaRPr lang="zh-CN" altLang="en-US" sz="1600" dirty="0"/>
          </a:p>
          <a:p>
            <a:endParaRPr lang="zh-CN" altLang="en-US" sz="1600" dirty="0"/>
          </a:p>
          <a:p>
            <a:endParaRPr lang="zh-CN" altLang="en-US" sz="1600" dirty="0"/>
          </a:p>
        </p:txBody>
      </p:sp>
      <p:sp>
        <p:nvSpPr>
          <p:cNvPr id="10" name="矩形 9">
            <a:extLst>
              <a:ext uri="{FF2B5EF4-FFF2-40B4-BE49-F238E27FC236}">
                <a16:creationId xmlns="" xmlns:a16="http://schemas.microsoft.com/office/drawing/2014/main" id="{D8263793-FC3E-4E17-9F69-718210E62016}"/>
              </a:ext>
            </a:extLst>
          </p:cNvPr>
          <p:cNvSpPr/>
          <p:nvPr/>
        </p:nvSpPr>
        <p:spPr>
          <a:xfrm>
            <a:off x="2024322" y="5239723"/>
            <a:ext cx="8516477" cy="923330"/>
          </a:xfrm>
          <a:prstGeom prst="rect">
            <a:avLst/>
          </a:prstGeom>
        </p:spPr>
        <p:txBody>
          <a:bodyPr wrap="square">
            <a:spAutoFit/>
          </a:bodyPr>
          <a:lstStyle/>
          <a:p>
            <a:r>
              <a:rPr lang="en-US" altLang="zh-CN" dirty="0"/>
              <a:t>Click here to add words Click here to add words Click here to add words Click here to add words Click here to add words Click here to add words Click here to add words Click here</a:t>
            </a:r>
            <a:endParaRPr lang="zh-CN" altLang="en-US" dirty="0"/>
          </a:p>
          <a:p>
            <a:endParaRPr lang="zh-CN" altLang="en-US" dirty="0"/>
          </a:p>
        </p:txBody>
      </p:sp>
    </p:spTree>
    <p:extLst>
      <p:ext uri="{BB962C8B-B14F-4D97-AF65-F5344CB8AC3E}">
        <p14:creationId xmlns:p14="http://schemas.microsoft.com/office/powerpoint/2010/main" val="584994102"/>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733925" y="293757"/>
            <a:ext cx="2724150" cy="707886"/>
          </a:xfrm>
          <a:prstGeom prst="rect">
            <a:avLst/>
          </a:prstGeom>
          <a:noFill/>
        </p:spPr>
        <p:txBody>
          <a:bodyPr wrap="square" rtlCol="0">
            <a:spAutoFit/>
          </a:bodyPr>
          <a:lstStyle/>
          <a:p>
            <a:pPr algn="dist"/>
            <a:r>
              <a:rPr lang="en-US" altLang="zh-CN" sz="4000" dirty="0">
                <a:solidFill>
                  <a:schemeClr val="bg1"/>
                </a:solidFill>
              </a:rPr>
              <a:t>PART ONE</a:t>
            </a:r>
            <a:endParaRPr lang="zh-CN" altLang="en-US" sz="4000" dirty="0">
              <a:solidFill>
                <a:schemeClr val="bg1"/>
              </a:solidFill>
            </a:endParaRPr>
          </a:p>
        </p:txBody>
      </p:sp>
      <p:sp>
        <p:nvSpPr>
          <p:cNvPr id="5" name="圆角矩形 6">
            <a:extLst>
              <a:ext uri="{FF2B5EF4-FFF2-40B4-BE49-F238E27FC236}">
                <a16:creationId xmlns="" xmlns:a16="http://schemas.microsoft.com/office/drawing/2014/main" id="{BD0F65CE-7A2C-4652-AB7C-49A7FEBBA77D}"/>
              </a:ext>
            </a:extLst>
          </p:cNvPr>
          <p:cNvSpPr/>
          <p:nvPr/>
        </p:nvSpPr>
        <p:spPr>
          <a:xfrm>
            <a:off x="1409652" y="3527530"/>
            <a:ext cx="1973601" cy="263176"/>
          </a:xfrm>
          <a:prstGeom prst="roundRect">
            <a:avLst>
              <a:gd name="adj" fmla="val 50000"/>
            </a:avLst>
          </a:prstGeom>
          <a:solidFill>
            <a:srgbClr val="46576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entury Gothic"/>
              <a:ea typeface="微软雅黑"/>
            </a:endParaRPr>
          </a:p>
        </p:txBody>
      </p:sp>
      <p:sp>
        <p:nvSpPr>
          <p:cNvPr id="6" name="圆角矩形 8">
            <a:extLst>
              <a:ext uri="{FF2B5EF4-FFF2-40B4-BE49-F238E27FC236}">
                <a16:creationId xmlns="" xmlns:a16="http://schemas.microsoft.com/office/drawing/2014/main" id="{333B02B7-EF57-47FB-8DA0-71162E21D96F}"/>
              </a:ext>
            </a:extLst>
          </p:cNvPr>
          <p:cNvSpPr/>
          <p:nvPr/>
        </p:nvSpPr>
        <p:spPr>
          <a:xfrm>
            <a:off x="3133408" y="3527530"/>
            <a:ext cx="2412180" cy="263176"/>
          </a:xfrm>
          <a:prstGeom prst="roundRect">
            <a:avLst>
              <a:gd name="adj" fmla="val 50000"/>
            </a:avLst>
          </a:prstGeom>
          <a:solidFill>
            <a:srgbClr val="7E94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entury Gothic"/>
              <a:ea typeface="微软雅黑"/>
            </a:endParaRPr>
          </a:p>
        </p:txBody>
      </p:sp>
      <p:sp>
        <p:nvSpPr>
          <p:cNvPr id="7" name="圆角矩形 9">
            <a:extLst>
              <a:ext uri="{FF2B5EF4-FFF2-40B4-BE49-F238E27FC236}">
                <a16:creationId xmlns="" xmlns:a16="http://schemas.microsoft.com/office/drawing/2014/main" id="{C4C4F0B5-931F-4A6C-9E70-A32FEE5AC1F3}"/>
              </a:ext>
            </a:extLst>
          </p:cNvPr>
          <p:cNvSpPr/>
          <p:nvPr/>
        </p:nvSpPr>
        <p:spPr>
          <a:xfrm>
            <a:off x="5295742" y="3527530"/>
            <a:ext cx="2412180" cy="263176"/>
          </a:xfrm>
          <a:prstGeom prst="roundRect">
            <a:avLst>
              <a:gd name="adj" fmla="val 50000"/>
            </a:avLst>
          </a:prstGeom>
          <a:solidFill>
            <a:srgbClr val="C5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entury Gothic"/>
              <a:ea typeface="微软雅黑"/>
            </a:endParaRPr>
          </a:p>
        </p:txBody>
      </p:sp>
      <p:sp>
        <p:nvSpPr>
          <p:cNvPr id="8" name="圆角矩形 10">
            <a:extLst>
              <a:ext uri="{FF2B5EF4-FFF2-40B4-BE49-F238E27FC236}">
                <a16:creationId xmlns="" xmlns:a16="http://schemas.microsoft.com/office/drawing/2014/main" id="{22044168-132A-45AD-8FC9-175ECF99C319}"/>
              </a:ext>
            </a:extLst>
          </p:cNvPr>
          <p:cNvSpPr/>
          <p:nvPr/>
        </p:nvSpPr>
        <p:spPr>
          <a:xfrm>
            <a:off x="7458075" y="3527530"/>
            <a:ext cx="2412180" cy="263176"/>
          </a:xfrm>
          <a:prstGeom prst="roundRect">
            <a:avLst>
              <a:gd name="adj" fmla="val 50000"/>
            </a:avLst>
          </a:prstGeom>
          <a:solidFill>
            <a:srgbClr val="D6C0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entury Gothic"/>
              <a:ea typeface="微软雅黑"/>
            </a:endParaRPr>
          </a:p>
        </p:txBody>
      </p:sp>
      <p:grpSp>
        <p:nvGrpSpPr>
          <p:cNvPr id="9" name="组合 8">
            <a:extLst>
              <a:ext uri="{FF2B5EF4-FFF2-40B4-BE49-F238E27FC236}">
                <a16:creationId xmlns="" xmlns:a16="http://schemas.microsoft.com/office/drawing/2014/main" id="{DF0B94FB-7A88-4093-A26F-97E3036E49CF}"/>
              </a:ext>
            </a:extLst>
          </p:cNvPr>
          <p:cNvGrpSpPr/>
          <p:nvPr/>
        </p:nvGrpSpPr>
        <p:grpSpPr>
          <a:xfrm>
            <a:off x="3097748" y="1922770"/>
            <a:ext cx="350862" cy="1604760"/>
            <a:chOff x="2770288" y="1732501"/>
            <a:chExt cx="350862" cy="1604760"/>
          </a:xfrm>
        </p:grpSpPr>
        <p:cxnSp>
          <p:nvCxnSpPr>
            <p:cNvPr id="10" name="直接连接符 11">
              <a:extLst>
                <a:ext uri="{FF2B5EF4-FFF2-40B4-BE49-F238E27FC236}">
                  <a16:creationId xmlns="" xmlns:a16="http://schemas.microsoft.com/office/drawing/2014/main" id="{C2D4764A-252A-4A12-9EF0-A30C38E7F0BB}"/>
                </a:ext>
              </a:extLst>
            </p:cNvPr>
            <p:cNvCxnSpPr/>
            <p:nvPr/>
          </p:nvCxnSpPr>
          <p:spPr>
            <a:xfrm>
              <a:off x="2945719" y="1907932"/>
              <a:ext cx="0" cy="142932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1" name="椭圆 10">
              <a:extLst>
                <a:ext uri="{FF2B5EF4-FFF2-40B4-BE49-F238E27FC236}">
                  <a16:creationId xmlns="" xmlns:a16="http://schemas.microsoft.com/office/drawing/2014/main" id="{BD47D0FC-03B4-47B9-BFFC-97D26E98C147}"/>
                </a:ext>
              </a:extLst>
            </p:cNvPr>
            <p:cNvSpPr>
              <a:spLocks noChangeAspect="1"/>
            </p:cNvSpPr>
            <p:nvPr/>
          </p:nvSpPr>
          <p:spPr>
            <a:xfrm>
              <a:off x="2770288" y="1732501"/>
              <a:ext cx="350862" cy="350863"/>
            </a:xfrm>
            <a:prstGeom prst="ellipse">
              <a:avLst/>
            </a:prstGeom>
            <a:solidFill>
              <a:srgbClr val="46576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entury Gothic"/>
                <a:ea typeface="微软雅黑"/>
              </a:endParaRPr>
            </a:p>
          </p:txBody>
        </p:sp>
      </p:grpSp>
      <p:cxnSp>
        <p:nvCxnSpPr>
          <p:cNvPr id="12" name="直接连接符 11">
            <a:extLst>
              <a:ext uri="{FF2B5EF4-FFF2-40B4-BE49-F238E27FC236}">
                <a16:creationId xmlns="" xmlns:a16="http://schemas.microsoft.com/office/drawing/2014/main" id="{FF9B3552-90C6-422F-A712-1C01AC6AB0E5}"/>
              </a:ext>
            </a:extLst>
          </p:cNvPr>
          <p:cNvCxnSpPr/>
          <p:nvPr/>
        </p:nvCxnSpPr>
        <p:spPr>
          <a:xfrm>
            <a:off x="7615892" y="2098201"/>
            <a:ext cx="0" cy="142932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3" name="椭圆 12">
            <a:extLst>
              <a:ext uri="{FF2B5EF4-FFF2-40B4-BE49-F238E27FC236}">
                <a16:creationId xmlns="" xmlns:a16="http://schemas.microsoft.com/office/drawing/2014/main" id="{B7C6C59E-A8AC-4B8A-A413-515D17F23CAF}"/>
              </a:ext>
            </a:extLst>
          </p:cNvPr>
          <p:cNvSpPr>
            <a:spLocks noChangeAspect="1"/>
          </p:cNvSpPr>
          <p:nvPr/>
        </p:nvSpPr>
        <p:spPr>
          <a:xfrm>
            <a:off x="7440461" y="1922770"/>
            <a:ext cx="350862" cy="350863"/>
          </a:xfrm>
          <a:prstGeom prst="ellipse">
            <a:avLst/>
          </a:prstGeom>
          <a:solidFill>
            <a:srgbClr val="C5E6EA"/>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entury Gothic"/>
              <a:ea typeface="微软雅黑"/>
            </a:endParaRPr>
          </a:p>
        </p:txBody>
      </p:sp>
      <p:grpSp>
        <p:nvGrpSpPr>
          <p:cNvPr id="14" name="组合 13">
            <a:extLst>
              <a:ext uri="{FF2B5EF4-FFF2-40B4-BE49-F238E27FC236}">
                <a16:creationId xmlns="" xmlns:a16="http://schemas.microsoft.com/office/drawing/2014/main" id="{FE81B8D4-6124-4076-AB65-E73F2F385DA3}"/>
              </a:ext>
            </a:extLst>
          </p:cNvPr>
          <p:cNvGrpSpPr/>
          <p:nvPr/>
        </p:nvGrpSpPr>
        <p:grpSpPr>
          <a:xfrm flipV="1">
            <a:off x="5248165" y="3790706"/>
            <a:ext cx="350862" cy="1604760"/>
            <a:chOff x="2770288" y="1732501"/>
            <a:chExt cx="350862" cy="1604760"/>
          </a:xfrm>
        </p:grpSpPr>
        <p:cxnSp>
          <p:nvCxnSpPr>
            <p:cNvPr id="15" name="直接连接符 11">
              <a:extLst>
                <a:ext uri="{FF2B5EF4-FFF2-40B4-BE49-F238E27FC236}">
                  <a16:creationId xmlns="" xmlns:a16="http://schemas.microsoft.com/office/drawing/2014/main" id="{CAEF51B7-FDBE-4EEA-9275-C21AB00677C3}"/>
                </a:ext>
              </a:extLst>
            </p:cNvPr>
            <p:cNvCxnSpPr/>
            <p:nvPr/>
          </p:nvCxnSpPr>
          <p:spPr>
            <a:xfrm>
              <a:off x="2945719" y="1907932"/>
              <a:ext cx="0" cy="1429329"/>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椭圆 15">
              <a:extLst>
                <a:ext uri="{FF2B5EF4-FFF2-40B4-BE49-F238E27FC236}">
                  <a16:creationId xmlns="" xmlns:a16="http://schemas.microsoft.com/office/drawing/2014/main" id="{BD28917D-40C7-45B2-854F-3B50A9F5D5FF}"/>
                </a:ext>
              </a:extLst>
            </p:cNvPr>
            <p:cNvSpPr>
              <a:spLocks noChangeAspect="1"/>
            </p:cNvSpPr>
            <p:nvPr/>
          </p:nvSpPr>
          <p:spPr>
            <a:xfrm>
              <a:off x="2770288" y="1732501"/>
              <a:ext cx="350862" cy="350863"/>
            </a:xfrm>
            <a:prstGeom prst="ellipse">
              <a:avLst/>
            </a:prstGeom>
            <a:solidFill>
              <a:srgbClr val="7E94A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entury Gothic"/>
                <a:ea typeface="微软雅黑"/>
              </a:endParaRPr>
            </a:p>
          </p:txBody>
        </p:sp>
      </p:grpSp>
      <p:grpSp>
        <p:nvGrpSpPr>
          <p:cNvPr id="17" name="组合 16">
            <a:extLst>
              <a:ext uri="{FF2B5EF4-FFF2-40B4-BE49-F238E27FC236}">
                <a16:creationId xmlns="" xmlns:a16="http://schemas.microsoft.com/office/drawing/2014/main" id="{C4EABC5F-BC16-4C94-AF8C-4F4DD673C754}"/>
              </a:ext>
            </a:extLst>
          </p:cNvPr>
          <p:cNvGrpSpPr/>
          <p:nvPr/>
        </p:nvGrpSpPr>
        <p:grpSpPr>
          <a:xfrm flipV="1">
            <a:off x="9519393" y="3790706"/>
            <a:ext cx="350862" cy="1604760"/>
            <a:chOff x="2770288" y="1732501"/>
            <a:chExt cx="350862" cy="1604760"/>
          </a:xfrm>
          <a:solidFill>
            <a:srgbClr val="FFD200"/>
          </a:solidFill>
        </p:grpSpPr>
        <p:cxnSp>
          <p:nvCxnSpPr>
            <p:cNvPr id="18" name="直接连接符 11">
              <a:extLst>
                <a:ext uri="{FF2B5EF4-FFF2-40B4-BE49-F238E27FC236}">
                  <a16:creationId xmlns="" xmlns:a16="http://schemas.microsoft.com/office/drawing/2014/main" id="{248BAEE2-843D-4E89-88F1-81E899703650}"/>
                </a:ext>
              </a:extLst>
            </p:cNvPr>
            <p:cNvCxnSpPr/>
            <p:nvPr/>
          </p:nvCxnSpPr>
          <p:spPr>
            <a:xfrm>
              <a:off x="2945719" y="1907932"/>
              <a:ext cx="0" cy="1429329"/>
            </a:xfrm>
            <a:prstGeom prst="line">
              <a:avLst/>
            </a:prstGeom>
            <a:grpFill/>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9" name="椭圆 18">
              <a:extLst>
                <a:ext uri="{FF2B5EF4-FFF2-40B4-BE49-F238E27FC236}">
                  <a16:creationId xmlns="" xmlns:a16="http://schemas.microsoft.com/office/drawing/2014/main" id="{10B23801-A2BC-411E-8FC7-064AC5B0AA23}"/>
                </a:ext>
              </a:extLst>
            </p:cNvPr>
            <p:cNvSpPr>
              <a:spLocks noChangeAspect="1"/>
            </p:cNvSpPr>
            <p:nvPr/>
          </p:nvSpPr>
          <p:spPr>
            <a:xfrm>
              <a:off x="2770288" y="1732501"/>
              <a:ext cx="350862" cy="350863"/>
            </a:xfrm>
            <a:prstGeom prst="ellipse">
              <a:avLst/>
            </a:prstGeom>
            <a:solidFill>
              <a:srgbClr val="D6C0DB"/>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Century Gothic"/>
                <a:ea typeface="微软雅黑"/>
              </a:endParaRPr>
            </a:p>
          </p:txBody>
        </p:sp>
      </p:grpSp>
      <p:sp>
        <p:nvSpPr>
          <p:cNvPr id="20" name="文本框 19">
            <a:extLst>
              <a:ext uri="{FF2B5EF4-FFF2-40B4-BE49-F238E27FC236}">
                <a16:creationId xmlns="" xmlns:a16="http://schemas.microsoft.com/office/drawing/2014/main" id="{7C020854-7B25-4F09-975C-3F4B70D84EC8}"/>
              </a:ext>
            </a:extLst>
          </p:cNvPr>
          <p:cNvSpPr txBox="1"/>
          <p:nvPr/>
        </p:nvSpPr>
        <p:spPr>
          <a:xfrm>
            <a:off x="2373114" y="4171616"/>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21" name="文本框 20">
            <a:extLst>
              <a:ext uri="{FF2B5EF4-FFF2-40B4-BE49-F238E27FC236}">
                <a16:creationId xmlns="" xmlns:a16="http://schemas.microsoft.com/office/drawing/2014/main" id="{18AEACF4-4E24-4FF4-88E7-CFF42421364C}"/>
              </a:ext>
            </a:extLst>
          </p:cNvPr>
          <p:cNvSpPr txBox="1"/>
          <p:nvPr/>
        </p:nvSpPr>
        <p:spPr>
          <a:xfrm>
            <a:off x="2047737" y="4707537"/>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22" name="文本框 21">
            <a:extLst>
              <a:ext uri="{FF2B5EF4-FFF2-40B4-BE49-F238E27FC236}">
                <a16:creationId xmlns="" xmlns:a16="http://schemas.microsoft.com/office/drawing/2014/main" id="{3B27C39C-22E4-4520-A5BD-6D4C079EBAB7}"/>
              </a:ext>
            </a:extLst>
          </p:cNvPr>
          <p:cNvSpPr txBox="1"/>
          <p:nvPr/>
        </p:nvSpPr>
        <p:spPr>
          <a:xfrm>
            <a:off x="2047737" y="5044603"/>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23" name="文本框 22">
            <a:extLst>
              <a:ext uri="{FF2B5EF4-FFF2-40B4-BE49-F238E27FC236}">
                <a16:creationId xmlns="" xmlns:a16="http://schemas.microsoft.com/office/drawing/2014/main" id="{59D31E6A-13DF-4014-A3C4-3C21BC3BF03D}"/>
              </a:ext>
            </a:extLst>
          </p:cNvPr>
          <p:cNvSpPr txBox="1"/>
          <p:nvPr/>
        </p:nvSpPr>
        <p:spPr>
          <a:xfrm>
            <a:off x="4413527" y="1885251"/>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24" name="文本框 23">
            <a:extLst>
              <a:ext uri="{FF2B5EF4-FFF2-40B4-BE49-F238E27FC236}">
                <a16:creationId xmlns="" xmlns:a16="http://schemas.microsoft.com/office/drawing/2014/main" id="{B74B874E-A30C-4225-8C8F-A268005DF01F}"/>
              </a:ext>
            </a:extLst>
          </p:cNvPr>
          <p:cNvSpPr txBox="1"/>
          <p:nvPr/>
        </p:nvSpPr>
        <p:spPr>
          <a:xfrm>
            <a:off x="4088150" y="2421172"/>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25" name="文本框 24">
            <a:extLst>
              <a:ext uri="{FF2B5EF4-FFF2-40B4-BE49-F238E27FC236}">
                <a16:creationId xmlns="" xmlns:a16="http://schemas.microsoft.com/office/drawing/2014/main" id="{E450D2DA-AA26-42B1-881B-6E2F445C8E53}"/>
              </a:ext>
            </a:extLst>
          </p:cNvPr>
          <p:cNvSpPr txBox="1"/>
          <p:nvPr/>
        </p:nvSpPr>
        <p:spPr>
          <a:xfrm>
            <a:off x="4088150" y="2758238"/>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26" name="文本框 25">
            <a:extLst>
              <a:ext uri="{FF2B5EF4-FFF2-40B4-BE49-F238E27FC236}">
                <a16:creationId xmlns="" xmlns:a16="http://schemas.microsoft.com/office/drawing/2014/main" id="{AF2C569A-6C85-4F84-A675-E0E0D207E2F5}"/>
              </a:ext>
            </a:extLst>
          </p:cNvPr>
          <p:cNvSpPr txBox="1"/>
          <p:nvPr/>
        </p:nvSpPr>
        <p:spPr>
          <a:xfrm>
            <a:off x="6730389" y="4140428"/>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27" name="文本框 26">
            <a:extLst>
              <a:ext uri="{FF2B5EF4-FFF2-40B4-BE49-F238E27FC236}">
                <a16:creationId xmlns="" xmlns:a16="http://schemas.microsoft.com/office/drawing/2014/main" id="{B4E4E81F-9CCC-4A63-B805-9A03C6ECEAF4}"/>
              </a:ext>
            </a:extLst>
          </p:cNvPr>
          <p:cNvSpPr txBox="1"/>
          <p:nvPr/>
        </p:nvSpPr>
        <p:spPr>
          <a:xfrm>
            <a:off x="6405012" y="4676349"/>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28" name="文本框 27">
            <a:extLst>
              <a:ext uri="{FF2B5EF4-FFF2-40B4-BE49-F238E27FC236}">
                <a16:creationId xmlns="" xmlns:a16="http://schemas.microsoft.com/office/drawing/2014/main" id="{6C60C4E5-3353-4FFD-8E6B-B09FFDA4DEDF}"/>
              </a:ext>
            </a:extLst>
          </p:cNvPr>
          <p:cNvSpPr txBox="1"/>
          <p:nvPr/>
        </p:nvSpPr>
        <p:spPr>
          <a:xfrm>
            <a:off x="6405012" y="5013415"/>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29" name="文本框 28">
            <a:extLst>
              <a:ext uri="{FF2B5EF4-FFF2-40B4-BE49-F238E27FC236}">
                <a16:creationId xmlns="" xmlns:a16="http://schemas.microsoft.com/office/drawing/2014/main" id="{CDF4FA99-BC8E-45EE-98B8-1EA2B532EADF}"/>
              </a:ext>
            </a:extLst>
          </p:cNvPr>
          <p:cNvSpPr txBox="1"/>
          <p:nvPr/>
        </p:nvSpPr>
        <p:spPr>
          <a:xfrm>
            <a:off x="8940298" y="2066157"/>
            <a:ext cx="2699641" cy="523220"/>
          </a:xfrm>
          <a:prstGeom prst="rect">
            <a:avLst/>
          </a:prstGeom>
          <a:noFill/>
        </p:spPr>
        <p:txBody>
          <a:bodyPr wrap="square" rtlCol="0">
            <a:spAutoFit/>
          </a:bodyPr>
          <a:lstStyle/>
          <a:p>
            <a:r>
              <a:rPr lang="zh-CN" altLang="en-US" sz="2800" b="1" dirty="0">
                <a:solidFill>
                  <a:srgbClr val="C5E6EA"/>
                </a:solidFill>
                <a:latin typeface="微软雅黑" panose="020B0503020204020204" pitchFamily="34" charset="-122"/>
                <a:ea typeface="微软雅黑" panose="020B0503020204020204" pitchFamily="34" charset="-122"/>
              </a:rPr>
              <a:t>添加标题</a:t>
            </a:r>
          </a:p>
        </p:txBody>
      </p:sp>
      <p:sp>
        <p:nvSpPr>
          <p:cNvPr id="30" name="文本框 29">
            <a:extLst>
              <a:ext uri="{FF2B5EF4-FFF2-40B4-BE49-F238E27FC236}">
                <a16:creationId xmlns="" xmlns:a16="http://schemas.microsoft.com/office/drawing/2014/main" id="{E2194052-A926-4BD5-B309-4B8471197813}"/>
              </a:ext>
            </a:extLst>
          </p:cNvPr>
          <p:cNvSpPr txBox="1"/>
          <p:nvPr/>
        </p:nvSpPr>
        <p:spPr>
          <a:xfrm>
            <a:off x="8614921" y="2602078"/>
            <a:ext cx="2510668" cy="369332"/>
          </a:xfrm>
          <a:prstGeom prst="rect">
            <a:avLst/>
          </a:prstGeom>
          <a:noFill/>
        </p:spPr>
        <p:txBody>
          <a:bodyPr wrap="square" rtlCol="0">
            <a:spAutoFit/>
          </a:bodyPr>
          <a:lstStyle/>
          <a:p>
            <a:r>
              <a:rPr lang="en-US" altLang="zh-CN" dirty="0"/>
              <a:t>Click here to add words</a:t>
            </a:r>
            <a:endParaRPr lang="zh-CN" altLang="en-US" dirty="0"/>
          </a:p>
        </p:txBody>
      </p:sp>
      <p:sp>
        <p:nvSpPr>
          <p:cNvPr id="31" name="文本框 30">
            <a:extLst>
              <a:ext uri="{FF2B5EF4-FFF2-40B4-BE49-F238E27FC236}">
                <a16:creationId xmlns="" xmlns:a16="http://schemas.microsoft.com/office/drawing/2014/main" id="{D6D29D99-B4B0-4833-8C9D-0442C3DFF8E5}"/>
              </a:ext>
            </a:extLst>
          </p:cNvPr>
          <p:cNvSpPr txBox="1"/>
          <p:nvPr/>
        </p:nvSpPr>
        <p:spPr>
          <a:xfrm>
            <a:off x="8614921" y="2939144"/>
            <a:ext cx="2510668" cy="369332"/>
          </a:xfrm>
          <a:prstGeom prst="rect">
            <a:avLst/>
          </a:prstGeom>
          <a:noFill/>
        </p:spPr>
        <p:txBody>
          <a:bodyPr wrap="square" rtlCol="0">
            <a:spAutoFit/>
          </a:bodyPr>
          <a:lstStyle/>
          <a:p>
            <a:r>
              <a:rPr lang="en-US" altLang="zh-CN" dirty="0"/>
              <a:t>Click here to add words</a:t>
            </a:r>
            <a:endParaRPr lang="zh-CN" altLang="en-US" dirty="0"/>
          </a:p>
        </p:txBody>
      </p:sp>
    </p:spTree>
    <p:extLst>
      <p:ext uri="{BB962C8B-B14F-4D97-AF65-F5344CB8AC3E}">
        <p14:creationId xmlns:p14="http://schemas.microsoft.com/office/powerpoint/2010/main" val="302269461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ppt_x"/>
                                          </p:val>
                                        </p:tav>
                                        <p:tav tm="100000">
                                          <p:val>
                                            <p:strVal val="#ppt_x"/>
                                          </p:val>
                                        </p:tav>
                                      </p:tavLst>
                                    </p:anim>
                                    <p:anim calcmode="lin" valueType="num">
                                      <p:cBhvr additive="base">
                                        <p:cTn id="24" dur="500" fill="hold"/>
                                        <p:tgtEl>
                                          <p:spTgt spid="2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additive="base">
                                        <p:cTn id="31" dur="500" fill="hold"/>
                                        <p:tgtEl>
                                          <p:spTgt spid="26"/>
                                        </p:tgtEl>
                                        <p:attrNameLst>
                                          <p:attrName>ppt_x</p:attrName>
                                        </p:attrNameLst>
                                      </p:cBhvr>
                                      <p:tavLst>
                                        <p:tav tm="0">
                                          <p:val>
                                            <p:strVal val="#ppt_x"/>
                                          </p:val>
                                        </p:tav>
                                        <p:tav tm="100000">
                                          <p:val>
                                            <p:strVal val="#ppt_x"/>
                                          </p:val>
                                        </p:tav>
                                      </p:tavLst>
                                    </p:anim>
                                    <p:anim calcmode="lin" valueType="num">
                                      <p:cBhvr additive="base">
                                        <p:cTn id="32" dur="500" fill="hold"/>
                                        <p:tgtEl>
                                          <p:spTgt spid="2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additive="base">
                                        <p:cTn id="35" dur="500" fill="hold"/>
                                        <p:tgtEl>
                                          <p:spTgt spid="27"/>
                                        </p:tgtEl>
                                        <p:attrNameLst>
                                          <p:attrName>ppt_x</p:attrName>
                                        </p:attrNameLst>
                                      </p:cBhvr>
                                      <p:tavLst>
                                        <p:tav tm="0">
                                          <p:val>
                                            <p:strVal val="#ppt_x"/>
                                          </p:val>
                                        </p:tav>
                                        <p:tav tm="100000">
                                          <p:val>
                                            <p:strVal val="#ppt_x"/>
                                          </p:val>
                                        </p:tav>
                                      </p:tavLst>
                                    </p:anim>
                                    <p:anim calcmode="lin" valueType="num">
                                      <p:cBhvr additive="base">
                                        <p:cTn id="36" dur="500" fill="hold"/>
                                        <p:tgtEl>
                                          <p:spTgt spid="2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9"/>
                                        </p:tgtEl>
                                        <p:attrNameLst>
                                          <p:attrName>style.visibility</p:attrName>
                                        </p:attrNameLst>
                                      </p:cBhvr>
                                      <p:to>
                                        <p:strVal val="visible"/>
                                      </p:to>
                                    </p:set>
                                    <p:anim calcmode="lin" valueType="num">
                                      <p:cBhvr additive="base">
                                        <p:cTn id="43" dur="500" fill="hold"/>
                                        <p:tgtEl>
                                          <p:spTgt spid="29"/>
                                        </p:tgtEl>
                                        <p:attrNameLst>
                                          <p:attrName>ppt_x</p:attrName>
                                        </p:attrNameLst>
                                      </p:cBhvr>
                                      <p:tavLst>
                                        <p:tav tm="0">
                                          <p:val>
                                            <p:strVal val="#ppt_x"/>
                                          </p:val>
                                        </p:tav>
                                        <p:tav tm="100000">
                                          <p:val>
                                            <p:strVal val="#ppt_x"/>
                                          </p:val>
                                        </p:tav>
                                      </p:tavLst>
                                    </p:anim>
                                    <p:anim calcmode="lin" valueType="num">
                                      <p:cBhvr additive="base">
                                        <p:cTn id="44" dur="500" fill="hold"/>
                                        <p:tgtEl>
                                          <p:spTgt spid="2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 calcmode="lin" valueType="num">
                                      <p:cBhvr additive="base">
                                        <p:cTn id="47" dur="500" fill="hold"/>
                                        <p:tgtEl>
                                          <p:spTgt spid="30"/>
                                        </p:tgtEl>
                                        <p:attrNameLst>
                                          <p:attrName>ppt_x</p:attrName>
                                        </p:attrNameLst>
                                      </p:cBhvr>
                                      <p:tavLst>
                                        <p:tav tm="0">
                                          <p:val>
                                            <p:strVal val="#ppt_x"/>
                                          </p:val>
                                        </p:tav>
                                        <p:tav tm="100000">
                                          <p:val>
                                            <p:strVal val="#ppt_x"/>
                                          </p:val>
                                        </p:tav>
                                      </p:tavLst>
                                    </p:anim>
                                    <p:anim calcmode="lin" valueType="num">
                                      <p:cBhvr additive="base">
                                        <p:cTn id="48" dur="500" fill="hold"/>
                                        <p:tgtEl>
                                          <p:spTgt spid="30"/>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additive="base">
                                        <p:cTn id="51" dur="500" fill="hold"/>
                                        <p:tgtEl>
                                          <p:spTgt spid="31"/>
                                        </p:tgtEl>
                                        <p:attrNameLst>
                                          <p:attrName>ppt_x</p:attrName>
                                        </p:attrNameLst>
                                      </p:cBhvr>
                                      <p:tavLst>
                                        <p:tav tm="0">
                                          <p:val>
                                            <p:strVal val="#ppt_x"/>
                                          </p:val>
                                        </p:tav>
                                        <p:tav tm="100000">
                                          <p:val>
                                            <p:strVal val="#ppt_x"/>
                                          </p:val>
                                        </p:tav>
                                      </p:tavLst>
                                    </p:anim>
                                    <p:anim calcmode="lin" valueType="num">
                                      <p:cBhvr additive="base">
                                        <p:cTn id="52"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P spid="24" grpId="0"/>
      <p:bldP spid="25" grpId="0"/>
      <p:bldP spid="26" grpId="0"/>
      <p:bldP spid="27" grpId="0"/>
      <p:bldP spid="28" grpId="0"/>
      <p:bldP spid="29" grpId="0"/>
      <p:bldP spid="30" grpId="0"/>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733925" y="293757"/>
            <a:ext cx="2724150" cy="707886"/>
          </a:xfrm>
          <a:prstGeom prst="rect">
            <a:avLst/>
          </a:prstGeom>
          <a:noFill/>
        </p:spPr>
        <p:txBody>
          <a:bodyPr wrap="square" rtlCol="0">
            <a:spAutoFit/>
          </a:bodyPr>
          <a:lstStyle/>
          <a:p>
            <a:pPr algn="dist"/>
            <a:r>
              <a:rPr lang="en-US" altLang="zh-CN" sz="4000" dirty="0">
                <a:solidFill>
                  <a:schemeClr val="bg1"/>
                </a:solidFill>
              </a:rPr>
              <a:t>PART ONE</a:t>
            </a:r>
            <a:endParaRPr lang="zh-CN" altLang="en-US" sz="4000" dirty="0">
              <a:solidFill>
                <a:schemeClr val="bg1"/>
              </a:solidFill>
            </a:endParaRPr>
          </a:p>
        </p:txBody>
      </p:sp>
      <p:pic>
        <p:nvPicPr>
          <p:cNvPr id="5" name="图片 4">
            <a:extLst>
              <a:ext uri="{FF2B5EF4-FFF2-40B4-BE49-F238E27FC236}">
                <a16:creationId xmlns="" xmlns:a16="http://schemas.microsoft.com/office/drawing/2014/main" id="{B6DF7DC0-E593-453F-BFC5-A346431AC07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32952" y="2190750"/>
            <a:ext cx="3664511" cy="4019550"/>
          </a:xfrm>
          <a:prstGeom prst="rect">
            <a:avLst/>
          </a:prstGeom>
        </p:spPr>
      </p:pic>
      <p:sp>
        <p:nvSpPr>
          <p:cNvPr id="6" name="文本框 5">
            <a:extLst>
              <a:ext uri="{FF2B5EF4-FFF2-40B4-BE49-F238E27FC236}">
                <a16:creationId xmlns="" xmlns:a16="http://schemas.microsoft.com/office/drawing/2014/main" id="{7BF82D3A-ABCF-4D70-B78B-73697B7DADBC}"/>
              </a:ext>
            </a:extLst>
          </p:cNvPr>
          <p:cNvSpPr txBox="1"/>
          <p:nvPr/>
        </p:nvSpPr>
        <p:spPr>
          <a:xfrm>
            <a:off x="5486400" y="1946225"/>
            <a:ext cx="2305050" cy="584775"/>
          </a:xfrm>
          <a:prstGeom prst="rect">
            <a:avLst/>
          </a:prstGeom>
          <a:noFill/>
        </p:spPr>
        <p:txBody>
          <a:bodyPr wrap="square" rtlCol="0">
            <a:spAutoFit/>
          </a:bodyPr>
          <a:lstStyle/>
          <a:p>
            <a:pPr algn="dist"/>
            <a:r>
              <a:rPr lang="zh-CN" altLang="en-US" sz="3200" b="1" dirty="0">
                <a:latin typeface="微软雅黑" panose="020B0503020204020204" pitchFamily="34" charset="-122"/>
                <a:ea typeface="微软雅黑" panose="020B0503020204020204" pitchFamily="34" charset="-122"/>
              </a:rPr>
              <a:t>节日介绍</a:t>
            </a:r>
          </a:p>
        </p:txBody>
      </p:sp>
      <p:cxnSp>
        <p:nvCxnSpPr>
          <p:cNvPr id="7" name="直接连接符 6">
            <a:extLst>
              <a:ext uri="{FF2B5EF4-FFF2-40B4-BE49-F238E27FC236}">
                <a16:creationId xmlns="" xmlns:a16="http://schemas.microsoft.com/office/drawing/2014/main" id="{BA111B7A-49CD-42B2-AC2F-8417412A6DB2}"/>
              </a:ext>
            </a:extLst>
          </p:cNvPr>
          <p:cNvCxnSpPr/>
          <p:nvPr/>
        </p:nvCxnSpPr>
        <p:spPr>
          <a:xfrm>
            <a:off x="5486400" y="2794813"/>
            <a:ext cx="184785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矩形 7">
            <a:extLst>
              <a:ext uri="{FF2B5EF4-FFF2-40B4-BE49-F238E27FC236}">
                <a16:creationId xmlns="" xmlns:a16="http://schemas.microsoft.com/office/drawing/2014/main" id="{849C1E09-99FB-41AF-AA6A-6BB3EE1CF6E2}"/>
              </a:ext>
            </a:extLst>
          </p:cNvPr>
          <p:cNvSpPr/>
          <p:nvPr/>
        </p:nvSpPr>
        <p:spPr>
          <a:xfrm>
            <a:off x="5486400" y="2925752"/>
            <a:ext cx="4876800" cy="2862322"/>
          </a:xfrm>
          <a:prstGeom prst="rect">
            <a:avLst/>
          </a:prstGeom>
        </p:spPr>
        <p:txBody>
          <a:bodyPr wrap="square">
            <a:spAutoFit/>
          </a:bodyPr>
          <a:lstStyle/>
          <a:p>
            <a:pPr>
              <a:lnSpc>
                <a:spcPct val="150000"/>
              </a:lnSpc>
            </a:pPr>
            <a:r>
              <a:rPr lang="zh-CN" altLang="en-US" sz="2400" dirty="0">
                <a:solidFill>
                  <a:srgbClr val="333333"/>
                </a:solidFill>
                <a:latin typeface="微软雅黑" panose="020B0503020204020204" pitchFamily="34" charset="-122"/>
                <a:ea typeface="微软雅黑" panose="020B0503020204020204" pitchFamily="34" charset="-122"/>
              </a:rPr>
              <a:t>母亲节（</a:t>
            </a:r>
            <a:r>
              <a:rPr lang="en-US" altLang="zh-CN" sz="2400" dirty="0">
                <a:solidFill>
                  <a:srgbClr val="333333"/>
                </a:solidFill>
                <a:latin typeface="微软雅黑" panose="020B0503020204020204" pitchFamily="34" charset="-122"/>
                <a:ea typeface="微软雅黑" panose="020B0503020204020204" pitchFamily="34" charset="-122"/>
              </a:rPr>
              <a:t>Mother's Day</a:t>
            </a:r>
            <a:r>
              <a:rPr lang="zh-CN" altLang="en-US" sz="2400" dirty="0">
                <a:solidFill>
                  <a:srgbClr val="333333"/>
                </a:solidFill>
                <a:latin typeface="微软雅黑" panose="020B0503020204020204" pitchFamily="34" charset="-122"/>
                <a:ea typeface="微软雅黑" panose="020B0503020204020204" pitchFamily="34" charset="-122"/>
              </a:rPr>
              <a:t>），是一个感谢母亲的节日，这个节日最早出现在古希腊；而现代的母亲节起源于美国，是每年</a:t>
            </a:r>
            <a:r>
              <a:rPr lang="en-US" altLang="zh-CN" sz="2400" dirty="0">
                <a:solidFill>
                  <a:srgbClr val="333333"/>
                </a:solidFill>
                <a:latin typeface="微软雅黑" panose="020B0503020204020204" pitchFamily="34" charset="-122"/>
                <a:ea typeface="微软雅黑" panose="020B0503020204020204" pitchFamily="34" charset="-122"/>
              </a:rPr>
              <a:t>5</a:t>
            </a:r>
            <a:r>
              <a:rPr lang="zh-CN" altLang="en-US" sz="2400" dirty="0">
                <a:solidFill>
                  <a:srgbClr val="333333"/>
                </a:solidFill>
                <a:latin typeface="微软雅黑" panose="020B0503020204020204" pitchFamily="34" charset="-122"/>
                <a:ea typeface="微软雅黑" panose="020B0503020204020204" pitchFamily="34" charset="-122"/>
              </a:rPr>
              <a:t>月的第二个星期日。</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0980450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6A660209-82FE-4F25-8F81-7073E2EC66F1}"/>
              </a:ext>
            </a:extLst>
          </p:cNvPr>
          <p:cNvSpPr/>
          <p:nvPr/>
        </p:nvSpPr>
        <p:spPr>
          <a:xfrm>
            <a:off x="4261851" y="0"/>
            <a:ext cx="4229100" cy="66294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a:extLst>
              <a:ext uri="{FF2B5EF4-FFF2-40B4-BE49-F238E27FC236}">
                <a16:creationId xmlns="" xmlns:a16="http://schemas.microsoft.com/office/drawing/2014/main" id="{F958B62A-08C1-42EB-9A72-E6C542C0A380}"/>
              </a:ext>
            </a:extLst>
          </p:cNvPr>
          <p:cNvSpPr/>
          <p:nvPr/>
        </p:nvSpPr>
        <p:spPr>
          <a:xfrm>
            <a:off x="1485899" y="571500"/>
            <a:ext cx="9582151" cy="5581650"/>
          </a:xfrm>
          <a:prstGeom prst="rect">
            <a:avLst/>
          </a:prstGeom>
          <a:solidFill>
            <a:srgbClr val="C5E6EA"/>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a:extLst>
              <a:ext uri="{FF2B5EF4-FFF2-40B4-BE49-F238E27FC236}">
                <a16:creationId xmlns="" xmlns:a16="http://schemas.microsoft.com/office/drawing/2014/main" id="{D09A6972-B442-4BC5-A650-21C45D5A5258}"/>
              </a:ext>
            </a:extLst>
          </p:cNvPr>
          <p:cNvSpPr txBox="1"/>
          <p:nvPr/>
        </p:nvSpPr>
        <p:spPr>
          <a:xfrm>
            <a:off x="8077200" y="5562600"/>
            <a:ext cx="2752725" cy="369332"/>
          </a:xfrm>
          <a:prstGeom prst="rect">
            <a:avLst/>
          </a:prstGeom>
          <a:noFill/>
        </p:spPr>
        <p:txBody>
          <a:bodyPr wrap="square" rtlCol="0">
            <a:spAutoFit/>
          </a:bodyPr>
          <a:lstStyle/>
          <a:p>
            <a:pPr algn="dist"/>
            <a:r>
              <a:rPr lang="en-US" altLang="zh-CN" dirty="0" smtClean="0">
                <a:solidFill>
                  <a:schemeClr val="bg1"/>
                </a:solidFill>
              </a:rPr>
              <a:t>20XX.03.30</a:t>
            </a:r>
            <a:endParaRPr lang="zh-CN" altLang="en-US" dirty="0">
              <a:solidFill>
                <a:schemeClr val="bg1"/>
              </a:solidFill>
            </a:endParaRPr>
          </a:p>
        </p:txBody>
      </p:sp>
      <p:sp>
        <p:nvSpPr>
          <p:cNvPr id="2" name="文本框 1">
            <a:extLst>
              <a:ext uri="{FF2B5EF4-FFF2-40B4-BE49-F238E27FC236}">
                <a16:creationId xmlns="" xmlns:a16="http://schemas.microsoft.com/office/drawing/2014/main" id="{D39A7677-64A4-408D-8D8B-C89BBC2BAE2E}"/>
              </a:ext>
            </a:extLst>
          </p:cNvPr>
          <p:cNvSpPr txBox="1"/>
          <p:nvPr/>
        </p:nvSpPr>
        <p:spPr>
          <a:xfrm>
            <a:off x="2476500" y="933450"/>
            <a:ext cx="7715250" cy="400110"/>
          </a:xfrm>
          <a:prstGeom prst="rect">
            <a:avLst/>
          </a:prstGeom>
          <a:noFill/>
        </p:spPr>
        <p:txBody>
          <a:bodyPr wrap="square" rtlCol="0">
            <a:spAutoFit/>
          </a:bodyPr>
          <a:lstStyle/>
          <a:p>
            <a:pPr algn="dist"/>
            <a:r>
              <a:rPr lang="en-US" altLang="zh-CN" sz="2000" b="1" dirty="0">
                <a:solidFill>
                  <a:schemeClr val="bg1"/>
                </a:solidFill>
              </a:rPr>
              <a:t>MONTHER DAY</a:t>
            </a:r>
            <a:endParaRPr lang="zh-CN" altLang="en-US" sz="2000" b="1" dirty="0">
              <a:solidFill>
                <a:schemeClr val="bg1"/>
              </a:solidFill>
            </a:endParaRPr>
          </a:p>
        </p:txBody>
      </p:sp>
      <p:sp>
        <p:nvSpPr>
          <p:cNvPr id="3" name="文本框 2">
            <a:extLst>
              <a:ext uri="{FF2B5EF4-FFF2-40B4-BE49-F238E27FC236}">
                <a16:creationId xmlns="" xmlns:a16="http://schemas.microsoft.com/office/drawing/2014/main" id="{1F09215F-C11E-4A69-AE12-25713A655475}"/>
              </a:ext>
            </a:extLst>
          </p:cNvPr>
          <p:cNvSpPr txBox="1"/>
          <p:nvPr/>
        </p:nvSpPr>
        <p:spPr>
          <a:xfrm>
            <a:off x="3080750" y="1919198"/>
            <a:ext cx="7110999" cy="1862048"/>
          </a:xfrm>
          <a:prstGeom prst="rect">
            <a:avLst/>
          </a:prstGeom>
          <a:noFill/>
        </p:spPr>
        <p:txBody>
          <a:bodyPr wrap="square" rtlCol="0">
            <a:spAutoFit/>
          </a:bodyPr>
          <a:lstStyle/>
          <a:p>
            <a:pPr algn="dist"/>
            <a:r>
              <a:rPr lang="en-US" altLang="zh-CN" sz="11500" b="1" dirty="0">
                <a:solidFill>
                  <a:schemeClr val="bg1"/>
                </a:solidFill>
              </a:rPr>
              <a:t>PART TWO</a:t>
            </a:r>
            <a:endParaRPr lang="zh-CN" altLang="en-US" sz="11500" b="1" dirty="0">
              <a:solidFill>
                <a:schemeClr val="bg1"/>
              </a:solidFill>
            </a:endParaRPr>
          </a:p>
        </p:txBody>
      </p:sp>
      <p:sp>
        <p:nvSpPr>
          <p:cNvPr id="4" name="文本框 3">
            <a:extLst>
              <a:ext uri="{FF2B5EF4-FFF2-40B4-BE49-F238E27FC236}">
                <a16:creationId xmlns="" xmlns:a16="http://schemas.microsoft.com/office/drawing/2014/main" id="{50F9788E-C1C9-4B6A-9AAA-CD1C743850CD}"/>
              </a:ext>
            </a:extLst>
          </p:cNvPr>
          <p:cNvSpPr txBox="1"/>
          <p:nvPr/>
        </p:nvSpPr>
        <p:spPr>
          <a:xfrm>
            <a:off x="4589877" y="3630245"/>
            <a:ext cx="3573048" cy="523220"/>
          </a:xfrm>
          <a:prstGeom prst="rect">
            <a:avLst/>
          </a:prstGeom>
          <a:noFill/>
        </p:spPr>
        <p:txBody>
          <a:bodyPr wrap="square" rtlCol="0">
            <a:spAutoFit/>
          </a:bodyPr>
          <a:lstStyle/>
          <a:p>
            <a:pPr algn="dist"/>
            <a:r>
              <a:rPr lang="zh-CN" altLang="en-US" sz="2800" dirty="0">
                <a:solidFill>
                  <a:schemeClr val="bg1"/>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17230137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D5E90897-A0BE-4113-836D-CDB31FB748AF}"/>
              </a:ext>
            </a:extLst>
          </p:cNvPr>
          <p:cNvSpPr/>
          <p:nvPr/>
        </p:nvSpPr>
        <p:spPr>
          <a:xfrm>
            <a:off x="1200150" y="647700"/>
            <a:ext cx="9791700" cy="5562600"/>
          </a:xfrm>
          <a:prstGeom prst="rect">
            <a:avLst/>
          </a:prstGeom>
          <a:solidFill>
            <a:schemeClr val="bg1"/>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F0C44FFC-A14C-4176-8AFF-A460B5604CD2}"/>
              </a:ext>
            </a:extLst>
          </p:cNvPr>
          <p:cNvSpPr/>
          <p:nvPr/>
        </p:nvSpPr>
        <p:spPr>
          <a:xfrm>
            <a:off x="4267200" y="381000"/>
            <a:ext cx="3657600" cy="533400"/>
          </a:xfrm>
          <a:prstGeom prst="rect">
            <a:avLst/>
          </a:prstGeom>
          <a:solidFill>
            <a:srgbClr val="D6C0DB"/>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a:extLst>
              <a:ext uri="{FF2B5EF4-FFF2-40B4-BE49-F238E27FC236}">
                <a16:creationId xmlns="" xmlns:a16="http://schemas.microsoft.com/office/drawing/2014/main" id="{C37212F5-F683-4765-B402-4EEEC24DF247}"/>
              </a:ext>
            </a:extLst>
          </p:cNvPr>
          <p:cNvSpPr txBox="1"/>
          <p:nvPr/>
        </p:nvSpPr>
        <p:spPr>
          <a:xfrm>
            <a:off x="4614862" y="293757"/>
            <a:ext cx="2962276" cy="707886"/>
          </a:xfrm>
          <a:prstGeom prst="rect">
            <a:avLst/>
          </a:prstGeom>
          <a:noFill/>
        </p:spPr>
        <p:txBody>
          <a:bodyPr wrap="square" rtlCol="0">
            <a:spAutoFit/>
          </a:bodyPr>
          <a:lstStyle/>
          <a:p>
            <a:pPr algn="dist"/>
            <a:r>
              <a:rPr lang="en-US" altLang="zh-CN" sz="4000" dirty="0">
                <a:solidFill>
                  <a:schemeClr val="bg1"/>
                </a:solidFill>
              </a:rPr>
              <a:t>PART TWO</a:t>
            </a:r>
            <a:endParaRPr lang="zh-CN" altLang="en-US" sz="4000" dirty="0">
              <a:solidFill>
                <a:schemeClr val="bg1"/>
              </a:solidFill>
            </a:endParaRPr>
          </a:p>
        </p:txBody>
      </p:sp>
      <p:pic>
        <p:nvPicPr>
          <p:cNvPr id="6" name="图片 5">
            <a:extLst>
              <a:ext uri="{FF2B5EF4-FFF2-40B4-BE49-F238E27FC236}">
                <a16:creationId xmlns="" xmlns:a16="http://schemas.microsoft.com/office/drawing/2014/main" id="{B98DF2C8-001D-4017-A391-BC8F401889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06273" y="1778503"/>
            <a:ext cx="4431797" cy="4431797"/>
          </a:xfrm>
          <a:prstGeom prst="rect">
            <a:avLst/>
          </a:prstGeom>
        </p:spPr>
      </p:pic>
      <p:sp>
        <p:nvSpPr>
          <p:cNvPr id="7" name="文本框 6">
            <a:extLst>
              <a:ext uri="{FF2B5EF4-FFF2-40B4-BE49-F238E27FC236}">
                <a16:creationId xmlns="" xmlns:a16="http://schemas.microsoft.com/office/drawing/2014/main" id="{1B67D81F-43C0-4062-8F12-78C37B279BF3}"/>
              </a:ext>
            </a:extLst>
          </p:cNvPr>
          <p:cNvSpPr txBox="1"/>
          <p:nvPr/>
        </p:nvSpPr>
        <p:spPr>
          <a:xfrm>
            <a:off x="5908927" y="1736675"/>
            <a:ext cx="2305050" cy="584775"/>
          </a:xfrm>
          <a:prstGeom prst="rect">
            <a:avLst/>
          </a:prstGeom>
          <a:noFill/>
        </p:spPr>
        <p:txBody>
          <a:bodyPr wrap="square" rtlCol="0">
            <a:spAutoFit/>
          </a:bodyPr>
          <a:lstStyle/>
          <a:p>
            <a:pPr algn="dist"/>
            <a:r>
              <a:rPr lang="zh-CN" altLang="en-US" sz="3200" b="1" dirty="0">
                <a:latin typeface="微软雅黑" panose="020B0503020204020204" pitchFamily="34" charset="-122"/>
                <a:ea typeface="微软雅黑" panose="020B0503020204020204" pitchFamily="34" charset="-122"/>
              </a:rPr>
              <a:t>节日介绍</a:t>
            </a:r>
          </a:p>
        </p:txBody>
      </p:sp>
      <p:cxnSp>
        <p:nvCxnSpPr>
          <p:cNvPr id="8" name="直接连接符 7">
            <a:extLst>
              <a:ext uri="{FF2B5EF4-FFF2-40B4-BE49-F238E27FC236}">
                <a16:creationId xmlns="" xmlns:a16="http://schemas.microsoft.com/office/drawing/2014/main" id="{ED99C01D-ED62-4660-946F-3789D298F15D}"/>
              </a:ext>
            </a:extLst>
          </p:cNvPr>
          <p:cNvCxnSpPr/>
          <p:nvPr/>
        </p:nvCxnSpPr>
        <p:spPr>
          <a:xfrm>
            <a:off x="5908927" y="2585263"/>
            <a:ext cx="1847850" cy="0"/>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矩形 8">
            <a:extLst>
              <a:ext uri="{FF2B5EF4-FFF2-40B4-BE49-F238E27FC236}">
                <a16:creationId xmlns="" xmlns:a16="http://schemas.microsoft.com/office/drawing/2014/main" id="{AB930897-D90F-4BB5-A75D-0ABAC67997D3}"/>
              </a:ext>
            </a:extLst>
          </p:cNvPr>
          <p:cNvSpPr/>
          <p:nvPr/>
        </p:nvSpPr>
        <p:spPr>
          <a:xfrm>
            <a:off x="5908927" y="2716202"/>
            <a:ext cx="4876800" cy="2862322"/>
          </a:xfrm>
          <a:prstGeom prst="rect">
            <a:avLst/>
          </a:prstGeom>
        </p:spPr>
        <p:txBody>
          <a:bodyPr wrap="square">
            <a:spAutoFit/>
          </a:bodyPr>
          <a:lstStyle/>
          <a:p>
            <a:pPr>
              <a:lnSpc>
                <a:spcPct val="150000"/>
              </a:lnSpc>
            </a:pPr>
            <a:r>
              <a:rPr lang="zh-CN" altLang="en-US" sz="2400" dirty="0">
                <a:solidFill>
                  <a:srgbClr val="333333"/>
                </a:solidFill>
                <a:latin typeface="微软雅黑" panose="020B0503020204020204" pitchFamily="34" charset="-122"/>
                <a:ea typeface="微软雅黑" panose="020B0503020204020204" pitchFamily="34" charset="-122"/>
              </a:rPr>
              <a:t>母亲节（</a:t>
            </a:r>
            <a:r>
              <a:rPr lang="en-US" altLang="zh-CN" sz="2400" dirty="0">
                <a:solidFill>
                  <a:srgbClr val="333333"/>
                </a:solidFill>
                <a:latin typeface="微软雅黑" panose="020B0503020204020204" pitchFamily="34" charset="-122"/>
                <a:ea typeface="微软雅黑" panose="020B0503020204020204" pitchFamily="34" charset="-122"/>
              </a:rPr>
              <a:t>Mother's Day</a:t>
            </a:r>
            <a:r>
              <a:rPr lang="zh-CN" altLang="en-US" sz="2400" dirty="0">
                <a:solidFill>
                  <a:srgbClr val="333333"/>
                </a:solidFill>
                <a:latin typeface="微软雅黑" panose="020B0503020204020204" pitchFamily="34" charset="-122"/>
                <a:ea typeface="微软雅黑" panose="020B0503020204020204" pitchFamily="34" charset="-122"/>
              </a:rPr>
              <a:t>），是一个感谢母亲的节日，这个节日最早出现在古希腊；而现代的母亲节起源于美国，是每年</a:t>
            </a:r>
            <a:r>
              <a:rPr lang="en-US" altLang="zh-CN" sz="2400" dirty="0">
                <a:solidFill>
                  <a:srgbClr val="333333"/>
                </a:solidFill>
                <a:latin typeface="微软雅黑" panose="020B0503020204020204" pitchFamily="34" charset="-122"/>
                <a:ea typeface="微软雅黑" panose="020B0503020204020204" pitchFamily="34" charset="-122"/>
              </a:rPr>
              <a:t>5</a:t>
            </a:r>
            <a:r>
              <a:rPr lang="zh-CN" altLang="en-US" sz="2400" dirty="0">
                <a:solidFill>
                  <a:srgbClr val="333333"/>
                </a:solidFill>
                <a:latin typeface="微软雅黑" panose="020B0503020204020204" pitchFamily="34" charset="-122"/>
                <a:ea typeface="微软雅黑" panose="020B0503020204020204" pitchFamily="34" charset="-122"/>
              </a:rPr>
              <a:t>月的第二个星期日。</a:t>
            </a:r>
            <a:endParaRPr lang="zh-CN" altLang="en-US"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958202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BDD1225C-7978-42C8-819C-37C1AB3F367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OeJc0s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DniXNL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OeJc0u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54lzSy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54lzS2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aWGeSz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aWGeS5r5lmRrAAAAawAAABwAAAB1bml2ZXJzYWwvbG9jYWxfc2V0dGluZ3MueG1ss7GvyM1RKEstKs7Mz7NVMtQzUFJIzUvOT8nMS7dVCg1x07VQUiguScxLSczJz0u1VcrLV1Kwt+OyyclPTswJTi0pASosVijISaxMLQpJzQUySlL9EnOBKp/tmfJ8ya5n09qfr9ivpG/HBQB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aWGeS7CHI/RsAQAA9wIAACkAAAB1bml2ZXJzYWwvc2tpbl9jdXN0b21pemF0aW9uX3NldHRpbmdzLnhtbI1S20okMRB99yuCPzBJKreGdiC3lnlR0QGfm+ns0qyml07EZcnHm3Z3GEdHNPVUdU6doiqnTb/GaJ9Snh7Hv30ep3gXch7jz7Q+Q6jdTQ/TfDOHFHJaHSr3Yxym5038MS21Wk25j0M/D3ZB0xqj7vUhJbVyqmbMMIok89Qr5Dy3FWvANWAr5iix7eqdxD/dOexCzKdV29UR+rFhE1OY8yYO4c8ajtlvoeMNLud+GCsvrQVbouynFseWQIxwyX2hGgAEstwRh4uUjdQEecw4hmIUBQqIcE4aUYikHGrWNaKqMN8IxCRj1BXqae1GWhtHbZHQEKLrNK8aW7rOSIwRIQSYK1xAZzCqbKgaGtRyQHBgQBRtNFGAOtuZjhXvvLAcKeoFxoUZAxgfjnvY7u25DtVvr7M/5xeCJ7/gJLp4a3XCXO3uaZ4reRsefz/0OaBxuDi/ufV3/mqrt5vrq/P/vnz18J61mLVu/am3XwBQSwMEFAACAAgAamGeSyTg/xfEDAAAYxkAABcAAAB1bml2ZXJzYWwvdW5pdmVyc2FsLnBuZ+1XaVxT55o/isVOLSBqCrI7ttJFxKgBFJO4AOIom4QisouWyy7IIQYI0UtbBEXa3lvwgiESLAHCTkMwAUJF4NYYUFnCYqSCISSHJGAgIWSbg/bOb2a+zefhw/md8/zf9z3P+n/Oc/L9fU+ZfGT1EQAAJqe9Pc4BgBECADbe/NAYRox/4u+Gbxuunjt1AmgYsBHDwqbY4z7HAaC5aIs2+gNY/rcr3iFXAcC0Z+3a0J9SfQkALFdOexzHXYuQCs7QLwnH+1/rz+YA2GNVJ4ynP3Xbnr8b8bEH7vElhy83eVSctvmi4HNfj022f9n/1/s3HbYN52/e+mLgqGeNq0pJnKAFT4EThvAJ9uqFKwHshPqgoISRaCynNojtXFclLkvpCiEqx2Ppfhj1m8eb7bNhc648NK+1qLWeFafhshd7LaRPYOzMiFnMkfyCMyX7GFs2AkBdoG3qNsQUyUBkw4vdLiPbLSR3q5P3/PmMWZ2rzPiXwNoJb2Fvg0NyzAMHP5oHbAAADw/Y8a3m6+A6uA6ug+vgOrgOroPr4Dq4Dv4/BPdla6TMrwDg+tD/8UfhDS5gcZkf2RiRoxaOzBRhuzLnKvK+xk8RVShacrCgi0UGs9hSAIjqJDzlFzIHbrF0wu8sIsYSws5zR4/E6GQtgzCUZ2Mht0VEwu+QvMqSJ6XMM2qTUwSy5CwAaJ+gUXIyeV2Ee9Wp0UmhTF7rhdmOQgI+QCXeN8lp7KycFtMoySl/MBqS8Ux0jYhC0nu4poj9SKtDkr/5YR5KtCS9gkLn6KQpjvrFIlIYitJDMOhUznJNcARBWEBQ6M5xeYpvQEqhsGtVQv9qtlCB74zko70Gpo+0OalKONrLMxlVs3j2wHTJ3/12bzClvbqN7rtvqderOMxJNP0yCyw6LmDG6r7XvApIjbhVv2ZHvtU9wZUeE0cjRrL+RT3zVeYIAfEpmGMSxZXnqNh/GxKm2XhJNQX5EyL8y9R+YVP1DU278xM5yaBhHD8PjcTVh3ILCcvt1TcyedbYQSiD1f/PkLD+KmF8KPQWag5TiJYHnlRgX9dxlXGfdo9Xu8bbEd78qFxW3k2fxECjh/eA9hRhWVrWKU985cCt5CxfunE0qp0+ZPUA5D6NPzZhsiIhiwkOwSUMrvBHug5j9gwKX/0of5VweKHhep2mNqdhq41q/OZPzWFouz7HYJQ3BRvUvthnPbl/5yjayzfLlmEyI/LhjrgU9SsqqNP8lW8V/hSvjWEpku1/yEDl2HsrXMBI/GSOFXX6733R/872OmbyH6Ibr49galaWh4ktHfL4hXAad4xO6ad9iFqwz121uld0+cm1o8PXieqak7qsISJbhkybgKopUCor6aG5hYIQK13TtPW9pvMaGUppCU5i1zQtsxV1XZG7vjwRc53PKxtx/03h3ku2+ucdfM/hDlmXdUCzTRR/kHuDsJNrNnOALWSaTMAJfgGNgQ+TmM7P0fZmFexkICMw75GNQvV5MYu4H36pF2iJY+o02xAVyG5ollecywox+TSh6/4KCKoEKTsRAqFFQDNbxtowxkOSkA+HpLkhzIHmWmzZpDSXeLPgmeUfoOL7Iw8uCw4gdoB7s/B70XlBeft5u1xJNOqAfZ7bz2p3ROuFHBsMrk9lK+lIDempkuMSM28/4DdDadSNf6wuj4amMBrp/XWTZq3J5BiljC1v00QHc0Jwe2nhos9Y0tPSbQjEx5AeF2uC67e4lCeMKuqp1oXlQqlTw0TkowpjKcjBLRUuWP8YQItZQDcGlhw0G01wwDa22owNtsGJvGq73P5S1BaWELAooTe2iVIyfeYarK/zTHUWqw1Bgq67IGTTuuT8RUGBv8mzvqgksrDCscdtPi5uUpiaER/Jf+152ePx3WAjNbIRY2spGowctvsNWVwmZ5sDYA452aqJr3tFjoTrBfzHblzGQ6eyR3tG0Pb8GgtGEVZ/TXqVJFD/Agfe5Yw+O7Fzw69Lw4F+4eWRnNBZgnPn0gtJvmP5efTqXGWoM+2oZr61xLkyp5z/BRiCavQtUbSJlb11obFlLCdGoYIw4zKaMcxJcJdMkUsjNY055aqYGm69AlK96Rh4Eafs/SGbcwIHbOaj7d2XT6zwXKe0hoMGCf879a9D4a4ANNK8JIDEDaM+MVHhjRBUZYZZiYKEw2VnUSRt8vkc6lu1iEK5hzWe18wp+9e0InlGGqu5QVGh6wCrZjb4yghu8mgbc2NlVTPWxQckMp7GkZUaBHWjW7tM7ZZYWszl0chwqcwRV17nSRPEmHgrI8E5JJLiSr1oN/c1EMZKF7/RmhuheCWtSwPu8nt7D5I+8odGcdFIZzY9mfKUBbbtDEyacksJx91Wk5t9k/Df9d6svXy0UMeOmyJ7oV1YxJb8asC0IQtjWlaF5LhL0/kmx+R79ROBPtwN0pWl+zkyKrUD5rCjqOhGhk+Zcd+MQHPYwas7Pc9TSp10hCssaTYuURFHpd7WuRVHynrSqqur+72Yfi7miO7fwMH+6KFDs/j3XoCNlZraGmMOqt1p9ycS8nIp1iwzwT+smHubK64iOKAxAsupfstcmXBXAFui/H0tYKVw62obUY44boGoFw879UR9i/NRONq3nvT0FCt/30O9mAs3vym6IyX77ZsNSLoiPoJpeoXxLnh9Wtm7LHXKwPRIqGrxsxnknO1x/0CTNkizA1VV6kwbaPxtMVG/4+Jjb/IoCzXy+niMvotFPACNjldVsQQx7AR3vmdvB/mXtoSuOnUTrRQ7aO3Ra/iTRWLc/uHc5SKSdkbSSNJBkuZ+O/ajXDNMO0vaNulbbG7RFK7KtnHxicnBT4hhdrwK0crHUTwK7vYNxX7jzpntecjuCNP7CRMu+8s53UdNiRf03z0gpmsujda3+vjEuPepjkmmUIXEg3p0I7/GoSZu07iW+FP0/FTrnYLMRHjf9oDmBYpBGwuKyPjyb0+i/fkPry1O/36AkVg/FP7JQuv/rKBO/Sr0roImDt0P9/LcmefkZFgd2mc0o95eBOZtkta+z2W81SSS9MJ/CBMQQHk2jOMOIFGmOitTBGJ5bO5dvCsw+e2i8qyJH+aGWxi++JDuQZYoJrYjF1VFeLWiclurn+7MNZpqMln0UheTv7CrLfP2jRwynkCBeVgn56zsEwFDb4fuEEFNzDtPFUkNzdN3iwOQKTP+z/01NKVnDSWB3CxAXJpp4e6iUu22C/RjXrizEqy+tqe0+HUTz4n5siVzsdciWN6pshM9vTqIxqfdtYZGtoSpssdPqbLDaBEO/e7uAi0oKoFdPy+HGjmYZQvyGZNvXE1kEN7bqVW7xQfl3aA4lTg8CD2FRhyyYJK+pI1Ii+Be7AKyizWVprm1in7axyhSYs85p0DNg5wIO9mhfbS+8pmOZtJQt5Wk2b8oP5mUuPvLPcsfzK+a9h6wkgwQFTxXv+FBrtrs6EK3pEsjS9hcH6Zh3TgULCl31syVF5UN37rQ6Z2hcOncsxaob2IXDUH3Tr3vmGx4/GEKLNgrPOo081nS4LxyMgVLKEk3/b72sdDh14GykhpYY5d6ll48kz1n/DysJqtrvjILY3cCLwASVW+5zsz/1vWXhvyYcNenXkyD6pkR5lt+sf62WJjmKkgPZNvwu5K38n5mibgYlmhm15ohye8GAcbyeVATNVp/tU7SiCYrm2jHcWc9epdrrD2u/iJTtxTJ1Nc+FIBGTWXOHO2B1Zxewp8fr1VY2SSxySwAKTYl1cr9926u4MqD3LTibOhPM2f4K58F8Z/DbGTTYyRs/ljMcJKhLlRk2Ql/raRK+Rk4v349GZHDOVIGf5/ZMUgk1K5SM3Rx44T7T9TPTagPz63l1pY2jnYcPJe593MAq0FFtDZ+IGgbZIF3eCF62Uv3Lweg/ovsjlvqNT5eAhi3v0/SL+Rh68oJs//I6H7CkEqZU13xAO9nGQtqUML+nCQ9iCgJf2eW5ozBUJAg2GeIWQrRFs3wW4b0pB3QvC1CxIjAOzVjDerBUIOrNMQpFEov+UBLvcM/+ti5hvW01e2THdcjbTSqrzJ2WtgpHF3yrh1Mlle7FZm1EDNexlKIGW8FBRo5h1N48/V07y1H7nvWAIAoqDP66u3oZqh94XxPbZt4a0qf1BYh9Je72T2Ke9Vb510tDx6OtgdZHxfk2eesvGn6odTxc+B6DFjel80ew4dd60wxYHwRCP4tfiRJ94ZzvRGLcn/f/wAgLOV/zd8/boFH63B3I3iiLpPkb8FqF066b/+XoFsK/C+BbvDB1MMHlEG2AUOnccNLUwY9M3wrvFqzGn22pJJaZU/Spi7rVFPMr+CRHueMc9UeqP/asNk8bFOh9WHvr+GzwGlPX4+GE1F//U9QSwMEFAACAAgAamGeS3Br3rpLAAAAagAAABsAAAB1bml2ZXJzYWwvdW5pdmVyc2FsLnBuZy54bWyzsa/IzVEoSy0qzszPs1Uy1DNQsrfj5bIpKEoty0wtV6gAigEFIUBJoRLINUJwyzNTSjJslczNTBFiGamZ6Rkltkqm5iZwQX2gkQBQSwECAAAUAAIACADniXNLFQ6tKGQEAAAHEQAAHQAAAAAAAAABAAAAAAAAAAAAdW5pdmVyc2FsL2NvbW1vbl9tZXNzYWdlcy5sbmdQSwECAAAUAAIACADniXNLCH4LIykDAACGDAAAJwAAAAAAAAABAAAAAACfBAAAdW5pdmVyc2FsL2ZsYXNoX3B1Ymxpc2hpbmdfc2V0dGluZ3MueG1sUEsBAgAAFAACAAgA54lzS7X8CWS6AgAAVQoAACEAAAAAAAAAAQAAAAAADQgAAHVuaXZlcnNhbC9mbGFzaF9za2luX3NldHRpbmdzLnhtbFBLAQIAABQAAgAIAOeJc0sqlg9n/gIAAJcLAAAmAAAAAAAAAAEAAAAAAAYLAAB1bml2ZXJzYWwvaHRtbF9wdWJsaXNoaW5nX3NldHRpbmdzLnhtbFBLAQIAABQAAgAIAOeJc0tocVKRmgEAAB8GAAAfAAAAAAAAAAEAAAAAAEgOAAB1bml2ZXJzYWwvaHRtbF9za2luX3NldHRpbmdzLmpzUEsBAgAAFAACAAgAaWGeSz08L9HBAAAA5QEAABoAAAAAAAAAAQAAAAAAHxAAAHVuaXZlcnNhbC9pMThuX3ByZXNldHMueG1sUEsBAgAAFAACAAgAaWGeS5r5lmRrAAAAawAAABwAAAAAAAAAAQAAAAAAGBEAAHVuaXZlcnNhbC9sb2NhbF9zZXR0aW5ncy54bWxQSwECAAAUAAIACABElFdHI7RO+/sCAACwCAAAFAAAAAAAAAABAAAAAAC9EQAAdW5pdmVyc2FsL3BsYXllci54bWxQSwECAAAUAAIACABpYZ5LsIcj9GwBAAD3AgAAKQAAAAAAAAABAAAAAADqFAAAdW5pdmVyc2FsL3NraW5fY3VzdG9taXphdGlvbl9zZXR0aW5ncy54bWxQSwECAAAUAAIACABqYZ5LJOD/F8QMAABjGQAAFwAAAAAAAAAAAAAAAACdFgAAdW5pdmVyc2FsL3VuaXZlcnNhbC5wbmdQSwECAAAUAAIACABqYZ5LcGveuksAAABqAAAAGwAAAAAAAAABAAAAAACWIwAAdW5pdmVyc2FsL3VuaXZlcnNhbC5wbmcueG1sUEsFBgAAAAALAAsASQMAABokAAAAAA=="/>
  <p:tag name="ISPRING_PRESENTATION_TITLE" val="34"/>
</p:tagLst>
</file>

<file path=ppt/theme/theme1.xml><?xml version="1.0" encoding="utf-8"?>
<a:theme xmlns:a="http://schemas.openxmlformats.org/drawingml/2006/main" name="第一PPT，www.1ppt.com">
  <a:themeElements>
    <a:clrScheme name="自定义 17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149</TotalTime>
  <Words>1164</Words>
  <Application>Microsoft Office PowerPoint</Application>
  <PresentationFormat>自定义</PresentationFormat>
  <Paragraphs>168</Paragraphs>
  <Slides>24</Slides>
  <Notes>23</Notes>
  <HiddenSlides>0</HiddenSlides>
  <MMClips>0</MMClips>
  <ScaleCrop>false</ScaleCrop>
  <HeadingPairs>
    <vt:vector size="4" baseType="variant">
      <vt:variant>
        <vt:lpstr>主题</vt:lpstr>
      </vt:variant>
      <vt:variant>
        <vt:i4>2</vt:i4>
      </vt:variant>
      <vt:variant>
        <vt:lpstr>幻灯片标题</vt:lpstr>
      </vt:variant>
      <vt:variant>
        <vt:i4>24</vt:i4>
      </vt:variant>
    </vt:vector>
  </HeadingPairs>
  <TitlesOfParts>
    <vt:vector size="26"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母亲节</dc:title>
  <dc:creator>第一PPT</dc:creator>
  <cp:keywords>www.1ppt.com</cp:keywords>
  <dc:description>www.1ppt.com</dc:description>
  <cp:lastModifiedBy>Windows User</cp:lastModifiedBy>
  <cp:revision>153</cp:revision>
  <dcterms:created xsi:type="dcterms:W3CDTF">2017-08-18T03:02:00Z</dcterms:created>
  <dcterms:modified xsi:type="dcterms:W3CDTF">2019-04-28T08:02:42Z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