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2" r:id="rId2"/>
  </p:sldMasterIdLst>
  <p:handoutMasterIdLst>
    <p:handoutMasterId r:id="rId31"/>
  </p:handoutMasterIdLst>
  <p:sldIdLst>
    <p:sldId id="256" r:id="rId3"/>
    <p:sldId id="257" r:id="rId4"/>
    <p:sldId id="258" r:id="rId5"/>
    <p:sldId id="263" r:id="rId6"/>
    <p:sldId id="266" r:id="rId7"/>
    <p:sldId id="264" r:id="rId8"/>
    <p:sldId id="265" r:id="rId9"/>
    <p:sldId id="259" r:id="rId10"/>
    <p:sldId id="267" r:id="rId11"/>
    <p:sldId id="268" r:id="rId12"/>
    <p:sldId id="269" r:id="rId13"/>
    <p:sldId id="270" r:id="rId14"/>
    <p:sldId id="260" r:id="rId15"/>
    <p:sldId id="271" r:id="rId16"/>
    <p:sldId id="272" r:id="rId17"/>
    <p:sldId id="273" r:id="rId18"/>
    <p:sldId id="274" r:id="rId19"/>
    <p:sldId id="261" r:id="rId20"/>
    <p:sldId id="275" r:id="rId21"/>
    <p:sldId id="276" r:id="rId22"/>
    <p:sldId id="277" r:id="rId23"/>
    <p:sldId id="278" r:id="rId24"/>
    <p:sldId id="262" r:id="rId25"/>
    <p:sldId id="279" r:id="rId26"/>
    <p:sldId id="280" r:id="rId27"/>
    <p:sldId id="281" r:id="rId28"/>
    <p:sldId id="282" r:id="rId29"/>
    <p:sldId id="283" r:id="rId30"/>
  </p:sldIdLst>
  <p:sldSz cx="9144000" cy="5143500" type="screen16x9"/>
  <p:notesSz cx="6858000" cy="9144000"/>
  <p:custDataLst>
    <p:tags r:id="rId32"/>
  </p:custDataLst>
  <p:defaultText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p:scale>
          <a:sx n="75" d="100"/>
          <a:sy n="75" d="100"/>
        </p:scale>
        <p:origin x="-156" y="-1626"/>
      </p:cViewPr>
      <p:guideLst>
        <p:guide orient="horz" pos="1620"/>
        <p:guide pos="2880"/>
      </p:guideLst>
    </p:cSldViewPr>
  </p:slideViewPr>
  <p:notesTextViewPr>
    <p:cViewPr>
      <p:scale>
        <a:sx n="1" d="1"/>
        <a:sy n="1" d="1"/>
      </p:scale>
      <p:origin x="0" y="0"/>
    </p:cViewPr>
  </p:notesTextViewPr>
  <p:sorterViewPr>
    <p:cViewPr>
      <p:scale>
        <a:sx n="186" d="100"/>
        <a:sy n="186" d="100"/>
      </p:scale>
      <p:origin x="0" y="0"/>
    </p:cViewPr>
  </p:sorterViewPr>
  <p:notesViewPr>
    <p:cSldViewPr snapToGrid="0">
      <p:cViewPr varScale="1">
        <p:scale>
          <a:sx n="88" d="100"/>
          <a:sy n="88" d="100"/>
        </p:scale>
        <p:origin x="3822" y="102"/>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ags" Target="tags/tag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handoutMaster" Target="handoutMasters/handout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AB2B4DD6-712C-496E-B86C-BFB06CCB1946}" type="datetimeFigureOut">
              <a:rPr lang="zh-CN" altLang="en-US" smtClean="0"/>
              <a:t>2019/5/2</a:t>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F3ED463A-2F33-4151-8A8B-4F5B0191B74C}" type="slidenum">
              <a:rPr lang="zh-CN" altLang="en-US" smtClean="0"/>
              <a:t>‹#›</a:t>
            </a:fld>
            <a:endParaRPr lang="zh-CN" altLang="en-US"/>
          </a:p>
        </p:txBody>
      </p:sp>
    </p:spTree>
    <p:extLst>
      <p:ext uri="{BB962C8B-B14F-4D97-AF65-F5344CB8AC3E}">
        <p14:creationId xmlns:p14="http://schemas.microsoft.com/office/powerpoint/2010/main" val="3816860350"/>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6858000" cy="1790700"/>
          </a:xfrm>
          <a:prstGeom prst="rect">
            <a:avLst/>
          </a:prstGeom>
        </p:spPr>
        <p:txBody>
          <a:bodyPr anchor="b"/>
          <a:lstStyle>
            <a:lvl1pPr algn="ctr">
              <a:defRPr sz="45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143000" y="2701528"/>
            <a:ext cx="6858000" cy="1241822"/>
          </a:xfrm>
          <a:prstGeom prst="rect">
            <a:avLst/>
          </a:prstGeo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a:xfrm>
            <a:off x="628650" y="4767263"/>
            <a:ext cx="2057400" cy="273844"/>
          </a:xfrm>
          <a:prstGeom prst="rect">
            <a:avLst/>
          </a:prstGeom>
        </p:spPr>
        <p:txBody>
          <a:bodyPr/>
          <a:lstStyle/>
          <a:p>
            <a:fld id="{2F9A9E55-312E-49D7-89A2-1181A03C0E16}" type="datetimeFigureOut">
              <a:rPr lang="zh-CN" altLang="en-US" smtClean="0"/>
              <a:t>2019/5/2</a:t>
            </a:fld>
            <a:endParaRPr lang="zh-CN" altLang="en-US"/>
          </a:p>
        </p:txBody>
      </p:sp>
      <p:sp>
        <p:nvSpPr>
          <p:cNvPr id="5" name="Footer Placeholder 4"/>
          <p:cNvSpPr>
            <a:spLocks noGrp="1"/>
          </p:cNvSpPr>
          <p:nvPr>
            <p:ph type="ftr" sz="quarter" idx="11"/>
          </p:nvPr>
        </p:nvSpPr>
        <p:spPr>
          <a:xfrm>
            <a:off x="3028950" y="4767263"/>
            <a:ext cx="3086100" cy="273844"/>
          </a:xfrm>
          <a:prstGeom prst="rect">
            <a:avLst/>
          </a:prstGeom>
        </p:spPr>
        <p:txBody>
          <a:bodyPr/>
          <a:lstStyle/>
          <a:p>
            <a:endParaRPr lang="zh-CN" altLang="en-US"/>
          </a:p>
        </p:txBody>
      </p:sp>
      <p:sp>
        <p:nvSpPr>
          <p:cNvPr id="6" name="Slide Number Placeholder 5"/>
          <p:cNvSpPr>
            <a:spLocks noGrp="1"/>
          </p:cNvSpPr>
          <p:nvPr>
            <p:ph type="sldNum" sz="quarter" idx="12"/>
          </p:nvPr>
        </p:nvSpPr>
        <p:spPr>
          <a:xfrm>
            <a:off x="6457950" y="4767263"/>
            <a:ext cx="2057400" cy="273844"/>
          </a:xfrm>
          <a:prstGeom prst="rect">
            <a:avLst/>
          </a:prstGeom>
        </p:spPr>
        <p:txBody>
          <a:bodyPr/>
          <a:lstStyle/>
          <a:p>
            <a:fld id="{BCC565BD-A909-4295-ACF0-F23EF86E9FF7}" type="slidenum">
              <a:rPr lang="zh-CN" altLang="en-US" smtClean="0"/>
              <a:t>‹#›</a:t>
            </a:fld>
            <a:endParaRPr lang="zh-CN" altLang="en-US"/>
          </a:p>
        </p:txBody>
      </p:sp>
    </p:spTree>
    <p:extLst>
      <p:ext uri="{BB962C8B-B14F-4D97-AF65-F5344CB8AC3E}">
        <p14:creationId xmlns:p14="http://schemas.microsoft.com/office/powerpoint/2010/main" val="2574494993"/>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a:xfrm>
            <a:off x="628650" y="273844"/>
            <a:ext cx="7886700" cy="994172"/>
          </a:xfrm>
          <a:prstGeom prst="rect">
            <a:avLst/>
          </a:prstGeom>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628650" y="1369219"/>
            <a:ext cx="7886700" cy="3263504"/>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a:xfrm>
            <a:off x="628650" y="4767263"/>
            <a:ext cx="2057400" cy="273844"/>
          </a:xfrm>
          <a:prstGeom prst="rect">
            <a:avLst/>
          </a:prstGeom>
        </p:spPr>
        <p:txBody>
          <a:bodyPr/>
          <a:lstStyle/>
          <a:p>
            <a:fld id="{2F9A9E55-312E-49D7-89A2-1181A03C0E16}" type="datetimeFigureOut">
              <a:rPr lang="zh-CN" altLang="en-US" smtClean="0"/>
              <a:t>2019/5/2</a:t>
            </a:fld>
            <a:endParaRPr lang="zh-CN" altLang="en-US"/>
          </a:p>
        </p:txBody>
      </p:sp>
      <p:sp>
        <p:nvSpPr>
          <p:cNvPr id="5" name="Footer Placeholder 4"/>
          <p:cNvSpPr>
            <a:spLocks noGrp="1"/>
          </p:cNvSpPr>
          <p:nvPr>
            <p:ph type="ftr" sz="quarter" idx="11"/>
          </p:nvPr>
        </p:nvSpPr>
        <p:spPr>
          <a:xfrm>
            <a:off x="3028950" y="4767263"/>
            <a:ext cx="3086100" cy="273844"/>
          </a:xfrm>
          <a:prstGeom prst="rect">
            <a:avLst/>
          </a:prstGeom>
        </p:spPr>
        <p:txBody>
          <a:bodyPr/>
          <a:lstStyle/>
          <a:p>
            <a:endParaRPr lang="zh-CN" altLang="en-US"/>
          </a:p>
        </p:txBody>
      </p:sp>
      <p:sp>
        <p:nvSpPr>
          <p:cNvPr id="6" name="Slide Number Placeholder 5"/>
          <p:cNvSpPr>
            <a:spLocks noGrp="1"/>
          </p:cNvSpPr>
          <p:nvPr>
            <p:ph type="sldNum" sz="quarter" idx="12"/>
          </p:nvPr>
        </p:nvSpPr>
        <p:spPr>
          <a:xfrm>
            <a:off x="6457950" y="4767263"/>
            <a:ext cx="2057400" cy="273844"/>
          </a:xfrm>
          <a:prstGeom prst="rect">
            <a:avLst/>
          </a:prstGeom>
        </p:spPr>
        <p:txBody>
          <a:bodyPr/>
          <a:lstStyle/>
          <a:p>
            <a:fld id="{BCC565BD-A909-4295-ACF0-F23EF86E9FF7}" type="slidenum">
              <a:rPr lang="zh-CN" altLang="en-US" smtClean="0"/>
              <a:t>‹#›</a:t>
            </a:fld>
            <a:endParaRPr lang="zh-CN" altLang="en-US"/>
          </a:p>
        </p:txBody>
      </p:sp>
    </p:spTree>
    <p:extLst>
      <p:ext uri="{BB962C8B-B14F-4D97-AF65-F5344CB8AC3E}">
        <p14:creationId xmlns:p14="http://schemas.microsoft.com/office/powerpoint/2010/main" val="345841174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273844"/>
            <a:ext cx="1971675" cy="4358879"/>
          </a:xfrm>
          <a:prstGeom prst="rect">
            <a:avLst/>
          </a:prstGeo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628650" y="273844"/>
            <a:ext cx="5800725" cy="4358879"/>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a:xfrm>
            <a:off x="628650" y="4767263"/>
            <a:ext cx="2057400" cy="273844"/>
          </a:xfrm>
          <a:prstGeom prst="rect">
            <a:avLst/>
          </a:prstGeom>
        </p:spPr>
        <p:txBody>
          <a:bodyPr/>
          <a:lstStyle/>
          <a:p>
            <a:fld id="{2F9A9E55-312E-49D7-89A2-1181A03C0E16}" type="datetimeFigureOut">
              <a:rPr lang="zh-CN" altLang="en-US" smtClean="0"/>
              <a:t>2019/5/2</a:t>
            </a:fld>
            <a:endParaRPr lang="zh-CN" altLang="en-US"/>
          </a:p>
        </p:txBody>
      </p:sp>
      <p:sp>
        <p:nvSpPr>
          <p:cNvPr id="5" name="Footer Placeholder 4"/>
          <p:cNvSpPr>
            <a:spLocks noGrp="1"/>
          </p:cNvSpPr>
          <p:nvPr>
            <p:ph type="ftr" sz="quarter" idx="11"/>
          </p:nvPr>
        </p:nvSpPr>
        <p:spPr>
          <a:xfrm>
            <a:off x="3028950" y="4767263"/>
            <a:ext cx="3086100" cy="273844"/>
          </a:xfrm>
          <a:prstGeom prst="rect">
            <a:avLst/>
          </a:prstGeom>
        </p:spPr>
        <p:txBody>
          <a:bodyPr/>
          <a:lstStyle/>
          <a:p>
            <a:endParaRPr lang="zh-CN" altLang="en-US"/>
          </a:p>
        </p:txBody>
      </p:sp>
      <p:sp>
        <p:nvSpPr>
          <p:cNvPr id="6" name="Slide Number Placeholder 5"/>
          <p:cNvSpPr>
            <a:spLocks noGrp="1"/>
          </p:cNvSpPr>
          <p:nvPr>
            <p:ph type="sldNum" sz="quarter" idx="12"/>
          </p:nvPr>
        </p:nvSpPr>
        <p:spPr>
          <a:xfrm>
            <a:off x="6457950" y="4767263"/>
            <a:ext cx="2057400" cy="273844"/>
          </a:xfrm>
          <a:prstGeom prst="rect">
            <a:avLst/>
          </a:prstGeom>
        </p:spPr>
        <p:txBody>
          <a:bodyPr/>
          <a:lstStyle/>
          <a:p>
            <a:fld id="{BCC565BD-A909-4295-ACF0-F23EF86E9FF7}" type="slidenum">
              <a:rPr lang="zh-CN" altLang="en-US" smtClean="0"/>
              <a:t>‹#›</a:t>
            </a:fld>
            <a:endParaRPr lang="zh-CN" altLang="en-US"/>
          </a:p>
        </p:txBody>
      </p:sp>
    </p:spTree>
    <p:extLst>
      <p:ext uri="{BB962C8B-B14F-4D97-AF65-F5344CB8AC3E}">
        <p14:creationId xmlns:p14="http://schemas.microsoft.com/office/powerpoint/2010/main" val="387820158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6069349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9414430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8311378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2019/5/2</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1608693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2019/5/2</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586870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2019/5/2</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3074686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2019/5/2</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2595419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2019/5/2</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7308221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sp>
        <p:nvSpPr>
          <p:cNvPr id="7" name="矩形 6"/>
          <p:cNvSpPr/>
          <p:nvPr userDrawn="1"/>
        </p:nvSpPr>
        <p:spPr>
          <a:xfrm>
            <a:off x="360040" y="195486"/>
            <a:ext cx="360040" cy="360040"/>
          </a:xfrm>
          <a:prstGeom prst="rect">
            <a:avLst/>
          </a:prstGeom>
          <a:noFill/>
          <a:ln w="9525">
            <a:solidFill>
              <a:srgbClr val="007A3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p:cNvSpPr/>
          <p:nvPr userDrawn="1"/>
        </p:nvSpPr>
        <p:spPr>
          <a:xfrm>
            <a:off x="535190" y="342518"/>
            <a:ext cx="290264" cy="290264"/>
          </a:xfrm>
          <a:prstGeom prst="rect">
            <a:avLst/>
          </a:prstGeom>
          <a:solidFill>
            <a:srgbClr val="007A37"/>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gradFill>
                <a:gsLst>
                  <a:gs pos="0">
                    <a:srgbClr val="66CCFF"/>
                  </a:gs>
                  <a:gs pos="52000">
                    <a:schemeClr val="bg1"/>
                  </a:gs>
                  <a:gs pos="100000">
                    <a:srgbClr val="0070C0"/>
                  </a:gs>
                </a:gsLst>
                <a:lin ang="0" scaled="1"/>
              </a:gradFill>
            </a:endParaRPr>
          </a:p>
        </p:txBody>
      </p:sp>
      <p:cxnSp>
        <p:nvCxnSpPr>
          <p:cNvPr id="9" name="直接连接符 8"/>
          <p:cNvCxnSpPr/>
          <p:nvPr userDrawn="1"/>
        </p:nvCxnSpPr>
        <p:spPr>
          <a:xfrm>
            <a:off x="897462" y="608534"/>
            <a:ext cx="8246538" cy="0"/>
          </a:xfrm>
          <a:prstGeom prst="line">
            <a:avLst/>
          </a:prstGeom>
          <a:ln w="15875">
            <a:solidFill>
              <a:srgbClr val="007A37"/>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023734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300" fill="hold"/>
                                        <p:tgtEl>
                                          <p:spTgt spid="7"/>
                                        </p:tgtEl>
                                        <p:attrNameLst>
                                          <p:attrName>ppt_w</p:attrName>
                                        </p:attrNameLst>
                                      </p:cBhvr>
                                      <p:tavLst>
                                        <p:tav tm="0">
                                          <p:val>
                                            <p:fltVal val="0"/>
                                          </p:val>
                                        </p:tav>
                                        <p:tav tm="100000">
                                          <p:val>
                                            <p:strVal val="#ppt_w"/>
                                          </p:val>
                                        </p:tav>
                                      </p:tavLst>
                                    </p:anim>
                                    <p:anim calcmode="lin" valueType="num">
                                      <p:cBhvr>
                                        <p:cTn id="8" dur="300" fill="hold"/>
                                        <p:tgtEl>
                                          <p:spTgt spid="7"/>
                                        </p:tgtEl>
                                        <p:attrNameLst>
                                          <p:attrName>ppt_h</p:attrName>
                                        </p:attrNameLst>
                                      </p:cBhvr>
                                      <p:tavLst>
                                        <p:tav tm="0">
                                          <p:val>
                                            <p:fltVal val="0"/>
                                          </p:val>
                                        </p:tav>
                                        <p:tav tm="100000">
                                          <p:val>
                                            <p:strVal val="#ppt_h"/>
                                          </p:val>
                                        </p:tav>
                                      </p:tavLst>
                                    </p:anim>
                                    <p:anim calcmode="lin" valueType="num">
                                      <p:cBhvr>
                                        <p:cTn id="9" dur="300" fill="hold"/>
                                        <p:tgtEl>
                                          <p:spTgt spid="7"/>
                                        </p:tgtEl>
                                        <p:attrNameLst>
                                          <p:attrName>style.rotation</p:attrName>
                                        </p:attrNameLst>
                                      </p:cBhvr>
                                      <p:tavLst>
                                        <p:tav tm="0">
                                          <p:val>
                                            <p:fltVal val="90"/>
                                          </p:val>
                                        </p:tav>
                                        <p:tav tm="100000">
                                          <p:val>
                                            <p:fltVal val="0"/>
                                          </p:val>
                                        </p:tav>
                                      </p:tavLst>
                                    </p:anim>
                                    <p:animEffect transition="in" filter="fade">
                                      <p:cBhvr>
                                        <p:cTn id="10" dur="300"/>
                                        <p:tgtEl>
                                          <p:spTgt spid="7"/>
                                        </p:tgtEl>
                                      </p:cBhvr>
                                    </p:animEffect>
                                  </p:childTnLst>
                                </p:cTn>
                              </p:par>
                              <p:par>
                                <p:cTn id="11" presetID="31" presetClass="entr" presetSubtype="0" fill="hold" grpId="0" nodeType="withEffect">
                                  <p:stCondLst>
                                    <p:cond delay="0"/>
                                  </p:stCondLst>
                                  <p:childTnLst>
                                    <p:set>
                                      <p:cBhvr>
                                        <p:cTn id="12" dur="1" fill="hold">
                                          <p:stCondLst>
                                            <p:cond delay="0"/>
                                          </p:stCondLst>
                                        </p:cTn>
                                        <p:tgtEl>
                                          <p:spTgt spid="8"/>
                                        </p:tgtEl>
                                        <p:attrNameLst>
                                          <p:attrName>style.visibility</p:attrName>
                                        </p:attrNameLst>
                                      </p:cBhvr>
                                      <p:to>
                                        <p:strVal val="visible"/>
                                      </p:to>
                                    </p:set>
                                    <p:anim calcmode="lin" valueType="num">
                                      <p:cBhvr>
                                        <p:cTn id="13" dur="300" fill="hold"/>
                                        <p:tgtEl>
                                          <p:spTgt spid="8"/>
                                        </p:tgtEl>
                                        <p:attrNameLst>
                                          <p:attrName>ppt_w</p:attrName>
                                        </p:attrNameLst>
                                      </p:cBhvr>
                                      <p:tavLst>
                                        <p:tav tm="0">
                                          <p:val>
                                            <p:fltVal val="0"/>
                                          </p:val>
                                        </p:tav>
                                        <p:tav tm="100000">
                                          <p:val>
                                            <p:strVal val="#ppt_w"/>
                                          </p:val>
                                        </p:tav>
                                      </p:tavLst>
                                    </p:anim>
                                    <p:anim calcmode="lin" valueType="num">
                                      <p:cBhvr>
                                        <p:cTn id="14" dur="300" fill="hold"/>
                                        <p:tgtEl>
                                          <p:spTgt spid="8"/>
                                        </p:tgtEl>
                                        <p:attrNameLst>
                                          <p:attrName>ppt_h</p:attrName>
                                        </p:attrNameLst>
                                      </p:cBhvr>
                                      <p:tavLst>
                                        <p:tav tm="0">
                                          <p:val>
                                            <p:fltVal val="0"/>
                                          </p:val>
                                        </p:tav>
                                        <p:tav tm="100000">
                                          <p:val>
                                            <p:strVal val="#ppt_h"/>
                                          </p:val>
                                        </p:tav>
                                      </p:tavLst>
                                    </p:anim>
                                    <p:anim calcmode="lin" valueType="num">
                                      <p:cBhvr>
                                        <p:cTn id="15" dur="300" fill="hold"/>
                                        <p:tgtEl>
                                          <p:spTgt spid="8"/>
                                        </p:tgtEl>
                                        <p:attrNameLst>
                                          <p:attrName>style.rotation</p:attrName>
                                        </p:attrNameLst>
                                      </p:cBhvr>
                                      <p:tavLst>
                                        <p:tav tm="0">
                                          <p:val>
                                            <p:fltVal val="90"/>
                                          </p:val>
                                        </p:tav>
                                        <p:tav tm="100000">
                                          <p:val>
                                            <p:fltVal val="0"/>
                                          </p:val>
                                        </p:tav>
                                      </p:tavLst>
                                    </p:anim>
                                    <p:animEffect transition="in" filter="fade">
                                      <p:cBhvr>
                                        <p:cTn id="16" dur="300"/>
                                        <p:tgtEl>
                                          <p:spTgt spid="8"/>
                                        </p:tgtEl>
                                      </p:cBhvr>
                                    </p:animEffect>
                                  </p:childTnLst>
                                </p:cTn>
                              </p:par>
                              <p:par>
                                <p:cTn id="17" presetID="22" presetClass="entr" presetSubtype="8" fill="hold" nodeType="with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wipe(left)">
                                      <p:cBhvr>
                                        <p:cTn id="19" dur="3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2019/5/2</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8546210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6248490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8065306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623888" y="1282304"/>
            <a:ext cx="7886700" cy="2139553"/>
          </a:xfrm>
          <a:prstGeom prst="rect">
            <a:avLst/>
          </a:prstGeom>
        </p:spPr>
        <p:txBody>
          <a:bodyPr anchor="b"/>
          <a:lstStyle>
            <a:lvl1pPr>
              <a:defRPr sz="45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3888" y="3442098"/>
            <a:ext cx="7886700" cy="1125140"/>
          </a:xfrm>
          <a:prstGeom prst="rect">
            <a:avLst/>
          </a:prstGeo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a:xfrm>
            <a:off x="628650" y="4767263"/>
            <a:ext cx="2057400" cy="273844"/>
          </a:xfrm>
          <a:prstGeom prst="rect">
            <a:avLst/>
          </a:prstGeom>
        </p:spPr>
        <p:txBody>
          <a:bodyPr/>
          <a:lstStyle/>
          <a:p>
            <a:fld id="{2F9A9E55-312E-49D7-89A2-1181A03C0E16}" type="datetimeFigureOut">
              <a:rPr lang="zh-CN" altLang="en-US" smtClean="0"/>
              <a:t>2019/5/2</a:t>
            </a:fld>
            <a:endParaRPr lang="zh-CN" altLang="en-US"/>
          </a:p>
        </p:txBody>
      </p:sp>
      <p:sp>
        <p:nvSpPr>
          <p:cNvPr id="5" name="Footer Placeholder 4"/>
          <p:cNvSpPr>
            <a:spLocks noGrp="1"/>
          </p:cNvSpPr>
          <p:nvPr>
            <p:ph type="ftr" sz="quarter" idx="11"/>
          </p:nvPr>
        </p:nvSpPr>
        <p:spPr>
          <a:xfrm>
            <a:off x="3028950" y="4767263"/>
            <a:ext cx="3086100" cy="273844"/>
          </a:xfrm>
          <a:prstGeom prst="rect">
            <a:avLst/>
          </a:prstGeom>
        </p:spPr>
        <p:txBody>
          <a:bodyPr/>
          <a:lstStyle/>
          <a:p>
            <a:endParaRPr lang="zh-CN" altLang="en-US"/>
          </a:p>
        </p:txBody>
      </p:sp>
      <p:sp>
        <p:nvSpPr>
          <p:cNvPr id="6" name="Slide Number Placeholder 5"/>
          <p:cNvSpPr>
            <a:spLocks noGrp="1"/>
          </p:cNvSpPr>
          <p:nvPr>
            <p:ph type="sldNum" sz="quarter" idx="12"/>
          </p:nvPr>
        </p:nvSpPr>
        <p:spPr>
          <a:xfrm>
            <a:off x="6457950" y="4767263"/>
            <a:ext cx="2057400" cy="273844"/>
          </a:xfrm>
          <a:prstGeom prst="rect">
            <a:avLst/>
          </a:prstGeom>
        </p:spPr>
        <p:txBody>
          <a:bodyPr/>
          <a:lstStyle/>
          <a:p>
            <a:fld id="{BCC565BD-A909-4295-ACF0-F23EF86E9FF7}" type="slidenum">
              <a:rPr lang="zh-CN" altLang="en-US" smtClean="0"/>
              <a:t>‹#›</a:t>
            </a:fld>
            <a:endParaRPr lang="zh-CN" altLang="en-US"/>
          </a:p>
        </p:txBody>
      </p:sp>
    </p:spTree>
    <p:extLst>
      <p:ext uri="{BB962C8B-B14F-4D97-AF65-F5344CB8AC3E}">
        <p14:creationId xmlns:p14="http://schemas.microsoft.com/office/powerpoint/2010/main" val="323944487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a:xfrm>
            <a:off x="628650" y="273844"/>
            <a:ext cx="7886700" cy="994172"/>
          </a:xfrm>
          <a:prstGeom prst="rect">
            <a:avLst/>
          </a:prstGeom>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628650" y="1369219"/>
            <a:ext cx="3886200" cy="3263504"/>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4629150" y="1369219"/>
            <a:ext cx="3886200" cy="3263504"/>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a:xfrm>
            <a:off x="628650" y="4767263"/>
            <a:ext cx="2057400" cy="273844"/>
          </a:xfrm>
          <a:prstGeom prst="rect">
            <a:avLst/>
          </a:prstGeom>
        </p:spPr>
        <p:txBody>
          <a:bodyPr/>
          <a:lstStyle/>
          <a:p>
            <a:fld id="{2F9A9E55-312E-49D7-89A2-1181A03C0E16}" type="datetimeFigureOut">
              <a:rPr lang="zh-CN" altLang="en-US" smtClean="0"/>
              <a:t>2019/5/2</a:t>
            </a:fld>
            <a:endParaRPr lang="zh-CN" altLang="en-US"/>
          </a:p>
        </p:txBody>
      </p:sp>
      <p:sp>
        <p:nvSpPr>
          <p:cNvPr id="6" name="Footer Placeholder 5"/>
          <p:cNvSpPr>
            <a:spLocks noGrp="1"/>
          </p:cNvSpPr>
          <p:nvPr>
            <p:ph type="ftr" sz="quarter" idx="11"/>
          </p:nvPr>
        </p:nvSpPr>
        <p:spPr>
          <a:xfrm>
            <a:off x="3028950" y="4767263"/>
            <a:ext cx="3086100" cy="273844"/>
          </a:xfrm>
          <a:prstGeom prst="rect">
            <a:avLst/>
          </a:prstGeom>
        </p:spPr>
        <p:txBody>
          <a:bodyPr/>
          <a:lstStyle/>
          <a:p>
            <a:endParaRPr lang="zh-CN" altLang="en-US"/>
          </a:p>
        </p:txBody>
      </p:sp>
      <p:sp>
        <p:nvSpPr>
          <p:cNvPr id="7" name="Slide Number Placeholder 6"/>
          <p:cNvSpPr>
            <a:spLocks noGrp="1"/>
          </p:cNvSpPr>
          <p:nvPr>
            <p:ph type="sldNum" sz="quarter" idx="12"/>
          </p:nvPr>
        </p:nvSpPr>
        <p:spPr>
          <a:xfrm>
            <a:off x="6457950" y="4767263"/>
            <a:ext cx="2057400" cy="273844"/>
          </a:xfrm>
          <a:prstGeom prst="rect">
            <a:avLst/>
          </a:prstGeom>
        </p:spPr>
        <p:txBody>
          <a:bodyPr/>
          <a:lstStyle/>
          <a:p>
            <a:fld id="{BCC565BD-A909-4295-ACF0-F23EF86E9FF7}" type="slidenum">
              <a:rPr lang="zh-CN" altLang="en-US" smtClean="0"/>
              <a:t>‹#›</a:t>
            </a:fld>
            <a:endParaRPr lang="zh-CN" altLang="en-US"/>
          </a:p>
        </p:txBody>
      </p:sp>
      <p:sp>
        <p:nvSpPr>
          <p:cNvPr id="9" name="矩形 8"/>
          <p:cNvSpPr/>
          <p:nvPr userDrawn="1"/>
        </p:nvSpPr>
        <p:spPr>
          <a:xfrm>
            <a:off x="6775828" y="4767425"/>
            <a:ext cx="775136" cy="246221"/>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模板下载：</a:t>
            </a:r>
            <a:r>
              <a:rPr kumimoji="0" lang="en-US" altLang="zh-CN" sz="100" b="0" i="0" u="none" strike="noStrike" kern="0" cap="none" spc="0" normalizeH="0" baseline="0" noProof="0" dirty="0" smtClean="0">
                <a:ln>
                  <a:noFill/>
                </a:ln>
                <a:solidFill>
                  <a:prstClr val="white"/>
                </a:solidFill>
                <a:effectLst/>
                <a:uLnTx/>
                <a:uFillTx/>
              </a:rPr>
              <a:t>www.1ppt.com/moban/     </a:t>
            </a:r>
            <a:r>
              <a:rPr kumimoji="0" lang="zh-CN" altLang="en-US" sz="100" b="0" i="0" u="none" strike="noStrike" kern="0" cap="none" spc="0" normalizeH="0" baseline="0" noProof="0" dirty="0" smtClean="0">
                <a:ln>
                  <a:noFill/>
                </a:ln>
                <a:solidFill>
                  <a:prstClr val="white"/>
                </a:solidFill>
                <a:effectLst/>
                <a:uLnTx/>
                <a:uFillTx/>
              </a:rPr>
              <a:t>行业</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www.1ppt.com/hangye/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节日</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www.1ppt.com/jieri/           PPT</a:t>
            </a:r>
            <a:r>
              <a:rPr kumimoji="0" lang="zh-CN" altLang="en-US" sz="100" b="0" i="0" u="none" strike="noStrike" kern="0" cap="none" spc="0" normalizeH="0" baseline="0" noProof="0" dirty="0" smtClean="0">
                <a:ln>
                  <a:noFill/>
                </a:ln>
                <a:solidFill>
                  <a:prstClr val="white"/>
                </a:solidFill>
                <a:effectLst/>
                <a:uLnTx/>
                <a:uFillTx/>
              </a:rPr>
              <a:t>素材下载：</a:t>
            </a:r>
            <a:r>
              <a:rPr kumimoji="0" lang="en-US" altLang="zh-CN" sz="100" b="0" i="0" u="none" strike="noStrike" kern="0" cap="none" spc="0" normalizeH="0" baseline="0" noProof="0" dirty="0" smtClean="0">
                <a:ln>
                  <a:noFill/>
                </a:ln>
                <a:solidFill>
                  <a:prstClr val="white"/>
                </a:solidFill>
                <a:effectLst/>
                <a:uLnTx/>
                <a:uFillTx/>
              </a:rPr>
              <a:t>www.1ppt.com/sucai/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背景图片：</a:t>
            </a:r>
            <a:r>
              <a:rPr kumimoji="0" lang="en-US" altLang="zh-CN" sz="100" b="0" i="0" u="none" strike="noStrike" kern="0" cap="none" spc="0" normalizeH="0" baseline="0" noProof="0" dirty="0" smtClean="0">
                <a:ln>
                  <a:noFill/>
                </a:ln>
                <a:solidFill>
                  <a:prstClr val="white"/>
                </a:solidFill>
                <a:effectLst/>
                <a:uLnTx/>
                <a:uFillTx/>
              </a:rPr>
              <a:t>www.1ppt.com/beijing/      PPT</a:t>
            </a:r>
            <a:r>
              <a:rPr kumimoji="0" lang="zh-CN" altLang="en-US" sz="100" b="0" i="0" u="none" strike="noStrike" kern="0" cap="none" spc="0" normalizeH="0" baseline="0" noProof="0" dirty="0" smtClean="0">
                <a:ln>
                  <a:noFill/>
                </a:ln>
                <a:solidFill>
                  <a:prstClr val="white"/>
                </a:solidFill>
                <a:effectLst/>
                <a:uLnTx/>
                <a:uFillTx/>
              </a:rPr>
              <a:t>图表下载：</a:t>
            </a:r>
            <a:r>
              <a:rPr kumimoji="0" lang="en-US" altLang="zh-CN" sz="100" b="0" i="0" u="none" strike="noStrike" kern="0" cap="none" spc="0" normalizeH="0" baseline="0" noProof="0" dirty="0" smtClean="0">
                <a:ln>
                  <a:noFill/>
                </a:ln>
                <a:solidFill>
                  <a:prstClr val="white"/>
                </a:solidFill>
                <a:effectLst/>
                <a:uLnTx/>
                <a:uFillTx/>
              </a:rPr>
              <a:t>www.1ppt.com/tubiao/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优秀</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下载：</a:t>
            </a:r>
            <a:r>
              <a:rPr kumimoji="0" lang="en-US" altLang="zh-CN" sz="100" b="0" i="0" u="none" strike="noStrike" kern="0" cap="none" spc="0" normalizeH="0" baseline="0" noProof="0" dirty="0" smtClean="0">
                <a:ln>
                  <a:noFill/>
                </a:ln>
                <a:solidFill>
                  <a:prstClr val="white"/>
                </a:solidFill>
                <a:effectLst/>
                <a:uLnTx/>
                <a:uFillTx/>
              </a:rPr>
              <a:t>www.1ppt.com/xiazai/        PPT</a:t>
            </a:r>
            <a:r>
              <a:rPr kumimoji="0" lang="zh-CN" altLang="en-US" sz="100" b="0" i="0" u="none" strike="noStrike" kern="0" cap="none" spc="0" normalizeH="0" baseline="0" noProof="0" dirty="0" smtClean="0">
                <a:ln>
                  <a:noFill/>
                </a:ln>
                <a:solidFill>
                  <a:prstClr val="white"/>
                </a:solidFill>
                <a:effectLst/>
                <a:uLnTx/>
                <a:uFillTx/>
              </a:rPr>
              <a:t>教程： </a:t>
            </a:r>
            <a:r>
              <a:rPr kumimoji="0" lang="en-US" altLang="zh-CN" sz="100" b="0" i="0" u="none" strike="noStrike" kern="0" cap="none" spc="0" normalizeH="0" baseline="0" noProof="0" dirty="0" smtClean="0">
                <a:ln>
                  <a:noFill/>
                </a:ln>
                <a:solidFill>
                  <a:prstClr val="white"/>
                </a:solidFill>
                <a:effectLst/>
                <a:uLnTx/>
                <a:uFillTx/>
              </a:rPr>
              <a:t>www.1ppt.com/powerpoint/      </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Word</a:t>
            </a:r>
            <a:r>
              <a:rPr kumimoji="0" lang="zh-CN" altLang="en-US" sz="100" b="0" i="0" u="none" strike="noStrike" kern="0" cap="none" spc="0" normalizeH="0" baseline="0" noProof="0" dirty="0" smtClean="0">
                <a:ln>
                  <a:noFill/>
                </a:ln>
                <a:solidFill>
                  <a:prstClr val="white"/>
                </a:solidFill>
                <a:effectLst/>
                <a:uLnTx/>
                <a:uFillTx/>
              </a:rPr>
              <a:t>教程： </a:t>
            </a:r>
            <a:r>
              <a:rPr kumimoji="0" lang="en-US" altLang="zh-CN" sz="100" b="0" i="0" u="none" strike="noStrike" kern="0" cap="none" spc="0" normalizeH="0" baseline="0" noProof="0" dirty="0" smtClean="0">
                <a:ln>
                  <a:noFill/>
                </a:ln>
                <a:solidFill>
                  <a:prstClr val="white"/>
                </a:solidFill>
                <a:effectLst/>
                <a:uLnTx/>
                <a:uFillTx/>
              </a:rPr>
              <a:t>www.1ppt.com/word/              Excel</a:t>
            </a:r>
            <a:r>
              <a:rPr kumimoji="0" lang="zh-CN" altLang="en-US" sz="100" b="0" i="0" u="none" strike="noStrike" kern="0" cap="none" spc="0" normalizeH="0" baseline="0" noProof="0" dirty="0" smtClean="0">
                <a:ln>
                  <a:noFill/>
                </a:ln>
                <a:solidFill>
                  <a:prstClr val="white"/>
                </a:solidFill>
                <a:effectLst/>
                <a:uLnTx/>
                <a:uFillTx/>
              </a:rPr>
              <a:t>教程：</a:t>
            </a:r>
            <a:r>
              <a:rPr kumimoji="0" lang="en-US" altLang="zh-CN" sz="100" b="0" i="0" u="none" strike="noStrike" kern="0" cap="none" spc="0" normalizeH="0" baseline="0" noProof="0" dirty="0" smtClean="0">
                <a:ln>
                  <a:noFill/>
                </a:ln>
                <a:solidFill>
                  <a:prstClr val="white"/>
                </a:solidFill>
                <a:effectLst/>
                <a:uLnTx/>
                <a:uFillTx/>
              </a:rPr>
              <a:t>www.1ppt.com/excel/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资料下载：</a:t>
            </a:r>
            <a:r>
              <a:rPr kumimoji="0" lang="en-US" altLang="zh-CN" sz="100" b="0" i="0" u="none" strike="noStrike" kern="0" cap="none" spc="0" normalizeH="0" baseline="0" noProof="0" dirty="0" smtClean="0">
                <a:ln>
                  <a:noFill/>
                </a:ln>
                <a:solidFill>
                  <a:prstClr val="white"/>
                </a:solidFill>
                <a:effectLst/>
                <a:uLnTx/>
                <a:uFillTx/>
              </a:rPr>
              <a:t>www.1ppt.com/ziliao/                PPT</a:t>
            </a:r>
            <a:r>
              <a:rPr kumimoji="0" lang="zh-CN" altLang="en-US" sz="100" b="0" i="0" u="none" strike="noStrike" kern="0" cap="none" spc="0" normalizeH="0" baseline="0" noProof="0" dirty="0" smtClean="0">
                <a:ln>
                  <a:noFill/>
                </a:ln>
                <a:solidFill>
                  <a:prstClr val="white"/>
                </a:solidFill>
                <a:effectLst/>
                <a:uLnTx/>
                <a:uFillTx/>
              </a:rPr>
              <a:t>课件下载：</a:t>
            </a:r>
            <a:r>
              <a:rPr kumimoji="0" lang="en-US" altLang="zh-CN" sz="100" b="0" i="0" u="none" strike="noStrike" kern="0" cap="none" spc="0" normalizeH="0" baseline="0" noProof="0" dirty="0" smtClean="0">
                <a:ln>
                  <a:noFill/>
                </a:ln>
                <a:solidFill>
                  <a:prstClr val="white"/>
                </a:solidFill>
                <a:effectLst/>
                <a:uLnTx/>
                <a:uFillTx/>
              </a:rPr>
              <a:t>www.1ppt.com/kejian/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范文下载：</a:t>
            </a:r>
            <a:r>
              <a:rPr kumimoji="0" lang="en-US" altLang="zh-CN" sz="100" b="0" i="0" u="none" strike="noStrike" kern="0" cap="none" spc="0" normalizeH="0" baseline="0" noProof="0" dirty="0" smtClean="0">
                <a:ln>
                  <a:noFill/>
                </a:ln>
                <a:solidFill>
                  <a:prstClr val="white"/>
                </a:solidFill>
                <a:effectLst/>
                <a:uLnTx/>
                <a:uFillTx/>
              </a:rPr>
              <a:t>www.1ppt.com/fanwen/             </a:t>
            </a:r>
            <a:r>
              <a:rPr kumimoji="0" lang="zh-CN" altLang="en-US" sz="100" b="0" i="0" u="none" strike="noStrike" kern="0" cap="none" spc="0" normalizeH="0" baseline="0" noProof="0" dirty="0" smtClean="0">
                <a:ln>
                  <a:noFill/>
                </a:ln>
                <a:solidFill>
                  <a:prstClr val="white"/>
                </a:solidFill>
                <a:effectLst/>
                <a:uLnTx/>
                <a:uFillTx/>
              </a:rPr>
              <a:t>试卷下载：</a:t>
            </a:r>
            <a:r>
              <a:rPr kumimoji="0" lang="en-US" altLang="zh-CN" sz="100" b="0" i="0" u="none" strike="noStrike" kern="0" cap="none" spc="0" normalizeH="0" baseline="0" noProof="0" dirty="0" smtClean="0">
                <a:ln>
                  <a:noFill/>
                </a:ln>
                <a:solidFill>
                  <a:prstClr val="white"/>
                </a:solidFill>
                <a:effectLst/>
                <a:uLnTx/>
                <a:uFillTx/>
              </a:rPr>
              <a:t>www.1ppt.com/shiti/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教案下载：</a:t>
            </a:r>
            <a:r>
              <a:rPr kumimoji="0" lang="en-US" altLang="zh-CN" sz="100" b="0" i="0" u="none" strike="noStrike" kern="0" cap="none" spc="0" normalizeH="0" baseline="0" noProof="0" dirty="0" smtClean="0">
                <a:ln>
                  <a:noFill/>
                </a:ln>
                <a:solidFill>
                  <a:prstClr val="white"/>
                </a:solidFill>
                <a:effectLst/>
                <a:uLnTx/>
                <a:uFillTx/>
              </a:rPr>
              <a:t>www.1ppt.com/jiaoan/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字体下载：</a:t>
            </a:r>
            <a:r>
              <a:rPr kumimoji="0" lang="en-US" altLang="zh-CN" sz="100" b="0" i="0" u="none" strike="noStrike" kern="0" cap="none" spc="0" normalizeH="0" baseline="0" noProof="0" dirty="0" smtClean="0">
                <a:ln>
                  <a:noFill/>
                </a:ln>
                <a:solidFill>
                  <a:prstClr val="white"/>
                </a:solidFill>
                <a:effectLst/>
                <a:uLnTx/>
                <a:uFillTx/>
              </a:rPr>
              <a:t>www.1ppt.com/ziti/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 </a:t>
            </a:r>
            <a:endParaRPr kumimoji="0" lang="zh-CN" altLang="en-US" sz="100" b="0" i="0" u="none" strike="noStrike" kern="0" cap="none" spc="0" normalizeH="0" baseline="0" noProof="0" dirty="0" smtClean="0">
              <a:ln>
                <a:noFill/>
              </a:ln>
              <a:solidFill>
                <a:prstClr val="white"/>
              </a:solidFill>
              <a:effectLst/>
              <a:uLnTx/>
              <a:uFillTx/>
            </a:endParaRPr>
          </a:p>
        </p:txBody>
      </p:sp>
    </p:spTree>
    <p:extLst>
      <p:ext uri="{BB962C8B-B14F-4D97-AF65-F5344CB8AC3E}">
        <p14:creationId xmlns:p14="http://schemas.microsoft.com/office/powerpoint/2010/main" val="260816732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629841" y="273844"/>
            <a:ext cx="7886700" cy="994172"/>
          </a:xfrm>
          <a:prstGeom prst="rect">
            <a:avLst/>
          </a:prstGeo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9842" y="1260872"/>
            <a:ext cx="3868340" cy="617934"/>
          </a:xfrm>
          <a:prstGeom prst="rect">
            <a:avLst/>
          </a:prstGeo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4" name="Content Placeholder 3"/>
          <p:cNvSpPr>
            <a:spLocks noGrp="1"/>
          </p:cNvSpPr>
          <p:nvPr>
            <p:ph sz="half" idx="2"/>
          </p:nvPr>
        </p:nvSpPr>
        <p:spPr>
          <a:xfrm>
            <a:off x="629842" y="1878806"/>
            <a:ext cx="3868340" cy="2763441"/>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4629150" y="1260872"/>
            <a:ext cx="3887391" cy="617934"/>
          </a:xfrm>
          <a:prstGeom prst="rect">
            <a:avLst/>
          </a:prstGeo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6" name="Content Placeholder 5"/>
          <p:cNvSpPr>
            <a:spLocks noGrp="1"/>
          </p:cNvSpPr>
          <p:nvPr>
            <p:ph sz="quarter" idx="4"/>
          </p:nvPr>
        </p:nvSpPr>
        <p:spPr>
          <a:xfrm>
            <a:off x="4629150" y="1878806"/>
            <a:ext cx="3887391" cy="2763441"/>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a:xfrm>
            <a:off x="628650" y="4767263"/>
            <a:ext cx="2057400" cy="273844"/>
          </a:xfrm>
          <a:prstGeom prst="rect">
            <a:avLst/>
          </a:prstGeom>
        </p:spPr>
        <p:txBody>
          <a:bodyPr/>
          <a:lstStyle/>
          <a:p>
            <a:fld id="{2F9A9E55-312E-49D7-89A2-1181A03C0E16}" type="datetimeFigureOut">
              <a:rPr lang="zh-CN" altLang="en-US" smtClean="0"/>
              <a:t>2019/5/2</a:t>
            </a:fld>
            <a:endParaRPr lang="zh-CN" altLang="en-US"/>
          </a:p>
        </p:txBody>
      </p:sp>
      <p:sp>
        <p:nvSpPr>
          <p:cNvPr id="8" name="Footer Placeholder 7"/>
          <p:cNvSpPr>
            <a:spLocks noGrp="1"/>
          </p:cNvSpPr>
          <p:nvPr>
            <p:ph type="ftr" sz="quarter" idx="11"/>
          </p:nvPr>
        </p:nvSpPr>
        <p:spPr>
          <a:xfrm>
            <a:off x="3028950" y="4767263"/>
            <a:ext cx="3086100" cy="273844"/>
          </a:xfrm>
          <a:prstGeom prst="rect">
            <a:avLst/>
          </a:prstGeom>
        </p:spPr>
        <p:txBody>
          <a:bodyPr/>
          <a:lstStyle/>
          <a:p>
            <a:endParaRPr lang="zh-CN" altLang="en-US"/>
          </a:p>
        </p:txBody>
      </p:sp>
      <p:sp>
        <p:nvSpPr>
          <p:cNvPr id="9" name="Slide Number Placeholder 8"/>
          <p:cNvSpPr>
            <a:spLocks noGrp="1"/>
          </p:cNvSpPr>
          <p:nvPr>
            <p:ph type="sldNum" sz="quarter" idx="12"/>
          </p:nvPr>
        </p:nvSpPr>
        <p:spPr>
          <a:xfrm>
            <a:off x="6457950" y="4767263"/>
            <a:ext cx="2057400" cy="273844"/>
          </a:xfrm>
          <a:prstGeom prst="rect">
            <a:avLst/>
          </a:prstGeom>
        </p:spPr>
        <p:txBody>
          <a:bodyPr/>
          <a:lstStyle/>
          <a:p>
            <a:fld id="{BCC565BD-A909-4295-ACF0-F23EF86E9FF7}" type="slidenum">
              <a:rPr lang="zh-CN" altLang="en-US" smtClean="0"/>
              <a:t>‹#›</a:t>
            </a:fld>
            <a:endParaRPr lang="zh-CN" altLang="en-US"/>
          </a:p>
        </p:txBody>
      </p:sp>
    </p:spTree>
    <p:extLst>
      <p:ext uri="{BB962C8B-B14F-4D97-AF65-F5344CB8AC3E}">
        <p14:creationId xmlns:p14="http://schemas.microsoft.com/office/powerpoint/2010/main" val="276143805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a:xfrm>
            <a:off x="628650" y="273844"/>
            <a:ext cx="7886700" cy="994172"/>
          </a:xfrm>
          <a:prstGeom prst="rect">
            <a:avLst/>
          </a:prstGeom>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a:xfrm>
            <a:off x="628650" y="4767263"/>
            <a:ext cx="2057400" cy="273844"/>
          </a:xfrm>
          <a:prstGeom prst="rect">
            <a:avLst/>
          </a:prstGeom>
        </p:spPr>
        <p:txBody>
          <a:bodyPr/>
          <a:lstStyle/>
          <a:p>
            <a:fld id="{2F9A9E55-312E-49D7-89A2-1181A03C0E16}" type="datetimeFigureOut">
              <a:rPr lang="zh-CN" altLang="en-US" smtClean="0"/>
              <a:t>2019/5/2</a:t>
            </a:fld>
            <a:endParaRPr lang="zh-CN" altLang="en-US"/>
          </a:p>
        </p:txBody>
      </p:sp>
      <p:sp>
        <p:nvSpPr>
          <p:cNvPr id="4" name="Footer Placeholder 3"/>
          <p:cNvSpPr>
            <a:spLocks noGrp="1"/>
          </p:cNvSpPr>
          <p:nvPr>
            <p:ph type="ftr" sz="quarter" idx="11"/>
          </p:nvPr>
        </p:nvSpPr>
        <p:spPr>
          <a:xfrm>
            <a:off x="3028950" y="4767263"/>
            <a:ext cx="3086100" cy="273844"/>
          </a:xfrm>
          <a:prstGeom prst="rect">
            <a:avLst/>
          </a:prstGeom>
        </p:spPr>
        <p:txBody>
          <a:bodyPr/>
          <a:lstStyle/>
          <a:p>
            <a:endParaRPr lang="zh-CN" altLang="en-US"/>
          </a:p>
        </p:txBody>
      </p:sp>
      <p:sp>
        <p:nvSpPr>
          <p:cNvPr id="5" name="Slide Number Placeholder 4"/>
          <p:cNvSpPr>
            <a:spLocks noGrp="1"/>
          </p:cNvSpPr>
          <p:nvPr>
            <p:ph type="sldNum" sz="quarter" idx="12"/>
          </p:nvPr>
        </p:nvSpPr>
        <p:spPr>
          <a:xfrm>
            <a:off x="6457950" y="4767263"/>
            <a:ext cx="2057400" cy="273844"/>
          </a:xfrm>
          <a:prstGeom prst="rect">
            <a:avLst/>
          </a:prstGeom>
        </p:spPr>
        <p:txBody>
          <a:bodyPr/>
          <a:lstStyle/>
          <a:p>
            <a:fld id="{BCC565BD-A909-4295-ACF0-F23EF86E9FF7}" type="slidenum">
              <a:rPr lang="zh-CN" altLang="en-US" smtClean="0"/>
              <a:t>‹#›</a:t>
            </a:fld>
            <a:endParaRPr lang="zh-CN" altLang="en-US"/>
          </a:p>
        </p:txBody>
      </p:sp>
    </p:spTree>
    <p:extLst>
      <p:ext uri="{BB962C8B-B14F-4D97-AF65-F5344CB8AC3E}">
        <p14:creationId xmlns:p14="http://schemas.microsoft.com/office/powerpoint/2010/main" val="416842579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628650" y="4767263"/>
            <a:ext cx="2057400" cy="273844"/>
          </a:xfrm>
          <a:prstGeom prst="rect">
            <a:avLst/>
          </a:prstGeom>
        </p:spPr>
        <p:txBody>
          <a:bodyPr/>
          <a:lstStyle/>
          <a:p>
            <a:fld id="{2F9A9E55-312E-49D7-89A2-1181A03C0E16}" type="datetimeFigureOut">
              <a:rPr lang="zh-CN" altLang="en-US" smtClean="0"/>
              <a:t>2019/5/2</a:t>
            </a:fld>
            <a:endParaRPr lang="zh-CN" altLang="en-US"/>
          </a:p>
        </p:txBody>
      </p:sp>
      <p:sp>
        <p:nvSpPr>
          <p:cNvPr id="3" name="Footer Placeholder 2"/>
          <p:cNvSpPr>
            <a:spLocks noGrp="1"/>
          </p:cNvSpPr>
          <p:nvPr>
            <p:ph type="ftr" sz="quarter" idx="11"/>
          </p:nvPr>
        </p:nvSpPr>
        <p:spPr>
          <a:xfrm>
            <a:off x="3028950" y="4767263"/>
            <a:ext cx="3086100" cy="273844"/>
          </a:xfrm>
          <a:prstGeom prst="rect">
            <a:avLst/>
          </a:prstGeom>
        </p:spPr>
        <p:txBody>
          <a:bodyPr/>
          <a:lstStyle/>
          <a:p>
            <a:endParaRPr lang="zh-CN" altLang="en-US"/>
          </a:p>
        </p:txBody>
      </p:sp>
      <p:sp>
        <p:nvSpPr>
          <p:cNvPr id="4" name="Slide Number Placeholder 3"/>
          <p:cNvSpPr>
            <a:spLocks noGrp="1"/>
          </p:cNvSpPr>
          <p:nvPr>
            <p:ph type="sldNum" sz="quarter" idx="12"/>
          </p:nvPr>
        </p:nvSpPr>
        <p:spPr>
          <a:xfrm>
            <a:off x="6457950" y="4767263"/>
            <a:ext cx="2057400" cy="273844"/>
          </a:xfrm>
          <a:prstGeom prst="rect">
            <a:avLst/>
          </a:prstGeom>
        </p:spPr>
        <p:txBody>
          <a:bodyPr/>
          <a:lstStyle/>
          <a:p>
            <a:fld id="{BCC565BD-A909-4295-ACF0-F23EF86E9FF7}" type="slidenum">
              <a:rPr lang="zh-CN" altLang="en-US" smtClean="0"/>
              <a:t>‹#›</a:t>
            </a:fld>
            <a:endParaRPr lang="zh-CN" altLang="en-US"/>
          </a:p>
        </p:txBody>
      </p:sp>
    </p:spTree>
    <p:extLst>
      <p:ext uri="{BB962C8B-B14F-4D97-AF65-F5344CB8AC3E}">
        <p14:creationId xmlns:p14="http://schemas.microsoft.com/office/powerpoint/2010/main" val="3825958255"/>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a:prstGeom prst="rect">
            <a:avLst/>
          </a:prstGeom>
        </p:spPr>
        <p:txBody>
          <a:bodyPr anchor="b"/>
          <a:lstStyle>
            <a:lvl1pPr>
              <a:defRPr sz="24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3887391" y="740569"/>
            <a:ext cx="4629150" cy="3655219"/>
          </a:xfrm>
          <a:prstGeom prst="rect">
            <a:avLst/>
          </a:prstGeo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629841" y="1543050"/>
            <a:ext cx="2949178" cy="2858691"/>
          </a:xfrm>
          <a:prstGeom prst="rect">
            <a:avLst/>
          </a:prstGeo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a:xfrm>
            <a:off x="628650" y="4767263"/>
            <a:ext cx="2057400" cy="273844"/>
          </a:xfrm>
          <a:prstGeom prst="rect">
            <a:avLst/>
          </a:prstGeom>
        </p:spPr>
        <p:txBody>
          <a:bodyPr/>
          <a:lstStyle/>
          <a:p>
            <a:fld id="{2F9A9E55-312E-49D7-89A2-1181A03C0E16}" type="datetimeFigureOut">
              <a:rPr lang="zh-CN" altLang="en-US" smtClean="0"/>
              <a:t>2019/5/2</a:t>
            </a:fld>
            <a:endParaRPr lang="zh-CN" altLang="en-US"/>
          </a:p>
        </p:txBody>
      </p:sp>
      <p:sp>
        <p:nvSpPr>
          <p:cNvPr id="6" name="Footer Placeholder 5"/>
          <p:cNvSpPr>
            <a:spLocks noGrp="1"/>
          </p:cNvSpPr>
          <p:nvPr>
            <p:ph type="ftr" sz="quarter" idx="11"/>
          </p:nvPr>
        </p:nvSpPr>
        <p:spPr>
          <a:xfrm>
            <a:off x="3028950" y="4767263"/>
            <a:ext cx="3086100" cy="273844"/>
          </a:xfrm>
          <a:prstGeom prst="rect">
            <a:avLst/>
          </a:prstGeom>
        </p:spPr>
        <p:txBody>
          <a:bodyPr/>
          <a:lstStyle/>
          <a:p>
            <a:endParaRPr lang="zh-CN" altLang="en-US"/>
          </a:p>
        </p:txBody>
      </p:sp>
      <p:sp>
        <p:nvSpPr>
          <p:cNvPr id="7" name="Slide Number Placeholder 6"/>
          <p:cNvSpPr>
            <a:spLocks noGrp="1"/>
          </p:cNvSpPr>
          <p:nvPr>
            <p:ph type="sldNum" sz="quarter" idx="12"/>
          </p:nvPr>
        </p:nvSpPr>
        <p:spPr>
          <a:xfrm>
            <a:off x="6457950" y="4767263"/>
            <a:ext cx="2057400" cy="273844"/>
          </a:xfrm>
          <a:prstGeom prst="rect">
            <a:avLst/>
          </a:prstGeom>
        </p:spPr>
        <p:txBody>
          <a:bodyPr/>
          <a:lstStyle/>
          <a:p>
            <a:fld id="{BCC565BD-A909-4295-ACF0-F23EF86E9FF7}" type="slidenum">
              <a:rPr lang="zh-CN" altLang="en-US" smtClean="0"/>
              <a:t>‹#›</a:t>
            </a:fld>
            <a:endParaRPr lang="zh-CN" altLang="en-US"/>
          </a:p>
        </p:txBody>
      </p:sp>
    </p:spTree>
    <p:extLst>
      <p:ext uri="{BB962C8B-B14F-4D97-AF65-F5344CB8AC3E}">
        <p14:creationId xmlns:p14="http://schemas.microsoft.com/office/powerpoint/2010/main" val="373773767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a:prstGeom prst="rect">
            <a:avLst/>
          </a:prstGeom>
        </p:spPr>
        <p:txBody>
          <a:bodyPr anchor="b"/>
          <a:lstStyle>
            <a:lvl1pPr>
              <a:defRPr sz="24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3887391" y="740569"/>
            <a:ext cx="4629150" cy="3655219"/>
          </a:xfrm>
          <a:prstGeom prst="rect">
            <a:avLst/>
          </a:prstGeo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629841" y="1543050"/>
            <a:ext cx="2949178" cy="2858691"/>
          </a:xfrm>
          <a:prstGeom prst="rect">
            <a:avLst/>
          </a:prstGeo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a:xfrm>
            <a:off x="628650" y="4767263"/>
            <a:ext cx="2057400" cy="273844"/>
          </a:xfrm>
          <a:prstGeom prst="rect">
            <a:avLst/>
          </a:prstGeom>
        </p:spPr>
        <p:txBody>
          <a:bodyPr/>
          <a:lstStyle/>
          <a:p>
            <a:fld id="{2F9A9E55-312E-49D7-89A2-1181A03C0E16}" type="datetimeFigureOut">
              <a:rPr lang="zh-CN" altLang="en-US" smtClean="0"/>
              <a:t>2019/5/2</a:t>
            </a:fld>
            <a:endParaRPr lang="zh-CN" altLang="en-US"/>
          </a:p>
        </p:txBody>
      </p:sp>
      <p:sp>
        <p:nvSpPr>
          <p:cNvPr id="6" name="Footer Placeholder 5"/>
          <p:cNvSpPr>
            <a:spLocks noGrp="1"/>
          </p:cNvSpPr>
          <p:nvPr>
            <p:ph type="ftr" sz="quarter" idx="11"/>
          </p:nvPr>
        </p:nvSpPr>
        <p:spPr>
          <a:xfrm>
            <a:off x="3028950" y="4767263"/>
            <a:ext cx="3086100" cy="273844"/>
          </a:xfrm>
          <a:prstGeom prst="rect">
            <a:avLst/>
          </a:prstGeom>
        </p:spPr>
        <p:txBody>
          <a:bodyPr/>
          <a:lstStyle/>
          <a:p>
            <a:endParaRPr lang="zh-CN" altLang="en-US"/>
          </a:p>
        </p:txBody>
      </p:sp>
      <p:sp>
        <p:nvSpPr>
          <p:cNvPr id="7" name="Slide Number Placeholder 6"/>
          <p:cNvSpPr>
            <a:spLocks noGrp="1"/>
          </p:cNvSpPr>
          <p:nvPr>
            <p:ph type="sldNum" sz="quarter" idx="12"/>
          </p:nvPr>
        </p:nvSpPr>
        <p:spPr>
          <a:xfrm>
            <a:off x="6457950" y="4767263"/>
            <a:ext cx="2057400" cy="273844"/>
          </a:xfrm>
          <a:prstGeom prst="rect">
            <a:avLst/>
          </a:prstGeom>
        </p:spPr>
        <p:txBody>
          <a:bodyPr/>
          <a:lstStyle/>
          <a:p>
            <a:fld id="{BCC565BD-A909-4295-ACF0-F23EF86E9FF7}" type="slidenum">
              <a:rPr lang="zh-CN" altLang="en-US" smtClean="0"/>
              <a:t>‹#›</a:t>
            </a:fld>
            <a:endParaRPr lang="zh-CN" altLang="en-US"/>
          </a:p>
        </p:txBody>
      </p:sp>
    </p:spTree>
    <p:extLst>
      <p:ext uri="{BB962C8B-B14F-4D97-AF65-F5344CB8AC3E}">
        <p14:creationId xmlns:p14="http://schemas.microsoft.com/office/powerpoint/2010/main" val="102590098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jpe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图片 6"/>
          <p:cNvPicPr>
            <a:picLocks noChangeAspect="1"/>
          </p:cNvPicPr>
          <p:nvPr userDrawn="1"/>
        </p:nvPicPr>
        <p:blipFill>
          <a:blip r:embed="rId13">
            <a:extLst>
              <a:ext uri="{28A0092B-C50C-407E-A947-70E740481C1C}">
                <a14:useLocalDpi xmlns:a14="http://schemas.microsoft.com/office/drawing/2010/main"/>
              </a:ext>
            </a:extLst>
          </a:blip>
          <a:stretch>
            <a:fillRect/>
          </a:stretch>
        </p:blipFill>
        <p:spPr>
          <a:xfrm>
            <a:off x="0" y="-1"/>
            <a:ext cx="9144000" cy="5157148"/>
          </a:xfrm>
          <a:prstGeom prst="rect">
            <a:avLst/>
          </a:prstGeom>
          <a:blipFill dpi="0" rotWithShape="1">
            <a:blip r:embed="rId14">
              <a:alphaModFix amt="29000"/>
              <a:duotone>
                <a:prstClr val="black"/>
                <a:srgbClr val="E4E4E4">
                  <a:tint val="45000"/>
                  <a:satMod val="400000"/>
                </a:srgbClr>
              </a:duotone>
            </a:blip>
            <a:srcRect/>
            <a:tile tx="0" ty="0" sx="100000" sy="100000" flip="none" algn="tl"/>
          </a:blipFill>
        </p:spPr>
      </p:pic>
    </p:spTree>
    <p:extLst>
      <p:ext uri="{BB962C8B-B14F-4D97-AF65-F5344CB8AC3E}">
        <p14:creationId xmlns:p14="http://schemas.microsoft.com/office/powerpoint/2010/main" val="84512401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iming>
    <p:tnLst>
      <p:par>
        <p:cTn id="1" dur="indefinite" restart="never" nodeType="tmRoot"/>
      </p:par>
    </p:tnLst>
  </p:timing>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400"/>
            <a:fld id="{530820CF-B880-4189-942D-D702A7CBA730}" type="datetimeFigureOut">
              <a:rPr lang="zh-CN" altLang="en-US" smtClean="0">
                <a:solidFill>
                  <a:prstClr val="black">
                    <a:tint val="75000"/>
                  </a:prstClr>
                </a:solidFill>
              </a:rPr>
              <a:pPr defTabSz="914400"/>
              <a:t>2019/5/2</a:t>
            </a:fld>
            <a:endParaRPr lang="zh-CN" altLang="en-US">
              <a:solidFill>
                <a:prstClr val="black">
                  <a:tint val="75000"/>
                </a:prstClr>
              </a:solidFill>
            </a:endParaRPr>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a:endParaRPr lang="zh-CN" altLang="en-US">
              <a:solidFill>
                <a:prstClr val="black">
                  <a:tint val="75000"/>
                </a:prstClr>
              </a:solidFill>
            </a:endParaRPr>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400"/>
            <a:fld id="{0C913308-F349-4B6D-A68A-DD1791B4A57B}" type="slidenum">
              <a:rPr lang="zh-CN" altLang="en-US" smtClean="0">
                <a:solidFill>
                  <a:prstClr val="black">
                    <a:tint val="75000"/>
                  </a:prstClr>
                </a:solidFill>
              </a:rPr>
              <a:pPr defTabSz="914400"/>
              <a:t>‹#›</a:t>
            </a:fld>
            <a:endParaRPr lang="zh-CN" altLang="en-US">
              <a:solidFill>
                <a:prstClr val="black">
                  <a:tint val="75000"/>
                </a:prstClr>
              </a:solidFill>
            </a:endParaRPr>
          </a:p>
        </p:txBody>
      </p:sp>
    </p:spTree>
    <p:extLst>
      <p:ext uri="{BB962C8B-B14F-4D97-AF65-F5344CB8AC3E}">
        <p14:creationId xmlns:p14="http://schemas.microsoft.com/office/powerpoint/2010/main" val="746518755"/>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10.png"/><Relationship Id="rId7" Type="http://schemas.openxmlformats.org/officeDocument/2006/relationships/image" Target="../media/image14.png"/><Relationship Id="rId2" Type="http://schemas.openxmlformats.org/officeDocument/2006/relationships/image" Target="../media/image9.jpeg"/><Relationship Id="rId1" Type="http://schemas.openxmlformats.org/officeDocument/2006/relationships/slideLayout" Target="../slideLayouts/slideLayout2.xml"/><Relationship Id="rId6" Type="http://schemas.openxmlformats.org/officeDocument/2006/relationships/image" Target="../media/image13.png"/><Relationship Id="rId5" Type="http://schemas.openxmlformats.org/officeDocument/2006/relationships/image" Target="../media/image12.jpeg"/><Relationship Id="rId4" Type="http://schemas.openxmlformats.org/officeDocument/2006/relationships/image" Target="../media/image11.png"/></Relationships>
</file>

<file path=ppt/slides/_rels/slide15.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hyperlink" Target="http://www.rapidesign.cn/" TargetMode="Externa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24.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26.png"/><Relationship Id="rId1" Type="http://schemas.openxmlformats.org/officeDocument/2006/relationships/slideLayout" Target="../slideLayouts/slideLayout13.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25.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 Id="rId5" Type="http://schemas.openxmlformats.org/officeDocument/2006/relationships/image" Target="../media/image8.png"/><Relationship Id="rId4" Type="http://schemas.openxmlformats.org/officeDocument/2006/relationships/image" Target="../media/image7.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0" y="-1"/>
            <a:ext cx="9144000" cy="5157148"/>
          </a:xfrm>
          <a:prstGeom prst="rect">
            <a:avLst/>
          </a:prstGeom>
          <a:blipFill dpi="0" rotWithShape="1">
            <a:blip r:embed="rId3">
              <a:alphaModFix amt="29000"/>
              <a:duotone>
                <a:prstClr val="black"/>
                <a:srgbClr val="E4E4E4">
                  <a:tint val="45000"/>
                  <a:satMod val="400000"/>
                </a:srgbClr>
              </a:duotone>
            </a:blip>
            <a:srcRect/>
            <a:tile tx="0" ty="0" sx="100000" sy="100000" flip="none" algn="tl"/>
          </a:blipFill>
        </p:spPr>
      </p:pic>
      <p:grpSp>
        <p:nvGrpSpPr>
          <p:cNvPr id="5" name="2"/>
          <p:cNvGrpSpPr/>
          <p:nvPr/>
        </p:nvGrpSpPr>
        <p:grpSpPr>
          <a:xfrm>
            <a:off x="2143336" y="1370129"/>
            <a:ext cx="1193065" cy="1201018"/>
            <a:chOff x="2612811" y="1647964"/>
            <a:chExt cx="2081664" cy="2095539"/>
          </a:xfrm>
        </p:grpSpPr>
        <p:grpSp>
          <p:nvGrpSpPr>
            <p:cNvPr id="6" name="组合 5"/>
            <p:cNvGrpSpPr/>
            <p:nvPr/>
          </p:nvGrpSpPr>
          <p:grpSpPr>
            <a:xfrm flipH="1">
              <a:off x="2612811" y="1661839"/>
              <a:ext cx="2081664" cy="2081664"/>
              <a:chOff x="2848131" y="1860029"/>
              <a:chExt cx="3807502" cy="3807502"/>
            </a:xfrm>
          </p:grpSpPr>
          <p:sp>
            <p:nvSpPr>
              <p:cNvPr id="8" name="椭圆 7"/>
              <p:cNvSpPr/>
              <p:nvPr/>
            </p:nvSpPr>
            <p:spPr>
              <a:xfrm>
                <a:off x="2848131" y="1860029"/>
                <a:ext cx="3807502" cy="3807502"/>
              </a:xfrm>
              <a:prstGeom prst="ellipse">
                <a:avLst/>
              </a:prstGeom>
              <a:gradFill flip="none" rotWithShape="1">
                <a:gsLst>
                  <a:gs pos="0">
                    <a:schemeClr val="bg1"/>
                  </a:gs>
                  <a:gs pos="100000">
                    <a:srgbClr val="E0E0E0"/>
                  </a:gs>
                </a:gsLst>
                <a:lin ang="5400000" scaled="1"/>
                <a:tileRect/>
              </a:gradFill>
              <a:ln>
                <a:noFill/>
              </a:ln>
              <a:effectLst>
                <a:outerShdw blurRad="2794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7200">
                  <a:solidFill>
                    <a:srgbClr val="008A3E"/>
                  </a:solidFill>
                </a:endParaRPr>
              </a:p>
            </p:txBody>
          </p:sp>
          <p:sp>
            <p:nvSpPr>
              <p:cNvPr id="9" name="椭圆 8"/>
              <p:cNvSpPr/>
              <p:nvPr/>
            </p:nvSpPr>
            <p:spPr>
              <a:xfrm>
                <a:off x="2936814" y="1948725"/>
                <a:ext cx="3630123" cy="3630123"/>
              </a:xfrm>
              <a:prstGeom prst="ellipse">
                <a:avLst/>
              </a:prstGeom>
              <a:gradFill flip="none" rotWithShape="1">
                <a:gsLst>
                  <a:gs pos="0">
                    <a:schemeClr val="bg1"/>
                  </a:gs>
                  <a:gs pos="100000">
                    <a:srgbClr val="DDDEDD"/>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7200">
                  <a:solidFill>
                    <a:srgbClr val="008A3E"/>
                  </a:solidFill>
                </a:endParaRPr>
              </a:p>
            </p:txBody>
          </p:sp>
        </p:grpSp>
        <p:sp>
          <p:nvSpPr>
            <p:cNvPr id="7" name="文本框 23"/>
            <p:cNvSpPr txBox="1"/>
            <p:nvPr/>
          </p:nvSpPr>
          <p:spPr>
            <a:xfrm>
              <a:off x="3011438" y="1647964"/>
              <a:ext cx="1217222" cy="2094337"/>
            </a:xfrm>
            <a:prstGeom prst="rect">
              <a:avLst/>
            </a:prstGeom>
            <a:noFill/>
          </p:spPr>
          <p:txBody>
            <a:bodyPr wrap="none" rtlCol="0">
              <a:spAutoFit/>
            </a:bodyPr>
            <a:lstStyle/>
            <a:p>
              <a:r>
                <a:rPr lang="en-US" altLang="zh-CN" sz="7200" b="1" dirty="0">
                  <a:solidFill>
                    <a:srgbClr val="008A3E"/>
                  </a:solidFill>
                  <a:effectLst>
                    <a:innerShdw blurRad="63500" dist="50800" dir="13500000">
                      <a:prstClr val="black">
                        <a:alpha val="50000"/>
                      </a:prstClr>
                    </a:innerShdw>
                  </a:effectLst>
                </a:rPr>
                <a:t>2</a:t>
              </a:r>
              <a:endParaRPr lang="zh-CN" altLang="en-US" sz="7200" b="1" dirty="0">
                <a:solidFill>
                  <a:srgbClr val="008A3E"/>
                </a:solidFill>
                <a:effectLst>
                  <a:innerShdw blurRad="63500" dist="50800" dir="13500000">
                    <a:prstClr val="black">
                      <a:alpha val="50000"/>
                    </a:prstClr>
                  </a:innerShdw>
                </a:effectLst>
              </a:endParaRPr>
            </a:p>
          </p:txBody>
        </p:sp>
      </p:grpSp>
      <p:grpSp>
        <p:nvGrpSpPr>
          <p:cNvPr id="10" name="0"/>
          <p:cNvGrpSpPr/>
          <p:nvPr/>
        </p:nvGrpSpPr>
        <p:grpSpPr>
          <a:xfrm>
            <a:off x="3451921" y="1378082"/>
            <a:ext cx="1193065" cy="1211426"/>
            <a:chOff x="4315728" y="1022605"/>
            <a:chExt cx="2081664" cy="2113698"/>
          </a:xfrm>
        </p:grpSpPr>
        <p:grpSp>
          <p:nvGrpSpPr>
            <p:cNvPr id="11" name="组合 10"/>
            <p:cNvGrpSpPr/>
            <p:nvPr/>
          </p:nvGrpSpPr>
          <p:grpSpPr>
            <a:xfrm flipH="1">
              <a:off x="4315728" y="1022605"/>
              <a:ext cx="2081664" cy="2081664"/>
              <a:chOff x="2848131" y="1860029"/>
              <a:chExt cx="3807502" cy="3807502"/>
            </a:xfrm>
          </p:grpSpPr>
          <p:sp>
            <p:nvSpPr>
              <p:cNvPr id="13" name="椭圆 12"/>
              <p:cNvSpPr/>
              <p:nvPr/>
            </p:nvSpPr>
            <p:spPr>
              <a:xfrm>
                <a:off x="2848131" y="1860029"/>
                <a:ext cx="3807502" cy="3807502"/>
              </a:xfrm>
              <a:prstGeom prst="ellipse">
                <a:avLst/>
              </a:prstGeom>
              <a:gradFill flip="none" rotWithShape="1">
                <a:gsLst>
                  <a:gs pos="0">
                    <a:schemeClr val="bg1"/>
                  </a:gs>
                  <a:gs pos="100000">
                    <a:srgbClr val="E0E0E0"/>
                  </a:gs>
                </a:gsLst>
                <a:lin ang="5400000" scaled="1"/>
                <a:tileRect/>
              </a:gradFill>
              <a:ln>
                <a:noFill/>
              </a:ln>
              <a:effectLst>
                <a:outerShdw blurRad="2794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7200">
                  <a:solidFill>
                    <a:srgbClr val="008A3E"/>
                  </a:solidFill>
                </a:endParaRPr>
              </a:p>
            </p:txBody>
          </p:sp>
          <p:sp>
            <p:nvSpPr>
              <p:cNvPr id="14" name="椭圆 13"/>
              <p:cNvSpPr/>
              <p:nvPr/>
            </p:nvSpPr>
            <p:spPr>
              <a:xfrm>
                <a:off x="2936814" y="1948725"/>
                <a:ext cx="3630123" cy="3630123"/>
              </a:xfrm>
              <a:prstGeom prst="ellipse">
                <a:avLst/>
              </a:prstGeom>
              <a:gradFill flip="none" rotWithShape="1">
                <a:gsLst>
                  <a:gs pos="0">
                    <a:schemeClr val="bg1"/>
                  </a:gs>
                  <a:gs pos="100000">
                    <a:srgbClr val="DDDEDD"/>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7200">
                  <a:solidFill>
                    <a:srgbClr val="008A3E"/>
                  </a:solidFill>
                </a:endParaRPr>
              </a:p>
            </p:txBody>
          </p:sp>
        </p:grpSp>
        <p:sp>
          <p:nvSpPr>
            <p:cNvPr id="12" name="文本框 28"/>
            <p:cNvSpPr txBox="1"/>
            <p:nvPr/>
          </p:nvSpPr>
          <p:spPr>
            <a:xfrm>
              <a:off x="4726949" y="1041967"/>
              <a:ext cx="1217222" cy="2094336"/>
            </a:xfrm>
            <a:prstGeom prst="rect">
              <a:avLst/>
            </a:prstGeom>
            <a:noFill/>
          </p:spPr>
          <p:txBody>
            <a:bodyPr wrap="none" rtlCol="0">
              <a:spAutoFit/>
            </a:bodyPr>
            <a:lstStyle/>
            <a:p>
              <a:r>
                <a:rPr lang="en-US" altLang="zh-CN" sz="7200" b="1" dirty="0">
                  <a:solidFill>
                    <a:srgbClr val="008A3E"/>
                  </a:solidFill>
                  <a:effectLst>
                    <a:innerShdw blurRad="63500" dist="50800" dir="13500000">
                      <a:prstClr val="black">
                        <a:alpha val="50000"/>
                      </a:prstClr>
                    </a:innerShdw>
                  </a:effectLst>
                </a:rPr>
                <a:t>0</a:t>
              </a:r>
              <a:endParaRPr lang="zh-CN" altLang="en-US" sz="7200" b="1" dirty="0">
                <a:solidFill>
                  <a:srgbClr val="008A3E"/>
                </a:solidFill>
                <a:effectLst>
                  <a:innerShdw blurRad="63500" dist="50800" dir="13500000">
                    <a:prstClr val="black">
                      <a:alpha val="50000"/>
                    </a:prstClr>
                  </a:innerShdw>
                </a:effectLst>
              </a:endParaRPr>
            </a:p>
          </p:txBody>
        </p:sp>
      </p:grpSp>
      <p:grpSp>
        <p:nvGrpSpPr>
          <p:cNvPr id="15" name="1"/>
          <p:cNvGrpSpPr/>
          <p:nvPr/>
        </p:nvGrpSpPr>
        <p:grpSpPr>
          <a:xfrm>
            <a:off x="4748065" y="1378080"/>
            <a:ext cx="1193065" cy="1201903"/>
            <a:chOff x="5766637" y="2057824"/>
            <a:chExt cx="2081664" cy="2097082"/>
          </a:xfrm>
        </p:grpSpPr>
        <p:grpSp>
          <p:nvGrpSpPr>
            <p:cNvPr id="16" name="组合 15"/>
            <p:cNvGrpSpPr/>
            <p:nvPr/>
          </p:nvGrpSpPr>
          <p:grpSpPr>
            <a:xfrm flipH="1">
              <a:off x="5766637" y="2057824"/>
              <a:ext cx="2081664" cy="2081664"/>
              <a:chOff x="2848131" y="1860029"/>
              <a:chExt cx="3807502" cy="3807502"/>
            </a:xfrm>
          </p:grpSpPr>
          <p:sp>
            <p:nvSpPr>
              <p:cNvPr id="18" name="椭圆 17"/>
              <p:cNvSpPr/>
              <p:nvPr/>
            </p:nvSpPr>
            <p:spPr>
              <a:xfrm>
                <a:off x="2848131" y="1860029"/>
                <a:ext cx="3807502" cy="3807502"/>
              </a:xfrm>
              <a:prstGeom prst="ellipse">
                <a:avLst/>
              </a:prstGeom>
              <a:gradFill flip="none" rotWithShape="1">
                <a:gsLst>
                  <a:gs pos="0">
                    <a:schemeClr val="bg1"/>
                  </a:gs>
                  <a:gs pos="100000">
                    <a:srgbClr val="E0E0E0"/>
                  </a:gs>
                </a:gsLst>
                <a:lin ang="5400000" scaled="1"/>
                <a:tileRect/>
              </a:gradFill>
              <a:ln>
                <a:noFill/>
              </a:ln>
              <a:effectLst>
                <a:outerShdw blurRad="2794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7200">
                  <a:solidFill>
                    <a:srgbClr val="008A3E"/>
                  </a:solidFill>
                </a:endParaRPr>
              </a:p>
            </p:txBody>
          </p:sp>
          <p:sp>
            <p:nvSpPr>
              <p:cNvPr id="19" name="椭圆 18"/>
              <p:cNvSpPr/>
              <p:nvPr/>
            </p:nvSpPr>
            <p:spPr>
              <a:xfrm>
                <a:off x="2936814" y="1948725"/>
                <a:ext cx="3630123" cy="3630123"/>
              </a:xfrm>
              <a:prstGeom prst="ellipse">
                <a:avLst/>
              </a:prstGeom>
              <a:gradFill flip="none" rotWithShape="1">
                <a:gsLst>
                  <a:gs pos="0">
                    <a:schemeClr val="bg1"/>
                  </a:gs>
                  <a:gs pos="100000">
                    <a:srgbClr val="DDDEDD"/>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7200">
                  <a:solidFill>
                    <a:srgbClr val="008A3E"/>
                  </a:solidFill>
                </a:endParaRPr>
              </a:p>
            </p:txBody>
          </p:sp>
        </p:grpSp>
        <p:sp>
          <p:nvSpPr>
            <p:cNvPr id="17" name="文本框 33"/>
            <p:cNvSpPr txBox="1"/>
            <p:nvPr/>
          </p:nvSpPr>
          <p:spPr>
            <a:xfrm>
              <a:off x="6172656" y="2060570"/>
              <a:ext cx="570811" cy="2094336"/>
            </a:xfrm>
            <a:prstGeom prst="rect">
              <a:avLst/>
            </a:prstGeom>
            <a:noFill/>
          </p:spPr>
          <p:txBody>
            <a:bodyPr wrap="square" rtlCol="0">
              <a:spAutoFit/>
            </a:bodyPr>
            <a:lstStyle/>
            <a:p>
              <a:r>
                <a:rPr lang="en-US" altLang="zh-CN" sz="7200" b="1" dirty="0" smtClean="0">
                  <a:solidFill>
                    <a:srgbClr val="008A3E"/>
                  </a:solidFill>
                  <a:effectLst>
                    <a:innerShdw blurRad="63500" dist="50800" dir="13500000">
                      <a:prstClr val="black">
                        <a:alpha val="50000"/>
                      </a:prstClr>
                    </a:innerShdw>
                  </a:effectLst>
                </a:rPr>
                <a:t>X</a:t>
              </a:r>
              <a:endParaRPr lang="zh-CN" altLang="en-US" sz="7200" b="1" dirty="0">
                <a:solidFill>
                  <a:srgbClr val="008A3E"/>
                </a:solidFill>
                <a:effectLst>
                  <a:innerShdw blurRad="63500" dist="50800" dir="13500000">
                    <a:prstClr val="black">
                      <a:alpha val="50000"/>
                    </a:prstClr>
                  </a:innerShdw>
                </a:effectLst>
              </a:endParaRPr>
            </a:p>
          </p:txBody>
        </p:sp>
      </p:grpSp>
      <p:grpSp>
        <p:nvGrpSpPr>
          <p:cNvPr id="20" name="6"/>
          <p:cNvGrpSpPr/>
          <p:nvPr/>
        </p:nvGrpSpPr>
        <p:grpSpPr>
          <a:xfrm>
            <a:off x="6075280" y="1378084"/>
            <a:ext cx="1193065" cy="1205669"/>
            <a:chOff x="7314523" y="1440019"/>
            <a:chExt cx="2081664" cy="2103653"/>
          </a:xfrm>
        </p:grpSpPr>
        <p:grpSp>
          <p:nvGrpSpPr>
            <p:cNvPr id="21" name="组合 20"/>
            <p:cNvGrpSpPr/>
            <p:nvPr/>
          </p:nvGrpSpPr>
          <p:grpSpPr>
            <a:xfrm flipH="1">
              <a:off x="7314523" y="1440019"/>
              <a:ext cx="2081664" cy="2081664"/>
              <a:chOff x="2848131" y="1860029"/>
              <a:chExt cx="3807502" cy="3807502"/>
            </a:xfrm>
          </p:grpSpPr>
          <p:sp>
            <p:nvSpPr>
              <p:cNvPr id="23" name="椭圆 22"/>
              <p:cNvSpPr/>
              <p:nvPr/>
            </p:nvSpPr>
            <p:spPr>
              <a:xfrm>
                <a:off x="2848131" y="1860029"/>
                <a:ext cx="3807502" cy="3807502"/>
              </a:xfrm>
              <a:prstGeom prst="ellipse">
                <a:avLst/>
              </a:prstGeom>
              <a:gradFill flip="none" rotWithShape="1">
                <a:gsLst>
                  <a:gs pos="0">
                    <a:schemeClr val="bg1"/>
                  </a:gs>
                  <a:gs pos="100000">
                    <a:srgbClr val="E0E0E0"/>
                  </a:gs>
                </a:gsLst>
                <a:lin ang="5400000" scaled="1"/>
                <a:tileRect/>
              </a:gradFill>
              <a:ln>
                <a:noFill/>
              </a:ln>
              <a:effectLst>
                <a:outerShdw blurRad="2794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7200">
                  <a:solidFill>
                    <a:srgbClr val="008A3E"/>
                  </a:solidFill>
                </a:endParaRPr>
              </a:p>
            </p:txBody>
          </p:sp>
          <p:sp>
            <p:nvSpPr>
              <p:cNvPr id="24" name="椭圆 23"/>
              <p:cNvSpPr/>
              <p:nvPr/>
            </p:nvSpPr>
            <p:spPr>
              <a:xfrm>
                <a:off x="2936814" y="1948725"/>
                <a:ext cx="3630123" cy="3630123"/>
              </a:xfrm>
              <a:prstGeom prst="ellipse">
                <a:avLst/>
              </a:prstGeom>
              <a:gradFill flip="none" rotWithShape="1">
                <a:gsLst>
                  <a:gs pos="0">
                    <a:schemeClr val="bg1"/>
                  </a:gs>
                  <a:gs pos="100000">
                    <a:srgbClr val="DDDEDD"/>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7200">
                  <a:solidFill>
                    <a:srgbClr val="008A3E"/>
                  </a:solidFill>
                </a:endParaRPr>
              </a:p>
            </p:txBody>
          </p:sp>
        </p:grpSp>
        <p:sp>
          <p:nvSpPr>
            <p:cNvPr id="22" name="文本框 36"/>
            <p:cNvSpPr txBox="1"/>
            <p:nvPr/>
          </p:nvSpPr>
          <p:spPr>
            <a:xfrm>
              <a:off x="7762869" y="1449336"/>
              <a:ext cx="1208831" cy="2094336"/>
            </a:xfrm>
            <a:prstGeom prst="rect">
              <a:avLst/>
            </a:prstGeom>
            <a:noFill/>
          </p:spPr>
          <p:txBody>
            <a:bodyPr wrap="none" rtlCol="0">
              <a:spAutoFit/>
            </a:bodyPr>
            <a:lstStyle/>
            <a:p>
              <a:r>
                <a:rPr lang="en-US" altLang="zh-CN" sz="7200" b="1" dirty="0" smtClean="0">
                  <a:solidFill>
                    <a:srgbClr val="008A3E"/>
                  </a:solidFill>
                  <a:effectLst>
                    <a:innerShdw blurRad="63500" dist="50800" dir="13500000">
                      <a:prstClr val="black">
                        <a:alpha val="50000"/>
                      </a:prstClr>
                    </a:innerShdw>
                  </a:effectLst>
                </a:rPr>
                <a:t>X</a:t>
              </a:r>
              <a:endParaRPr lang="zh-CN" altLang="en-US" sz="7200" b="1" dirty="0">
                <a:solidFill>
                  <a:srgbClr val="008A3E"/>
                </a:solidFill>
                <a:effectLst>
                  <a:innerShdw blurRad="63500" dist="50800" dir="13500000">
                    <a:prstClr val="black">
                      <a:alpha val="50000"/>
                    </a:prstClr>
                  </a:innerShdw>
                </a:effectLst>
              </a:endParaRPr>
            </a:p>
          </p:txBody>
        </p:sp>
      </p:grpSp>
      <p:grpSp>
        <p:nvGrpSpPr>
          <p:cNvPr id="25" name="组合 24"/>
          <p:cNvGrpSpPr/>
          <p:nvPr/>
        </p:nvGrpSpPr>
        <p:grpSpPr>
          <a:xfrm>
            <a:off x="2055701" y="3384925"/>
            <a:ext cx="4913293" cy="23574"/>
            <a:chOff x="3060700" y="4724400"/>
            <a:chExt cx="5955507" cy="31432"/>
          </a:xfrm>
        </p:grpSpPr>
        <p:cxnSp>
          <p:nvCxnSpPr>
            <p:cNvPr id="26" name="直接连接符 25"/>
            <p:cNvCxnSpPr/>
            <p:nvPr/>
          </p:nvCxnSpPr>
          <p:spPr>
            <a:xfrm>
              <a:off x="3060700" y="4724400"/>
              <a:ext cx="5955507" cy="0"/>
            </a:xfrm>
            <a:prstGeom prst="line">
              <a:avLst/>
            </a:prstGeom>
            <a:ln w="285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7" name="直接连接符 26"/>
            <p:cNvCxnSpPr/>
            <p:nvPr/>
          </p:nvCxnSpPr>
          <p:spPr>
            <a:xfrm>
              <a:off x="3060700" y="4755832"/>
              <a:ext cx="5955507"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28" name="组合 27"/>
          <p:cNvGrpSpPr/>
          <p:nvPr/>
        </p:nvGrpSpPr>
        <p:grpSpPr>
          <a:xfrm>
            <a:off x="2055701" y="4065962"/>
            <a:ext cx="4913293" cy="23574"/>
            <a:chOff x="3060700" y="4724400"/>
            <a:chExt cx="5955507" cy="31432"/>
          </a:xfrm>
        </p:grpSpPr>
        <p:cxnSp>
          <p:nvCxnSpPr>
            <p:cNvPr id="29" name="直接连接符 28"/>
            <p:cNvCxnSpPr/>
            <p:nvPr/>
          </p:nvCxnSpPr>
          <p:spPr>
            <a:xfrm>
              <a:off x="3060700" y="4724400"/>
              <a:ext cx="5955507" cy="0"/>
            </a:xfrm>
            <a:prstGeom prst="line">
              <a:avLst/>
            </a:prstGeom>
            <a:ln w="285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a:off x="3060700" y="4755832"/>
              <a:ext cx="5955507"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31" name="文本框 45"/>
          <p:cNvSpPr txBox="1"/>
          <p:nvPr/>
        </p:nvSpPr>
        <p:spPr>
          <a:xfrm>
            <a:off x="1764019" y="3408499"/>
            <a:ext cx="5615961" cy="577081"/>
          </a:xfrm>
          <a:prstGeom prst="rect">
            <a:avLst/>
          </a:prstGeom>
          <a:noFill/>
        </p:spPr>
        <p:txBody>
          <a:bodyPr wrap="none" lIns="68580" tIns="34290" rIns="68580" bIns="34290" rtlCol="0">
            <a:spAutoFit/>
          </a:bodyPr>
          <a:lstStyle/>
          <a:p>
            <a:r>
              <a:rPr lang="zh-CN" altLang="en-US" sz="3300" b="1" dirty="0">
                <a:solidFill>
                  <a:srgbClr val="008A3E"/>
                </a:solidFill>
                <a:latin typeface="微软雅黑" panose="020B0503020204020204" pitchFamily="34" charset="-122"/>
                <a:ea typeface="微软雅黑" panose="020B0503020204020204" pitchFamily="34" charset="-122"/>
              </a:rPr>
              <a:t>年终总结暨新年计划</a:t>
            </a:r>
            <a:r>
              <a:rPr lang="en-US" altLang="zh-CN" sz="3300" b="1" dirty="0">
                <a:solidFill>
                  <a:srgbClr val="008A3E"/>
                </a:solidFill>
                <a:latin typeface="微软雅黑" panose="020B0503020204020204" pitchFamily="34" charset="-122"/>
                <a:ea typeface="微软雅黑" panose="020B0503020204020204" pitchFamily="34" charset="-122"/>
              </a:rPr>
              <a:t>PPT</a:t>
            </a:r>
            <a:r>
              <a:rPr lang="zh-CN" altLang="en-US" sz="3300" b="1" dirty="0">
                <a:solidFill>
                  <a:srgbClr val="008A3E"/>
                </a:solidFill>
                <a:latin typeface="微软雅黑" panose="020B0503020204020204" pitchFamily="34" charset="-122"/>
                <a:ea typeface="微软雅黑" panose="020B0503020204020204" pitchFamily="34" charset="-122"/>
              </a:rPr>
              <a:t>模板</a:t>
            </a:r>
          </a:p>
        </p:txBody>
      </p:sp>
      <p:sp>
        <p:nvSpPr>
          <p:cNvPr id="32" name="文本框 59"/>
          <p:cNvSpPr txBox="1"/>
          <p:nvPr/>
        </p:nvSpPr>
        <p:spPr>
          <a:xfrm>
            <a:off x="3285233" y="2971820"/>
            <a:ext cx="2908489" cy="346249"/>
          </a:xfrm>
          <a:prstGeom prst="rect">
            <a:avLst/>
          </a:prstGeom>
          <a:noFill/>
        </p:spPr>
        <p:txBody>
          <a:bodyPr wrap="none" lIns="68580" tIns="34290" rIns="68580" bIns="34290" rtlCol="0">
            <a:spAutoFit/>
          </a:bodyPr>
          <a:lstStyle/>
          <a:p>
            <a:r>
              <a:rPr lang="zh-CN" altLang="en-US" sz="1800" dirty="0">
                <a:solidFill>
                  <a:schemeClr val="bg1">
                    <a:lumMod val="50000"/>
                  </a:schemeClr>
                </a:solidFill>
                <a:latin typeface="微软雅黑" panose="020B0503020204020204" pitchFamily="34" charset="-122"/>
                <a:ea typeface="微软雅黑" panose="020B0503020204020204" pitchFamily="34" charset="-122"/>
              </a:rPr>
              <a:t>单击此处添加您的公司名称</a:t>
            </a:r>
          </a:p>
        </p:txBody>
      </p:sp>
      <p:grpSp>
        <p:nvGrpSpPr>
          <p:cNvPr id="33" name="组合 32"/>
          <p:cNvGrpSpPr/>
          <p:nvPr/>
        </p:nvGrpSpPr>
        <p:grpSpPr>
          <a:xfrm>
            <a:off x="3142540" y="4198701"/>
            <a:ext cx="3178915" cy="326827"/>
            <a:chOff x="3797499" y="5577300"/>
            <a:chExt cx="4238551" cy="435769"/>
          </a:xfrm>
        </p:grpSpPr>
        <p:sp>
          <p:nvSpPr>
            <p:cNvPr id="34" name="文本框 60"/>
            <p:cNvSpPr txBox="1"/>
            <p:nvPr/>
          </p:nvSpPr>
          <p:spPr>
            <a:xfrm>
              <a:off x="3797499" y="5577300"/>
              <a:ext cx="2045858" cy="400109"/>
            </a:xfrm>
            <a:prstGeom prst="rect">
              <a:avLst/>
            </a:prstGeom>
            <a:noFill/>
          </p:spPr>
          <p:txBody>
            <a:bodyPr wrap="none" rtlCol="0">
              <a:spAutoFit/>
            </a:bodyPr>
            <a:lstStyle/>
            <a:p>
              <a:r>
                <a:rPr lang="zh-CN" altLang="en-US" dirty="0">
                  <a:solidFill>
                    <a:schemeClr val="bg1">
                      <a:lumMod val="50000"/>
                    </a:schemeClr>
                  </a:solidFill>
                  <a:latin typeface="微软雅黑" panose="020B0503020204020204" pitchFamily="34" charset="-122"/>
                  <a:ea typeface="微软雅黑" panose="020B0503020204020204" pitchFamily="34" charset="-122"/>
                </a:rPr>
                <a:t>汇报人</a:t>
              </a:r>
              <a:r>
                <a:rPr lang="zh-CN" altLang="en-US" dirty="0" smtClean="0">
                  <a:solidFill>
                    <a:schemeClr val="bg1">
                      <a:lumMod val="50000"/>
                    </a:schemeClr>
                  </a:solidFill>
                  <a:latin typeface="微软雅黑" panose="020B0503020204020204" pitchFamily="34" charset="-122"/>
                  <a:ea typeface="微软雅黑" panose="020B0503020204020204" pitchFamily="34" charset="-122"/>
                </a:rPr>
                <a:t>：第一</a:t>
              </a:r>
              <a:r>
                <a:rPr lang="en-US" altLang="zh-CN" dirty="0" smtClean="0">
                  <a:solidFill>
                    <a:schemeClr val="bg1">
                      <a:lumMod val="50000"/>
                    </a:schemeClr>
                  </a:solidFill>
                  <a:latin typeface="微软雅黑" panose="020B0503020204020204" pitchFamily="34" charset="-122"/>
                  <a:ea typeface="微软雅黑" panose="020B0503020204020204" pitchFamily="34" charset="-122"/>
                </a:rPr>
                <a:t>PPT</a:t>
              </a:r>
              <a:endParaRPr lang="zh-CN" altLang="en-US"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35" name="文本框 61"/>
            <p:cNvSpPr txBox="1"/>
            <p:nvPr/>
          </p:nvSpPr>
          <p:spPr>
            <a:xfrm>
              <a:off x="5968819" y="5602700"/>
              <a:ext cx="2067231" cy="410369"/>
            </a:xfrm>
            <a:prstGeom prst="rect">
              <a:avLst/>
            </a:prstGeom>
            <a:noFill/>
          </p:spPr>
          <p:txBody>
            <a:bodyPr wrap="none" rtlCol="0">
              <a:spAutoFit/>
            </a:bodyPr>
            <a:lstStyle/>
            <a:p>
              <a:r>
                <a:rPr lang="zh-CN" altLang="en-US" dirty="0">
                  <a:solidFill>
                    <a:schemeClr val="bg1">
                      <a:lumMod val="50000"/>
                    </a:schemeClr>
                  </a:solidFill>
                  <a:latin typeface="微软雅黑" panose="020B0503020204020204" pitchFamily="34" charset="-122"/>
                  <a:ea typeface="微软雅黑" panose="020B0503020204020204" pitchFamily="34" charset="-122"/>
                </a:rPr>
                <a:t>时间</a:t>
              </a:r>
              <a:r>
                <a:rPr lang="zh-CN" altLang="en-US" dirty="0" smtClean="0">
                  <a:solidFill>
                    <a:schemeClr val="bg1">
                      <a:lumMod val="50000"/>
                    </a:schemeClr>
                  </a:solidFill>
                  <a:latin typeface="微软雅黑" panose="020B0503020204020204" pitchFamily="34" charset="-122"/>
                  <a:ea typeface="微软雅黑" panose="020B0503020204020204" pitchFamily="34" charset="-122"/>
                </a:rPr>
                <a:t>：</a:t>
              </a:r>
              <a:r>
                <a:rPr lang="en-US" altLang="zh-CN" dirty="0" smtClean="0">
                  <a:solidFill>
                    <a:schemeClr val="bg1">
                      <a:lumMod val="50000"/>
                    </a:schemeClr>
                  </a:solidFill>
                  <a:latin typeface="微软雅黑" panose="020B0503020204020204" pitchFamily="34" charset="-122"/>
                  <a:ea typeface="微软雅黑" panose="020B0503020204020204" pitchFamily="34" charset="-122"/>
                </a:rPr>
                <a:t>20XX.2.12</a:t>
              </a:r>
              <a:endParaRPr lang="zh-CN" altLang="en-US" dirty="0">
                <a:solidFill>
                  <a:schemeClr val="bg1">
                    <a:lumMod val="50000"/>
                  </a:schemeClr>
                </a:solidFill>
                <a:latin typeface="微软雅黑" panose="020B0503020204020204" pitchFamily="34" charset="-122"/>
                <a:ea typeface="微软雅黑" panose="020B0503020204020204" pitchFamily="34" charset="-122"/>
              </a:endParaRPr>
            </a:p>
          </p:txBody>
        </p:sp>
      </p:grpSp>
      <p:sp>
        <p:nvSpPr>
          <p:cNvPr id="36" name="椭圆 35"/>
          <p:cNvSpPr/>
          <p:nvPr/>
        </p:nvSpPr>
        <p:spPr>
          <a:xfrm flipH="1">
            <a:off x="3552013" y="1150331"/>
            <a:ext cx="194637" cy="194637"/>
          </a:xfrm>
          <a:prstGeom prst="ellipse">
            <a:avLst/>
          </a:prstGeom>
          <a:gradFill flip="none" rotWithShape="1">
            <a:gsLst>
              <a:gs pos="0">
                <a:srgbClr val="008A3E">
                  <a:shade val="30000"/>
                  <a:satMod val="115000"/>
                </a:srgbClr>
              </a:gs>
              <a:gs pos="50000">
                <a:srgbClr val="008A3E">
                  <a:shade val="67500"/>
                  <a:satMod val="115000"/>
                </a:srgbClr>
              </a:gs>
              <a:gs pos="100000">
                <a:srgbClr val="008A3E">
                  <a:shade val="100000"/>
                  <a:satMod val="115000"/>
                </a:srgbClr>
              </a:gs>
            </a:gsLst>
            <a:lin ang="2700000" scaled="1"/>
            <a:tileRect/>
          </a:gradFill>
          <a:ln w="28575" cap="flat">
            <a:solidFill>
              <a:srgbClr val="008A3E"/>
            </a:solidFill>
            <a:prstDash val="solid"/>
            <a:miter lim="800000"/>
            <a:headEnd/>
            <a:tailEnd/>
          </a:ln>
          <a:effectLst>
            <a:outerShdw blurRad="228600" dist="228600" dir="5400000" algn="t" rotWithShape="0">
              <a:schemeClr val="tx1">
                <a:lumMod val="85000"/>
                <a:lumOff val="15000"/>
                <a:alpha val="28000"/>
              </a:schemeClr>
            </a:outerShdw>
          </a:effectLst>
        </p:spPr>
        <p:txBody>
          <a:bodyPr vert="horz" wrap="square" lIns="68579" tIns="34289" rIns="68579" bIns="34289" numCol="1" anchor="t" anchorCtr="0" compatLnSpc="1">
            <a:prstTxWarp prst="textNoShape">
              <a:avLst/>
            </a:prstTxWarp>
          </a:bodyPr>
          <a:lstStyle/>
          <a:p>
            <a:endParaRPr lang="zh-CN" altLang="en-US">
              <a:solidFill>
                <a:prstClr val="black"/>
              </a:solidFill>
            </a:endParaRPr>
          </a:p>
        </p:txBody>
      </p:sp>
      <p:sp>
        <p:nvSpPr>
          <p:cNvPr id="37" name="椭圆 36"/>
          <p:cNvSpPr/>
          <p:nvPr/>
        </p:nvSpPr>
        <p:spPr>
          <a:xfrm flipH="1">
            <a:off x="3142981" y="1357142"/>
            <a:ext cx="128359" cy="128359"/>
          </a:xfrm>
          <a:prstGeom prst="ellipse">
            <a:avLst/>
          </a:prstGeom>
          <a:gradFill flip="none" rotWithShape="1">
            <a:gsLst>
              <a:gs pos="0">
                <a:srgbClr val="008A3E">
                  <a:shade val="30000"/>
                  <a:satMod val="115000"/>
                </a:srgbClr>
              </a:gs>
              <a:gs pos="50000">
                <a:srgbClr val="008A3E">
                  <a:shade val="67500"/>
                  <a:satMod val="115000"/>
                </a:srgbClr>
              </a:gs>
              <a:gs pos="100000">
                <a:srgbClr val="008A3E">
                  <a:shade val="100000"/>
                  <a:satMod val="115000"/>
                </a:srgbClr>
              </a:gs>
            </a:gsLst>
            <a:lin ang="2700000" scaled="1"/>
            <a:tileRect/>
          </a:gradFill>
          <a:ln w="28575" cap="flat">
            <a:solidFill>
              <a:srgbClr val="008A3E"/>
            </a:solidFill>
            <a:prstDash val="solid"/>
            <a:miter lim="800000"/>
            <a:headEnd/>
            <a:tailEnd/>
          </a:ln>
          <a:effectLst>
            <a:outerShdw blurRad="228600" dist="228600" dir="5400000" algn="t" rotWithShape="0">
              <a:schemeClr val="tx1">
                <a:lumMod val="85000"/>
                <a:lumOff val="15000"/>
                <a:alpha val="28000"/>
              </a:schemeClr>
            </a:outerShdw>
          </a:effectLst>
        </p:spPr>
        <p:txBody>
          <a:bodyPr vert="horz" wrap="square" lIns="68579" tIns="34289" rIns="68579" bIns="34289" numCol="1" anchor="t" anchorCtr="0" compatLnSpc="1">
            <a:prstTxWarp prst="textNoShape">
              <a:avLst/>
            </a:prstTxWarp>
          </a:bodyPr>
          <a:lstStyle/>
          <a:p>
            <a:endParaRPr lang="zh-CN" altLang="en-US">
              <a:solidFill>
                <a:prstClr val="black"/>
              </a:solidFill>
            </a:endParaRPr>
          </a:p>
        </p:txBody>
      </p:sp>
      <p:sp>
        <p:nvSpPr>
          <p:cNvPr id="38" name="椭圆 37"/>
          <p:cNvSpPr/>
          <p:nvPr/>
        </p:nvSpPr>
        <p:spPr>
          <a:xfrm flipH="1">
            <a:off x="4617198" y="2421078"/>
            <a:ext cx="244560" cy="244559"/>
          </a:xfrm>
          <a:prstGeom prst="ellipse">
            <a:avLst/>
          </a:prstGeom>
          <a:gradFill flip="none" rotWithShape="1">
            <a:gsLst>
              <a:gs pos="0">
                <a:srgbClr val="008A3E">
                  <a:shade val="30000"/>
                  <a:satMod val="115000"/>
                </a:srgbClr>
              </a:gs>
              <a:gs pos="50000">
                <a:srgbClr val="008A3E">
                  <a:shade val="67500"/>
                  <a:satMod val="115000"/>
                </a:srgbClr>
              </a:gs>
              <a:gs pos="100000">
                <a:srgbClr val="008A3E">
                  <a:shade val="100000"/>
                  <a:satMod val="115000"/>
                </a:srgbClr>
              </a:gs>
            </a:gsLst>
            <a:lin ang="2700000" scaled="1"/>
            <a:tileRect/>
          </a:gradFill>
          <a:ln w="28575" cap="flat">
            <a:solidFill>
              <a:srgbClr val="008A3E"/>
            </a:solidFill>
            <a:prstDash val="solid"/>
            <a:miter lim="800000"/>
            <a:headEnd/>
            <a:tailEnd/>
          </a:ln>
          <a:effectLst>
            <a:outerShdw blurRad="228600" dist="228600" dir="5400000" algn="t" rotWithShape="0">
              <a:schemeClr val="tx1">
                <a:lumMod val="85000"/>
                <a:lumOff val="15000"/>
                <a:alpha val="28000"/>
              </a:schemeClr>
            </a:outerShdw>
          </a:effectLst>
        </p:spPr>
        <p:txBody>
          <a:bodyPr vert="horz" wrap="square" lIns="68579" tIns="34289" rIns="68579" bIns="34289" numCol="1" anchor="t" anchorCtr="0" compatLnSpc="1">
            <a:prstTxWarp prst="textNoShape">
              <a:avLst/>
            </a:prstTxWarp>
          </a:bodyPr>
          <a:lstStyle/>
          <a:p>
            <a:endParaRPr lang="zh-CN" altLang="en-US">
              <a:solidFill>
                <a:prstClr val="black"/>
              </a:solidFill>
            </a:endParaRPr>
          </a:p>
        </p:txBody>
      </p:sp>
      <p:sp>
        <p:nvSpPr>
          <p:cNvPr id="39" name="椭圆 38"/>
          <p:cNvSpPr/>
          <p:nvPr/>
        </p:nvSpPr>
        <p:spPr>
          <a:xfrm flipH="1">
            <a:off x="5924576" y="1288342"/>
            <a:ext cx="239442" cy="239441"/>
          </a:xfrm>
          <a:prstGeom prst="ellipse">
            <a:avLst/>
          </a:prstGeom>
          <a:gradFill flip="none" rotWithShape="1">
            <a:gsLst>
              <a:gs pos="0">
                <a:srgbClr val="008A3E">
                  <a:shade val="30000"/>
                  <a:satMod val="115000"/>
                </a:srgbClr>
              </a:gs>
              <a:gs pos="50000">
                <a:srgbClr val="008A3E">
                  <a:shade val="67500"/>
                  <a:satMod val="115000"/>
                </a:srgbClr>
              </a:gs>
              <a:gs pos="100000">
                <a:srgbClr val="008A3E">
                  <a:shade val="100000"/>
                  <a:satMod val="115000"/>
                </a:srgbClr>
              </a:gs>
            </a:gsLst>
            <a:lin ang="2700000" scaled="1"/>
            <a:tileRect/>
          </a:gradFill>
          <a:ln w="28575" cap="flat">
            <a:solidFill>
              <a:srgbClr val="008A3E"/>
            </a:solidFill>
            <a:prstDash val="solid"/>
            <a:miter lim="800000"/>
            <a:headEnd/>
            <a:tailEnd/>
          </a:ln>
          <a:effectLst>
            <a:outerShdw blurRad="228600" dist="228600" dir="5400000" algn="t" rotWithShape="0">
              <a:schemeClr val="tx1">
                <a:lumMod val="85000"/>
                <a:lumOff val="15000"/>
                <a:alpha val="28000"/>
              </a:schemeClr>
            </a:outerShdw>
          </a:effectLst>
        </p:spPr>
        <p:txBody>
          <a:bodyPr vert="horz" wrap="square" lIns="68579" tIns="34289" rIns="68579" bIns="34289" numCol="1" anchor="t" anchorCtr="0" compatLnSpc="1">
            <a:prstTxWarp prst="textNoShape">
              <a:avLst/>
            </a:prstTxWarp>
          </a:bodyPr>
          <a:lstStyle/>
          <a:p>
            <a:endParaRPr lang="zh-CN" altLang="en-US">
              <a:solidFill>
                <a:prstClr val="black"/>
              </a:solidFill>
            </a:endParaRPr>
          </a:p>
        </p:txBody>
      </p:sp>
      <p:sp>
        <p:nvSpPr>
          <p:cNvPr id="40" name="椭圆 39"/>
          <p:cNvSpPr/>
          <p:nvPr/>
        </p:nvSpPr>
        <p:spPr>
          <a:xfrm flipH="1">
            <a:off x="6970203" y="2448107"/>
            <a:ext cx="270354" cy="270355"/>
          </a:xfrm>
          <a:prstGeom prst="ellipse">
            <a:avLst/>
          </a:prstGeom>
          <a:gradFill flip="none" rotWithShape="1">
            <a:gsLst>
              <a:gs pos="0">
                <a:srgbClr val="008A3E">
                  <a:shade val="30000"/>
                  <a:satMod val="115000"/>
                </a:srgbClr>
              </a:gs>
              <a:gs pos="50000">
                <a:srgbClr val="008A3E">
                  <a:shade val="67500"/>
                  <a:satMod val="115000"/>
                </a:srgbClr>
              </a:gs>
              <a:gs pos="100000">
                <a:srgbClr val="008A3E">
                  <a:shade val="100000"/>
                  <a:satMod val="115000"/>
                </a:srgbClr>
              </a:gs>
            </a:gsLst>
            <a:lin ang="2700000" scaled="1"/>
            <a:tileRect/>
          </a:gradFill>
          <a:ln w="28575" cap="flat">
            <a:solidFill>
              <a:srgbClr val="008A3E"/>
            </a:solidFill>
            <a:prstDash val="solid"/>
            <a:miter lim="800000"/>
            <a:headEnd/>
            <a:tailEnd/>
          </a:ln>
          <a:effectLst>
            <a:outerShdw blurRad="228600" dist="228600" dir="5400000" algn="t" rotWithShape="0">
              <a:schemeClr val="tx1">
                <a:lumMod val="85000"/>
                <a:lumOff val="15000"/>
                <a:alpha val="28000"/>
              </a:schemeClr>
            </a:outerShdw>
          </a:effectLst>
        </p:spPr>
        <p:txBody>
          <a:bodyPr vert="horz" wrap="square" lIns="68579" tIns="34289" rIns="68579" bIns="34289" numCol="1" anchor="t" anchorCtr="0" compatLnSpc="1">
            <a:prstTxWarp prst="textNoShape">
              <a:avLst/>
            </a:prstTxWarp>
          </a:bodyPr>
          <a:lstStyle/>
          <a:p>
            <a:endParaRPr lang="zh-CN" altLang="en-US">
              <a:solidFill>
                <a:prstClr val="black"/>
              </a:solidFill>
            </a:endParaRPr>
          </a:p>
        </p:txBody>
      </p:sp>
      <p:sp>
        <p:nvSpPr>
          <p:cNvPr id="41" name="椭圆 40"/>
          <p:cNvSpPr/>
          <p:nvPr/>
        </p:nvSpPr>
        <p:spPr>
          <a:xfrm flipH="1">
            <a:off x="1880273" y="2452220"/>
            <a:ext cx="263063" cy="263065"/>
          </a:xfrm>
          <a:prstGeom prst="ellipse">
            <a:avLst/>
          </a:prstGeom>
          <a:gradFill flip="none" rotWithShape="1">
            <a:gsLst>
              <a:gs pos="0">
                <a:srgbClr val="008A3E">
                  <a:shade val="30000"/>
                  <a:satMod val="115000"/>
                </a:srgbClr>
              </a:gs>
              <a:gs pos="50000">
                <a:srgbClr val="008A3E">
                  <a:shade val="67500"/>
                  <a:satMod val="115000"/>
                </a:srgbClr>
              </a:gs>
              <a:gs pos="100000">
                <a:srgbClr val="008A3E">
                  <a:shade val="100000"/>
                  <a:satMod val="115000"/>
                </a:srgbClr>
              </a:gs>
            </a:gsLst>
            <a:lin ang="2700000" scaled="1"/>
            <a:tileRect/>
          </a:gradFill>
          <a:ln w="28575" cap="flat">
            <a:solidFill>
              <a:srgbClr val="008A3E"/>
            </a:solidFill>
            <a:prstDash val="solid"/>
            <a:miter lim="800000"/>
            <a:headEnd/>
            <a:tailEnd/>
          </a:ln>
          <a:effectLst>
            <a:outerShdw blurRad="228600" dist="228600" dir="5400000" algn="t" rotWithShape="0">
              <a:schemeClr val="tx1">
                <a:lumMod val="85000"/>
                <a:lumOff val="15000"/>
                <a:alpha val="28000"/>
              </a:schemeClr>
            </a:outerShdw>
          </a:effectLst>
        </p:spPr>
        <p:txBody>
          <a:bodyPr vert="horz" wrap="square" lIns="68579" tIns="34289" rIns="68579" bIns="34289" numCol="1" anchor="t" anchorCtr="0" compatLnSpc="1">
            <a:prstTxWarp prst="textNoShape">
              <a:avLst/>
            </a:prstTxWarp>
          </a:bodyPr>
          <a:lstStyle/>
          <a:p>
            <a:endParaRPr lang="zh-CN" altLang="en-US">
              <a:solidFill>
                <a:prstClr val="black"/>
              </a:solidFill>
            </a:endParaRPr>
          </a:p>
        </p:txBody>
      </p:sp>
      <p:sp>
        <p:nvSpPr>
          <p:cNvPr id="42" name="椭圆 41"/>
          <p:cNvSpPr/>
          <p:nvPr/>
        </p:nvSpPr>
        <p:spPr>
          <a:xfrm flipH="1">
            <a:off x="7340353" y="1527783"/>
            <a:ext cx="128359" cy="128359"/>
          </a:xfrm>
          <a:prstGeom prst="ellipse">
            <a:avLst/>
          </a:prstGeom>
          <a:gradFill flip="none" rotWithShape="1">
            <a:gsLst>
              <a:gs pos="0">
                <a:srgbClr val="008A3E">
                  <a:shade val="30000"/>
                  <a:satMod val="115000"/>
                </a:srgbClr>
              </a:gs>
              <a:gs pos="50000">
                <a:srgbClr val="008A3E">
                  <a:shade val="67500"/>
                  <a:satMod val="115000"/>
                </a:srgbClr>
              </a:gs>
              <a:gs pos="100000">
                <a:srgbClr val="008A3E">
                  <a:shade val="100000"/>
                  <a:satMod val="115000"/>
                </a:srgbClr>
              </a:gs>
            </a:gsLst>
            <a:lin ang="2700000" scaled="1"/>
            <a:tileRect/>
          </a:gradFill>
          <a:ln w="28575" cap="flat">
            <a:solidFill>
              <a:srgbClr val="008A3E"/>
            </a:solidFill>
            <a:prstDash val="solid"/>
            <a:miter lim="800000"/>
            <a:headEnd/>
            <a:tailEnd/>
          </a:ln>
          <a:effectLst>
            <a:outerShdw blurRad="228600" dist="228600" dir="5400000" algn="t" rotWithShape="0">
              <a:schemeClr val="tx1">
                <a:lumMod val="85000"/>
                <a:lumOff val="15000"/>
                <a:alpha val="28000"/>
              </a:schemeClr>
            </a:outerShdw>
          </a:effectLst>
        </p:spPr>
        <p:txBody>
          <a:bodyPr vert="horz" wrap="square" lIns="68579" tIns="34289" rIns="68579" bIns="34289" numCol="1" anchor="t" anchorCtr="0" compatLnSpc="1">
            <a:prstTxWarp prst="textNoShape">
              <a:avLst/>
            </a:prstTxWarp>
          </a:bodyPr>
          <a:lstStyle/>
          <a:p>
            <a:endParaRPr lang="zh-CN" altLang="en-US">
              <a:solidFill>
                <a:prstClr val="black"/>
              </a:solidFill>
            </a:endParaRPr>
          </a:p>
        </p:txBody>
      </p:sp>
      <p:sp>
        <p:nvSpPr>
          <p:cNvPr id="43" name="椭圆 42"/>
          <p:cNvSpPr/>
          <p:nvPr/>
        </p:nvSpPr>
        <p:spPr>
          <a:xfrm flipH="1">
            <a:off x="1927342" y="1960412"/>
            <a:ext cx="128359" cy="128359"/>
          </a:xfrm>
          <a:prstGeom prst="ellipse">
            <a:avLst/>
          </a:prstGeom>
          <a:gradFill flip="none" rotWithShape="1">
            <a:gsLst>
              <a:gs pos="0">
                <a:srgbClr val="008A3E">
                  <a:shade val="30000"/>
                  <a:satMod val="115000"/>
                </a:srgbClr>
              </a:gs>
              <a:gs pos="50000">
                <a:srgbClr val="008A3E">
                  <a:shade val="67500"/>
                  <a:satMod val="115000"/>
                </a:srgbClr>
              </a:gs>
              <a:gs pos="100000">
                <a:srgbClr val="008A3E">
                  <a:shade val="100000"/>
                  <a:satMod val="115000"/>
                </a:srgbClr>
              </a:gs>
            </a:gsLst>
            <a:lin ang="2700000" scaled="1"/>
            <a:tileRect/>
          </a:gradFill>
          <a:ln w="28575" cap="flat">
            <a:solidFill>
              <a:srgbClr val="008A3E"/>
            </a:solidFill>
            <a:prstDash val="solid"/>
            <a:miter lim="800000"/>
            <a:headEnd/>
            <a:tailEnd/>
          </a:ln>
          <a:effectLst>
            <a:outerShdw blurRad="228600" dist="228600" dir="5400000" algn="t" rotWithShape="0">
              <a:schemeClr val="tx1">
                <a:lumMod val="85000"/>
                <a:lumOff val="15000"/>
                <a:alpha val="28000"/>
              </a:schemeClr>
            </a:outerShdw>
          </a:effectLst>
        </p:spPr>
        <p:txBody>
          <a:bodyPr vert="horz" wrap="square" lIns="68579" tIns="34289" rIns="68579" bIns="34289" numCol="1" anchor="t" anchorCtr="0" compatLnSpc="1">
            <a:prstTxWarp prst="textNoShape">
              <a:avLst/>
            </a:prstTxWarp>
          </a:bodyPr>
          <a:lstStyle/>
          <a:p>
            <a:endParaRPr lang="zh-CN" altLang="en-US">
              <a:solidFill>
                <a:prstClr val="black"/>
              </a:solidFill>
            </a:endParaRPr>
          </a:p>
        </p:txBody>
      </p:sp>
    </p:spTree>
    <p:extLst>
      <p:ext uri="{BB962C8B-B14F-4D97-AF65-F5344CB8AC3E}">
        <p14:creationId xmlns:p14="http://schemas.microsoft.com/office/powerpoint/2010/main" val="3735709996"/>
      </p:ext>
    </p:extLst>
  </p:cSld>
  <p:clrMapOvr>
    <a:masterClrMapping/>
  </p:clrMapOvr>
  <mc:AlternateContent xmlns:mc="http://schemas.openxmlformats.org/markup-compatibility/2006" xmlns:p14="http://schemas.microsoft.com/office/powerpoint/2010/main">
    <mc:Choice Requires="p14">
      <p:transition spd="slow" p14:dur="1200" advTm="0">
        <p:dissolve/>
      </p:transition>
    </mc:Choice>
    <mc:Fallback xmlns="">
      <p:transition spd="slow" advTm="0">
        <p:dissolve/>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nodeType="afterEffect" p14:presetBounceEnd="60000">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14:bounceEnd="60000">
                                          <p:cBhvr additive="base">
                                            <p:cTn id="7" dur="1000" fill="hold"/>
                                            <p:tgtEl>
                                              <p:spTgt spid="5"/>
                                            </p:tgtEl>
                                            <p:attrNameLst>
                                              <p:attrName>ppt_x</p:attrName>
                                            </p:attrNameLst>
                                          </p:cBhvr>
                                          <p:tavLst>
                                            <p:tav tm="0">
                                              <p:val>
                                                <p:strVal val="0-#ppt_w/2"/>
                                              </p:val>
                                            </p:tav>
                                            <p:tav tm="100000">
                                              <p:val>
                                                <p:strVal val="#ppt_x"/>
                                              </p:val>
                                            </p:tav>
                                          </p:tavLst>
                                        </p:anim>
                                        <p:anim calcmode="lin" valueType="num" p14:bounceEnd="60000">
                                          <p:cBhvr additive="base">
                                            <p:cTn id="8" dur="1000" fill="hold"/>
                                            <p:tgtEl>
                                              <p:spTgt spid="5"/>
                                            </p:tgtEl>
                                            <p:attrNameLst>
                                              <p:attrName>ppt_y</p:attrName>
                                            </p:attrNameLst>
                                          </p:cBhvr>
                                          <p:tavLst>
                                            <p:tav tm="0">
                                              <p:val>
                                                <p:strVal val="0-#ppt_h/2"/>
                                              </p:val>
                                            </p:tav>
                                            <p:tav tm="100000">
                                              <p:val>
                                                <p:strVal val="#ppt_y"/>
                                              </p:val>
                                            </p:tav>
                                          </p:tavLst>
                                        </p:anim>
                                      </p:childTnLst>
                                    </p:cTn>
                                  </p:par>
                                  <p:par>
                                    <p:cTn id="9" presetID="2" presetClass="entr" presetSubtype="9" fill="hold" nodeType="withEffect" p14:presetBounceEnd="60000">
                                      <p:stCondLst>
                                        <p:cond delay="100"/>
                                      </p:stCondLst>
                                      <p:childTnLst>
                                        <p:set>
                                          <p:cBhvr>
                                            <p:cTn id="10" dur="1" fill="hold">
                                              <p:stCondLst>
                                                <p:cond delay="0"/>
                                              </p:stCondLst>
                                            </p:cTn>
                                            <p:tgtEl>
                                              <p:spTgt spid="10"/>
                                            </p:tgtEl>
                                            <p:attrNameLst>
                                              <p:attrName>style.visibility</p:attrName>
                                            </p:attrNameLst>
                                          </p:cBhvr>
                                          <p:to>
                                            <p:strVal val="visible"/>
                                          </p:to>
                                        </p:set>
                                        <p:anim calcmode="lin" valueType="num" p14:bounceEnd="60000">
                                          <p:cBhvr additive="base">
                                            <p:cTn id="11" dur="1000" fill="hold"/>
                                            <p:tgtEl>
                                              <p:spTgt spid="10"/>
                                            </p:tgtEl>
                                            <p:attrNameLst>
                                              <p:attrName>ppt_x</p:attrName>
                                            </p:attrNameLst>
                                          </p:cBhvr>
                                          <p:tavLst>
                                            <p:tav tm="0">
                                              <p:val>
                                                <p:strVal val="0-#ppt_w/2"/>
                                              </p:val>
                                            </p:tav>
                                            <p:tav tm="100000">
                                              <p:val>
                                                <p:strVal val="#ppt_x"/>
                                              </p:val>
                                            </p:tav>
                                          </p:tavLst>
                                        </p:anim>
                                        <p:anim calcmode="lin" valueType="num" p14:bounceEnd="60000">
                                          <p:cBhvr additive="base">
                                            <p:cTn id="12" dur="1000" fill="hold"/>
                                            <p:tgtEl>
                                              <p:spTgt spid="10"/>
                                            </p:tgtEl>
                                            <p:attrNameLst>
                                              <p:attrName>ppt_y</p:attrName>
                                            </p:attrNameLst>
                                          </p:cBhvr>
                                          <p:tavLst>
                                            <p:tav tm="0">
                                              <p:val>
                                                <p:strVal val="0-#ppt_h/2"/>
                                              </p:val>
                                            </p:tav>
                                            <p:tav tm="100000">
                                              <p:val>
                                                <p:strVal val="#ppt_y"/>
                                              </p:val>
                                            </p:tav>
                                          </p:tavLst>
                                        </p:anim>
                                      </p:childTnLst>
                                    </p:cTn>
                                  </p:par>
                                  <p:par>
                                    <p:cTn id="13" presetID="2" presetClass="entr" presetSubtype="9" fill="hold" nodeType="withEffect" p14:presetBounceEnd="60000">
                                      <p:stCondLst>
                                        <p:cond delay="200"/>
                                      </p:stCondLst>
                                      <p:childTnLst>
                                        <p:set>
                                          <p:cBhvr>
                                            <p:cTn id="14" dur="1" fill="hold">
                                              <p:stCondLst>
                                                <p:cond delay="0"/>
                                              </p:stCondLst>
                                            </p:cTn>
                                            <p:tgtEl>
                                              <p:spTgt spid="15"/>
                                            </p:tgtEl>
                                            <p:attrNameLst>
                                              <p:attrName>style.visibility</p:attrName>
                                            </p:attrNameLst>
                                          </p:cBhvr>
                                          <p:to>
                                            <p:strVal val="visible"/>
                                          </p:to>
                                        </p:set>
                                        <p:anim calcmode="lin" valueType="num" p14:bounceEnd="60000">
                                          <p:cBhvr additive="base">
                                            <p:cTn id="15" dur="1000" fill="hold"/>
                                            <p:tgtEl>
                                              <p:spTgt spid="15"/>
                                            </p:tgtEl>
                                            <p:attrNameLst>
                                              <p:attrName>ppt_x</p:attrName>
                                            </p:attrNameLst>
                                          </p:cBhvr>
                                          <p:tavLst>
                                            <p:tav tm="0">
                                              <p:val>
                                                <p:strVal val="0-#ppt_w/2"/>
                                              </p:val>
                                            </p:tav>
                                            <p:tav tm="100000">
                                              <p:val>
                                                <p:strVal val="#ppt_x"/>
                                              </p:val>
                                            </p:tav>
                                          </p:tavLst>
                                        </p:anim>
                                        <p:anim calcmode="lin" valueType="num" p14:bounceEnd="60000">
                                          <p:cBhvr additive="base">
                                            <p:cTn id="16" dur="1000" fill="hold"/>
                                            <p:tgtEl>
                                              <p:spTgt spid="15"/>
                                            </p:tgtEl>
                                            <p:attrNameLst>
                                              <p:attrName>ppt_y</p:attrName>
                                            </p:attrNameLst>
                                          </p:cBhvr>
                                          <p:tavLst>
                                            <p:tav tm="0">
                                              <p:val>
                                                <p:strVal val="0-#ppt_h/2"/>
                                              </p:val>
                                            </p:tav>
                                            <p:tav tm="100000">
                                              <p:val>
                                                <p:strVal val="#ppt_y"/>
                                              </p:val>
                                            </p:tav>
                                          </p:tavLst>
                                        </p:anim>
                                      </p:childTnLst>
                                    </p:cTn>
                                  </p:par>
                                  <p:par>
                                    <p:cTn id="17" presetID="2" presetClass="entr" presetSubtype="9" fill="hold" nodeType="withEffect" p14:presetBounceEnd="60000">
                                      <p:stCondLst>
                                        <p:cond delay="300"/>
                                      </p:stCondLst>
                                      <p:childTnLst>
                                        <p:set>
                                          <p:cBhvr>
                                            <p:cTn id="18" dur="1" fill="hold">
                                              <p:stCondLst>
                                                <p:cond delay="0"/>
                                              </p:stCondLst>
                                            </p:cTn>
                                            <p:tgtEl>
                                              <p:spTgt spid="20"/>
                                            </p:tgtEl>
                                            <p:attrNameLst>
                                              <p:attrName>style.visibility</p:attrName>
                                            </p:attrNameLst>
                                          </p:cBhvr>
                                          <p:to>
                                            <p:strVal val="visible"/>
                                          </p:to>
                                        </p:set>
                                        <p:anim calcmode="lin" valueType="num" p14:bounceEnd="60000">
                                          <p:cBhvr additive="base">
                                            <p:cTn id="19" dur="1000" fill="hold"/>
                                            <p:tgtEl>
                                              <p:spTgt spid="20"/>
                                            </p:tgtEl>
                                            <p:attrNameLst>
                                              <p:attrName>ppt_x</p:attrName>
                                            </p:attrNameLst>
                                          </p:cBhvr>
                                          <p:tavLst>
                                            <p:tav tm="0">
                                              <p:val>
                                                <p:strVal val="0-#ppt_w/2"/>
                                              </p:val>
                                            </p:tav>
                                            <p:tav tm="100000">
                                              <p:val>
                                                <p:strVal val="#ppt_x"/>
                                              </p:val>
                                            </p:tav>
                                          </p:tavLst>
                                        </p:anim>
                                        <p:anim calcmode="lin" valueType="num" p14:bounceEnd="60000">
                                          <p:cBhvr additive="base">
                                            <p:cTn id="20" dur="1000" fill="hold"/>
                                            <p:tgtEl>
                                              <p:spTgt spid="20"/>
                                            </p:tgtEl>
                                            <p:attrNameLst>
                                              <p:attrName>ppt_y</p:attrName>
                                            </p:attrNameLst>
                                          </p:cBhvr>
                                          <p:tavLst>
                                            <p:tav tm="0">
                                              <p:val>
                                                <p:strVal val="0-#ppt_h/2"/>
                                              </p:val>
                                            </p:tav>
                                            <p:tav tm="100000">
                                              <p:val>
                                                <p:strVal val="#ppt_y"/>
                                              </p:val>
                                            </p:tav>
                                          </p:tavLst>
                                        </p:anim>
                                      </p:childTnLst>
                                    </p:cTn>
                                  </p:par>
                                </p:childTnLst>
                              </p:cTn>
                            </p:par>
                            <p:par>
                              <p:cTn id="21" fill="hold">
                                <p:stCondLst>
                                  <p:cond delay="1300"/>
                                </p:stCondLst>
                                <p:childTnLst>
                                  <p:par>
                                    <p:cTn id="22" presetID="2" presetClass="entr" presetSubtype="8" decel="100000" fill="hold" nodeType="afterEffect">
                                      <p:stCondLst>
                                        <p:cond delay="0"/>
                                      </p:stCondLst>
                                      <p:childTnLst>
                                        <p:set>
                                          <p:cBhvr>
                                            <p:cTn id="23" dur="1" fill="hold">
                                              <p:stCondLst>
                                                <p:cond delay="0"/>
                                              </p:stCondLst>
                                            </p:cTn>
                                            <p:tgtEl>
                                              <p:spTgt spid="25"/>
                                            </p:tgtEl>
                                            <p:attrNameLst>
                                              <p:attrName>style.visibility</p:attrName>
                                            </p:attrNameLst>
                                          </p:cBhvr>
                                          <p:to>
                                            <p:strVal val="visible"/>
                                          </p:to>
                                        </p:set>
                                        <p:anim calcmode="lin" valueType="num">
                                          <p:cBhvr additive="base">
                                            <p:cTn id="24" dur="500" fill="hold"/>
                                            <p:tgtEl>
                                              <p:spTgt spid="25"/>
                                            </p:tgtEl>
                                            <p:attrNameLst>
                                              <p:attrName>ppt_x</p:attrName>
                                            </p:attrNameLst>
                                          </p:cBhvr>
                                          <p:tavLst>
                                            <p:tav tm="0">
                                              <p:val>
                                                <p:strVal val="0-#ppt_w/2"/>
                                              </p:val>
                                            </p:tav>
                                            <p:tav tm="100000">
                                              <p:val>
                                                <p:strVal val="#ppt_x"/>
                                              </p:val>
                                            </p:tav>
                                          </p:tavLst>
                                        </p:anim>
                                        <p:anim calcmode="lin" valueType="num">
                                          <p:cBhvr additive="base">
                                            <p:cTn id="25" dur="500" fill="hold"/>
                                            <p:tgtEl>
                                              <p:spTgt spid="25"/>
                                            </p:tgtEl>
                                            <p:attrNameLst>
                                              <p:attrName>ppt_y</p:attrName>
                                            </p:attrNameLst>
                                          </p:cBhvr>
                                          <p:tavLst>
                                            <p:tav tm="0">
                                              <p:val>
                                                <p:strVal val="#ppt_y"/>
                                              </p:val>
                                            </p:tav>
                                            <p:tav tm="100000">
                                              <p:val>
                                                <p:strVal val="#ppt_y"/>
                                              </p:val>
                                            </p:tav>
                                          </p:tavLst>
                                        </p:anim>
                                      </p:childTnLst>
                                    </p:cTn>
                                  </p:par>
                                  <p:par>
                                    <p:cTn id="26" presetID="2" presetClass="entr" presetSubtype="2" decel="100000" fill="hold" nodeType="withEffect">
                                      <p:stCondLst>
                                        <p:cond delay="0"/>
                                      </p:stCondLst>
                                      <p:childTnLst>
                                        <p:set>
                                          <p:cBhvr>
                                            <p:cTn id="27" dur="1" fill="hold">
                                              <p:stCondLst>
                                                <p:cond delay="0"/>
                                              </p:stCondLst>
                                            </p:cTn>
                                            <p:tgtEl>
                                              <p:spTgt spid="28"/>
                                            </p:tgtEl>
                                            <p:attrNameLst>
                                              <p:attrName>style.visibility</p:attrName>
                                            </p:attrNameLst>
                                          </p:cBhvr>
                                          <p:to>
                                            <p:strVal val="visible"/>
                                          </p:to>
                                        </p:set>
                                        <p:anim calcmode="lin" valueType="num">
                                          <p:cBhvr additive="base">
                                            <p:cTn id="28" dur="500" fill="hold"/>
                                            <p:tgtEl>
                                              <p:spTgt spid="28"/>
                                            </p:tgtEl>
                                            <p:attrNameLst>
                                              <p:attrName>ppt_x</p:attrName>
                                            </p:attrNameLst>
                                          </p:cBhvr>
                                          <p:tavLst>
                                            <p:tav tm="0">
                                              <p:val>
                                                <p:strVal val="1+#ppt_w/2"/>
                                              </p:val>
                                            </p:tav>
                                            <p:tav tm="100000">
                                              <p:val>
                                                <p:strVal val="#ppt_x"/>
                                              </p:val>
                                            </p:tav>
                                          </p:tavLst>
                                        </p:anim>
                                        <p:anim calcmode="lin" valueType="num">
                                          <p:cBhvr additive="base">
                                            <p:cTn id="29" dur="500" fill="hold"/>
                                            <p:tgtEl>
                                              <p:spTgt spid="28"/>
                                            </p:tgtEl>
                                            <p:attrNameLst>
                                              <p:attrName>ppt_y</p:attrName>
                                            </p:attrNameLst>
                                          </p:cBhvr>
                                          <p:tavLst>
                                            <p:tav tm="0">
                                              <p:val>
                                                <p:strVal val="#ppt_y"/>
                                              </p:val>
                                            </p:tav>
                                            <p:tav tm="100000">
                                              <p:val>
                                                <p:strVal val="#ppt_y"/>
                                              </p:val>
                                            </p:tav>
                                          </p:tavLst>
                                        </p:anim>
                                      </p:childTnLst>
                                    </p:cTn>
                                  </p:par>
                                  <p:par>
                                    <p:cTn id="30" presetID="2" presetClass="entr" presetSubtype="2" decel="100000" fill="hold" grpId="0" nodeType="withEffect">
                                      <p:stCondLst>
                                        <p:cond delay="600"/>
                                      </p:stCondLst>
                                      <p:iterate type="lt">
                                        <p:tmPct val="10000"/>
                                      </p:iterate>
                                      <p:childTnLst>
                                        <p:set>
                                          <p:cBhvr>
                                            <p:cTn id="31" dur="1" fill="hold">
                                              <p:stCondLst>
                                                <p:cond delay="0"/>
                                              </p:stCondLst>
                                            </p:cTn>
                                            <p:tgtEl>
                                              <p:spTgt spid="31"/>
                                            </p:tgtEl>
                                            <p:attrNameLst>
                                              <p:attrName>style.visibility</p:attrName>
                                            </p:attrNameLst>
                                          </p:cBhvr>
                                          <p:to>
                                            <p:strVal val="visible"/>
                                          </p:to>
                                        </p:set>
                                        <p:anim calcmode="lin" valueType="num">
                                          <p:cBhvr additive="base">
                                            <p:cTn id="32" dur="500" fill="hold"/>
                                            <p:tgtEl>
                                              <p:spTgt spid="31"/>
                                            </p:tgtEl>
                                            <p:attrNameLst>
                                              <p:attrName>ppt_x</p:attrName>
                                            </p:attrNameLst>
                                          </p:cBhvr>
                                          <p:tavLst>
                                            <p:tav tm="0">
                                              <p:val>
                                                <p:strVal val="1+#ppt_w/2"/>
                                              </p:val>
                                            </p:tav>
                                            <p:tav tm="100000">
                                              <p:val>
                                                <p:strVal val="#ppt_x"/>
                                              </p:val>
                                            </p:tav>
                                          </p:tavLst>
                                        </p:anim>
                                        <p:anim calcmode="lin" valueType="num">
                                          <p:cBhvr additive="base">
                                            <p:cTn id="33" dur="500" fill="hold"/>
                                            <p:tgtEl>
                                              <p:spTgt spid="31"/>
                                            </p:tgtEl>
                                            <p:attrNameLst>
                                              <p:attrName>ppt_y</p:attrName>
                                            </p:attrNameLst>
                                          </p:cBhvr>
                                          <p:tavLst>
                                            <p:tav tm="0">
                                              <p:val>
                                                <p:strVal val="#ppt_y"/>
                                              </p:val>
                                            </p:tav>
                                            <p:tav tm="100000">
                                              <p:val>
                                                <p:strVal val="#ppt_y"/>
                                              </p:val>
                                            </p:tav>
                                          </p:tavLst>
                                        </p:anim>
                                      </p:childTnLst>
                                    </p:cTn>
                                  </p:par>
                                  <p:par>
                                    <p:cTn id="34" presetID="12" presetClass="entr" presetSubtype="4" fill="hold" grpId="0" nodeType="withEffect">
                                      <p:stCondLst>
                                        <p:cond delay="1500"/>
                                      </p:stCondLst>
                                      <p:iterate type="lt">
                                        <p:tmPct val="10000"/>
                                      </p:iterate>
                                      <p:childTnLst>
                                        <p:set>
                                          <p:cBhvr>
                                            <p:cTn id="35" dur="1" fill="hold">
                                              <p:stCondLst>
                                                <p:cond delay="0"/>
                                              </p:stCondLst>
                                            </p:cTn>
                                            <p:tgtEl>
                                              <p:spTgt spid="32"/>
                                            </p:tgtEl>
                                            <p:attrNameLst>
                                              <p:attrName>style.visibility</p:attrName>
                                            </p:attrNameLst>
                                          </p:cBhvr>
                                          <p:to>
                                            <p:strVal val="visible"/>
                                          </p:to>
                                        </p:set>
                                        <p:anim calcmode="lin" valueType="num">
                                          <p:cBhvr additive="base">
                                            <p:cTn id="36" dur="500"/>
                                            <p:tgtEl>
                                              <p:spTgt spid="32"/>
                                            </p:tgtEl>
                                            <p:attrNameLst>
                                              <p:attrName>ppt_y</p:attrName>
                                            </p:attrNameLst>
                                          </p:cBhvr>
                                          <p:tavLst>
                                            <p:tav tm="0">
                                              <p:val>
                                                <p:strVal val="#ppt_y+#ppt_h*1.125000"/>
                                              </p:val>
                                            </p:tav>
                                            <p:tav tm="100000">
                                              <p:val>
                                                <p:strVal val="#ppt_y"/>
                                              </p:val>
                                            </p:tav>
                                          </p:tavLst>
                                        </p:anim>
                                        <p:animEffect transition="in" filter="wipe(up)">
                                          <p:cBhvr>
                                            <p:cTn id="37" dur="500"/>
                                            <p:tgtEl>
                                              <p:spTgt spid="32"/>
                                            </p:tgtEl>
                                          </p:cBhvr>
                                        </p:animEffect>
                                      </p:childTnLst>
                                    </p:cTn>
                                  </p:par>
                                </p:childTnLst>
                              </p:cTn>
                            </p:par>
                            <p:par>
                              <p:cTn id="38" fill="hold">
                                <p:stCondLst>
                                  <p:cond delay="3850"/>
                                </p:stCondLst>
                                <p:childTnLst>
                                  <p:par>
                                    <p:cTn id="39" presetID="49" presetClass="entr" presetSubtype="0" decel="100000" fill="hold" nodeType="afterEffect">
                                      <p:stCondLst>
                                        <p:cond delay="0"/>
                                      </p:stCondLst>
                                      <p:childTnLst>
                                        <p:set>
                                          <p:cBhvr>
                                            <p:cTn id="40" dur="1" fill="hold">
                                              <p:stCondLst>
                                                <p:cond delay="0"/>
                                              </p:stCondLst>
                                            </p:cTn>
                                            <p:tgtEl>
                                              <p:spTgt spid="33"/>
                                            </p:tgtEl>
                                            <p:attrNameLst>
                                              <p:attrName>style.visibility</p:attrName>
                                            </p:attrNameLst>
                                          </p:cBhvr>
                                          <p:to>
                                            <p:strVal val="visible"/>
                                          </p:to>
                                        </p:set>
                                        <p:anim calcmode="lin" valueType="num">
                                          <p:cBhvr>
                                            <p:cTn id="41" dur="500" fill="hold"/>
                                            <p:tgtEl>
                                              <p:spTgt spid="33"/>
                                            </p:tgtEl>
                                            <p:attrNameLst>
                                              <p:attrName>ppt_w</p:attrName>
                                            </p:attrNameLst>
                                          </p:cBhvr>
                                          <p:tavLst>
                                            <p:tav tm="0">
                                              <p:val>
                                                <p:fltVal val="0"/>
                                              </p:val>
                                            </p:tav>
                                            <p:tav tm="100000">
                                              <p:val>
                                                <p:strVal val="#ppt_w"/>
                                              </p:val>
                                            </p:tav>
                                          </p:tavLst>
                                        </p:anim>
                                        <p:anim calcmode="lin" valueType="num">
                                          <p:cBhvr>
                                            <p:cTn id="42" dur="500" fill="hold"/>
                                            <p:tgtEl>
                                              <p:spTgt spid="33"/>
                                            </p:tgtEl>
                                            <p:attrNameLst>
                                              <p:attrName>ppt_h</p:attrName>
                                            </p:attrNameLst>
                                          </p:cBhvr>
                                          <p:tavLst>
                                            <p:tav tm="0">
                                              <p:val>
                                                <p:fltVal val="0"/>
                                              </p:val>
                                            </p:tav>
                                            <p:tav tm="100000">
                                              <p:val>
                                                <p:strVal val="#ppt_h"/>
                                              </p:val>
                                            </p:tav>
                                          </p:tavLst>
                                        </p:anim>
                                        <p:anim calcmode="lin" valueType="num">
                                          <p:cBhvr>
                                            <p:cTn id="43" dur="500" fill="hold"/>
                                            <p:tgtEl>
                                              <p:spTgt spid="33"/>
                                            </p:tgtEl>
                                            <p:attrNameLst>
                                              <p:attrName>style.rotation</p:attrName>
                                            </p:attrNameLst>
                                          </p:cBhvr>
                                          <p:tavLst>
                                            <p:tav tm="0">
                                              <p:val>
                                                <p:fltVal val="360"/>
                                              </p:val>
                                            </p:tav>
                                            <p:tav tm="100000">
                                              <p:val>
                                                <p:fltVal val="0"/>
                                              </p:val>
                                            </p:tav>
                                          </p:tavLst>
                                        </p:anim>
                                        <p:animEffect transition="in" filter="fade">
                                          <p:cBhvr>
                                            <p:cTn id="44" dur="500"/>
                                            <p:tgtEl>
                                              <p:spTgt spid="33"/>
                                            </p:tgtEl>
                                          </p:cBhvr>
                                        </p:animEffect>
                                      </p:childTnLst>
                                    </p:cTn>
                                  </p:par>
                                </p:childTnLst>
                              </p:cTn>
                            </p:par>
                            <p:par>
                              <p:cTn id="45" fill="hold">
                                <p:stCondLst>
                                  <p:cond delay="4350"/>
                                </p:stCondLst>
                                <p:childTnLst>
                                  <p:par>
                                    <p:cTn id="46" presetID="10" presetClass="entr" presetSubtype="0" fill="hold" grpId="0" nodeType="afterEffect">
                                      <p:stCondLst>
                                        <p:cond delay="0"/>
                                      </p:stCondLst>
                                      <p:childTnLst>
                                        <p:set>
                                          <p:cBhvr>
                                            <p:cTn id="47" dur="1" fill="hold">
                                              <p:stCondLst>
                                                <p:cond delay="0"/>
                                              </p:stCondLst>
                                            </p:cTn>
                                            <p:tgtEl>
                                              <p:spTgt spid="38"/>
                                            </p:tgtEl>
                                            <p:attrNameLst>
                                              <p:attrName>style.visibility</p:attrName>
                                            </p:attrNameLst>
                                          </p:cBhvr>
                                          <p:to>
                                            <p:strVal val="visible"/>
                                          </p:to>
                                        </p:set>
                                        <p:animEffect transition="in" filter="fade">
                                          <p:cBhvr>
                                            <p:cTn id="48" dur="500"/>
                                            <p:tgtEl>
                                              <p:spTgt spid="38"/>
                                            </p:tgtEl>
                                          </p:cBhvr>
                                        </p:animEffect>
                                      </p:childTnLst>
                                    </p:cTn>
                                  </p:par>
                                  <p:par>
                                    <p:cTn id="49" presetID="10" presetClass="entr" presetSubtype="0" fill="hold" grpId="0" nodeType="withEffect">
                                      <p:stCondLst>
                                        <p:cond delay="100"/>
                                      </p:stCondLst>
                                      <p:childTnLst>
                                        <p:set>
                                          <p:cBhvr>
                                            <p:cTn id="50" dur="1" fill="hold">
                                              <p:stCondLst>
                                                <p:cond delay="0"/>
                                              </p:stCondLst>
                                            </p:cTn>
                                            <p:tgtEl>
                                              <p:spTgt spid="39"/>
                                            </p:tgtEl>
                                            <p:attrNameLst>
                                              <p:attrName>style.visibility</p:attrName>
                                            </p:attrNameLst>
                                          </p:cBhvr>
                                          <p:to>
                                            <p:strVal val="visible"/>
                                          </p:to>
                                        </p:set>
                                        <p:animEffect transition="in" filter="fade">
                                          <p:cBhvr>
                                            <p:cTn id="51" dur="500"/>
                                            <p:tgtEl>
                                              <p:spTgt spid="39"/>
                                            </p:tgtEl>
                                          </p:cBhvr>
                                        </p:animEffect>
                                      </p:childTnLst>
                                    </p:cTn>
                                  </p:par>
                                  <p:par>
                                    <p:cTn id="52" presetID="10" presetClass="entr" presetSubtype="0" fill="hold" grpId="0" nodeType="withEffect">
                                      <p:stCondLst>
                                        <p:cond delay="300"/>
                                      </p:stCondLst>
                                      <p:childTnLst>
                                        <p:set>
                                          <p:cBhvr>
                                            <p:cTn id="53" dur="1" fill="hold">
                                              <p:stCondLst>
                                                <p:cond delay="0"/>
                                              </p:stCondLst>
                                            </p:cTn>
                                            <p:tgtEl>
                                              <p:spTgt spid="36"/>
                                            </p:tgtEl>
                                            <p:attrNameLst>
                                              <p:attrName>style.visibility</p:attrName>
                                            </p:attrNameLst>
                                          </p:cBhvr>
                                          <p:to>
                                            <p:strVal val="visible"/>
                                          </p:to>
                                        </p:set>
                                        <p:animEffect transition="in" filter="fade">
                                          <p:cBhvr>
                                            <p:cTn id="54" dur="500"/>
                                            <p:tgtEl>
                                              <p:spTgt spid="36"/>
                                            </p:tgtEl>
                                          </p:cBhvr>
                                        </p:animEffect>
                                      </p:childTnLst>
                                    </p:cTn>
                                  </p:par>
                                  <p:par>
                                    <p:cTn id="55" presetID="10" presetClass="entr" presetSubtype="0" fill="hold" grpId="0" nodeType="withEffect">
                                      <p:stCondLst>
                                        <p:cond delay="300"/>
                                      </p:stCondLst>
                                      <p:childTnLst>
                                        <p:set>
                                          <p:cBhvr>
                                            <p:cTn id="56" dur="1" fill="hold">
                                              <p:stCondLst>
                                                <p:cond delay="0"/>
                                              </p:stCondLst>
                                            </p:cTn>
                                            <p:tgtEl>
                                              <p:spTgt spid="37"/>
                                            </p:tgtEl>
                                            <p:attrNameLst>
                                              <p:attrName>style.visibility</p:attrName>
                                            </p:attrNameLst>
                                          </p:cBhvr>
                                          <p:to>
                                            <p:strVal val="visible"/>
                                          </p:to>
                                        </p:set>
                                        <p:animEffect transition="in" filter="fade">
                                          <p:cBhvr>
                                            <p:cTn id="57" dur="500"/>
                                            <p:tgtEl>
                                              <p:spTgt spid="37"/>
                                            </p:tgtEl>
                                          </p:cBhvr>
                                        </p:animEffect>
                                      </p:childTnLst>
                                    </p:cTn>
                                  </p:par>
                                  <p:par>
                                    <p:cTn id="58" presetID="10" presetClass="entr" presetSubtype="0" fill="hold" grpId="0" nodeType="withEffect">
                                      <p:stCondLst>
                                        <p:cond delay="400"/>
                                      </p:stCondLst>
                                      <p:childTnLst>
                                        <p:set>
                                          <p:cBhvr>
                                            <p:cTn id="59" dur="1" fill="hold">
                                              <p:stCondLst>
                                                <p:cond delay="0"/>
                                              </p:stCondLst>
                                            </p:cTn>
                                            <p:tgtEl>
                                              <p:spTgt spid="41"/>
                                            </p:tgtEl>
                                            <p:attrNameLst>
                                              <p:attrName>style.visibility</p:attrName>
                                            </p:attrNameLst>
                                          </p:cBhvr>
                                          <p:to>
                                            <p:strVal val="visible"/>
                                          </p:to>
                                        </p:set>
                                        <p:animEffect transition="in" filter="fade">
                                          <p:cBhvr>
                                            <p:cTn id="60" dur="500"/>
                                            <p:tgtEl>
                                              <p:spTgt spid="41"/>
                                            </p:tgtEl>
                                          </p:cBhvr>
                                        </p:animEffect>
                                      </p:childTnLst>
                                    </p:cTn>
                                  </p:par>
                                  <p:par>
                                    <p:cTn id="61" presetID="10" presetClass="entr" presetSubtype="0" fill="hold" grpId="0" nodeType="withEffect">
                                      <p:stCondLst>
                                        <p:cond delay="500"/>
                                      </p:stCondLst>
                                      <p:childTnLst>
                                        <p:set>
                                          <p:cBhvr>
                                            <p:cTn id="62" dur="1" fill="hold">
                                              <p:stCondLst>
                                                <p:cond delay="0"/>
                                              </p:stCondLst>
                                            </p:cTn>
                                            <p:tgtEl>
                                              <p:spTgt spid="40"/>
                                            </p:tgtEl>
                                            <p:attrNameLst>
                                              <p:attrName>style.visibility</p:attrName>
                                            </p:attrNameLst>
                                          </p:cBhvr>
                                          <p:to>
                                            <p:strVal val="visible"/>
                                          </p:to>
                                        </p:set>
                                        <p:animEffect transition="in" filter="fade">
                                          <p:cBhvr>
                                            <p:cTn id="63" dur="500"/>
                                            <p:tgtEl>
                                              <p:spTgt spid="40"/>
                                            </p:tgtEl>
                                          </p:cBhvr>
                                        </p:animEffect>
                                      </p:childTnLst>
                                    </p:cTn>
                                  </p:par>
                                  <p:par>
                                    <p:cTn id="64" presetID="10" presetClass="entr" presetSubtype="0" fill="hold" grpId="0" nodeType="withEffect">
                                      <p:stCondLst>
                                        <p:cond delay="600"/>
                                      </p:stCondLst>
                                      <p:childTnLst>
                                        <p:set>
                                          <p:cBhvr>
                                            <p:cTn id="65" dur="1" fill="hold">
                                              <p:stCondLst>
                                                <p:cond delay="0"/>
                                              </p:stCondLst>
                                            </p:cTn>
                                            <p:tgtEl>
                                              <p:spTgt spid="43"/>
                                            </p:tgtEl>
                                            <p:attrNameLst>
                                              <p:attrName>style.visibility</p:attrName>
                                            </p:attrNameLst>
                                          </p:cBhvr>
                                          <p:to>
                                            <p:strVal val="visible"/>
                                          </p:to>
                                        </p:set>
                                        <p:animEffect transition="in" filter="fade">
                                          <p:cBhvr>
                                            <p:cTn id="66" dur="500"/>
                                            <p:tgtEl>
                                              <p:spTgt spid="43"/>
                                            </p:tgtEl>
                                          </p:cBhvr>
                                        </p:animEffect>
                                      </p:childTnLst>
                                    </p:cTn>
                                  </p:par>
                                  <p:par>
                                    <p:cTn id="67" presetID="10" presetClass="entr" presetSubtype="0" fill="hold" grpId="0" nodeType="withEffect">
                                      <p:stCondLst>
                                        <p:cond delay="700"/>
                                      </p:stCondLst>
                                      <p:childTnLst>
                                        <p:set>
                                          <p:cBhvr>
                                            <p:cTn id="68" dur="1" fill="hold">
                                              <p:stCondLst>
                                                <p:cond delay="0"/>
                                              </p:stCondLst>
                                            </p:cTn>
                                            <p:tgtEl>
                                              <p:spTgt spid="42"/>
                                            </p:tgtEl>
                                            <p:attrNameLst>
                                              <p:attrName>style.visibility</p:attrName>
                                            </p:attrNameLst>
                                          </p:cBhvr>
                                          <p:to>
                                            <p:strVal val="visible"/>
                                          </p:to>
                                        </p:set>
                                        <p:animEffect transition="in" filter="fade">
                                          <p:cBhvr>
                                            <p:cTn id="69" dur="5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P spid="32" grpId="0"/>
          <p:bldP spid="36" grpId="0" animBg="1"/>
          <p:bldP spid="37" grpId="0" animBg="1"/>
          <p:bldP spid="38" grpId="0" animBg="1"/>
          <p:bldP spid="39" grpId="0" animBg="1"/>
          <p:bldP spid="40" grpId="0" animBg="1"/>
          <p:bldP spid="41" grpId="0" animBg="1"/>
          <p:bldP spid="42" grpId="0" animBg="1"/>
          <p:bldP spid="43" grpId="0" animBg="1"/>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000" fill="hold"/>
                                            <p:tgtEl>
                                              <p:spTgt spid="5"/>
                                            </p:tgtEl>
                                            <p:attrNameLst>
                                              <p:attrName>ppt_x</p:attrName>
                                            </p:attrNameLst>
                                          </p:cBhvr>
                                          <p:tavLst>
                                            <p:tav tm="0">
                                              <p:val>
                                                <p:strVal val="0-#ppt_w/2"/>
                                              </p:val>
                                            </p:tav>
                                            <p:tav tm="100000">
                                              <p:val>
                                                <p:strVal val="#ppt_x"/>
                                              </p:val>
                                            </p:tav>
                                          </p:tavLst>
                                        </p:anim>
                                        <p:anim calcmode="lin" valueType="num">
                                          <p:cBhvr additive="base">
                                            <p:cTn id="8" dur="1000" fill="hold"/>
                                            <p:tgtEl>
                                              <p:spTgt spid="5"/>
                                            </p:tgtEl>
                                            <p:attrNameLst>
                                              <p:attrName>ppt_y</p:attrName>
                                            </p:attrNameLst>
                                          </p:cBhvr>
                                          <p:tavLst>
                                            <p:tav tm="0">
                                              <p:val>
                                                <p:strVal val="0-#ppt_h/2"/>
                                              </p:val>
                                            </p:tav>
                                            <p:tav tm="100000">
                                              <p:val>
                                                <p:strVal val="#ppt_y"/>
                                              </p:val>
                                            </p:tav>
                                          </p:tavLst>
                                        </p:anim>
                                      </p:childTnLst>
                                    </p:cTn>
                                  </p:par>
                                  <p:par>
                                    <p:cTn id="9" presetID="2" presetClass="entr" presetSubtype="9" fill="hold" nodeType="withEffect">
                                      <p:stCondLst>
                                        <p:cond delay="100"/>
                                      </p:stCondLst>
                                      <p:childTnLst>
                                        <p:set>
                                          <p:cBhvr>
                                            <p:cTn id="10" dur="1" fill="hold">
                                              <p:stCondLst>
                                                <p:cond delay="0"/>
                                              </p:stCondLst>
                                            </p:cTn>
                                            <p:tgtEl>
                                              <p:spTgt spid="10"/>
                                            </p:tgtEl>
                                            <p:attrNameLst>
                                              <p:attrName>style.visibility</p:attrName>
                                            </p:attrNameLst>
                                          </p:cBhvr>
                                          <p:to>
                                            <p:strVal val="visible"/>
                                          </p:to>
                                        </p:set>
                                        <p:anim calcmode="lin" valueType="num">
                                          <p:cBhvr additive="base">
                                            <p:cTn id="11" dur="1000" fill="hold"/>
                                            <p:tgtEl>
                                              <p:spTgt spid="10"/>
                                            </p:tgtEl>
                                            <p:attrNameLst>
                                              <p:attrName>ppt_x</p:attrName>
                                            </p:attrNameLst>
                                          </p:cBhvr>
                                          <p:tavLst>
                                            <p:tav tm="0">
                                              <p:val>
                                                <p:strVal val="0-#ppt_w/2"/>
                                              </p:val>
                                            </p:tav>
                                            <p:tav tm="100000">
                                              <p:val>
                                                <p:strVal val="#ppt_x"/>
                                              </p:val>
                                            </p:tav>
                                          </p:tavLst>
                                        </p:anim>
                                        <p:anim calcmode="lin" valueType="num">
                                          <p:cBhvr additive="base">
                                            <p:cTn id="12" dur="1000" fill="hold"/>
                                            <p:tgtEl>
                                              <p:spTgt spid="10"/>
                                            </p:tgtEl>
                                            <p:attrNameLst>
                                              <p:attrName>ppt_y</p:attrName>
                                            </p:attrNameLst>
                                          </p:cBhvr>
                                          <p:tavLst>
                                            <p:tav tm="0">
                                              <p:val>
                                                <p:strVal val="0-#ppt_h/2"/>
                                              </p:val>
                                            </p:tav>
                                            <p:tav tm="100000">
                                              <p:val>
                                                <p:strVal val="#ppt_y"/>
                                              </p:val>
                                            </p:tav>
                                          </p:tavLst>
                                        </p:anim>
                                      </p:childTnLst>
                                    </p:cTn>
                                  </p:par>
                                  <p:par>
                                    <p:cTn id="13" presetID="2" presetClass="entr" presetSubtype="9" fill="hold" nodeType="withEffect">
                                      <p:stCondLst>
                                        <p:cond delay="200"/>
                                      </p:stCondLst>
                                      <p:childTnLst>
                                        <p:set>
                                          <p:cBhvr>
                                            <p:cTn id="14" dur="1" fill="hold">
                                              <p:stCondLst>
                                                <p:cond delay="0"/>
                                              </p:stCondLst>
                                            </p:cTn>
                                            <p:tgtEl>
                                              <p:spTgt spid="15"/>
                                            </p:tgtEl>
                                            <p:attrNameLst>
                                              <p:attrName>style.visibility</p:attrName>
                                            </p:attrNameLst>
                                          </p:cBhvr>
                                          <p:to>
                                            <p:strVal val="visible"/>
                                          </p:to>
                                        </p:set>
                                        <p:anim calcmode="lin" valueType="num">
                                          <p:cBhvr additive="base">
                                            <p:cTn id="15" dur="1000" fill="hold"/>
                                            <p:tgtEl>
                                              <p:spTgt spid="15"/>
                                            </p:tgtEl>
                                            <p:attrNameLst>
                                              <p:attrName>ppt_x</p:attrName>
                                            </p:attrNameLst>
                                          </p:cBhvr>
                                          <p:tavLst>
                                            <p:tav tm="0">
                                              <p:val>
                                                <p:strVal val="0-#ppt_w/2"/>
                                              </p:val>
                                            </p:tav>
                                            <p:tav tm="100000">
                                              <p:val>
                                                <p:strVal val="#ppt_x"/>
                                              </p:val>
                                            </p:tav>
                                          </p:tavLst>
                                        </p:anim>
                                        <p:anim calcmode="lin" valueType="num">
                                          <p:cBhvr additive="base">
                                            <p:cTn id="16" dur="1000" fill="hold"/>
                                            <p:tgtEl>
                                              <p:spTgt spid="15"/>
                                            </p:tgtEl>
                                            <p:attrNameLst>
                                              <p:attrName>ppt_y</p:attrName>
                                            </p:attrNameLst>
                                          </p:cBhvr>
                                          <p:tavLst>
                                            <p:tav tm="0">
                                              <p:val>
                                                <p:strVal val="0-#ppt_h/2"/>
                                              </p:val>
                                            </p:tav>
                                            <p:tav tm="100000">
                                              <p:val>
                                                <p:strVal val="#ppt_y"/>
                                              </p:val>
                                            </p:tav>
                                          </p:tavLst>
                                        </p:anim>
                                      </p:childTnLst>
                                    </p:cTn>
                                  </p:par>
                                  <p:par>
                                    <p:cTn id="17" presetID="2" presetClass="entr" presetSubtype="9" fill="hold" nodeType="withEffect">
                                      <p:stCondLst>
                                        <p:cond delay="300"/>
                                      </p:stCondLst>
                                      <p:childTnLst>
                                        <p:set>
                                          <p:cBhvr>
                                            <p:cTn id="18" dur="1" fill="hold">
                                              <p:stCondLst>
                                                <p:cond delay="0"/>
                                              </p:stCondLst>
                                            </p:cTn>
                                            <p:tgtEl>
                                              <p:spTgt spid="20"/>
                                            </p:tgtEl>
                                            <p:attrNameLst>
                                              <p:attrName>style.visibility</p:attrName>
                                            </p:attrNameLst>
                                          </p:cBhvr>
                                          <p:to>
                                            <p:strVal val="visible"/>
                                          </p:to>
                                        </p:set>
                                        <p:anim calcmode="lin" valueType="num">
                                          <p:cBhvr additive="base">
                                            <p:cTn id="19" dur="1000" fill="hold"/>
                                            <p:tgtEl>
                                              <p:spTgt spid="20"/>
                                            </p:tgtEl>
                                            <p:attrNameLst>
                                              <p:attrName>ppt_x</p:attrName>
                                            </p:attrNameLst>
                                          </p:cBhvr>
                                          <p:tavLst>
                                            <p:tav tm="0">
                                              <p:val>
                                                <p:strVal val="0-#ppt_w/2"/>
                                              </p:val>
                                            </p:tav>
                                            <p:tav tm="100000">
                                              <p:val>
                                                <p:strVal val="#ppt_x"/>
                                              </p:val>
                                            </p:tav>
                                          </p:tavLst>
                                        </p:anim>
                                        <p:anim calcmode="lin" valueType="num">
                                          <p:cBhvr additive="base">
                                            <p:cTn id="20" dur="1000" fill="hold"/>
                                            <p:tgtEl>
                                              <p:spTgt spid="20"/>
                                            </p:tgtEl>
                                            <p:attrNameLst>
                                              <p:attrName>ppt_y</p:attrName>
                                            </p:attrNameLst>
                                          </p:cBhvr>
                                          <p:tavLst>
                                            <p:tav tm="0">
                                              <p:val>
                                                <p:strVal val="0-#ppt_h/2"/>
                                              </p:val>
                                            </p:tav>
                                            <p:tav tm="100000">
                                              <p:val>
                                                <p:strVal val="#ppt_y"/>
                                              </p:val>
                                            </p:tav>
                                          </p:tavLst>
                                        </p:anim>
                                      </p:childTnLst>
                                    </p:cTn>
                                  </p:par>
                                </p:childTnLst>
                              </p:cTn>
                            </p:par>
                            <p:par>
                              <p:cTn id="21" fill="hold">
                                <p:stCondLst>
                                  <p:cond delay="1300"/>
                                </p:stCondLst>
                                <p:childTnLst>
                                  <p:par>
                                    <p:cTn id="22" presetID="2" presetClass="entr" presetSubtype="8" decel="100000" fill="hold" nodeType="afterEffect">
                                      <p:stCondLst>
                                        <p:cond delay="0"/>
                                      </p:stCondLst>
                                      <p:childTnLst>
                                        <p:set>
                                          <p:cBhvr>
                                            <p:cTn id="23" dur="1" fill="hold">
                                              <p:stCondLst>
                                                <p:cond delay="0"/>
                                              </p:stCondLst>
                                            </p:cTn>
                                            <p:tgtEl>
                                              <p:spTgt spid="25"/>
                                            </p:tgtEl>
                                            <p:attrNameLst>
                                              <p:attrName>style.visibility</p:attrName>
                                            </p:attrNameLst>
                                          </p:cBhvr>
                                          <p:to>
                                            <p:strVal val="visible"/>
                                          </p:to>
                                        </p:set>
                                        <p:anim calcmode="lin" valueType="num">
                                          <p:cBhvr additive="base">
                                            <p:cTn id="24" dur="500" fill="hold"/>
                                            <p:tgtEl>
                                              <p:spTgt spid="25"/>
                                            </p:tgtEl>
                                            <p:attrNameLst>
                                              <p:attrName>ppt_x</p:attrName>
                                            </p:attrNameLst>
                                          </p:cBhvr>
                                          <p:tavLst>
                                            <p:tav tm="0">
                                              <p:val>
                                                <p:strVal val="0-#ppt_w/2"/>
                                              </p:val>
                                            </p:tav>
                                            <p:tav tm="100000">
                                              <p:val>
                                                <p:strVal val="#ppt_x"/>
                                              </p:val>
                                            </p:tav>
                                          </p:tavLst>
                                        </p:anim>
                                        <p:anim calcmode="lin" valueType="num">
                                          <p:cBhvr additive="base">
                                            <p:cTn id="25" dur="500" fill="hold"/>
                                            <p:tgtEl>
                                              <p:spTgt spid="25"/>
                                            </p:tgtEl>
                                            <p:attrNameLst>
                                              <p:attrName>ppt_y</p:attrName>
                                            </p:attrNameLst>
                                          </p:cBhvr>
                                          <p:tavLst>
                                            <p:tav tm="0">
                                              <p:val>
                                                <p:strVal val="#ppt_y"/>
                                              </p:val>
                                            </p:tav>
                                            <p:tav tm="100000">
                                              <p:val>
                                                <p:strVal val="#ppt_y"/>
                                              </p:val>
                                            </p:tav>
                                          </p:tavLst>
                                        </p:anim>
                                      </p:childTnLst>
                                    </p:cTn>
                                  </p:par>
                                  <p:par>
                                    <p:cTn id="26" presetID="2" presetClass="entr" presetSubtype="2" decel="100000" fill="hold" nodeType="withEffect">
                                      <p:stCondLst>
                                        <p:cond delay="0"/>
                                      </p:stCondLst>
                                      <p:childTnLst>
                                        <p:set>
                                          <p:cBhvr>
                                            <p:cTn id="27" dur="1" fill="hold">
                                              <p:stCondLst>
                                                <p:cond delay="0"/>
                                              </p:stCondLst>
                                            </p:cTn>
                                            <p:tgtEl>
                                              <p:spTgt spid="28"/>
                                            </p:tgtEl>
                                            <p:attrNameLst>
                                              <p:attrName>style.visibility</p:attrName>
                                            </p:attrNameLst>
                                          </p:cBhvr>
                                          <p:to>
                                            <p:strVal val="visible"/>
                                          </p:to>
                                        </p:set>
                                        <p:anim calcmode="lin" valueType="num">
                                          <p:cBhvr additive="base">
                                            <p:cTn id="28" dur="500" fill="hold"/>
                                            <p:tgtEl>
                                              <p:spTgt spid="28"/>
                                            </p:tgtEl>
                                            <p:attrNameLst>
                                              <p:attrName>ppt_x</p:attrName>
                                            </p:attrNameLst>
                                          </p:cBhvr>
                                          <p:tavLst>
                                            <p:tav tm="0">
                                              <p:val>
                                                <p:strVal val="1+#ppt_w/2"/>
                                              </p:val>
                                            </p:tav>
                                            <p:tav tm="100000">
                                              <p:val>
                                                <p:strVal val="#ppt_x"/>
                                              </p:val>
                                            </p:tav>
                                          </p:tavLst>
                                        </p:anim>
                                        <p:anim calcmode="lin" valueType="num">
                                          <p:cBhvr additive="base">
                                            <p:cTn id="29" dur="500" fill="hold"/>
                                            <p:tgtEl>
                                              <p:spTgt spid="28"/>
                                            </p:tgtEl>
                                            <p:attrNameLst>
                                              <p:attrName>ppt_y</p:attrName>
                                            </p:attrNameLst>
                                          </p:cBhvr>
                                          <p:tavLst>
                                            <p:tav tm="0">
                                              <p:val>
                                                <p:strVal val="#ppt_y"/>
                                              </p:val>
                                            </p:tav>
                                            <p:tav tm="100000">
                                              <p:val>
                                                <p:strVal val="#ppt_y"/>
                                              </p:val>
                                            </p:tav>
                                          </p:tavLst>
                                        </p:anim>
                                      </p:childTnLst>
                                    </p:cTn>
                                  </p:par>
                                  <p:par>
                                    <p:cTn id="30" presetID="2" presetClass="entr" presetSubtype="2" decel="100000" fill="hold" grpId="0" nodeType="withEffect">
                                      <p:stCondLst>
                                        <p:cond delay="600"/>
                                      </p:stCondLst>
                                      <p:iterate type="lt">
                                        <p:tmPct val="10000"/>
                                      </p:iterate>
                                      <p:childTnLst>
                                        <p:set>
                                          <p:cBhvr>
                                            <p:cTn id="31" dur="1" fill="hold">
                                              <p:stCondLst>
                                                <p:cond delay="0"/>
                                              </p:stCondLst>
                                            </p:cTn>
                                            <p:tgtEl>
                                              <p:spTgt spid="31"/>
                                            </p:tgtEl>
                                            <p:attrNameLst>
                                              <p:attrName>style.visibility</p:attrName>
                                            </p:attrNameLst>
                                          </p:cBhvr>
                                          <p:to>
                                            <p:strVal val="visible"/>
                                          </p:to>
                                        </p:set>
                                        <p:anim calcmode="lin" valueType="num">
                                          <p:cBhvr additive="base">
                                            <p:cTn id="32" dur="500" fill="hold"/>
                                            <p:tgtEl>
                                              <p:spTgt spid="31"/>
                                            </p:tgtEl>
                                            <p:attrNameLst>
                                              <p:attrName>ppt_x</p:attrName>
                                            </p:attrNameLst>
                                          </p:cBhvr>
                                          <p:tavLst>
                                            <p:tav tm="0">
                                              <p:val>
                                                <p:strVal val="1+#ppt_w/2"/>
                                              </p:val>
                                            </p:tav>
                                            <p:tav tm="100000">
                                              <p:val>
                                                <p:strVal val="#ppt_x"/>
                                              </p:val>
                                            </p:tav>
                                          </p:tavLst>
                                        </p:anim>
                                        <p:anim calcmode="lin" valueType="num">
                                          <p:cBhvr additive="base">
                                            <p:cTn id="33" dur="500" fill="hold"/>
                                            <p:tgtEl>
                                              <p:spTgt spid="31"/>
                                            </p:tgtEl>
                                            <p:attrNameLst>
                                              <p:attrName>ppt_y</p:attrName>
                                            </p:attrNameLst>
                                          </p:cBhvr>
                                          <p:tavLst>
                                            <p:tav tm="0">
                                              <p:val>
                                                <p:strVal val="#ppt_y"/>
                                              </p:val>
                                            </p:tav>
                                            <p:tav tm="100000">
                                              <p:val>
                                                <p:strVal val="#ppt_y"/>
                                              </p:val>
                                            </p:tav>
                                          </p:tavLst>
                                        </p:anim>
                                      </p:childTnLst>
                                    </p:cTn>
                                  </p:par>
                                  <p:par>
                                    <p:cTn id="34" presetID="12" presetClass="entr" presetSubtype="4" fill="hold" grpId="0" nodeType="withEffect">
                                      <p:stCondLst>
                                        <p:cond delay="1500"/>
                                      </p:stCondLst>
                                      <p:iterate type="lt">
                                        <p:tmPct val="10000"/>
                                      </p:iterate>
                                      <p:childTnLst>
                                        <p:set>
                                          <p:cBhvr>
                                            <p:cTn id="35" dur="1" fill="hold">
                                              <p:stCondLst>
                                                <p:cond delay="0"/>
                                              </p:stCondLst>
                                            </p:cTn>
                                            <p:tgtEl>
                                              <p:spTgt spid="32"/>
                                            </p:tgtEl>
                                            <p:attrNameLst>
                                              <p:attrName>style.visibility</p:attrName>
                                            </p:attrNameLst>
                                          </p:cBhvr>
                                          <p:to>
                                            <p:strVal val="visible"/>
                                          </p:to>
                                        </p:set>
                                        <p:anim calcmode="lin" valueType="num">
                                          <p:cBhvr additive="base">
                                            <p:cTn id="36" dur="500"/>
                                            <p:tgtEl>
                                              <p:spTgt spid="32"/>
                                            </p:tgtEl>
                                            <p:attrNameLst>
                                              <p:attrName>ppt_y</p:attrName>
                                            </p:attrNameLst>
                                          </p:cBhvr>
                                          <p:tavLst>
                                            <p:tav tm="0">
                                              <p:val>
                                                <p:strVal val="#ppt_y+#ppt_h*1.125000"/>
                                              </p:val>
                                            </p:tav>
                                            <p:tav tm="100000">
                                              <p:val>
                                                <p:strVal val="#ppt_y"/>
                                              </p:val>
                                            </p:tav>
                                          </p:tavLst>
                                        </p:anim>
                                        <p:animEffect transition="in" filter="wipe(up)">
                                          <p:cBhvr>
                                            <p:cTn id="37" dur="500"/>
                                            <p:tgtEl>
                                              <p:spTgt spid="32"/>
                                            </p:tgtEl>
                                          </p:cBhvr>
                                        </p:animEffect>
                                      </p:childTnLst>
                                    </p:cTn>
                                  </p:par>
                                </p:childTnLst>
                              </p:cTn>
                            </p:par>
                            <p:par>
                              <p:cTn id="38" fill="hold">
                                <p:stCondLst>
                                  <p:cond delay="3850"/>
                                </p:stCondLst>
                                <p:childTnLst>
                                  <p:par>
                                    <p:cTn id="39" presetID="49" presetClass="entr" presetSubtype="0" decel="100000" fill="hold" nodeType="afterEffect">
                                      <p:stCondLst>
                                        <p:cond delay="0"/>
                                      </p:stCondLst>
                                      <p:childTnLst>
                                        <p:set>
                                          <p:cBhvr>
                                            <p:cTn id="40" dur="1" fill="hold">
                                              <p:stCondLst>
                                                <p:cond delay="0"/>
                                              </p:stCondLst>
                                            </p:cTn>
                                            <p:tgtEl>
                                              <p:spTgt spid="33"/>
                                            </p:tgtEl>
                                            <p:attrNameLst>
                                              <p:attrName>style.visibility</p:attrName>
                                            </p:attrNameLst>
                                          </p:cBhvr>
                                          <p:to>
                                            <p:strVal val="visible"/>
                                          </p:to>
                                        </p:set>
                                        <p:anim calcmode="lin" valueType="num">
                                          <p:cBhvr>
                                            <p:cTn id="41" dur="500" fill="hold"/>
                                            <p:tgtEl>
                                              <p:spTgt spid="33"/>
                                            </p:tgtEl>
                                            <p:attrNameLst>
                                              <p:attrName>ppt_w</p:attrName>
                                            </p:attrNameLst>
                                          </p:cBhvr>
                                          <p:tavLst>
                                            <p:tav tm="0">
                                              <p:val>
                                                <p:fltVal val="0"/>
                                              </p:val>
                                            </p:tav>
                                            <p:tav tm="100000">
                                              <p:val>
                                                <p:strVal val="#ppt_w"/>
                                              </p:val>
                                            </p:tav>
                                          </p:tavLst>
                                        </p:anim>
                                        <p:anim calcmode="lin" valueType="num">
                                          <p:cBhvr>
                                            <p:cTn id="42" dur="500" fill="hold"/>
                                            <p:tgtEl>
                                              <p:spTgt spid="33"/>
                                            </p:tgtEl>
                                            <p:attrNameLst>
                                              <p:attrName>ppt_h</p:attrName>
                                            </p:attrNameLst>
                                          </p:cBhvr>
                                          <p:tavLst>
                                            <p:tav tm="0">
                                              <p:val>
                                                <p:fltVal val="0"/>
                                              </p:val>
                                            </p:tav>
                                            <p:tav tm="100000">
                                              <p:val>
                                                <p:strVal val="#ppt_h"/>
                                              </p:val>
                                            </p:tav>
                                          </p:tavLst>
                                        </p:anim>
                                        <p:anim calcmode="lin" valueType="num">
                                          <p:cBhvr>
                                            <p:cTn id="43" dur="500" fill="hold"/>
                                            <p:tgtEl>
                                              <p:spTgt spid="33"/>
                                            </p:tgtEl>
                                            <p:attrNameLst>
                                              <p:attrName>style.rotation</p:attrName>
                                            </p:attrNameLst>
                                          </p:cBhvr>
                                          <p:tavLst>
                                            <p:tav tm="0">
                                              <p:val>
                                                <p:fltVal val="360"/>
                                              </p:val>
                                            </p:tav>
                                            <p:tav tm="100000">
                                              <p:val>
                                                <p:fltVal val="0"/>
                                              </p:val>
                                            </p:tav>
                                          </p:tavLst>
                                        </p:anim>
                                        <p:animEffect transition="in" filter="fade">
                                          <p:cBhvr>
                                            <p:cTn id="44" dur="500"/>
                                            <p:tgtEl>
                                              <p:spTgt spid="33"/>
                                            </p:tgtEl>
                                          </p:cBhvr>
                                        </p:animEffect>
                                      </p:childTnLst>
                                    </p:cTn>
                                  </p:par>
                                </p:childTnLst>
                              </p:cTn>
                            </p:par>
                            <p:par>
                              <p:cTn id="45" fill="hold">
                                <p:stCondLst>
                                  <p:cond delay="4350"/>
                                </p:stCondLst>
                                <p:childTnLst>
                                  <p:par>
                                    <p:cTn id="46" presetID="10" presetClass="entr" presetSubtype="0" fill="hold" grpId="0" nodeType="afterEffect">
                                      <p:stCondLst>
                                        <p:cond delay="0"/>
                                      </p:stCondLst>
                                      <p:childTnLst>
                                        <p:set>
                                          <p:cBhvr>
                                            <p:cTn id="47" dur="1" fill="hold">
                                              <p:stCondLst>
                                                <p:cond delay="0"/>
                                              </p:stCondLst>
                                            </p:cTn>
                                            <p:tgtEl>
                                              <p:spTgt spid="38"/>
                                            </p:tgtEl>
                                            <p:attrNameLst>
                                              <p:attrName>style.visibility</p:attrName>
                                            </p:attrNameLst>
                                          </p:cBhvr>
                                          <p:to>
                                            <p:strVal val="visible"/>
                                          </p:to>
                                        </p:set>
                                        <p:animEffect transition="in" filter="fade">
                                          <p:cBhvr>
                                            <p:cTn id="48" dur="500"/>
                                            <p:tgtEl>
                                              <p:spTgt spid="38"/>
                                            </p:tgtEl>
                                          </p:cBhvr>
                                        </p:animEffect>
                                      </p:childTnLst>
                                    </p:cTn>
                                  </p:par>
                                  <p:par>
                                    <p:cTn id="49" presetID="10" presetClass="entr" presetSubtype="0" fill="hold" grpId="0" nodeType="withEffect">
                                      <p:stCondLst>
                                        <p:cond delay="100"/>
                                      </p:stCondLst>
                                      <p:childTnLst>
                                        <p:set>
                                          <p:cBhvr>
                                            <p:cTn id="50" dur="1" fill="hold">
                                              <p:stCondLst>
                                                <p:cond delay="0"/>
                                              </p:stCondLst>
                                            </p:cTn>
                                            <p:tgtEl>
                                              <p:spTgt spid="39"/>
                                            </p:tgtEl>
                                            <p:attrNameLst>
                                              <p:attrName>style.visibility</p:attrName>
                                            </p:attrNameLst>
                                          </p:cBhvr>
                                          <p:to>
                                            <p:strVal val="visible"/>
                                          </p:to>
                                        </p:set>
                                        <p:animEffect transition="in" filter="fade">
                                          <p:cBhvr>
                                            <p:cTn id="51" dur="500"/>
                                            <p:tgtEl>
                                              <p:spTgt spid="39"/>
                                            </p:tgtEl>
                                          </p:cBhvr>
                                        </p:animEffect>
                                      </p:childTnLst>
                                    </p:cTn>
                                  </p:par>
                                  <p:par>
                                    <p:cTn id="52" presetID="10" presetClass="entr" presetSubtype="0" fill="hold" grpId="0" nodeType="withEffect">
                                      <p:stCondLst>
                                        <p:cond delay="300"/>
                                      </p:stCondLst>
                                      <p:childTnLst>
                                        <p:set>
                                          <p:cBhvr>
                                            <p:cTn id="53" dur="1" fill="hold">
                                              <p:stCondLst>
                                                <p:cond delay="0"/>
                                              </p:stCondLst>
                                            </p:cTn>
                                            <p:tgtEl>
                                              <p:spTgt spid="36"/>
                                            </p:tgtEl>
                                            <p:attrNameLst>
                                              <p:attrName>style.visibility</p:attrName>
                                            </p:attrNameLst>
                                          </p:cBhvr>
                                          <p:to>
                                            <p:strVal val="visible"/>
                                          </p:to>
                                        </p:set>
                                        <p:animEffect transition="in" filter="fade">
                                          <p:cBhvr>
                                            <p:cTn id="54" dur="500"/>
                                            <p:tgtEl>
                                              <p:spTgt spid="36"/>
                                            </p:tgtEl>
                                          </p:cBhvr>
                                        </p:animEffect>
                                      </p:childTnLst>
                                    </p:cTn>
                                  </p:par>
                                  <p:par>
                                    <p:cTn id="55" presetID="10" presetClass="entr" presetSubtype="0" fill="hold" grpId="0" nodeType="withEffect">
                                      <p:stCondLst>
                                        <p:cond delay="300"/>
                                      </p:stCondLst>
                                      <p:childTnLst>
                                        <p:set>
                                          <p:cBhvr>
                                            <p:cTn id="56" dur="1" fill="hold">
                                              <p:stCondLst>
                                                <p:cond delay="0"/>
                                              </p:stCondLst>
                                            </p:cTn>
                                            <p:tgtEl>
                                              <p:spTgt spid="37"/>
                                            </p:tgtEl>
                                            <p:attrNameLst>
                                              <p:attrName>style.visibility</p:attrName>
                                            </p:attrNameLst>
                                          </p:cBhvr>
                                          <p:to>
                                            <p:strVal val="visible"/>
                                          </p:to>
                                        </p:set>
                                        <p:animEffect transition="in" filter="fade">
                                          <p:cBhvr>
                                            <p:cTn id="57" dur="500"/>
                                            <p:tgtEl>
                                              <p:spTgt spid="37"/>
                                            </p:tgtEl>
                                          </p:cBhvr>
                                        </p:animEffect>
                                      </p:childTnLst>
                                    </p:cTn>
                                  </p:par>
                                  <p:par>
                                    <p:cTn id="58" presetID="10" presetClass="entr" presetSubtype="0" fill="hold" grpId="0" nodeType="withEffect">
                                      <p:stCondLst>
                                        <p:cond delay="400"/>
                                      </p:stCondLst>
                                      <p:childTnLst>
                                        <p:set>
                                          <p:cBhvr>
                                            <p:cTn id="59" dur="1" fill="hold">
                                              <p:stCondLst>
                                                <p:cond delay="0"/>
                                              </p:stCondLst>
                                            </p:cTn>
                                            <p:tgtEl>
                                              <p:spTgt spid="41"/>
                                            </p:tgtEl>
                                            <p:attrNameLst>
                                              <p:attrName>style.visibility</p:attrName>
                                            </p:attrNameLst>
                                          </p:cBhvr>
                                          <p:to>
                                            <p:strVal val="visible"/>
                                          </p:to>
                                        </p:set>
                                        <p:animEffect transition="in" filter="fade">
                                          <p:cBhvr>
                                            <p:cTn id="60" dur="500"/>
                                            <p:tgtEl>
                                              <p:spTgt spid="41"/>
                                            </p:tgtEl>
                                          </p:cBhvr>
                                        </p:animEffect>
                                      </p:childTnLst>
                                    </p:cTn>
                                  </p:par>
                                  <p:par>
                                    <p:cTn id="61" presetID="10" presetClass="entr" presetSubtype="0" fill="hold" grpId="0" nodeType="withEffect">
                                      <p:stCondLst>
                                        <p:cond delay="500"/>
                                      </p:stCondLst>
                                      <p:childTnLst>
                                        <p:set>
                                          <p:cBhvr>
                                            <p:cTn id="62" dur="1" fill="hold">
                                              <p:stCondLst>
                                                <p:cond delay="0"/>
                                              </p:stCondLst>
                                            </p:cTn>
                                            <p:tgtEl>
                                              <p:spTgt spid="40"/>
                                            </p:tgtEl>
                                            <p:attrNameLst>
                                              <p:attrName>style.visibility</p:attrName>
                                            </p:attrNameLst>
                                          </p:cBhvr>
                                          <p:to>
                                            <p:strVal val="visible"/>
                                          </p:to>
                                        </p:set>
                                        <p:animEffect transition="in" filter="fade">
                                          <p:cBhvr>
                                            <p:cTn id="63" dur="500"/>
                                            <p:tgtEl>
                                              <p:spTgt spid="40"/>
                                            </p:tgtEl>
                                          </p:cBhvr>
                                        </p:animEffect>
                                      </p:childTnLst>
                                    </p:cTn>
                                  </p:par>
                                  <p:par>
                                    <p:cTn id="64" presetID="10" presetClass="entr" presetSubtype="0" fill="hold" grpId="0" nodeType="withEffect">
                                      <p:stCondLst>
                                        <p:cond delay="600"/>
                                      </p:stCondLst>
                                      <p:childTnLst>
                                        <p:set>
                                          <p:cBhvr>
                                            <p:cTn id="65" dur="1" fill="hold">
                                              <p:stCondLst>
                                                <p:cond delay="0"/>
                                              </p:stCondLst>
                                            </p:cTn>
                                            <p:tgtEl>
                                              <p:spTgt spid="43"/>
                                            </p:tgtEl>
                                            <p:attrNameLst>
                                              <p:attrName>style.visibility</p:attrName>
                                            </p:attrNameLst>
                                          </p:cBhvr>
                                          <p:to>
                                            <p:strVal val="visible"/>
                                          </p:to>
                                        </p:set>
                                        <p:animEffect transition="in" filter="fade">
                                          <p:cBhvr>
                                            <p:cTn id="66" dur="500"/>
                                            <p:tgtEl>
                                              <p:spTgt spid="43"/>
                                            </p:tgtEl>
                                          </p:cBhvr>
                                        </p:animEffect>
                                      </p:childTnLst>
                                    </p:cTn>
                                  </p:par>
                                  <p:par>
                                    <p:cTn id="67" presetID="10" presetClass="entr" presetSubtype="0" fill="hold" grpId="0" nodeType="withEffect">
                                      <p:stCondLst>
                                        <p:cond delay="700"/>
                                      </p:stCondLst>
                                      <p:childTnLst>
                                        <p:set>
                                          <p:cBhvr>
                                            <p:cTn id="68" dur="1" fill="hold">
                                              <p:stCondLst>
                                                <p:cond delay="0"/>
                                              </p:stCondLst>
                                            </p:cTn>
                                            <p:tgtEl>
                                              <p:spTgt spid="42"/>
                                            </p:tgtEl>
                                            <p:attrNameLst>
                                              <p:attrName>style.visibility</p:attrName>
                                            </p:attrNameLst>
                                          </p:cBhvr>
                                          <p:to>
                                            <p:strVal val="visible"/>
                                          </p:to>
                                        </p:set>
                                        <p:animEffect transition="in" filter="fade">
                                          <p:cBhvr>
                                            <p:cTn id="69" dur="5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P spid="32" grpId="0"/>
          <p:bldP spid="36" grpId="0" animBg="1"/>
          <p:bldP spid="37" grpId="0" animBg="1"/>
          <p:bldP spid="38" grpId="0" animBg="1"/>
          <p:bldP spid="39" grpId="0" animBg="1"/>
          <p:bldP spid="40" grpId="0" animBg="1"/>
          <p:bldP spid="41" grpId="0" animBg="1"/>
          <p:bldP spid="42" grpId="0" animBg="1"/>
          <p:bldP spid="43" grpId="0" animBg="1"/>
        </p:bldLst>
      </p:timing>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10"/>
          <p:cNvSpPr txBox="1">
            <a:spLocks noChangeArrowheads="1"/>
          </p:cNvSpPr>
          <p:nvPr/>
        </p:nvSpPr>
        <p:spPr bwMode="auto">
          <a:xfrm>
            <a:off x="971600" y="208664"/>
            <a:ext cx="3510057" cy="3462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1" tIns="34285" rIns="68571" bIns="34285">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r>
              <a:rPr lang="zh-CN" altLang="en-US" sz="1800" b="1" dirty="0">
                <a:solidFill>
                  <a:schemeClr val="tx1">
                    <a:lumMod val="75000"/>
                    <a:lumOff val="25000"/>
                  </a:schemeClr>
                </a:solidFill>
                <a:latin typeface="微软雅黑" panose="020B0503020204020204" pitchFamily="34" charset="-122"/>
                <a:ea typeface="微软雅黑" panose="020B0503020204020204" pitchFamily="34" charset="-122"/>
              </a:rPr>
              <a:t>添加文字内容</a:t>
            </a:r>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rPr>
              <a:t>（文字可以编辑）</a:t>
            </a:r>
            <a:endPar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endParaRPr>
          </a:p>
        </p:txBody>
      </p:sp>
      <p:sp>
        <p:nvSpPr>
          <p:cNvPr id="3" name="TextBox 1"/>
          <p:cNvSpPr txBox="1"/>
          <p:nvPr/>
        </p:nvSpPr>
        <p:spPr>
          <a:xfrm>
            <a:off x="1562677" y="1203597"/>
            <a:ext cx="2234218" cy="308823"/>
          </a:xfrm>
          <a:prstGeom prst="rect">
            <a:avLst/>
          </a:prstGeom>
          <a:noFill/>
        </p:spPr>
        <p:txBody>
          <a:bodyPr wrap="square" lIns="77237" tIns="38618" rIns="77237" bIns="38618" rtlCol="0">
            <a:spAutoFit/>
          </a:bodyPr>
          <a:lstStyle/>
          <a:p>
            <a:r>
              <a:rPr lang="zh-CN" altLang="en-US" sz="1500" dirty="0">
                <a:solidFill>
                  <a:schemeClr val="tx1">
                    <a:lumMod val="75000"/>
                    <a:lumOff val="25000"/>
                  </a:schemeClr>
                </a:solidFill>
                <a:latin typeface="微软雅黑" pitchFamily="34" charset="-122"/>
                <a:ea typeface="微软雅黑" pitchFamily="34" charset="-122"/>
              </a:rPr>
              <a:t>点击添加关键字</a:t>
            </a:r>
          </a:p>
        </p:txBody>
      </p:sp>
      <p:sp>
        <p:nvSpPr>
          <p:cNvPr id="5" name="TextBox 5"/>
          <p:cNvSpPr txBox="1"/>
          <p:nvPr/>
        </p:nvSpPr>
        <p:spPr>
          <a:xfrm>
            <a:off x="577808" y="1851669"/>
            <a:ext cx="885982" cy="253916"/>
          </a:xfrm>
          <a:prstGeom prst="rect">
            <a:avLst/>
          </a:prstGeom>
          <a:noFill/>
        </p:spPr>
        <p:txBody>
          <a:bodyPr wrap="square" lIns="68580" tIns="34290" rIns="68580" bIns="34290" rtlCol="0">
            <a:spAutoFit/>
          </a:bodyPr>
          <a:lstStyle/>
          <a:p>
            <a:r>
              <a:rPr lang="zh-CN" altLang="en-US" sz="1200" b="1" dirty="0">
                <a:solidFill>
                  <a:schemeClr val="tx1">
                    <a:lumMod val="75000"/>
                    <a:lumOff val="25000"/>
                  </a:schemeClr>
                </a:solidFill>
                <a:latin typeface="微软雅黑" pitchFamily="34" charset="-122"/>
                <a:ea typeface="微软雅黑" pitchFamily="34" charset="-122"/>
              </a:rPr>
              <a:t>添加标题</a:t>
            </a:r>
          </a:p>
        </p:txBody>
      </p:sp>
      <p:grpSp>
        <p:nvGrpSpPr>
          <p:cNvPr id="6" name="组合 5"/>
          <p:cNvGrpSpPr/>
          <p:nvPr/>
        </p:nvGrpSpPr>
        <p:grpSpPr>
          <a:xfrm>
            <a:off x="1619672" y="1727062"/>
            <a:ext cx="6504425" cy="520483"/>
            <a:chOff x="4154965" y="2529230"/>
            <a:chExt cx="6616289" cy="529503"/>
          </a:xfrm>
        </p:grpSpPr>
        <p:sp>
          <p:nvSpPr>
            <p:cNvPr id="7" name="右箭头 6"/>
            <p:cNvSpPr/>
            <p:nvPr/>
          </p:nvSpPr>
          <p:spPr>
            <a:xfrm>
              <a:off x="4154965" y="2529230"/>
              <a:ext cx="6616289" cy="529503"/>
            </a:xfrm>
            <a:prstGeom prst="rightArrow">
              <a:avLst/>
            </a:prstGeom>
            <a:solidFill>
              <a:srgbClr val="007A37"/>
            </a:solidFill>
            <a:ln>
              <a:noFill/>
            </a:ln>
          </p:spPr>
          <p:txBody>
            <a:bodyPr vert="horz" wrap="square" lIns="91440" tIns="45720" rIns="91440" bIns="45720" numCol="1" anchor="t" anchorCtr="0" compatLnSpc="1">
              <a:prstTxWarp prst="textNoShape">
                <a:avLst/>
              </a:prstTxWarp>
            </a:bodyPr>
            <a:lstStyle/>
            <a:p>
              <a:endParaRPr lang="zh-CN" altLang="en-US" sz="1100">
                <a:solidFill>
                  <a:schemeClr val="tx1">
                    <a:lumMod val="75000"/>
                    <a:lumOff val="25000"/>
                  </a:schemeClr>
                </a:solidFill>
                <a:latin typeface="微软雅黑" pitchFamily="34" charset="-122"/>
                <a:ea typeface="微软雅黑" pitchFamily="34" charset="-122"/>
              </a:endParaRPr>
            </a:p>
          </p:txBody>
        </p:sp>
        <p:sp>
          <p:nvSpPr>
            <p:cNvPr id="8" name="TextBox 7"/>
            <p:cNvSpPr txBox="1"/>
            <p:nvPr/>
          </p:nvSpPr>
          <p:spPr>
            <a:xfrm>
              <a:off x="4309398" y="2695873"/>
              <a:ext cx="1335764" cy="266144"/>
            </a:xfrm>
            <a:prstGeom prst="rect">
              <a:avLst/>
            </a:prstGeom>
            <a:noFill/>
          </p:spPr>
          <p:txBody>
            <a:bodyPr wrap="none" rtlCol="0">
              <a:spAutoFit/>
            </a:bodyPr>
            <a:lstStyle/>
            <a:p>
              <a:r>
                <a:rPr lang="zh-CN" altLang="en-US" sz="1100" dirty="0">
                  <a:solidFill>
                    <a:schemeClr val="bg1"/>
                  </a:solidFill>
                  <a:latin typeface="微软雅黑" pitchFamily="34" charset="-122"/>
                  <a:ea typeface="微软雅黑" pitchFamily="34" charset="-122"/>
                </a:rPr>
                <a:t>修改文字或者删除</a:t>
              </a:r>
            </a:p>
          </p:txBody>
        </p:sp>
      </p:grpSp>
      <p:sp>
        <p:nvSpPr>
          <p:cNvPr id="9" name="TextBox 4"/>
          <p:cNvSpPr txBox="1"/>
          <p:nvPr/>
        </p:nvSpPr>
        <p:spPr>
          <a:xfrm>
            <a:off x="8124865" y="1870595"/>
            <a:ext cx="673006" cy="284693"/>
          </a:xfrm>
          <a:prstGeom prst="rect">
            <a:avLst/>
          </a:prstGeom>
          <a:noFill/>
        </p:spPr>
        <p:txBody>
          <a:bodyPr wrap="square" lIns="68580" tIns="34290" rIns="68580" bIns="34290" rtlCol="0">
            <a:spAutoFit/>
          </a:bodyPr>
          <a:lstStyle/>
          <a:p>
            <a:r>
              <a:rPr lang="en-US" altLang="zh-CN" dirty="0">
                <a:latin typeface="微软雅黑" pitchFamily="34" charset="-122"/>
                <a:ea typeface="微软雅黑" pitchFamily="34" charset="-122"/>
              </a:rPr>
              <a:t>95%</a:t>
            </a:r>
            <a:endParaRPr lang="zh-CN" altLang="en-US" dirty="0">
              <a:latin typeface="微软雅黑" pitchFamily="34" charset="-122"/>
              <a:ea typeface="微软雅黑" pitchFamily="34" charset="-122"/>
            </a:endParaRPr>
          </a:p>
        </p:txBody>
      </p:sp>
      <p:sp>
        <p:nvSpPr>
          <p:cNvPr id="10" name="TextBox 11"/>
          <p:cNvSpPr txBox="1"/>
          <p:nvPr/>
        </p:nvSpPr>
        <p:spPr>
          <a:xfrm>
            <a:off x="543181" y="2299831"/>
            <a:ext cx="885982" cy="253916"/>
          </a:xfrm>
          <a:prstGeom prst="rect">
            <a:avLst/>
          </a:prstGeom>
          <a:noFill/>
        </p:spPr>
        <p:txBody>
          <a:bodyPr wrap="square" lIns="68580" tIns="34290" rIns="68580" bIns="34290" rtlCol="0">
            <a:spAutoFit/>
          </a:bodyPr>
          <a:lstStyle/>
          <a:p>
            <a:r>
              <a:rPr lang="zh-CN" altLang="en-US" sz="1200" b="1" dirty="0">
                <a:solidFill>
                  <a:schemeClr val="tx1">
                    <a:lumMod val="75000"/>
                    <a:lumOff val="25000"/>
                  </a:schemeClr>
                </a:solidFill>
                <a:latin typeface="微软雅黑" pitchFamily="34" charset="-122"/>
                <a:ea typeface="微软雅黑" pitchFamily="34" charset="-122"/>
              </a:rPr>
              <a:t>添加标题</a:t>
            </a:r>
          </a:p>
        </p:txBody>
      </p:sp>
      <p:grpSp>
        <p:nvGrpSpPr>
          <p:cNvPr id="11" name="组合 10"/>
          <p:cNvGrpSpPr/>
          <p:nvPr/>
        </p:nvGrpSpPr>
        <p:grpSpPr>
          <a:xfrm>
            <a:off x="1619672" y="2168153"/>
            <a:ext cx="4575570" cy="520483"/>
            <a:chOff x="4154965" y="3117351"/>
            <a:chExt cx="4654261" cy="529503"/>
          </a:xfrm>
        </p:grpSpPr>
        <p:sp>
          <p:nvSpPr>
            <p:cNvPr id="12" name="右箭头 11"/>
            <p:cNvSpPr/>
            <p:nvPr/>
          </p:nvSpPr>
          <p:spPr>
            <a:xfrm>
              <a:off x="4154965" y="3117351"/>
              <a:ext cx="4654261" cy="529503"/>
            </a:xfrm>
            <a:prstGeom prst="rightArrow">
              <a:avLst/>
            </a:prstGeom>
            <a:solidFill>
              <a:srgbClr val="007A3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a:latin typeface="微软雅黑" pitchFamily="34" charset="-122"/>
                <a:ea typeface="微软雅黑" pitchFamily="34" charset="-122"/>
              </a:endParaRPr>
            </a:p>
          </p:txBody>
        </p:sp>
        <p:sp>
          <p:nvSpPr>
            <p:cNvPr id="13" name="TextBox 13"/>
            <p:cNvSpPr txBox="1"/>
            <p:nvPr/>
          </p:nvSpPr>
          <p:spPr>
            <a:xfrm>
              <a:off x="4309398" y="3274795"/>
              <a:ext cx="1335764" cy="266144"/>
            </a:xfrm>
            <a:prstGeom prst="rect">
              <a:avLst/>
            </a:prstGeom>
            <a:noFill/>
          </p:spPr>
          <p:txBody>
            <a:bodyPr wrap="none" rtlCol="0">
              <a:spAutoFit/>
            </a:bodyPr>
            <a:lstStyle/>
            <a:p>
              <a:r>
                <a:rPr lang="zh-CN" altLang="en-US" sz="1100" dirty="0">
                  <a:solidFill>
                    <a:schemeClr val="bg1"/>
                  </a:solidFill>
                  <a:latin typeface="微软雅黑" pitchFamily="34" charset="-122"/>
                  <a:ea typeface="微软雅黑" pitchFamily="34" charset="-122"/>
                </a:rPr>
                <a:t>修改文字或者删除</a:t>
              </a:r>
            </a:p>
          </p:txBody>
        </p:sp>
      </p:grpSp>
      <p:sp>
        <p:nvSpPr>
          <p:cNvPr id="14" name="TextBox 10"/>
          <p:cNvSpPr txBox="1"/>
          <p:nvPr/>
        </p:nvSpPr>
        <p:spPr>
          <a:xfrm>
            <a:off x="6592208" y="2327023"/>
            <a:ext cx="673006" cy="284693"/>
          </a:xfrm>
          <a:prstGeom prst="rect">
            <a:avLst/>
          </a:prstGeom>
          <a:noFill/>
        </p:spPr>
        <p:txBody>
          <a:bodyPr wrap="square" lIns="68580" tIns="34290" rIns="68580" bIns="34290" rtlCol="0">
            <a:spAutoFit/>
          </a:bodyPr>
          <a:lstStyle/>
          <a:p>
            <a:r>
              <a:rPr lang="en-US" altLang="zh-CN" dirty="0">
                <a:latin typeface="微软雅黑" pitchFamily="34" charset="-122"/>
                <a:ea typeface="微软雅黑" pitchFamily="34" charset="-122"/>
              </a:rPr>
              <a:t>75%</a:t>
            </a:r>
            <a:endParaRPr lang="zh-CN" altLang="en-US" dirty="0">
              <a:latin typeface="微软雅黑" pitchFamily="34" charset="-122"/>
              <a:ea typeface="微软雅黑" pitchFamily="34" charset="-122"/>
            </a:endParaRPr>
          </a:p>
        </p:txBody>
      </p:sp>
      <p:sp>
        <p:nvSpPr>
          <p:cNvPr id="15" name="TextBox 17"/>
          <p:cNvSpPr txBox="1"/>
          <p:nvPr/>
        </p:nvSpPr>
        <p:spPr>
          <a:xfrm>
            <a:off x="543180" y="2698689"/>
            <a:ext cx="885982" cy="253916"/>
          </a:xfrm>
          <a:prstGeom prst="rect">
            <a:avLst/>
          </a:prstGeom>
          <a:noFill/>
        </p:spPr>
        <p:txBody>
          <a:bodyPr wrap="square" lIns="68580" tIns="34290" rIns="68580" bIns="34290" rtlCol="0">
            <a:spAutoFit/>
          </a:bodyPr>
          <a:lstStyle/>
          <a:p>
            <a:r>
              <a:rPr lang="zh-CN" altLang="en-US" sz="1200" b="1" dirty="0">
                <a:solidFill>
                  <a:schemeClr val="tx1">
                    <a:lumMod val="75000"/>
                    <a:lumOff val="25000"/>
                  </a:schemeClr>
                </a:solidFill>
                <a:latin typeface="微软雅黑" pitchFamily="34" charset="-122"/>
                <a:ea typeface="微软雅黑" pitchFamily="34" charset="-122"/>
              </a:rPr>
              <a:t>添加标题</a:t>
            </a:r>
          </a:p>
        </p:txBody>
      </p:sp>
      <p:grpSp>
        <p:nvGrpSpPr>
          <p:cNvPr id="16" name="组合 15"/>
          <p:cNvGrpSpPr/>
          <p:nvPr/>
        </p:nvGrpSpPr>
        <p:grpSpPr>
          <a:xfrm>
            <a:off x="1619673" y="2609244"/>
            <a:ext cx="5293098" cy="520483"/>
            <a:chOff x="4154966" y="3705473"/>
            <a:chExt cx="5384129" cy="529503"/>
          </a:xfrm>
        </p:grpSpPr>
        <p:sp>
          <p:nvSpPr>
            <p:cNvPr id="17" name="右箭头 16"/>
            <p:cNvSpPr/>
            <p:nvPr/>
          </p:nvSpPr>
          <p:spPr>
            <a:xfrm>
              <a:off x="4154966" y="3705473"/>
              <a:ext cx="5384129" cy="529503"/>
            </a:xfrm>
            <a:prstGeom prst="rightArrow">
              <a:avLst/>
            </a:prstGeom>
            <a:solidFill>
              <a:srgbClr val="007A37"/>
            </a:solidFill>
            <a:ln>
              <a:noFill/>
            </a:ln>
          </p:spPr>
          <p:txBody>
            <a:bodyPr vert="horz" wrap="square" lIns="91440" tIns="45720" rIns="91440" bIns="45720" numCol="1" anchor="t" anchorCtr="0" compatLnSpc="1">
              <a:prstTxWarp prst="textNoShape">
                <a:avLst/>
              </a:prstTxWarp>
            </a:bodyPr>
            <a:lstStyle/>
            <a:p>
              <a:endParaRPr lang="zh-CN" altLang="en-US" sz="1100">
                <a:solidFill>
                  <a:schemeClr val="tx1">
                    <a:lumMod val="75000"/>
                    <a:lumOff val="25000"/>
                  </a:schemeClr>
                </a:solidFill>
                <a:latin typeface="微软雅黑" pitchFamily="34" charset="-122"/>
                <a:ea typeface="微软雅黑" pitchFamily="34" charset="-122"/>
              </a:endParaRPr>
            </a:p>
          </p:txBody>
        </p:sp>
        <p:sp>
          <p:nvSpPr>
            <p:cNvPr id="18" name="TextBox 19"/>
            <p:cNvSpPr txBox="1"/>
            <p:nvPr/>
          </p:nvSpPr>
          <p:spPr>
            <a:xfrm>
              <a:off x="4309397" y="3853717"/>
              <a:ext cx="1335764" cy="266144"/>
            </a:xfrm>
            <a:prstGeom prst="rect">
              <a:avLst/>
            </a:prstGeom>
            <a:noFill/>
          </p:spPr>
          <p:txBody>
            <a:bodyPr wrap="none" rtlCol="0">
              <a:spAutoFit/>
            </a:bodyPr>
            <a:lstStyle/>
            <a:p>
              <a:r>
                <a:rPr lang="zh-CN" altLang="en-US" sz="1100" dirty="0">
                  <a:solidFill>
                    <a:schemeClr val="bg1"/>
                  </a:solidFill>
                  <a:latin typeface="微软雅黑" pitchFamily="34" charset="-122"/>
                  <a:ea typeface="微软雅黑" pitchFamily="34" charset="-122"/>
                </a:rPr>
                <a:t>修改文字或者删除</a:t>
              </a:r>
            </a:p>
          </p:txBody>
        </p:sp>
      </p:grpSp>
      <p:sp>
        <p:nvSpPr>
          <p:cNvPr id="19" name="TextBox 16"/>
          <p:cNvSpPr txBox="1"/>
          <p:nvPr/>
        </p:nvSpPr>
        <p:spPr>
          <a:xfrm>
            <a:off x="7193009" y="2771182"/>
            <a:ext cx="673006" cy="284693"/>
          </a:xfrm>
          <a:prstGeom prst="rect">
            <a:avLst/>
          </a:prstGeom>
          <a:noFill/>
        </p:spPr>
        <p:txBody>
          <a:bodyPr wrap="square" lIns="68580" tIns="34290" rIns="68580" bIns="34290" rtlCol="0">
            <a:spAutoFit/>
          </a:bodyPr>
          <a:lstStyle/>
          <a:p>
            <a:r>
              <a:rPr lang="en-US" altLang="zh-CN" dirty="0">
                <a:latin typeface="微软雅黑" pitchFamily="34" charset="-122"/>
                <a:ea typeface="微软雅黑" pitchFamily="34" charset="-122"/>
              </a:rPr>
              <a:t>85%</a:t>
            </a:r>
            <a:endParaRPr lang="zh-CN" altLang="en-US" dirty="0">
              <a:latin typeface="微软雅黑" pitchFamily="34" charset="-122"/>
              <a:ea typeface="微软雅黑" pitchFamily="34" charset="-122"/>
            </a:endParaRPr>
          </a:p>
        </p:txBody>
      </p:sp>
      <p:sp>
        <p:nvSpPr>
          <p:cNvPr id="20" name="TextBox 23"/>
          <p:cNvSpPr txBox="1"/>
          <p:nvPr/>
        </p:nvSpPr>
        <p:spPr>
          <a:xfrm>
            <a:off x="543180" y="3140494"/>
            <a:ext cx="885982" cy="253916"/>
          </a:xfrm>
          <a:prstGeom prst="rect">
            <a:avLst/>
          </a:prstGeom>
          <a:noFill/>
        </p:spPr>
        <p:txBody>
          <a:bodyPr wrap="square" lIns="68580" tIns="34290" rIns="68580" bIns="34290" rtlCol="0">
            <a:spAutoFit/>
          </a:bodyPr>
          <a:lstStyle/>
          <a:p>
            <a:r>
              <a:rPr lang="zh-CN" altLang="en-US" sz="1200" b="1" dirty="0">
                <a:solidFill>
                  <a:schemeClr val="tx1">
                    <a:lumMod val="75000"/>
                    <a:lumOff val="25000"/>
                  </a:schemeClr>
                </a:solidFill>
                <a:latin typeface="微软雅黑" pitchFamily="34" charset="-122"/>
                <a:ea typeface="微软雅黑" pitchFamily="34" charset="-122"/>
              </a:rPr>
              <a:t>添加标题</a:t>
            </a:r>
          </a:p>
        </p:txBody>
      </p:sp>
      <p:grpSp>
        <p:nvGrpSpPr>
          <p:cNvPr id="21" name="组合 20"/>
          <p:cNvGrpSpPr/>
          <p:nvPr/>
        </p:nvGrpSpPr>
        <p:grpSpPr>
          <a:xfrm>
            <a:off x="1619673" y="3039801"/>
            <a:ext cx="3618864" cy="520483"/>
            <a:chOff x="4154967" y="4282877"/>
            <a:chExt cx="3681102" cy="529503"/>
          </a:xfrm>
        </p:grpSpPr>
        <p:sp>
          <p:nvSpPr>
            <p:cNvPr id="22" name="右箭头 21"/>
            <p:cNvSpPr/>
            <p:nvPr/>
          </p:nvSpPr>
          <p:spPr>
            <a:xfrm>
              <a:off x="4154967" y="4282877"/>
              <a:ext cx="3681102" cy="529503"/>
            </a:xfrm>
            <a:prstGeom prst="rightArrow">
              <a:avLst/>
            </a:prstGeom>
            <a:solidFill>
              <a:srgbClr val="007A3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a:latin typeface="微软雅黑" pitchFamily="34" charset="-122"/>
                <a:ea typeface="微软雅黑" pitchFamily="34" charset="-122"/>
              </a:endParaRPr>
            </a:p>
          </p:txBody>
        </p:sp>
        <p:sp>
          <p:nvSpPr>
            <p:cNvPr id="23" name="TextBox 25"/>
            <p:cNvSpPr txBox="1"/>
            <p:nvPr/>
          </p:nvSpPr>
          <p:spPr>
            <a:xfrm>
              <a:off x="4309398" y="4432638"/>
              <a:ext cx="1335764" cy="266144"/>
            </a:xfrm>
            <a:prstGeom prst="rect">
              <a:avLst/>
            </a:prstGeom>
            <a:noFill/>
          </p:spPr>
          <p:txBody>
            <a:bodyPr wrap="none" rtlCol="0">
              <a:spAutoFit/>
            </a:bodyPr>
            <a:lstStyle/>
            <a:p>
              <a:r>
                <a:rPr lang="zh-CN" altLang="en-US" sz="1100" dirty="0">
                  <a:solidFill>
                    <a:schemeClr val="bg1"/>
                  </a:solidFill>
                  <a:latin typeface="微软雅黑" pitchFamily="34" charset="-122"/>
                  <a:ea typeface="微软雅黑" pitchFamily="34" charset="-122"/>
                </a:rPr>
                <a:t>修改文字或者删除</a:t>
              </a:r>
            </a:p>
          </p:txBody>
        </p:sp>
      </p:grpSp>
      <p:sp>
        <p:nvSpPr>
          <p:cNvPr id="24" name="TextBox 22"/>
          <p:cNvSpPr txBox="1"/>
          <p:nvPr/>
        </p:nvSpPr>
        <p:spPr>
          <a:xfrm>
            <a:off x="5905579" y="3215339"/>
            <a:ext cx="673006" cy="284693"/>
          </a:xfrm>
          <a:prstGeom prst="rect">
            <a:avLst/>
          </a:prstGeom>
          <a:noFill/>
        </p:spPr>
        <p:txBody>
          <a:bodyPr wrap="square" lIns="68580" tIns="34290" rIns="68580" bIns="34290" rtlCol="0">
            <a:spAutoFit/>
          </a:bodyPr>
          <a:lstStyle/>
          <a:p>
            <a:r>
              <a:rPr lang="en-US" altLang="zh-CN" dirty="0">
                <a:latin typeface="微软雅黑" pitchFamily="34" charset="-122"/>
                <a:ea typeface="微软雅黑" pitchFamily="34" charset="-122"/>
              </a:rPr>
              <a:t>52%</a:t>
            </a:r>
            <a:endParaRPr lang="zh-CN" altLang="en-US" dirty="0">
              <a:latin typeface="微软雅黑" pitchFamily="34" charset="-122"/>
              <a:ea typeface="微软雅黑" pitchFamily="34" charset="-122"/>
            </a:endParaRPr>
          </a:p>
        </p:txBody>
      </p:sp>
      <p:sp>
        <p:nvSpPr>
          <p:cNvPr id="25" name="TextBox 29"/>
          <p:cNvSpPr txBox="1"/>
          <p:nvPr/>
        </p:nvSpPr>
        <p:spPr>
          <a:xfrm>
            <a:off x="543179" y="3611546"/>
            <a:ext cx="885982" cy="253916"/>
          </a:xfrm>
          <a:prstGeom prst="rect">
            <a:avLst/>
          </a:prstGeom>
          <a:noFill/>
        </p:spPr>
        <p:txBody>
          <a:bodyPr wrap="square" lIns="68580" tIns="34290" rIns="68580" bIns="34290" rtlCol="0">
            <a:spAutoFit/>
          </a:bodyPr>
          <a:lstStyle/>
          <a:p>
            <a:r>
              <a:rPr lang="zh-CN" altLang="en-US" sz="1200" b="1" dirty="0">
                <a:solidFill>
                  <a:schemeClr val="tx1">
                    <a:lumMod val="75000"/>
                    <a:lumOff val="25000"/>
                  </a:schemeClr>
                </a:solidFill>
                <a:latin typeface="微软雅黑" pitchFamily="34" charset="-122"/>
                <a:ea typeface="微软雅黑" pitchFamily="34" charset="-122"/>
              </a:rPr>
              <a:t>添加标题</a:t>
            </a:r>
          </a:p>
        </p:txBody>
      </p:sp>
      <p:grpSp>
        <p:nvGrpSpPr>
          <p:cNvPr id="26" name="组合 25"/>
          <p:cNvGrpSpPr/>
          <p:nvPr/>
        </p:nvGrpSpPr>
        <p:grpSpPr>
          <a:xfrm>
            <a:off x="1619673" y="3491427"/>
            <a:ext cx="6010625" cy="520483"/>
            <a:chOff x="4154967" y="4881716"/>
            <a:chExt cx="6113997" cy="529503"/>
          </a:xfrm>
        </p:grpSpPr>
        <p:sp>
          <p:nvSpPr>
            <p:cNvPr id="27" name="右箭头 26"/>
            <p:cNvSpPr/>
            <p:nvPr/>
          </p:nvSpPr>
          <p:spPr>
            <a:xfrm>
              <a:off x="4154967" y="4881716"/>
              <a:ext cx="6113997" cy="529503"/>
            </a:xfrm>
            <a:prstGeom prst="rightArrow">
              <a:avLst/>
            </a:prstGeom>
            <a:solidFill>
              <a:srgbClr val="007A37"/>
            </a:solidFill>
            <a:ln>
              <a:noFill/>
            </a:ln>
          </p:spPr>
          <p:txBody>
            <a:bodyPr vert="horz" wrap="square" lIns="91440" tIns="45720" rIns="91440" bIns="45720" numCol="1" anchor="t" anchorCtr="0" compatLnSpc="1">
              <a:prstTxWarp prst="textNoShape">
                <a:avLst/>
              </a:prstTxWarp>
            </a:bodyPr>
            <a:lstStyle/>
            <a:p>
              <a:endParaRPr lang="zh-CN" altLang="en-US" sz="1100">
                <a:solidFill>
                  <a:schemeClr val="tx1">
                    <a:lumMod val="75000"/>
                    <a:lumOff val="25000"/>
                  </a:schemeClr>
                </a:solidFill>
                <a:latin typeface="微软雅黑" pitchFamily="34" charset="-122"/>
                <a:ea typeface="微软雅黑" pitchFamily="34" charset="-122"/>
              </a:endParaRPr>
            </a:p>
          </p:txBody>
        </p:sp>
        <p:sp>
          <p:nvSpPr>
            <p:cNvPr id="28" name="TextBox 31"/>
            <p:cNvSpPr txBox="1"/>
            <p:nvPr/>
          </p:nvSpPr>
          <p:spPr>
            <a:xfrm>
              <a:off x="4309398" y="5011560"/>
              <a:ext cx="1335764" cy="266144"/>
            </a:xfrm>
            <a:prstGeom prst="rect">
              <a:avLst/>
            </a:prstGeom>
            <a:noFill/>
          </p:spPr>
          <p:txBody>
            <a:bodyPr wrap="none" rtlCol="0">
              <a:spAutoFit/>
            </a:bodyPr>
            <a:lstStyle/>
            <a:p>
              <a:r>
                <a:rPr lang="zh-CN" altLang="en-US" sz="1100" dirty="0">
                  <a:solidFill>
                    <a:schemeClr val="bg1"/>
                  </a:solidFill>
                  <a:latin typeface="微软雅黑" pitchFamily="34" charset="-122"/>
                  <a:ea typeface="微软雅黑" pitchFamily="34" charset="-122"/>
                </a:rPr>
                <a:t>修改文字或者删除</a:t>
              </a:r>
            </a:p>
          </p:txBody>
        </p:sp>
      </p:grpSp>
      <p:sp>
        <p:nvSpPr>
          <p:cNvPr id="29" name="TextBox 28"/>
          <p:cNvSpPr txBox="1"/>
          <p:nvPr/>
        </p:nvSpPr>
        <p:spPr>
          <a:xfrm>
            <a:off x="7720245" y="3634957"/>
            <a:ext cx="721271" cy="284693"/>
          </a:xfrm>
          <a:prstGeom prst="rect">
            <a:avLst/>
          </a:prstGeom>
          <a:noFill/>
        </p:spPr>
        <p:txBody>
          <a:bodyPr wrap="square" lIns="68580" tIns="34290" rIns="68580" bIns="34290" rtlCol="0">
            <a:spAutoFit/>
          </a:bodyPr>
          <a:lstStyle/>
          <a:p>
            <a:r>
              <a:rPr lang="en-US" altLang="zh-CN">
                <a:latin typeface="微软雅黑" pitchFamily="34" charset="-122"/>
                <a:ea typeface="微软雅黑" pitchFamily="34" charset="-122"/>
              </a:rPr>
              <a:t>87%</a:t>
            </a:r>
            <a:endParaRPr lang="zh-CN" altLang="en-US" dirty="0">
              <a:latin typeface="微软雅黑" pitchFamily="34" charset="-122"/>
              <a:ea typeface="微软雅黑" pitchFamily="34" charset="-122"/>
            </a:endParaRPr>
          </a:p>
        </p:txBody>
      </p:sp>
      <p:grpSp>
        <p:nvGrpSpPr>
          <p:cNvPr id="30" name="组合 29"/>
          <p:cNvGrpSpPr/>
          <p:nvPr/>
        </p:nvGrpSpPr>
        <p:grpSpPr>
          <a:xfrm>
            <a:off x="1456939" y="1775442"/>
            <a:ext cx="331578" cy="331535"/>
            <a:chOff x="304800" y="673100"/>
            <a:chExt cx="4000500" cy="4000500"/>
          </a:xfrm>
          <a:effectLst>
            <a:outerShdw blurRad="444500" dist="254000" dir="8100000" algn="tr" rotWithShape="0">
              <a:prstClr val="black">
                <a:alpha val="50000"/>
              </a:prstClr>
            </a:outerShdw>
          </a:effectLst>
        </p:grpSpPr>
        <p:sp>
          <p:nvSpPr>
            <p:cNvPr id="31" name="同心圆 30"/>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ea typeface="微软雅黑" pitchFamily="34" charset="-122"/>
              </a:endParaRPr>
            </a:p>
          </p:txBody>
        </p:sp>
        <p:sp>
          <p:nvSpPr>
            <p:cNvPr id="32" name="椭圆 31"/>
            <p:cNvSpPr/>
            <p:nvPr/>
          </p:nvSpPr>
          <p:spPr>
            <a:xfrm>
              <a:off x="392109" y="760409"/>
              <a:ext cx="3825870" cy="3825870"/>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itchFamily="34" charset="-122"/>
              </a:endParaRPr>
            </a:p>
          </p:txBody>
        </p:sp>
      </p:grpSp>
      <p:grpSp>
        <p:nvGrpSpPr>
          <p:cNvPr id="33" name="组合 32"/>
          <p:cNvGrpSpPr/>
          <p:nvPr/>
        </p:nvGrpSpPr>
        <p:grpSpPr>
          <a:xfrm>
            <a:off x="1456939" y="2235650"/>
            <a:ext cx="331578" cy="331535"/>
            <a:chOff x="304800" y="673100"/>
            <a:chExt cx="4000500" cy="4000500"/>
          </a:xfrm>
          <a:effectLst>
            <a:outerShdw blurRad="444500" dist="254000" dir="8100000" algn="tr" rotWithShape="0">
              <a:prstClr val="black">
                <a:alpha val="50000"/>
              </a:prstClr>
            </a:outerShdw>
          </a:effectLst>
        </p:grpSpPr>
        <p:sp>
          <p:nvSpPr>
            <p:cNvPr id="34" name="同心圆 33"/>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ea typeface="微软雅黑" pitchFamily="34" charset="-122"/>
              </a:endParaRPr>
            </a:p>
          </p:txBody>
        </p:sp>
        <p:sp>
          <p:nvSpPr>
            <p:cNvPr id="35" name="椭圆 34"/>
            <p:cNvSpPr/>
            <p:nvPr/>
          </p:nvSpPr>
          <p:spPr>
            <a:xfrm>
              <a:off x="392109" y="760409"/>
              <a:ext cx="3825870" cy="3825870"/>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itchFamily="34" charset="-122"/>
              </a:endParaRPr>
            </a:p>
          </p:txBody>
        </p:sp>
      </p:grpSp>
      <p:grpSp>
        <p:nvGrpSpPr>
          <p:cNvPr id="36" name="组合 35"/>
          <p:cNvGrpSpPr/>
          <p:nvPr/>
        </p:nvGrpSpPr>
        <p:grpSpPr>
          <a:xfrm>
            <a:off x="1456939" y="2677810"/>
            <a:ext cx="331578" cy="331535"/>
            <a:chOff x="304800" y="673100"/>
            <a:chExt cx="4000500" cy="4000500"/>
          </a:xfrm>
          <a:effectLst>
            <a:outerShdw blurRad="444500" dist="254000" dir="8100000" algn="tr" rotWithShape="0">
              <a:prstClr val="black">
                <a:alpha val="50000"/>
              </a:prstClr>
            </a:outerShdw>
          </a:effectLst>
        </p:grpSpPr>
        <p:sp>
          <p:nvSpPr>
            <p:cNvPr id="37" name="同心圆 36"/>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ea typeface="微软雅黑" pitchFamily="34" charset="-122"/>
              </a:endParaRPr>
            </a:p>
          </p:txBody>
        </p:sp>
        <p:sp>
          <p:nvSpPr>
            <p:cNvPr id="38" name="椭圆 37"/>
            <p:cNvSpPr/>
            <p:nvPr/>
          </p:nvSpPr>
          <p:spPr>
            <a:xfrm>
              <a:off x="392109" y="760409"/>
              <a:ext cx="3825870" cy="3825870"/>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itchFamily="34" charset="-122"/>
              </a:endParaRPr>
            </a:p>
          </p:txBody>
        </p:sp>
      </p:grpSp>
      <p:grpSp>
        <p:nvGrpSpPr>
          <p:cNvPr id="39" name="组合 38"/>
          <p:cNvGrpSpPr/>
          <p:nvPr/>
        </p:nvGrpSpPr>
        <p:grpSpPr>
          <a:xfrm>
            <a:off x="1456939" y="3119971"/>
            <a:ext cx="331578" cy="331535"/>
            <a:chOff x="304800" y="673100"/>
            <a:chExt cx="4000500" cy="4000500"/>
          </a:xfrm>
          <a:effectLst>
            <a:outerShdw blurRad="444500" dist="254000" dir="8100000" algn="tr" rotWithShape="0">
              <a:prstClr val="black">
                <a:alpha val="50000"/>
              </a:prstClr>
            </a:outerShdw>
          </a:effectLst>
        </p:grpSpPr>
        <p:sp>
          <p:nvSpPr>
            <p:cNvPr id="40" name="同心圆 39"/>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ea typeface="微软雅黑" pitchFamily="34" charset="-122"/>
              </a:endParaRPr>
            </a:p>
          </p:txBody>
        </p:sp>
        <p:sp>
          <p:nvSpPr>
            <p:cNvPr id="41" name="椭圆 40"/>
            <p:cNvSpPr/>
            <p:nvPr/>
          </p:nvSpPr>
          <p:spPr>
            <a:xfrm>
              <a:off x="392109" y="760409"/>
              <a:ext cx="3825870" cy="3825870"/>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itchFamily="34" charset="-122"/>
              </a:endParaRPr>
            </a:p>
          </p:txBody>
        </p:sp>
      </p:grpSp>
      <p:grpSp>
        <p:nvGrpSpPr>
          <p:cNvPr id="42" name="组合 41"/>
          <p:cNvGrpSpPr/>
          <p:nvPr/>
        </p:nvGrpSpPr>
        <p:grpSpPr>
          <a:xfrm>
            <a:off x="1456939" y="3562132"/>
            <a:ext cx="331578" cy="331535"/>
            <a:chOff x="304800" y="673100"/>
            <a:chExt cx="4000500" cy="4000500"/>
          </a:xfrm>
          <a:effectLst>
            <a:outerShdw blurRad="444500" dist="254000" dir="8100000" algn="tr" rotWithShape="0">
              <a:prstClr val="black">
                <a:alpha val="50000"/>
              </a:prstClr>
            </a:outerShdw>
          </a:effectLst>
        </p:grpSpPr>
        <p:sp>
          <p:nvSpPr>
            <p:cNvPr id="43" name="同心圆 42"/>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ea typeface="微软雅黑" pitchFamily="34" charset="-122"/>
              </a:endParaRPr>
            </a:p>
          </p:txBody>
        </p:sp>
        <p:sp>
          <p:nvSpPr>
            <p:cNvPr id="44" name="椭圆 43"/>
            <p:cNvSpPr/>
            <p:nvPr/>
          </p:nvSpPr>
          <p:spPr>
            <a:xfrm>
              <a:off x="392109" y="760409"/>
              <a:ext cx="3825870" cy="3825870"/>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itchFamily="34" charset="-122"/>
              </a:endParaRPr>
            </a:p>
          </p:txBody>
        </p:sp>
      </p:grpSp>
    </p:spTree>
    <p:extLst>
      <p:ext uri="{BB962C8B-B14F-4D97-AF65-F5344CB8AC3E}">
        <p14:creationId xmlns:p14="http://schemas.microsoft.com/office/powerpoint/2010/main" val="2443542678"/>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par>
                                <p:cTn id="8" presetID="38" presetClass="entr" presetSubtype="0" accel="50000" fill="hold" grpId="0" nodeType="withEffect">
                                  <p:stCondLst>
                                    <p:cond delay="0"/>
                                  </p:stCondLst>
                                  <p:iterate type="lt">
                                    <p:tmPct val="3000"/>
                                  </p:iterate>
                                  <p:childTnLst>
                                    <p:set>
                                      <p:cBhvr>
                                        <p:cTn id="9" dur="1" fill="hold">
                                          <p:stCondLst>
                                            <p:cond delay="0"/>
                                          </p:stCondLst>
                                        </p:cTn>
                                        <p:tgtEl>
                                          <p:spTgt spid="3"/>
                                        </p:tgtEl>
                                        <p:attrNameLst>
                                          <p:attrName>style.visibility</p:attrName>
                                        </p:attrNameLst>
                                      </p:cBhvr>
                                      <p:to>
                                        <p:strVal val="visible"/>
                                      </p:to>
                                    </p:set>
                                    <p:set>
                                      <p:cBhvr>
                                        <p:cTn id="10" dur="683" fill="hold">
                                          <p:stCondLst>
                                            <p:cond delay="0"/>
                                          </p:stCondLst>
                                        </p:cTn>
                                        <p:tgtEl>
                                          <p:spTgt spid="3"/>
                                        </p:tgtEl>
                                        <p:attrNameLst>
                                          <p:attrName>style.rotation</p:attrName>
                                        </p:attrNameLst>
                                      </p:cBhvr>
                                      <p:to>
                                        <p:strVal val="-45.0"/>
                                      </p:to>
                                    </p:set>
                                    <p:anim calcmode="lin" valueType="num">
                                      <p:cBhvr>
                                        <p:cTn id="11" dur="683" fill="hold">
                                          <p:stCondLst>
                                            <p:cond delay="683"/>
                                          </p:stCondLst>
                                        </p:cTn>
                                        <p:tgtEl>
                                          <p:spTgt spid="3"/>
                                        </p:tgtEl>
                                        <p:attrNameLst>
                                          <p:attrName>style.rotation</p:attrName>
                                        </p:attrNameLst>
                                      </p:cBhvr>
                                      <p:tavLst>
                                        <p:tav tm="0">
                                          <p:val>
                                            <p:fltVal val="-45"/>
                                          </p:val>
                                        </p:tav>
                                        <p:tav tm="69900">
                                          <p:val>
                                            <p:fltVal val="45"/>
                                          </p:val>
                                        </p:tav>
                                        <p:tav tm="100000">
                                          <p:val>
                                            <p:fltVal val="0"/>
                                          </p:val>
                                        </p:tav>
                                      </p:tavLst>
                                    </p:anim>
                                    <p:anim calcmode="lin" valueType="num">
                                      <p:cBhvr>
                                        <p:cTn id="12" dur="683" fill="hold">
                                          <p:stCondLst>
                                            <p:cond delay="0"/>
                                          </p:stCondLst>
                                        </p:cTn>
                                        <p:tgtEl>
                                          <p:spTgt spid="3"/>
                                        </p:tgtEl>
                                        <p:attrNameLst>
                                          <p:attrName>ppt_y</p:attrName>
                                        </p:attrNameLst>
                                      </p:cBhvr>
                                      <p:tavLst>
                                        <p:tav tm="0">
                                          <p:val>
                                            <p:strVal val="#ppt_y-1"/>
                                          </p:val>
                                        </p:tav>
                                        <p:tav tm="100000">
                                          <p:val>
                                            <p:strVal val="#ppt_y-(0.354*#ppt_w-0.172*#ppt_h)"/>
                                          </p:val>
                                        </p:tav>
                                      </p:tavLst>
                                    </p:anim>
                                    <p:anim calcmode="lin" valueType="num">
                                      <p:cBhvr>
                                        <p:cTn id="13" dur="234" decel="50000" autoRev="1" fill="hold">
                                          <p:stCondLst>
                                            <p:cond delay="683"/>
                                          </p:stCondLst>
                                        </p:cTn>
                                        <p:tgtEl>
                                          <p:spTgt spid="3"/>
                                        </p:tgtEl>
                                        <p:attrNameLst>
                                          <p:attrName>ppt_y</p:attrName>
                                        </p:attrNameLst>
                                      </p:cBhvr>
                                      <p:tavLst>
                                        <p:tav tm="0">
                                          <p:val>
                                            <p:strVal val="#ppt_y-(0.354*#ppt_w-0.172*#ppt_h)"/>
                                          </p:val>
                                        </p:tav>
                                        <p:tav tm="100000">
                                          <p:val>
                                            <p:strVal val="#ppt_y-(0.354*#ppt_w-0.172*#ppt_h)-#ppt_h/2"/>
                                          </p:val>
                                        </p:tav>
                                      </p:tavLst>
                                    </p:anim>
                                    <p:anim calcmode="lin" valueType="num">
                                      <p:cBhvr>
                                        <p:cTn id="14" dur="204" fill="hold">
                                          <p:stCondLst>
                                            <p:cond delay="1296"/>
                                          </p:stCondLst>
                                        </p:cTn>
                                        <p:tgtEl>
                                          <p:spTgt spid="3"/>
                                        </p:tgtEl>
                                        <p:attrNameLst>
                                          <p:attrName>ppt_y</p:attrName>
                                        </p:attrNameLst>
                                      </p:cBhvr>
                                      <p:tavLst>
                                        <p:tav tm="0">
                                          <p:val>
                                            <p:strVal val="#ppt_y-(0.354*#ppt_w-0.172*#ppt_h)"/>
                                          </p:val>
                                        </p:tav>
                                        <p:tav tm="100000">
                                          <p:val>
                                            <p:strVal val="#ppt_y"/>
                                          </p:val>
                                        </p:tav>
                                      </p:tavLst>
                                    </p:anim>
                                  </p:childTnLst>
                                </p:cTn>
                              </p:par>
                            </p:childTnLst>
                          </p:cTn>
                        </p:par>
                        <p:par>
                          <p:cTn id="15" fill="hold">
                            <p:stCondLst>
                              <p:cond delay="1770"/>
                            </p:stCondLst>
                            <p:childTnLst>
                              <p:par>
                                <p:cTn id="16" presetID="2" presetClass="entr" presetSubtype="4" fill="hold" grpId="0" nodeType="afterEffect">
                                  <p:stCondLst>
                                    <p:cond delay="0"/>
                                  </p:stCondLst>
                                  <p:childTnLst>
                                    <p:set>
                                      <p:cBhvr>
                                        <p:cTn id="17" dur="1" fill="hold">
                                          <p:stCondLst>
                                            <p:cond delay="0"/>
                                          </p:stCondLst>
                                        </p:cTn>
                                        <p:tgtEl>
                                          <p:spTgt spid="5"/>
                                        </p:tgtEl>
                                        <p:attrNameLst>
                                          <p:attrName>style.visibility</p:attrName>
                                        </p:attrNameLst>
                                      </p:cBhvr>
                                      <p:to>
                                        <p:strVal val="visible"/>
                                      </p:to>
                                    </p:set>
                                    <p:anim calcmode="lin" valueType="num">
                                      <p:cBhvr additive="base">
                                        <p:cTn id="18" dur="500" fill="hold"/>
                                        <p:tgtEl>
                                          <p:spTgt spid="5"/>
                                        </p:tgtEl>
                                        <p:attrNameLst>
                                          <p:attrName>ppt_x</p:attrName>
                                        </p:attrNameLst>
                                      </p:cBhvr>
                                      <p:tavLst>
                                        <p:tav tm="0">
                                          <p:val>
                                            <p:strVal val="#ppt_x"/>
                                          </p:val>
                                        </p:tav>
                                        <p:tav tm="100000">
                                          <p:val>
                                            <p:strVal val="#ppt_x"/>
                                          </p:val>
                                        </p:tav>
                                      </p:tavLst>
                                    </p:anim>
                                    <p:anim calcmode="lin" valueType="num">
                                      <p:cBhvr additive="base">
                                        <p:cTn id="19" dur="500" fill="hold"/>
                                        <p:tgtEl>
                                          <p:spTgt spid="5"/>
                                        </p:tgtEl>
                                        <p:attrNameLst>
                                          <p:attrName>ppt_y</p:attrName>
                                        </p:attrNameLst>
                                      </p:cBhvr>
                                      <p:tavLst>
                                        <p:tav tm="0">
                                          <p:val>
                                            <p:strVal val="1+#ppt_h/2"/>
                                          </p:val>
                                        </p:tav>
                                        <p:tav tm="100000">
                                          <p:val>
                                            <p:strVal val="#ppt_y"/>
                                          </p:val>
                                        </p:tav>
                                      </p:tavLst>
                                    </p:anim>
                                  </p:childTnLst>
                                </p:cTn>
                              </p:par>
                              <p:par>
                                <p:cTn id="20" presetID="2" presetClass="entr" presetSubtype="4" fill="hold" grpId="0" nodeType="withEffect">
                                  <p:stCondLst>
                                    <p:cond delay="0"/>
                                  </p:stCondLst>
                                  <p:childTnLst>
                                    <p:set>
                                      <p:cBhvr>
                                        <p:cTn id="21" dur="1" fill="hold">
                                          <p:stCondLst>
                                            <p:cond delay="0"/>
                                          </p:stCondLst>
                                        </p:cTn>
                                        <p:tgtEl>
                                          <p:spTgt spid="10"/>
                                        </p:tgtEl>
                                        <p:attrNameLst>
                                          <p:attrName>style.visibility</p:attrName>
                                        </p:attrNameLst>
                                      </p:cBhvr>
                                      <p:to>
                                        <p:strVal val="visible"/>
                                      </p:to>
                                    </p:set>
                                    <p:anim calcmode="lin" valueType="num">
                                      <p:cBhvr additive="base">
                                        <p:cTn id="22" dur="500" fill="hold"/>
                                        <p:tgtEl>
                                          <p:spTgt spid="10"/>
                                        </p:tgtEl>
                                        <p:attrNameLst>
                                          <p:attrName>ppt_x</p:attrName>
                                        </p:attrNameLst>
                                      </p:cBhvr>
                                      <p:tavLst>
                                        <p:tav tm="0">
                                          <p:val>
                                            <p:strVal val="#ppt_x"/>
                                          </p:val>
                                        </p:tav>
                                        <p:tav tm="100000">
                                          <p:val>
                                            <p:strVal val="#ppt_x"/>
                                          </p:val>
                                        </p:tav>
                                      </p:tavLst>
                                    </p:anim>
                                    <p:anim calcmode="lin" valueType="num">
                                      <p:cBhvr additive="base">
                                        <p:cTn id="23" dur="500" fill="hold"/>
                                        <p:tgtEl>
                                          <p:spTgt spid="10"/>
                                        </p:tgtEl>
                                        <p:attrNameLst>
                                          <p:attrName>ppt_y</p:attrName>
                                        </p:attrNameLst>
                                      </p:cBhvr>
                                      <p:tavLst>
                                        <p:tav tm="0">
                                          <p:val>
                                            <p:strVal val="1+#ppt_h/2"/>
                                          </p:val>
                                        </p:tav>
                                        <p:tav tm="100000">
                                          <p:val>
                                            <p:strVal val="#ppt_y"/>
                                          </p:val>
                                        </p:tav>
                                      </p:tavLst>
                                    </p:anim>
                                  </p:childTnLst>
                                </p:cTn>
                              </p:par>
                              <p:par>
                                <p:cTn id="24" presetID="2" presetClass="entr" presetSubtype="4" fill="hold" grpId="0" nodeType="withEffect">
                                  <p:stCondLst>
                                    <p:cond delay="0"/>
                                  </p:stCondLst>
                                  <p:childTnLst>
                                    <p:set>
                                      <p:cBhvr>
                                        <p:cTn id="25" dur="1" fill="hold">
                                          <p:stCondLst>
                                            <p:cond delay="0"/>
                                          </p:stCondLst>
                                        </p:cTn>
                                        <p:tgtEl>
                                          <p:spTgt spid="15"/>
                                        </p:tgtEl>
                                        <p:attrNameLst>
                                          <p:attrName>style.visibility</p:attrName>
                                        </p:attrNameLst>
                                      </p:cBhvr>
                                      <p:to>
                                        <p:strVal val="visible"/>
                                      </p:to>
                                    </p:set>
                                    <p:anim calcmode="lin" valueType="num">
                                      <p:cBhvr additive="base">
                                        <p:cTn id="26" dur="500" fill="hold"/>
                                        <p:tgtEl>
                                          <p:spTgt spid="15"/>
                                        </p:tgtEl>
                                        <p:attrNameLst>
                                          <p:attrName>ppt_x</p:attrName>
                                        </p:attrNameLst>
                                      </p:cBhvr>
                                      <p:tavLst>
                                        <p:tav tm="0">
                                          <p:val>
                                            <p:strVal val="#ppt_x"/>
                                          </p:val>
                                        </p:tav>
                                        <p:tav tm="100000">
                                          <p:val>
                                            <p:strVal val="#ppt_x"/>
                                          </p:val>
                                        </p:tav>
                                      </p:tavLst>
                                    </p:anim>
                                    <p:anim calcmode="lin" valueType="num">
                                      <p:cBhvr additive="base">
                                        <p:cTn id="27" dur="500" fill="hold"/>
                                        <p:tgtEl>
                                          <p:spTgt spid="15"/>
                                        </p:tgtEl>
                                        <p:attrNameLst>
                                          <p:attrName>ppt_y</p:attrName>
                                        </p:attrNameLst>
                                      </p:cBhvr>
                                      <p:tavLst>
                                        <p:tav tm="0">
                                          <p:val>
                                            <p:strVal val="1+#ppt_h/2"/>
                                          </p:val>
                                        </p:tav>
                                        <p:tav tm="100000">
                                          <p:val>
                                            <p:strVal val="#ppt_y"/>
                                          </p:val>
                                        </p:tav>
                                      </p:tavLst>
                                    </p:anim>
                                  </p:childTnLst>
                                </p:cTn>
                              </p:par>
                              <p:par>
                                <p:cTn id="28" presetID="2" presetClass="entr" presetSubtype="4" fill="hold" grpId="0" nodeType="withEffect">
                                  <p:stCondLst>
                                    <p:cond delay="0"/>
                                  </p:stCondLst>
                                  <p:childTnLst>
                                    <p:set>
                                      <p:cBhvr>
                                        <p:cTn id="29" dur="1" fill="hold">
                                          <p:stCondLst>
                                            <p:cond delay="0"/>
                                          </p:stCondLst>
                                        </p:cTn>
                                        <p:tgtEl>
                                          <p:spTgt spid="20"/>
                                        </p:tgtEl>
                                        <p:attrNameLst>
                                          <p:attrName>style.visibility</p:attrName>
                                        </p:attrNameLst>
                                      </p:cBhvr>
                                      <p:to>
                                        <p:strVal val="visible"/>
                                      </p:to>
                                    </p:set>
                                    <p:anim calcmode="lin" valueType="num">
                                      <p:cBhvr additive="base">
                                        <p:cTn id="30" dur="500" fill="hold"/>
                                        <p:tgtEl>
                                          <p:spTgt spid="20"/>
                                        </p:tgtEl>
                                        <p:attrNameLst>
                                          <p:attrName>ppt_x</p:attrName>
                                        </p:attrNameLst>
                                      </p:cBhvr>
                                      <p:tavLst>
                                        <p:tav tm="0">
                                          <p:val>
                                            <p:strVal val="#ppt_x"/>
                                          </p:val>
                                        </p:tav>
                                        <p:tav tm="100000">
                                          <p:val>
                                            <p:strVal val="#ppt_x"/>
                                          </p:val>
                                        </p:tav>
                                      </p:tavLst>
                                    </p:anim>
                                    <p:anim calcmode="lin" valueType="num">
                                      <p:cBhvr additive="base">
                                        <p:cTn id="31" dur="500" fill="hold"/>
                                        <p:tgtEl>
                                          <p:spTgt spid="20"/>
                                        </p:tgtEl>
                                        <p:attrNameLst>
                                          <p:attrName>ppt_y</p:attrName>
                                        </p:attrNameLst>
                                      </p:cBhvr>
                                      <p:tavLst>
                                        <p:tav tm="0">
                                          <p:val>
                                            <p:strVal val="1+#ppt_h/2"/>
                                          </p:val>
                                        </p:tav>
                                        <p:tav tm="100000">
                                          <p:val>
                                            <p:strVal val="#ppt_y"/>
                                          </p:val>
                                        </p:tav>
                                      </p:tavLst>
                                    </p:anim>
                                  </p:childTnLst>
                                </p:cTn>
                              </p:par>
                              <p:par>
                                <p:cTn id="32" presetID="2" presetClass="entr" presetSubtype="4" fill="hold" grpId="0" nodeType="withEffect">
                                  <p:stCondLst>
                                    <p:cond delay="0"/>
                                  </p:stCondLst>
                                  <p:childTnLst>
                                    <p:set>
                                      <p:cBhvr>
                                        <p:cTn id="33" dur="1" fill="hold">
                                          <p:stCondLst>
                                            <p:cond delay="0"/>
                                          </p:stCondLst>
                                        </p:cTn>
                                        <p:tgtEl>
                                          <p:spTgt spid="25"/>
                                        </p:tgtEl>
                                        <p:attrNameLst>
                                          <p:attrName>style.visibility</p:attrName>
                                        </p:attrNameLst>
                                      </p:cBhvr>
                                      <p:to>
                                        <p:strVal val="visible"/>
                                      </p:to>
                                    </p:set>
                                    <p:anim calcmode="lin" valueType="num">
                                      <p:cBhvr additive="base">
                                        <p:cTn id="34" dur="500" fill="hold"/>
                                        <p:tgtEl>
                                          <p:spTgt spid="25"/>
                                        </p:tgtEl>
                                        <p:attrNameLst>
                                          <p:attrName>ppt_x</p:attrName>
                                        </p:attrNameLst>
                                      </p:cBhvr>
                                      <p:tavLst>
                                        <p:tav tm="0">
                                          <p:val>
                                            <p:strVal val="#ppt_x"/>
                                          </p:val>
                                        </p:tav>
                                        <p:tav tm="100000">
                                          <p:val>
                                            <p:strVal val="#ppt_x"/>
                                          </p:val>
                                        </p:tav>
                                      </p:tavLst>
                                    </p:anim>
                                    <p:anim calcmode="lin" valueType="num">
                                      <p:cBhvr additive="base">
                                        <p:cTn id="35" dur="500" fill="hold"/>
                                        <p:tgtEl>
                                          <p:spTgt spid="25"/>
                                        </p:tgtEl>
                                        <p:attrNameLst>
                                          <p:attrName>ppt_y</p:attrName>
                                        </p:attrNameLst>
                                      </p:cBhvr>
                                      <p:tavLst>
                                        <p:tav tm="0">
                                          <p:val>
                                            <p:strVal val="1+#ppt_h/2"/>
                                          </p:val>
                                        </p:tav>
                                        <p:tav tm="100000">
                                          <p:val>
                                            <p:strVal val="#ppt_y"/>
                                          </p:val>
                                        </p:tav>
                                      </p:tavLst>
                                    </p:anim>
                                  </p:childTnLst>
                                </p:cTn>
                              </p:par>
                            </p:childTnLst>
                          </p:cTn>
                        </p:par>
                        <p:par>
                          <p:cTn id="36" fill="hold">
                            <p:stCondLst>
                              <p:cond delay="2270"/>
                            </p:stCondLst>
                            <p:childTnLst>
                              <p:par>
                                <p:cTn id="37" presetID="53" presetClass="entr" presetSubtype="16" fill="hold" nodeType="afterEffect">
                                  <p:stCondLst>
                                    <p:cond delay="0"/>
                                  </p:stCondLst>
                                  <p:childTnLst>
                                    <p:set>
                                      <p:cBhvr>
                                        <p:cTn id="38" dur="1" fill="hold">
                                          <p:stCondLst>
                                            <p:cond delay="0"/>
                                          </p:stCondLst>
                                        </p:cTn>
                                        <p:tgtEl>
                                          <p:spTgt spid="30"/>
                                        </p:tgtEl>
                                        <p:attrNameLst>
                                          <p:attrName>style.visibility</p:attrName>
                                        </p:attrNameLst>
                                      </p:cBhvr>
                                      <p:to>
                                        <p:strVal val="visible"/>
                                      </p:to>
                                    </p:set>
                                    <p:anim calcmode="lin" valueType="num">
                                      <p:cBhvr>
                                        <p:cTn id="39" dur="500" fill="hold"/>
                                        <p:tgtEl>
                                          <p:spTgt spid="30"/>
                                        </p:tgtEl>
                                        <p:attrNameLst>
                                          <p:attrName>ppt_w</p:attrName>
                                        </p:attrNameLst>
                                      </p:cBhvr>
                                      <p:tavLst>
                                        <p:tav tm="0">
                                          <p:val>
                                            <p:fltVal val="0"/>
                                          </p:val>
                                        </p:tav>
                                        <p:tav tm="100000">
                                          <p:val>
                                            <p:strVal val="#ppt_w"/>
                                          </p:val>
                                        </p:tav>
                                      </p:tavLst>
                                    </p:anim>
                                    <p:anim calcmode="lin" valueType="num">
                                      <p:cBhvr>
                                        <p:cTn id="40" dur="500" fill="hold"/>
                                        <p:tgtEl>
                                          <p:spTgt spid="30"/>
                                        </p:tgtEl>
                                        <p:attrNameLst>
                                          <p:attrName>ppt_h</p:attrName>
                                        </p:attrNameLst>
                                      </p:cBhvr>
                                      <p:tavLst>
                                        <p:tav tm="0">
                                          <p:val>
                                            <p:fltVal val="0"/>
                                          </p:val>
                                        </p:tav>
                                        <p:tav tm="100000">
                                          <p:val>
                                            <p:strVal val="#ppt_h"/>
                                          </p:val>
                                        </p:tav>
                                      </p:tavLst>
                                    </p:anim>
                                    <p:animEffect transition="in" filter="fade">
                                      <p:cBhvr>
                                        <p:cTn id="41" dur="500"/>
                                        <p:tgtEl>
                                          <p:spTgt spid="30"/>
                                        </p:tgtEl>
                                      </p:cBhvr>
                                    </p:animEffect>
                                  </p:childTnLst>
                                </p:cTn>
                              </p:par>
                              <p:par>
                                <p:cTn id="42" presetID="53" presetClass="entr" presetSubtype="16" fill="hold" nodeType="withEffect">
                                  <p:stCondLst>
                                    <p:cond delay="150"/>
                                  </p:stCondLst>
                                  <p:childTnLst>
                                    <p:set>
                                      <p:cBhvr>
                                        <p:cTn id="43" dur="1" fill="hold">
                                          <p:stCondLst>
                                            <p:cond delay="0"/>
                                          </p:stCondLst>
                                        </p:cTn>
                                        <p:tgtEl>
                                          <p:spTgt spid="33"/>
                                        </p:tgtEl>
                                        <p:attrNameLst>
                                          <p:attrName>style.visibility</p:attrName>
                                        </p:attrNameLst>
                                      </p:cBhvr>
                                      <p:to>
                                        <p:strVal val="visible"/>
                                      </p:to>
                                    </p:set>
                                    <p:anim calcmode="lin" valueType="num">
                                      <p:cBhvr>
                                        <p:cTn id="44" dur="500" fill="hold"/>
                                        <p:tgtEl>
                                          <p:spTgt spid="33"/>
                                        </p:tgtEl>
                                        <p:attrNameLst>
                                          <p:attrName>ppt_w</p:attrName>
                                        </p:attrNameLst>
                                      </p:cBhvr>
                                      <p:tavLst>
                                        <p:tav tm="0">
                                          <p:val>
                                            <p:fltVal val="0"/>
                                          </p:val>
                                        </p:tav>
                                        <p:tav tm="100000">
                                          <p:val>
                                            <p:strVal val="#ppt_w"/>
                                          </p:val>
                                        </p:tav>
                                      </p:tavLst>
                                    </p:anim>
                                    <p:anim calcmode="lin" valueType="num">
                                      <p:cBhvr>
                                        <p:cTn id="45" dur="500" fill="hold"/>
                                        <p:tgtEl>
                                          <p:spTgt spid="33"/>
                                        </p:tgtEl>
                                        <p:attrNameLst>
                                          <p:attrName>ppt_h</p:attrName>
                                        </p:attrNameLst>
                                      </p:cBhvr>
                                      <p:tavLst>
                                        <p:tav tm="0">
                                          <p:val>
                                            <p:fltVal val="0"/>
                                          </p:val>
                                        </p:tav>
                                        <p:tav tm="100000">
                                          <p:val>
                                            <p:strVal val="#ppt_h"/>
                                          </p:val>
                                        </p:tav>
                                      </p:tavLst>
                                    </p:anim>
                                    <p:animEffect transition="in" filter="fade">
                                      <p:cBhvr>
                                        <p:cTn id="46" dur="500"/>
                                        <p:tgtEl>
                                          <p:spTgt spid="33"/>
                                        </p:tgtEl>
                                      </p:cBhvr>
                                    </p:animEffect>
                                  </p:childTnLst>
                                </p:cTn>
                              </p:par>
                              <p:par>
                                <p:cTn id="47" presetID="53" presetClass="entr" presetSubtype="16" fill="hold" nodeType="withEffect">
                                  <p:stCondLst>
                                    <p:cond delay="300"/>
                                  </p:stCondLst>
                                  <p:childTnLst>
                                    <p:set>
                                      <p:cBhvr>
                                        <p:cTn id="48" dur="1" fill="hold">
                                          <p:stCondLst>
                                            <p:cond delay="0"/>
                                          </p:stCondLst>
                                        </p:cTn>
                                        <p:tgtEl>
                                          <p:spTgt spid="36"/>
                                        </p:tgtEl>
                                        <p:attrNameLst>
                                          <p:attrName>style.visibility</p:attrName>
                                        </p:attrNameLst>
                                      </p:cBhvr>
                                      <p:to>
                                        <p:strVal val="visible"/>
                                      </p:to>
                                    </p:set>
                                    <p:anim calcmode="lin" valueType="num">
                                      <p:cBhvr>
                                        <p:cTn id="49" dur="500" fill="hold"/>
                                        <p:tgtEl>
                                          <p:spTgt spid="36"/>
                                        </p:tgtEl>
                                        <p:attrNameLst>
                                          <p:attrName>ppt_w</p:attrName>
                                        </p:attrNameLst>
                                      </p:cBhvr>
                                      <p:tavLst>
                                        <p:tav tm="0">
                                          <p:val>
                                            <p:fltVal val="0"/>
                                          </p:val>
                                        </p:tav>
                                        <p:tav tm="100000">
                                          <p:val>
                                            <p:strVal val="#ppt_w"/>
                                          </p:val>
                                        </p:tav>
                                      </p:tavLst>
                                    </p:anim>
                                    <p:anim calcmode="lin" valueType="num">
                                      <p:cBhvr>
                                        <p:cTn id="50" dur="500" fill="hold"/>
                                        <p:tgtEl>
                                          <p:spTgt spid="36"/>
                                        </p:tgtEl>
                                        <p:attrNameLst>
                                          <p:attrName>ppt_h</p:attrName>
                                        </p:attrNameLst>
                                      </p:cBhvr>
                                      <p:tavLst>
                                        <p:tav tm="0">
                                          <p:val>
                                            <p:fltVal val="0"/>
                                          </p:val>
                                        </p:tav>
                                        <p:tav tm="100000">
                                          <p:val>
                                            <p:strVal val="#ppt_h"/>
                                          </p:val>
                                        </p:tav>
                                      </p:tavLst>
                                    </p:anim>
                                    <p:animEffect transition="in" filter="fade">
                                      <p:cBhvr>
                                        <p:cTn id="51" dur="500"/>
                                        <p:tgtEl>
                                          <p:spTgt spid="36"/>
                                        </p:tgtEl>
                                      </p:cBhvr>
                                    </p:animEffect>
                                  </p:childTnLst>
                                </p:cTn>
                              </p:par>
                              <p:par>
                                <p:cTn id="52" presetID="53" presetClass="entr" presetSubtype="16" fill="hold" nodeType="withEffect">
                                  <p:stCondLst>
                                    <p:cond delay="450"/>
                                  </p:stCondLst>
                                  <p:childTnLst>
                                    <p:set>
                                      <p:cBhvr>
                                        <p:cTn id="53" dur="1" fill="hold">
                                          <p:stCondLst>
                                            <p:cond delay="0"/>
                                          </p:stCondLst>
                                        </p:cTn>
                                        <p:tgtEl>
                                          <p:spTgt spid="39"/>
                                        </p:tgtEl>
                                        <p:attrNameLst>
                                          <p:attrName>style.visibility</p:attrName>
                                        </p:attrNameLst>
                                      </p:cBhvr>
                                      <p:to>
                                        <p:strVal val="visible"/>
                                      </p:to>
                                    </p:set>
                                    <p:anim calcmode="lin" valueType="num">
                                      <p:cBhvr>
                                        <p:cTn id="54" dur="500" fill="hold"/>
                                        <p:tgtEl>
                                          <p:spTgt spid="39"/>
                                        </p:tgtEl>
                                        <p:attrNameLst>
                                          <p:attrName>ppt_w</p:attrName>
                                        </p:attrNameLst>
                                      </p:cBhvr>
                                      <p:tavLst>
                                        <p:tav tm="0">
                                          <p:val>
                                            <p:fltVal val="0"/>
                                          </p:val>
                                        </p:tav>
                                        <p:tav tm="100000">
                                          <p:val>
                                            <p:strVal val="#ppt_w"/>
                                          </p:val>
                                        </p:tav>
                                      </p:tavLst>
                                    </p:anim>
                                    <p:anim calcmode="lin" valueType="num">
                                      <p:cBhvr>
                                        <p:cTn id="55" dur="500" fill="hold"/>
                                        <p:tgtEl>
                                          <p:spTgt spid="39"/>
                                        </p:tgtEl>
                                        <p:attrNameLst>
                                          <p:attrName>ppt_h</p:attrName>
                                        </p:attrNameLst>
                                      </p:cBhvr>
                                      <p:tavLst>
                                        <p:tav tm="0">
                                          <p:val>
                                            <p:fltVal val="0"/>
                                          </p:val>
                                        </p:tav>
                                        <p:tav tm="100000">
                                          <p:val>
                                            <p:strVal val="#ppt_h"/>
                                          </p:val>
                                        </p:tav>
                                      </p:tavLst>
                                    </p:anim>
                                    <p:animEffect transition="in" filter="fade">
                                      <p:cBhvr>
                                        <p:cTn id="56" dur="500"/>
                                        <p:tgtEl>
                                          <p:spTgt spid="39"/>
                                        </p:tgtEl>
                                      </p:cBhvr>
                                    </p:animEffect>
                                  </p:childTnLst>
                                </p:cTn>
                              </p:par>
                              <p:par>
                                <p:cTn id="57" presetID="53" presetClass="entr" presetSubtype="16" fill="hold" nodeType="withEffect">
                                  <p:stCondLst>
                                    <p:cond delay="600"/>
                                  </p:stCondLst>
                                  <p:childTnLst>
                                    <p:set>
                                      <p:cBhvr>
                                        <p:cTn id="58" dur="1" fill="hold">
                                          <p:stCondLst>
                                            <p:cond delay="0"/>
                                          </p:stCondLst>
                                        </p:cTn>
                                        <p:tgtEl>
                                          <p:spTgt spid="42"/>
                                        </p:tgtEl>
                                        <p:attrNameLst>
                                          <p:attrName>style.visibility</p:attrName>
                                        </p:attrNameLst>
                                      </p:cBhvr>
                                      <p:to>
                                        <p:strVal val="visible"/>
                                      </p:to>
                                    </p:set>
                                    <p:anim calcmode="lin" valueType="num">
                                      <p:cBhvr>
                                        <p:cTn id="59" dur="500" fill="hold"/>
                                        <p:tgtEl>
                                          <p:spTgt spid="42"/>
                                        </p:tgtEl>
                                        <p:attrNameLst>
                                          <p:attrName>ppt_w</p:attrName>
                                        </p:attrNameLst>
                                      </p:cBhvr>
                                      <p:tavLst>
                                        <p:tav tm="0">
                                          <p:val>
                                            <p:fltVal val="0"/>
                                          </p:val>
                                        </p:tav>
                                        <p:tav tm="100000">
                                          <p:val>
                                            <p:strVal val="#ppt_w"/>
                                          </p:val>
                                        </p:tav>
                                      </p:tavLst>
                                    </p:anim>
                                    <p:anim calcmode="lin" valueType="num">
                                      <p:cBhvr>
                                        <p:cTn id="60" dur="500" fill="hold"/>
                                        <p:tgtEl>
                                          <p:spTgt spid="42"/>
                                        </p:tgtEl>
                                        <p:attrNameLst>
                                          <p:attrName>ppt_h</p:attrName>
                                        </p:attrNameLst>
                                      </p:cBhvr>
                                      <p:tavLst>
                                        <p:tav tm="0">
                                          <p:val>
                                            <p:fltVal val="0"/>
                                          </p:val>
                                        </p:tav>
                                        <p:tav tm="100000">
                                          <p:val>
                                            <p:strVal val="#ppt_h"/>
                                          </p:val>
                                        </p:tav>
                                      </p:tavLst>
                                    </p:anim>
                                    <p:animEffect transition="in" filter="fade">
                                      <p:cBhvr>
                                        <p:cTn id="61" dur="500"/>
                                        <p:tgtEl>
                                          <p:spTgt spid="42"/>
                                        </p:tgtEl>
                                      </p:cBhvr>
                                    </p:animEffect>
                                  </p:childTnLst>
                                </p:cTn>
                              </p:par>
                            </p:childTnLst>
                          </p:cTn>
                        </p:par>
                        <p:par>
                          <p:cTn id="62" fill="hold">
                            <p:stCondLst>
                              <p:cond delay="3370"/>
                            </p:stCondLst>
                            <p:childTnLst>
                              <p:par>
                                <p:cTn id="63" presetID="12" presetClass="entr" presetSubtype="8" fill="hold" nodeType="afterEffect">
                                  <p:stCondLst>
                                    <p:cond delay="0"/>
                                  </p:stCondLst>
                                  <p:childTnLst>
                                    <p:set>
                                      <p:cBhvr>
                                        <p:cTn id="64" dur="1" fill="hold">
                                          <p:stCondLst>
                                            <p:cond delay="0"/>
                                          </p:stCondLst>
                                        </p:cTn>
                                        <p:tgtEl>
                                          <p:spTgt spid="6"/>
                                        </p:tgtEl>
                                        <p:attrNameLst>
                                          <p:attrName>style.visibility</p:attrName>
                                        </p:attrNameLst>
                                      </p:cBhvr>
                                      <p:to>
                                        <p:strVal val="visible"/>
                                      </p:to>
                                    </p:set>
                                    <p:anim calcmode="lin" valueType="num">
                                      <p:cBhvr additive="base">
                                        <p:cTn id="65" dur="500"/>
                                        <p:tgtEl>
                                          <p:spTgt spid="6"/>
                                        </p:tgtEl>
                                        <p:attrNameLst>
                                          <p:attrName>ppt_x</p:attrName>
                                        </p:attrNameLst>
                                      </p:cBhvr>
                                      <p:tavLst>
                                        <p:tav tm="0">
                                          <p:val>
                                            <p:strVal val="#ppt_x-#ppt_w*1.125000"/>
                                          </p:val>
                                        </p:tav>
                                        <p:tav tm="100000">
                                          <p:val>
                                            <p:strVal val="#ppt_x"/>
                                          </p:val>
                                        </p:tav>
                                      </p:tavLst>
                                    </p:anim>
                                    <p:animEffect transition="in" filter="wipe(right)">
                                      <p:cBhvr>
                                        <p:cTn id="66" dur="500"/>
                                        <p:tgtEl>
                                          <p:spTgt spid="6"/>
                                        </p:tgtEl>
                                      </p:cBhvr>
                                    </p:animEffect>
                                  </p:childTnLst>
                                </p:cTn>
                              </p:par>
                              <p:par>
                                <p:cTn id="67" presetID="12" presetClass="entr" presetSubtype="8" fill="hold" nodeType="withEffect">
                                  <p:stCondLst>
                                    <p:cond delay="0"/>
                                  </p:stCondLst>
                                  <p:childTnLst>
                                    <p:set>
                                      <p:cBhvr>
                                        <p:cTn id="68" dur="1" fill="hold">
                                          <p:stCondLst>
                                            <p:cond delay="0"/>
                                          </p:stCondLst>
                                        </p:cTn>
                                        <p:tgtEl>
                                          <p:spTgt spid="11"/>
                                        </p:tgtEl>
                                        <p:attrNameLst>
                                          <p:attrName>style.visibility</p:attrName>
                                        </p:attrNameLst>
                                      </p:cBhvr>
                                      <p:to>
                                        <p:strVal val="visible"/>
                                      </p:to>
                                    </p:set>
                                    <p:anim calcmode="lin" valueType="num">
                                      <p:cBhvr additive="base">
                                        <p:cTn id="69" dur="500"/>
                                        <p:tgtEl>
                                          <p:spTgt spid="11"/>
                                        </p:tgtEl>
                                        <p:attrNameLst>
                                          <p:attrName>ppt_x</p:attrName>
                                        </p:attrNameLst>
                                      </p:cBhvr>
                                      <p:tavLst>
                                        <p:tav tm="0">
                                          <p:val>
                                            <p:strVal val="#ppt_x-#ppt_w*1.125000"/>
                                          </p:val>
                                        </p:tav>
                                        <p:tav tm="100000">
                                          <p:val>
                                            <p:strVal val="#ppt_x"/>
                                          </p:val>
                                        </p:tav>
                                      </p:tavLst>
                                    </p:anim>
                                    <p:animEffect transition="in" filter="wipe(right)">
                                      <p:cBhvr>
                                        <p:cTn id="70" dur="500"/>
                                        <p:tgtEl>
                                          <p:spTgt spid="11"/>
                                        </p:tgtEl>
                                      </p:cBhvr>
                                    </p:animEffect>
                                  </p:childTnLst>
                                </p:cTn>
                              </p:par>
                              <p:par>
                                <p:cTn id="71" presetID="12" presetClass="entr" presetSubtype="8" fill="hold" nodeType="withEffect">
                                  <p:stCondLst>
                                    <p:cond delay="0"/>
                                  </p:stCondLst>
                                  <p:childTnLst>
                                    <p:set>
                                      <p:cBhvr>
                                        <p:cTn id="72" dur="1" fill="hold">
                                          <p:stCondLst>
                                            <p:cond delay="0"/>
                                          </p:stCondLst>
                                        </p:cTn>
                                        <p:tgtEl>
                                          <p:spTgt spid="16"/>
                                        </p:tgtEl>
                                        <p:attrNameLst>
                                          <p:attrName>style.visibility</p:attrName>
                                        </p:attrNameLst>
                                      </p:cBhvr>
                                      <p:to>
                                        <p:strVal val="visible"/>
                                      </p:to>
                                    </p:set>
                                    <p:anim calcmode="lin" valueType="num">
                                      <p:cBhvr additive="base">
                                        <p:cTn id="73" dur="500"/>
                                        <p:tgtEl>
                                          <p:spTgt spid="16"/>
                                        </p:tgtEl>
                                        <p:attrNameLst>
                                          <p:attrName>ppt_x</p:attrName>
                                        </p:attrNameLst>
                                      </p:cBhvr>
                                      <p:tavLst>
                                        <p:tav tm="0">
                                          <p:val>
                                            <p:strVal val="#ppt_x-#ppt_w*1.125000"/>
                                          </p:val>
                                        </p:tav>
                                        <p:tav tm="100000">
                                          <p:val>
                                            <p:strVal val="#ppt_x"/>
                                          </p:val>
                                        </p:tav>
                                      </p:tavLst>
                                    </p:anim>
                                    <p:animEffect transition="in" filter="wipe(right)">
                                      <p:cBhvr>
                                        <p:cTn id="74" dur="500"/>
                                        <p:tgtEl>
                                          <p:spTgt spid="16"/>
                                        </p:tgtEl>
                                      </p:cBhvr>
                                    </p:animEffect>
                                  </p:childTnLst>
                                </p:cTn>
                              </p:par>
                              <p:par>
                                <p:cTn id="75" presetID="12" presetClass="entr" presetSubtype="8" fill="hold" nodeType="withEffect">
                                  <p:stCondLst>
                                    <p:cond delay="0"/>
                                  </p:stCondLst>
                                  <p:childTnLst>
                                    <p:set>
                                      <p:cBhvr>
                                        <p:cTn id="76" dur="1" fill="hold">
                                          <p:stCondLst>
                                            <p:cond delay="0"/>
                                          </p:stCondLst>
                                        </p:cTn>
                                        <p:tgtEl>
                                          <p:spTgt spid="21"/>
                                        </p:tgtEl>
                                        <p:attrNameLst>
                                          <p:attrName>style.visibility</p:attrName>
                                        </p:attrNameLst>
                                      </p:cBhvr>
                                      <p:to>
                                        <p:strVal val="visible"/>
                                      </p:to>
                                    </p:set>
                                    <p:anim calcmode="lin" valueType="num">
                                      <p:cBhvr additive="base">
                                        <p:cTn id="77" dur="500"/>
                                        <p:tgtEl>
                                          <p:spTgt spid="21"/>
                                        </p:tgtEl>
                                        <p:attrNameLst>
                                          <p:attrName>ppt_x</p:attrName>
                                        </p:attrNameLst>
                                      </p:cBhvr>
                                      <p:tavLst>
                                        <p:tav tm="0">
                                          <p:val>
                                            <p:strVal val="#ppt_x-#ppt_w*1.125000"/>
                                          </p:val>
                                        </p:tav>
                                        <p:tav tm="100000">
                                          <p:val>
                                            <p:strVal val="#ppt_x"/>
                                          </p:val>
                                        </p:tav>
                                      </p:tavLst>
                                    </p:anim>
                                    <p:animEffect transition="in" filter="wipe(right)">
                                      <p:cBhvr>
                                        <p:cTn id="78" dur="500"/>
                                        <p:tgtEl>
                                          <p:spTgt spid="21"/>
                                        </p:tgtEl>
                                      </p:cBhvr>
                                    </p:animEffect>
                                  </p:childTnLst>
                                </p:cTn>
                              </p:par>
                              <p:par>
                                <p:cTn id="79" presetID="12" presetClass="entr" presetSubtype="8" fill="hold" nodeType="withEffect">
                                  <p:stCondLst>
                                    <p:cond delay="0"/>
                                  </p:stCondLst>
                                  <p:childTnLst>
                                    <p:set>
                                      <p:cBhvr>
                                        <p:cTn id="80" dur="1" fill="hold">
                                          <p:stCondLst>
                                            <p:cond delay="0"/>
                                          </p:stCondLst>
                                        </p:cTn>
                                        <p:tgtEl>
                                          <p:spTgt spid="26"/>
                                        </p:tgtEl>
                                        <p:attrNameLst>
                                          <p:attrName>style.visibility</p:attrName>
                                        </p:attrNameLst>
                                      </p:cBhvr>
                                      <p:to>
                                        <p:strVal val="visible"/>
                                      </p:to>
                                    </p:set>
                                    <p:anim calcmode="lin" valueType="num">
                                      <p:cBhvr additive="base">
                                        <p:cTn id="81" dur="500"/>
                                        <p:tgtEl>
                                          <p:spTgt spid="26"/>
                                        </p:tgtEl>
                                        <p:attrNameLst>
                                          <p:attrName>ppt_x</p:attrName>
                                        </p:attrNameLst>
                                      </p:cBhvr>
                                      <p:tavLst>
                                        <p:tav tm="0">
                                          <p:val>
                                            <p:strVal val="#ppt_x-#ppt_w*1.125000"/>
                                          </p:val>
                                        </p:tav>
                                        <p:tav tm="100000">
                                          <p:val>
                                            <p:strVal val="#ppt_x"/>
                                          </p:val>
                                        </p:tav>
                                      </p:tavLst>
                                    </p:anim>
                                    <p:animEffect transition="in" filter="wipe(right)">
                                      <p:cBhvr>
                                        <p:cTn id="82" dur="500"/>
                                        <p:tgtEl>
                                          <p:spTgt spid="26"/>
                                        </p:tgtEl>
                                      </p:cBhvr>
                                    </p:animEffect>
                                  </p:childTnLst>
                                </p:cTn>
                              </p:par>
                            </p:childTnLst>
                          </p:cTn>
                        </p:par>
                        <p:par>
                          <p:cTn id="83" fill="hold">
                            <p:stCondLst>
                              <p:cond delay="3870"/>
                            </p:stCondLst>
                            <p:childTnLst>
                              <p:par>
                                <p:cTn id="84" presetID="2" presetClass="entr" presetSubtype="2" fill="hold" grpId="0" nodeType="afterEffect">
                                  <p:stCondLst>
                                    <p:cond delay="0"/>
                                  </p:stCondLst>
                                  <p:childTnLst>
                                    <p:set>
                                      <p:cBhvr>
                                        <p:cTn id="85" dur="1" fill="hold">
                                          <p:stCondLst>
                                            <p:cond delay="0"/>
                                          </p:stCondLst>
                                        </p:cTn>
                                        <p:tgtEl>
                                          <p:spTgt spid="9"/>
                                        </p:tgtEl>
                                        <p:attrNameLst>
                                          <p:attrName>style.visibility</p:attrName>
                                        </p:attrNameLst>
                                      </p:cBhvr>
                                      <p:to>
                                        <p:strVal val="visible"/>
                                      </p:to>
                                    </p:set>
                                    <p:anim calcmode="lin" valueType="num">
                                      <p:cBhvr additive="base">
                                        <p:cTn id="86" dur="500" fill="hold"/>
                                        <p:tgtEl>
                                          <p:spTgt spid="9"/>
                                        </p:tgtEl>
                                        <p:attrNameLst>
                                          <p:attrName>ppt_x</p:attrName>
                                        </p:attrNameLst>
                                      </p:cBhvr>
                                      <p:tavLst>
                                        <p:tav tm="0">
                                          <p:val>
                                            <p:strVal val="1+#ppt_w/2"/>
                                          </p:val>
                                        </p:tav>
                                        <p:tav tm="100000">
                                          <p:val>
                                            <p:strVal val="#ppt_x"/>
                                          </p:val>
                                        </p:tav>
                                      </p:tavLst>
                                    </p:anim>
                                    <p:anim calcmode="lin" valueType="num">
                                      <p:cBhvr additive="base">
                                        <p:cTn id="87" dur="500" fill="hold"/>
                                        <p:tgtEl>
                                          <p:spTgt spid="9"/>
                                        </p:tgtEl>
                                        <p:attrNameLst>
                                          <p:attrName>ppt_y</p:attrName>
                                        </p:attrNameLst>
                                      </p:cBhvr>
                                      <p:tavLst>
                                        <p:tav tm="0">
                                          <p:val>
                                            <p:strVal val="#ppt_y"/>
                                          </p:val>
                                        </p:tav>
                                        <p:tav tm="100000">
                                          <p:val>
                                            <p:strVal val="#ppt_y"/>
                                          </p:val>
                                        </p:tav>
                                      </p:tavLst>
                                    </p:anim>
                                  </p:childTnLst>
                                </p:cTn>
                              </p:par>
                              <p:par>
                                <p:cTn id="88" presetID="2" presetClass="entr" presetSubtype="2" fill="hold" grpId="0" nodeType="withEffect">
                                  <p:stCondLst>
                                    <p:cond delay="150"/>
                                  </p:stCondLst>
                                  <p:childTnLst>
                                    <p:set>
                                      <p:cBhvr>
                                        <p:cTn id="89" dur="1" fill="hold">
                                          <p:stCondLst>
                                            <p:cond delay="0"/>
                                          </p:stCondLst>
                                        </p:cTn>
                                        <p:tgtEl>
                                          <p:spTgt spid="14"/>
                                        </p:tgtEl>
                                        <p:attrNameLst>
                                          <p:attrName>style.visibility</p:attrName>
                                        </p:attrNameLst>
                                      </p:cBhvr>
                                      <p:to>
                                        <p:strVal val="visible"/>
                                      </p:to>
                                    </p:set>
                                    <p:anim calcmode="lin" valueType="num">
                                      <p:cBhvr additive="base">
                                        <p:cTn id="90" dur="500" fill="hold"/>
                                        <p:tgtEl>
                                          <p:spTgt spid="14"/>
                                        </p:tgtEl>
                                        <p:attrNameLst>
                                          <p:attrName>ppt_x</p:attrName>
                                        </p:attrNameLst>
                                      </p:cBhvr>
                                      <p:tavLst>
                                        <p:tav tm="0">
                                          <p:val>
                                            <p:strVal val="1+#ppt_w/2"/>
                                          </p:val>
                                        </p:tav>
                                        <p:tav tm="100000">
                                          <p:val>
                                            <p:strVal val="#ppt_x"/>
                                          </p:val>
                                        </p:tav>
                                      </p:tavLst>
                                    </p:anim>
                                    <p:anim calcmode="lin" valueType="num">
                                      <p:cBhvr additive="base">
                                        <p:cTn id="91" dur="500" fill="hold"/>
                                        <p:tgtEl>
                                          <p:spTgt spid="14"/>
                                        </p:tgtEl>
                                        <p:attrNameLst>
                                          <p:attrName>ppt_y</p:attrName>
                                        </p:attrNameLst>
                                      </p:cBhvr>
                                      <p:tavLst>
                                        <p:tav tm="0">
                                          <p:val>
                                            <p:strVal val="#ppt_y"/>
                                          </p:val>
                                        </p:tav>
                                        <p:tav tm="100000">
                                          <p:val>
                                            <p:strVal val="#ppt_y"/>
                                          </p:val>
                                        </p:tav>
                                      </p:tavLst>
                                    </p:anim>
                                  </p:childTnLst>
                                </p:cTn>
                              </p:par>
                              <p:par>
                                <p:cTn id="92" presetID="2" presetClass="entr" presetSubtype="2" fill="hold" grpId="0" nodeType="withEffect">
                                  <p:stCondLst>
                                    <p:cond delay="300"/>
                                  </p:stCondLst>
                                  <p:childTnLst>
                                    <p:set>
                                      <p:cBhvr>
                                        <p:cTn id="93" dur="1" fill="hold">
                                          <p:stCondLst>
                                            <p:cond delay="0"/>
                                          </p:stCondLst>
                                        </p:cTn>
                                        <p:tgtEl>
                                          <p:spTgt spid="19"/>
                                        </p:tgtEl>
                                        <p:attrNameLst>
                                          <p:attrName>style.visibility</p:attrName>
                                        </p:attrNameLst>
                                      </p:cBhvr>
                                      <p:to>
                                        <p:strVal val="visible"/>
                                      </p:to>
                                    </p:set>
                                    <p:anim calcmode="lin" valueType="num">
                                      <p:cBhvr additive="base">
                                        <p:cTn id="94" dur="500" fill="hold"/>
                                        <p:tgtEl>
                                          <p:spTgt spid="19"/>
                                        </p:tgtEl>
                                        <p:attrNameLst>
                                          <p:attrName>ppt_x</p:attrName>
                                        </p:attrNameLst>
                                      </p:cBhvr>
                                      <p:tavLst>
                                        <p:tav tm="0">
                                          <p:val>
                                            <p:strVal val="1+#ppt_w/2"/>
                                          </p:val>
                                        </p:tav>
                                        <p:tav tm="100000">
                                          <p:val>
                                            <p:strVal val="#ppt_x"/>
                                          </p:val>
                                        </p:tav>
                                      </p:tavLst>
                                    </p:anim>
                                    <p:anim calcmode="lin" valueType="num">
                                      <p:cBhvr additive="base">
                                        <p:cTn id="95" dur="500" fill="hold"/>
                                        <p:tgtEl>
                                          <p:spTgt spid="19"/>
                                        </p:tgtEl>
                                        <p:attrNameLst>
                                          <p:attrName>ppt_y</p:attrName>
                                        </p:attrNameLst>
                                      </p:cBhvr>
                                      <p:tavLst>
                                        <p:tav tm="0">
                                          <p:val>
                                            <p:strVal val="#ppt_y"/>
                                          </p:val>
                                        </p:tav>
                                        <p:tav tm="100000">
                                          <p:val>
                                            <p:strVal val="#ppt_y"/>
                                          </p:val>
                                        </p:tav>
                                      </p:tavLst>
                                    </p:anim>
                                  </p:childTnLst>
                                </p:cTn>
                              </p:par>
                              <p:par>
                                <p:cTn id="96" presetID="2" presetClass="entr" presetSubtype="2" fill="hold" grpId="0" nodeType="withEffect">
                                  <p:stCondLst>
                                    <p:cond delay="450"/>
                                  </p:stCondLst>
                                  <p:childTnLst>
                                    <p:set>
                                      <p:cBhvr>
                                        <p:cTn id="97" dur="1" fill="hold">
                                          <p:stCondLst>
                                            <p:cond delay="0"/>
                                          </p:stCondLst>
                                        </p:cTn>
                                        <p:tgtEl>
                                          <p:spTgt spid="24"/>
                                        </p:tgtEl>
                                        <p:attrNameLst>
                                          <p:attrName>style.visibility</p:attrName>
                                        </p:attrNameLst>
                                      </p:cBhvr>
                                      <p:to>
                                        <p:strVal val="visible"/>
                                      </p:to>
                                    </p:set>
                                    <p:anim calcmode="lin" valueType="num">
                                      <p:cBhvr additive="base">
                                        <p:cTn id="98" dur="500" fill="hold"/>
                                        <p:tgtEl>
                                          <p:spTgt spid="24"/>
                                        </p:tgtEl>
                                        <p:attrNameLst>
                                          <p:attrName>ppt_x</p:attrName>
                                        </p:attrNameLst>
                                      </p:cBhvr>
                                      <p:tavLst>
                                        <p:tav tm="0">
                                          <p:val>
                                            <p:strVal val="1+#ppt_w/2"/>
                                          </p:val>
                                        </p:tav>
                                        <p:tav tm="100000">
                                          <p:val>
                                            <p:strVal val="#ppt_x"/>
                                          </p:val>
                                        </p:tav>
                                      </p:tavLst>
                                    </p:anim>
                                    <p:anim calcmode="lin" valueType="num">
                                      <p:cBhvr additive="base">
                                        <p:cTn id="99" dur="500" fill="hold"/>
                                        <p:tgtEl>
                                          <p:spTgt spid="24"/>
                                        </p:tgtEl>
                                        <p:attrNameLst>
                                          <p:attrName>ppt_y</p:attrName>
                                        </p:attrNameLst>
                                      </p:cBhvr>
                                      <p:tavLst>
                                        <p:tav tm="0">
                                          <p:val>
                                            <p:strVal val="#ppt_y"/>
                                          </p:val>
                                        </p:tav>
                                        <p:tav tm="100000">
                                          <p:val>
                                            <p:strVal val="#ppt_y"/>
                                          </p:val>
                                        </p:tav>
                                      </p:tavLst>
                                    </p:anim>
                                  </p:childTnLst>
                                </p:cTn>
                              </p:par>
                              <p:par>
                                <p:cTn id="100" presetID="2" presetClass="entr" presetSubtype="2" fill="hold" grpId="0" nodeType="withEffect">
                                  <p:stCondLst>
                                    <p:cond delay="600"/>
                                  </p:stCondLst>
                                  <p:childTnLst>
                                    <p:set>
                                      <p:cBhvr>
                                        <p:cTn id="101" dur="1" fill="hold">
                                          <p:stCondLst>
                                            <p:cond delay="0"/>
                                          </p:stCondLst>
                                        </p:cTn>
                                        <p:tgtEl>
                                          <p:spTgt spid="29"/>
                                        </p:tgtEl>
                                        <p:attrNameLst>
                                          <p:attrName>style.visibility</p:attrName>
                                        </p:attrNameLst>
                                      </p:cBhvr>
                                      <p:to>
                                        <p:strVal val="visible"/>
                                      </p:to>
                                    </p:set>
                                    <p:anim calcmode="lin" valueType="num">
                                      <p:cBhvr additive="base">
                                        <p:cTn id="102" dur="500" fill="hold"/>
                                        <p:tgtEl>
                                          <p:spTgt spid="29"/>
                                        </p:tgtEl>
                                        <p:attrNameLst>
                                          <p:attrName>ppt_x</p:attrName>
                                        </p:attrNameLst>
                                      </p:cBhvr>
                                      <p:tavLst>
                                        <p:tav tm="0">
                                          <p:val>
                                            <p:strVal val="1+#ppt_w/2"/>
                                          </p:val>
                                        </p:tav>
                                        <p:tav tm="100000">
                                          <p:val>
                                            <p:strVal val="#ppt_x"/>
                                          </p:val>
                                        </p:tav>
                                      </p:tavLst>
                                    </p:anim>
                                    <p:anim calcmode="lin" valueType="num">
                                      <p:cBhvr additive="base">
                                        <p:cTn id="103" dur="500" fill="hold"/>
                                        <p:tgtEl>
                                          <p:spTgt spid="2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3" grpId="0"/>
      <p:bldP spid="5" grpId="0"/>
      <p:bldP spid="9" grpId="0"/>
      <p:bldP spid="10" grpId="0"/>
      <p:bldP spid="14" grpId="0"/>
      <p:bldP spid="15" grpId="0"/>
      <p:bldP spid="19" grpId="0"/>
      <p:bldP spid="20" grpId="0"/>
      <p:bldP spid="24" grpId="0"/>
      <p:bldP spid="25" grpId="0"/>
      <p:bldP spid="29"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10"/>
          <p:cNvSpPr txBox="1">
            <a:spLocks noChangeArrowheads="1"/>
          </p:cNvSpPr>
          <p:nvPr/>
        </p:nvSpPr>
        <p:spPr bwMode="auto">
          <a:xfrm>
            <a:off x="971600" y="208664"/>
            <a:ext cx="3510057" cy="3462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1" tIns="34285" rIns="68571" bIns="34285">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r>
              <a:rPr lang="zh-CN" altLang="en-US" sz="1800" b="1" dirty="0">
                <a:solidFill>
                  <a:schemeClr val="tx1">
                    <a:lumMod val="75000"/>
                    <a:lumOff val="25000"/>
                  </a:schemeClr>
                </a:solidFill>
                <a:latin typeface="微软雅黑" panose="020B0503020204020204" pitchFamily="34" charset="-122"/>
                <a:ea typeface="微软雅黑" panose="020B0503020204020204" pitchFamily="34" charset="-122"/>
              </a:rPr>
              <a:t>添加文字内容</a:t>
            </a:r>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rPr>
              <a:t>（文字可以编辑）</a:t>
            </a:r>
            <a:endPar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endParaRPr>
          </a:p>
        </p:txBody>
      </p:sp>
      <p:sp>
        <p:nvSpPr>
          <p:cNvPr id="3" name="TextBox 39"/>
          <p:cNvSpPr txBox="1"/>
          <p:nvPr/>
        </p:nvSpPr>
        <p:spPr>
          <a:xfrm>
            <a:off x="7566112" y="2225120"/>
            <a:ext cx="502401" cy="285402"/>
          </a:xfrm>
          <a:prstGeom prst="rect">
            <a:avLst/>
          </a:prstGeom>
          <a:noFill/>
        </p:spPr>
        <p:txBody>
          <a:bodyPr wrap="square" lIns="69284" tIns="34641" rIns="69284" bIns="34641" rtlCol="0">
            <a:spAutoFit/>
          </a:bodyPr>
          <a:lstStyle/>
          <a:p>
            <a:r>
              <a:rPr lang="en-US" altLang="zh-CN" spc="-114" dirty="0">
                <a:solidFill>
                  <a:schemeClr val="bg1">
                    <a:lumMod val="50000"/>
                  </a:schemeClr>
                </a:solidFill>
              </a:rPr>
              <a:t>82%</a:t>
            </a:r>
            <a:endParaRPr lang="zh-CN" altLang="en-US" spc="-114" dirty="0">
              <a:solidFill>
                <a:schemeClr val="bg1">
                  <a:lumMod val="50000"/>
                </a:schemeClr>
              </a:solidFill>
            </a:endParaRPr>
          </a:p>
        </p:txBody>
      </p:sp>
      <p:sp>
        <p:nvSpPr>
          <p:cNvPr id="5" name="TextBox 40"/>
          <p:cNvSpPr txBox="1"/>
          <p:nvPr/>
        </p:nvSpPr>
        <p:spPr>
          <a:xfrm>
            <a:off x="6875302" y="2340606"/>
            <a:ext cx="502401" cy="285402"/>
          </a:xfrm>
          <a:prstGeom prst="rect">
            <a:avLst/>
          </a:prstGeom>
          <a:noFill/>
        </p:spPr>
        <p:txBody>
          <a:bodyPr wrap="square" lIns="69284" tIns="34641" rIns="69284" bIns="34641" rtlCol="0">
            <a:spAutoFit/>
          </a:bodyPr>
          <a:lstStyle/>
          <a:p>
            <a:r>
              <a:rPr lang="en-US" altLang="zh-CN" spc="-114" dirty="0">
                <a:solidFill>
                  <a:schemeClr val="bg1">
                    <a:lumMod val="50000"/>
                  </a:schemeClr>
                </a:solidFill>
              </a:rPr>
              <a:t>73%</a:t>
            </a:r>
            <a:endParaRPr lang="zh-CN" altLang="en-US" spc="-114" dirty="0">
              <a:solidFill>
                <a:schemeClr val="bg1">
                  <a:lumMod val="50000"/>
                </a:schemeClr>
              </a:solidFill>
            </a:endParaRPr>
          </a:p>
        </p:txBody>
      </p:sp>
      <p:sp>
        <p:nvSpPr>
          <p:cNvPr id="6" name="TextBox 41"/>
          <p:cNvSpPr txBox="1"/>
          <p:nvPr/>
        </p:nvSpPr>
        <p:spPr>
          <a:xfrm>
            <a:off x="6247868" y="2657320"/>
            <a:ext cx="502401" cy="285402"/>
          </a:xfrm>
          <a:prstGeom prst="rect">
            <a:avLst/>
          </a:prstGeom>
          <a:noFill/>
        </p:spPr>
        <p:txBody>
          <a:bodyPr wrap="square" lIns="69284" tIns="34641" rIns="69284" bIns="34641" rtlCol="0">
            <a:spAutoFit/>
          </a:bodyPr>
          <a:lstStyle/>
          <a:p>
            <a:r>
              <a:rPr lang="en-US" altLang="zh-CN" spc="-114" dirty="0">
                <a:solidFill>
                  <a:schemeClr val="bg1">
                    <a:lumMod val="50000"/>
                  </a:schemeClr>
                </a:solidFill>
              </a:rPr>
              <a:t>56%</a:t>
            </a:r>
            <a:endParaRPr lang="zh-CN" altLang="en-US" spc="-114" dirty="0">
              <a:solidFill>
                <a:schemeClr val="bg1">
                  <a:lumMod val="50000"/>
                </a:schemeClr>
              </a:solidFill>
            </a:endParaRPr>
          </a:p>
        </p:txBody>
      </p:sp>
      <p:sp>
        <p:nvSpPr>
          <p:cNvPr id="7" name="TextBox 42"/>
          <p:cNvSpPr txBox="1"/>
          <p:nvPr/>
        </p:nvSpPr>
        <p:spPr>
          <a:xfrm>
            <a:off x="5690501" y="3023013"/>
            <a:ext cx="502401" cy="285402"/>
          </a:xfrm>
          <a:prstGeom prst="rect">
            <a:avLst/>
          </a:prstGeom>
          <a:noFill/>
        </p:spPr>
        <p:txBody>
          <a:bodyPr wrap="square" lIns="69284" tIns="34641" rIns="69284" bIns="34641" rtlCol="0">
            <a:spAutoFit/>
          </a:bodyPr>
          <a:lstStyle/>
          <a:p>
            <a:r>
              <a:rPr lang="en-US" altLang="zh-CN" spc="-114" dirty="0">
                <a:solidFill>
                  <a:schemeClr val="bg1">
                    <a:lumMod val="50000"/>
                  </a:schemeClr>
                </a:solidFill>
              </a:rPr>
              <a:t>32%</a:t>
            </a:r>
            <a:endParaRPr lang="zh-CN" altLang="en-US" spc="-114" dirty="0">
              <a:solidFill>
                <a:schemeClr val="bg1">
                  <a:lumMod val="50000"/>
                </a:schemeClr>
              </a:solidFill>
            </a:endParaRPr>
          </a:p>
        </p:txBody>
      </p:sp>
      <p:grpSp>
        <p:nvGrpSpPr>
          <p:cNvPr id="8" name="组合 7"/>
          <p:cNvGrpSpPr/>
          <p:nvPr/>
        </p:nvGrpSpPr>
        <p:grpSpPr>
          <a:xfrm rot="5400000" flipH="1">
            <a:off x="6048528" y="2356541"/>
            <a:ext cx="1674944" cy="2160051"/>
            <a:chOff x="8155995" y="3063800"/>
            <a:chExt cx="4110065" cy="2647126"/>
          </a:xfrm>
          <a:effectLst>
            <a:outerShdw blurRad="114300" dist="88900" algn="l" rotWithShape="0">
              <a:prstClr val="black">
                <a:alpha val="22000"/>
              </a:prstClr>
            </a:outerShdw>
          </a:effectLst>
        </p:grpSpPr>
        <p:sp>
          <p:nvSpPr>
            <p:cNvPr id="9" name="矩形 8"/>
            <p:cNvSpPr/>
            <p:nvPr/>
          </p:nvSpPr>
          <p:spPr>
            <a:xfrm>
              <a:off x="8156003" y="3063800"/>
              <a:ext cx="1680799" cy="332667"/>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38244" tIns="69121" rIns="138244" bIns="69121" spcCol="0" rtlCol="0" anchor="ctr"/>
            <a:lstStyle/>
            <a:p>
              <a:pPr algn="ctr"/>
              <a:endParaRPr lang="zh-CN" altLang="en-US"/>
            </a:p>
          </p:txBody>
        </p:sp>
        <p:sp>
          <p:nvSpPr>
            <p:cNvPr id="10" name="矩形 9"/>
            <p:cNvSpPr/>
            <p:nvPr/>
          </p:nvSpPr>
          <p:spPr>
            <a:xfrm>
              <a:off x="9889504" y="3063800"/>
              <a:ext cx="2376556" cy="332667"/>
            </a:xfrm>
            <a:prstGeom prst="rect">
              <a:avLst/>
            </a:prstGeom>
            <a:solidFill>
              <a:srgbClr val="007A37"/>
            </a:solidFill>
            <a:ln>
              <a:noFill/>
            </a:ln>
          </p:spPr>
          <p:style>
            <a:lnRef idx="2">
              <a:schemeClr val="accent1">
                <a:shade val="50000"/>
              </a:schemeClr>
            </a:lnRef>
            <a:fillRef idx="1">
              <a:schemeClr val="accent1"/>
            </a:fillRef>
            <a:effectRef idx="0">
              <a:schemeClr val="accent1"/>
            </a:effectRef>
            <a:fontRef idx="minor">
              <a:schemeClr val="lt1"/>
            </a:fontRef>
          </p:style>
          <p:txBody>
            <a:bodyPr lIns="138244" tIns="69121" rIns="138244" bIns="69121" spcCol="0" rtlCol="0" anchor="ctr"/>
            <a:lstStyle/>
            <a:p>
              <a:pPr algn="ctr"/>
              <a:endParaRPr lang="zh-CN" altLang="en-US"/>
            </a:p>
          </p:txBody>
        </p:sp>
        <p:sp>
          <p:nvSpPr>
            <p:cNvPr id="11" name="矩形 10"/>
            <p:cNvSpPr/>
            <p:nvPr/>
          </p:nvSpPr>
          <p:spPr>
            <a:xfrm>
              <a:off x="8156001" y="3899089"/>
              <a:ext cx="1555419" cy="332667"/>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38244" tIns="69121" rIns="138244" bIns="69121" spcCol="0" rtlCol="0" anchor="ctr"/>
            <a:lstStyle/>
            <a:p>
              <a:pPr algn="ctr"/>
              <a:endParaRPr lang="zh-CN" altLang="en-US"/>
            </a:p>
          </p:txBody>
        </p:sp>
        <p:sp>
          <p:nvSpPr>
            <p:cNvPr id="12" name="矩形 11"/>
            <p:cNvSpPr/>
            <p:nvPr/>
          </p:nvSpPr>
          <p:spPr>
            <a:xfrm>
              <a:off x="9763824" y="3899089"/>
              <a:ext cx="2199274" cy="332667"/>
            </a:xfrm>
            <a:prstGeom prst="rect">
              <a:avLst/>
            </a:prstGeom>
            <a:solidFill>
              <a:srgbClr val="007A37"/>
            </a:solidFill>
            <a:ln>
              <a:noFill/>
            </a:ln>
          </p:spPr>
          <p:style>
            <a:lnRef idx="2">
              <a:schemeClr val="accent1">
                <a:shade val="50000"/>
              </a:schemeClr>
            </a:lnRef>
            <a:fillRef idx="1">
              <a:schemeClr val="accent1"/>
            </a:fillRef>
            <a:effectRef idx="0">
              <a:schemeClr val="accent1"/>
            </a:effectRef>
            <a:fontRef idx="minor">
              <a:schemeClr val="lt1"/>
            </a:fontRef>
          </p:style>
          <p:txBody>
            <a:bodyPr lIns="138244" tIns="69121" rIns="138244" bIns="69121" spcCol="0" rtlCol="0" anchor="ctr"/>
            <a:lstStyle/>
            <a:p>
              <a:pPr algn="ctr"/>
              <a:endParaRPr lang="zh-CN" altLang="en-US"/>
            </a:p>
          </p:txBody>
        </p:sp>
        <p:sp>
          <p:nvSpPr>
            <p:cNvPr id="13" name="矩形 12"/>
            <p:cNvSpPr/>
            <p:nvPr/>
          </p:nvSpPr>
          <p:spPr>
            <a:xfrm>
              <a:off x="8155998" y="4671503"/>
              <a:ext cx="1174131" cy="332667"/>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38244" tIns="69121" rIns="138244" bIns="69121" spcCol="0" rtlCol="0" anchor="ctr"/>
            <a:lstStyle/>
            <a:p>
              <a:pPr algn="ctr"/>
              <a:endParaRPr lang="zh-CN" altLang="en-US"/>
            </a:p>
          </p:txBody>
        </p:sp>
        <p:sp>
          <p:nvSpPr>
            <p:cNvPr id="14" name="矩形 13"/>
            <p:cNvSpPr/>
            <p:nvPr/>
          </p:nvSpPr>
          <p:spPr>
            <a:xfrm>
              <a:off x="9381625" y="4671501"/>
              <a:ext cx="1660158" cy="332667"/>
            </a:xfrm>
            <a:prstGeom prst="rect">
              <a:avLst/>
            </a:prstGeom>
            <a:solidFill>
              <a:srgbClr val="007A37"/>
            </a:solidFill>
            <a:ln>
              <a:noFill/>
            </a:ln>
          </p:spPr>
          <p:style>
            <a:lnRef idx="2">
              <a:schemeClr val="accent1">
                <a:shade val="50000"/>
              </a:schemeClr>
            </a:lnRef>
            <a:fillRef idx="1">
              <a:schemeClr val="accent1"/>
            </a:fillRef>
            <a:effectRef idx="0">
              <a:schemeClr val="accent1"/>
            </a:effectRef>
            <a:fontRef idx="minor">
              <a:schemeClr val="lt1"/>
            </a:fontRef>
          </p:style>
          <p:txBody>
            <a:bodyPr lIns="138244" tIns="69121" rIns="138244" bIns="69121" spcCol="0" rtlCol="0" anchor="ctr"/>
            <a:lstStyle/>
            <a:p>
              <a:pPr algn="ctr"/>
              <a:endParaRPr lang="zh-CN" altLang="en-US"/>
            </a:p>
          </p:txBody>
        </p:sp>
        <p:sp>
          <p:nvSpPr>
            <p:cNvPr id="15" name="矩形 14"/>
            <p:cNvSpPr/>
            <p:nvPr/>
          </p:nvSpPr>
          <p:spPr>
            <a:xfrm>
              <a:off x="8155995" y="5378253"/>
              <a:ext cx="810249" cy="332667"/>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38244" tIns="69121" rIns="138244" bIns="69121" spcCol="0" rtlCol="0" anchor="ctr"/>
            <a:lstStyle/>
            <a:p>
              <a:pPr algn="ctr"/>
              <a:endParaRPr lang="zh-CN" altLang="en-US"/>
            </a:p>
          </p:txBody>
        </p:sp>
        <p:sp>
          <p:nvSpPr>
            <p:cNvPr id="16" name="矩形 15"/>
            <p:cNvSpPr/>
            <p:nvPr/>
          </p:nvSpPr>
          <p:spPr>
            <a:xfrm>
              <a:off x="9018774" y="5378259"/>
              <a:ext cx="1145643" cy="332667"/>
            </a:xfrm>
            <a:prstGeom prst="rect">
              <a:avLst/>
            </a:prstGeom>
            <a:solidFill>
              <a:srgbClr val="007A37"/>
            </a:solidFill>
            <a:ln>
              <a:noFill/>
            </a:ln>
          </p:spPr>
          <p:style>
            <a:lnRef idx="2">
              <a:schemeClr val="accent1">
                <a:shade val="50000"/>
              </a:schemeClr>
            </a:lnRef>
            <a:fillRef idx="1">
              <a:schemeClr val="accent1"/>
            </a:fillRef>
            <a:effectRef idx="0">
              <a:schemeClr val="accent1"/>
            </a:effectRef>
            <a:fontRef idx="minor">
              <a:schemeClr val="lt1"/>
            </a:fontRef>
          </p:style>
          <p:txBody>
            <a:bodyPr lIns="138244" tIns="69121" rIns="138244" bIns="69121" spcCol="0" rtlCol="0" anchor="ctr"/>
            <a:lstStyle/>
            <a:p>
              <a:pPr algn="ctr"/>
              <a:endParaRPr lang="zh-CN" altLang="en-US"/>
            </a:p>
          </p:txBody>
        </p:sp>
      </p:grpSp>
      <p:grpSp>
        <p:nvGrpSpPr>
          <p:cNvPr id="17" name="组合 16"/>
          <p:cNvGrpSpPr/>
          <p:nvPr/>
        </p:nvGrpSpPr>
        <p:grpSpPr>
          <a:xfrm>
            <a:off x="934191" y="2158384"/>
            <a:ext cx="1302928" cy="1137185"/>
            <a:chOff x="1397291" y="3132277"/>
            <a:chExt cx="1948823" cy="1702026"/>
          </a:xfrm>
        </p:grpSpPr>
        <p:grpSp>
          <p:nvGrpSpPr>
            <p:cNvPr id="18" name="组合 17"/>
            <p:cNvGrpSpPr/>
            <p:nvPr/>
          </p:nvGrpSpPr>
          <p:grpSpPr>
            <a:xfrm>
              <a:off x="1397291" y="3132277"/>
              <a:ext cx="1948823" cy="1702026"/>
              <a:chOff x="1511944" y="2420246"/>
              <a:chExt cx="2627152" cy="2294453"/>
            </a:xfrm>
            <a:effectLst>
              <a:outerShdw blurRad="203200" dist="38100" dir="3780000" sx="103000" sy="103000" algn="t" rotWithShape="0">
                <a:prstClr val="black">
                  <a:alpha val="25000"/>
                </a:prstClr>
              </a:outerShdw>
            </a:effectLst>
          </p:grpSpPr>
          <p:sp>
            <p:nvSpPr>
              <p:cNvPr id="21" name="Freeform 6"/>
              <p:cNvSpPr>
                <a:spLocks/>
              </p:cNvSpPr>
              <p:nvPr/>
            </p:nvSpPr>
            <p:spPr bwMode="auto">
              <a:xfrm>
                <a:off x="1511944" y="2420246"/>
                <a:ext cx="2627152" cy="2294453"/>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solidFill>
                <a:schemeClr val="bg1"/>
              </a:solidFill>
              <a:ln w="7938" cap="flat">
                <a:noFill/>
                <a:prstDash val="solid"/>
                <a:miter lim="800000"/>
                <a:headEnd/>
                <a:tailEnd/>
              </a:ln>
              <a:effectLst/>
            </p:spPr>
            <p:txBody>
              <a:bodyPr vert="horz" wrap="square" lIns="121920" tIns="60960" rIns="121920" bIns="60960" numCol="1" anchor="t" anchorCtr="0" compatLnSpc="1">
                <a:prstTxWarp prst="textNoShape">
                  <a:avLst/>
                </a:prstTxWarp>
              </a:bodyPr>
              <a:lstStyle/>
              <a:p>
                <a:endParaRPr lang="zh-CN" altLang="en-US"/>
              </a:p>
            </p:txBody>
          </p:sp>
          <p:sp>
            <p:nvSpPr>
              <p:cNvPr id="22" name="Freeform 6"/>
              <p:cNvSpPr>
                <a:spLocks/>
              </p:cNvSpPr>
              <p:nvPr/>
            </p:nvSpPr>
            <p:spPr bwMode="auto">
              <a:xfrm>
                <a:off x="1524106" y="2431739"/>
                <a:ext cx="2602832" cy="2271469"/>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gradFill>
                <a:gsLst>
                  <a:gs pos="0">
                    <a:schemeClr val="bg1">
                      <a:lumMod val="82000"/>
                      <a:lumOff val="18000"/>
                    </a:schemeClr>
                  </a:gs>
                  <a:gs pos="47000">
                    <a:srgbClr val="F5F5F5"/>
                  </a:gs>
                  <a:gs pos="100000">
                    <a:schemeClr val="bg1">
                      <a:lumMod val="95000"/>
                      <a:lumOff val="5000"/>
                    </a:schemeClr>
                  </a:gs>
                </a:gsLst>
                <a:lin ang="18900000" scaled="0"/>
              </a:gradFill>
              <a:ln w="7938" cap="flat">
                <a:noFill/>
                <a:prstDash val="solid"/>
                <a:miter lim="800000"/>
                <a:headEnd/>
                <a:tailEnd/>
              </a:ln>
              <a:effectLst/>
            </p:spPr>
            <p:txBody>
              <a:bodyPr vert="horz" wrap="square" lIns="121920" tIns="60960" rIns="121920" bIns="60960" numCol="1" anchor="t" anchorCtr="0" compatLnSpc="1">
                <a:prstTxWarp prst="textNoShape">
                  <a:avLst/>
                </a:prstTxWarp>
              </a:bodyPr>
              <a:lstStyle/>
              <a:p>
                <a:endParaRPr lang="zh-CN" altLang="en-US"/>
              </a:p>
            </p:txBody>
          </p:sp>
        </p:grpSp>
        <p:sp>
          <p:nvSpPr>
            <p:cNvPr id="19" name="Freeform 7"/>
            <p:cNvSpPr>
              <a:spLocks/>
            </p:cNvSpPr>
            <p:nvPr/>
          </p:nvSpPr>
          <p:spPr bwMode="auto">
            <a:xfrm>
              <a:off x="1464784" y="3195616"/>
              <a:ext cx="1813839" cy="1575348"/>
            </a:xfrm>
            <a:custGeom>
              <a:avLst/>
              <a:gdLst>
                <a:gd name="T0" fmla="*/ 3404 w 3431"/>
                <a:gd name="T1" fmla="*/ 1576 h 2999"/>
                <a:gd name="T2" fmla="*/ 3015 w 3431"/>
                <a:gd name="T3" fmla="*/ 2249 h 2999"/>
                <a:gd name="T4" fmla="*/ 2625 w 3431"/>
                <a:gd name="T5" fmla="*/ 2923 h 2999"/>
                <a:gd name="T6" fmla="*/ 2494 w 3431"/>
                <a:gd name="T7" fmla="*/ 2999 h 2999"/>
                <a:gd name="T8" fmla="*/ 1716 w 3431"/>
                <a:gd name="T9" fmla="*/ 2999 h 2999"/>
                <a:gd name="T10" fmla="*/ 938 w 3431"/>
                <a:gd name="T11" fmla="*/ 2999 h 2999"/>
                <a:gd name="T12" fmla="*/ 806 w 3431"/>
                <a:gd name="T13" fmla="*/ 2923 h 2999"/>
                <a:gd name="T14" fmla="*/ 417 w 3431"/>
                <a:gd name="T15" fmla="*/ 2249 h 2999"/>
                <a:gd name="T16" fmla="*/ 28 w 3431"/>
                <a:gd name="T17" fmla="*/ 1576 h 2999"/>
                <a:gd name="T18" fmla="*/ 28 w 3431"/>
                <a:gd name="T19" fmla="*/ 1424 h 2999"/>
                <a:gd name="T20" fmla="*/ 417 w 3431"/>
                <a:gd name="T21" fmla="*/ 750 h 2999"/>
                <a:gd name="T22" fmla="*/ 806 w 3431"/>
                <a:gd name="T23" fmla="*/ 76 h 2999"/>
                <a:gd name="T24" fmla="*/ 938 w 3431"/>
                <a:gd name="T25" fmla="*/ 0 h 2999"/>
                <a:gd name="T26" fmla="*/ 1716 w 3431"/>
                <a:gd name="T27" fmla="*/ 0 h 2999"/>
                <a:gd name="T28" fmla="*/ 2494 w 3431"/>
                <a:gd name="T29" fmla="*/ 0 h 2999"/>
                <a:gd name="T30" fmla="*/ 2625 w 3431"/>
                <a:gd name="T31" fmla="*/ 76 h 2999"/>
                <a:gd name="T32" fmla="*/ 3015 w 3431"/>
                <a:gd name="T33" fmla="*/ 750 h 2999"/>
                <a:gd name="T34" fmla="*/ 3404 w 3431"/>
                <a:gd name="T35" fmla="*/ 1424 h 2999"/>
                <a:gd name="T36" fmla="*/ 3404 w 3431"/>
                <a:gd name="T37" fmla="*/ 1576 h 29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431" h="2999">
                  <a:moveTo>
                    <a:pt x="3404" y="1576"/>
                  </a:moveTo>
                  <a:lnTo>
                    <a:pt x="3015" y="2249"/>
                  </a:lnTo>
                  <a:lnTo>
                    <a:pt x="2625" y="2923"/>
                  </a:lnTo>
                  <a:cubicBezTo>
                    <a:pt x="2598" y="2972"/>
                    <a:pt x="2550" y="2999"/>
                    <a:pt x="2494" y="2999"/>
                  </a:cubicBezTo>
                  <a:lnTo>
                    <a:pt x="1716" y="2999"/>
                  </a:lnTo>
                  <a:lnTo>
                    <a:pt x="938" y="2999"/>
                  </a:lnTo>
                  <a:cubicBezTo>
                    <a:pt x="882" y="2999"/>
                    <a:pt x="834" y="2972"/>
                    <a:pt x="806" y="2923"/>
                  </a:cubicBezTo>
                  <a:lnTo>
                    <a:pt x="417" y="2249"/>
                  </a:lnTo>
                  <a:lnTo>
                    <a:pt x="28" y="1576"/>
                  </a:lnTo>
                  <a:cubicBezTo>
                    <a:pt x="0" y="1527"/>
                    <a:pt x="0" y="1472"/>
                    <a:pt x="28" y="1424"/>
                  </a:cubicBezTo>
                  <a:lnTo>
                    <a:pt x="417" y="750"/>
                  </a:lnTo>
                  <a:lnTo>
                    <a:pt x="806" y="76"/>
                  </a:lnTo>
                  <a:cubicBezTo>
                    <a:pt x="834" y="28"/>
                    <a:pt x="882" y="0"/>
                    <a:pt x="938" y="0"/>
                  </a:cubicBezTo>
                  <a:lnTo>
                    <a:pt x="1716" y="0"/>
                  </a:lnTo>
                  <a:lnTo>
                    <a:pt x="2494" y="0"/>
                  </a:lnTo>
                  <a:cubicBezTo>
                    <a:pt x="2550" y="0"/>
                    <a:pt x="2598" y="28"/>
                    <a:pt x="2625" y="76"/>
                  </a:cubicBezTo>
                  <a:lnTo>
                    <a:pt x="3015" y="750"/>
                  </a:lnTo>
                  <a:lnTo>
                    <a:pt x="3404" y="1424"/>
                  </a:lnTo>
                  <a:cubicBezTo>
                    <a:pt x="3431" y="1472"/>
                    <a:pt x="3431" y="1527"/>
                    <a:pt x="3404" y="1576"/>
                  </a:cubicBezTo>
                  <a:close/>
                </a:path>
              </a:pathLst>
            </a:custGeom>
            <a:solidFill>
              <a:srgbClr val="007A37"/>
            </a:solidFill>
            <a:ln w="7938" cap="flat">
              <a:noFill/>
              <a:prstDash val="solid"/>
              <a:miter lim="800000"/>
              <a:headEnd/>
              <a:tailEnd/>
            </a:ln>
            <a:effectLst/>
          </p:spPr>
          <p:txBody>
            <a:bodyPr vert="horz" wrap="square" lIns="121920" tIns="60960" rIns="121920" bIns="60960" numCol="1" anchor="t" anchorCtr="0" compatLnSpc="1">
              <a:prstTxWarp prst="textNoShape">
                <a:avLst/>
              </a:prstTxWarp>
            </a:bodyPr>
            <a:lstStyle/>
            <a:p>
              <a:endParaRPr lang="zh-CN" altLang="en-US"/>
            </a:p>
          </p:txBody>
        </p:sp>
        <p:sp>
          <p:nvSpPr>
            <p:cNvPr id="20" name="TextBox 55"/>
            <p:cNvSpPr txBox="1"/>
            <p:nvPr/>
          </p:nvSpPr>
          <p:spPr>
            <a:xfrm>
              <a:off x="1907194" y="3791887"/>
              <a:ext cx="1185538" cy="437617"/>
            </a:xfrm>
            <a:prstGeom prst="rect">
              <a:avLst/>
            </a:prstGeom>
            <a:noFill/>
          </p:spPr>
          <p:txBody>
            <a:bodyPr wrap="square" rtlCol="0">
              <a:spAutoFit/>
            </a:bodyPr>
            <a:lstStyle/>
            <a:p>
              <a:r>
                <a:rPr lang="zh-CN" altLang="en-US" sz="1300" dirty="0">
                  <a:solidFill>
                    <a:schemeClr val="bg1"/>
                  </a:solidFill>
                  <a:latin typeface="微软雅黑" panose="020B0503020204020204" pitchFamily="34" charset="-122"/>
                  <a:ea typeface="微软雅黑" panose="020B0503020204020204" pitchFamily="34" charset="-122"/>
                </a:rPr>
                <a:t>第一月</a:t>
              </a:r>
            </a:p>
          </p:txBody>
        </p:sp>
      </p:grpSp>
      <p:grpSp>
        <p:nvGrpSpPr>
          <p:cNvPr id="23" name="组合 22"/>
          <p:cNvGrpSpPr/>
          <p:nvPr/>
        </p:nvGrpSpPr>
        <p:grpSpPr>
          <a:xfrm>
            <a:off x="1934314" y="2726976"/>
            <a:ext cx="1302928" cy="1137185"/>
            <a:chOff x="2893203" y="3983290"/>
            <a:chExt cx="1948823" cy="1702026"/>
          </a:xfrm>
        </p:grpSpPr>
        <p:grpSp>
          <p:nvGrpSpPr>
            <p:cNvPr id="24" name="组合 23"/>
            <p:cNvGrpSpPr/>
            <p:nvPr/>
          </p:nvGrpSpPr>
          <p:grpSpPr>
            <a:xfrm>
              <a:off x="2893203" y="3983290"/>
              <a:ext cx="1948823" cy="1702026"/>
              <a:chOff x="1511944" y="2420246"/>
              <a:chExt cx="2627152" cy="2294453"/>
            </a:xfrm>
            <a:effectLst>
              <a:outerShdw blurRad="203200" dist="38100" dir="3780000" sx="103000" sy="103000" algn="t" rotWithShape="0">
                <a:prstClr val="black">
                  <a:alpha val="25000"/>
                </a:prstClr>
              </a:outerShdw>
            </a:effectLst>
          </p:grpSpPr>
          <p:sp>
            <p:nvSpPr>
              <p:cNvPr id="27" name="Freeform 6"/>
              <p:cNvSpPr>
                <a:spLocks/>
              </p:cNvSpPr>
              <p:nvPr/>
            </p:nvSpPr>
            <p:spPr bwMode="auto">
              <a:xfrm>
                <a:off x="1511944" y="2420246"/>
                <a:ext cx="2627152" cy="2294453"/>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solidFill>
                <a:schemeClr val="bg1"/>
              </a:solidFill>
              <a:ln w="7938" cap="flat">
                <a:noFill/>
                <a:prstDash val="solid"/>
                <a:miter lim="800000"/>
                <a:headEnd/>
                <a:tailEnd/>
              </a:ln>
              <a:effectLst/>
            </p:spPr>
            <p:txBody>
              <a:bodyPr vert="horz" wrap="square" lIns="121920" tIns="60960" rIns="121920" bIns="60960" numCol="1" anchor="t" anchorCtr="0" compatLnSpc="1">
                <a:prstTxWarp prst="textNoShape">
                  <a:avLst/>
                </a:prstTxWarp>
              </a:bodyPr>
              <a:lstStyle/>
              <a:p>
                <a:endParaRPr lang="zh-CN" altLang="en-US"/>
              </a:p>
            </p:txBody>
          </p:sp>
          <p:sp>
            <p:nvSpPr>
              <p:cNvPr id="28" name="Freeform 6"/>
              <p:cNvSpPr>
                <a:spLocks/>
              </p:cNvSpPr>
              <p:nvPr/>
            </p:nvSpPr>
            <p:spPr bwMode="auto">
              <a:xfrm>
                <a:off x="1524106" y="2431739"/>
                <a:ext cx="2602832" cy="2271469"/>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gradFill>
                <a:gsLst>
                  <a:gs pos="0">
                    <a:schemeClr val="bg1">
                      <a:lumMod val="82000"/>
                      <a:lumOff val="18000"/>
                    </a:schemeClr>
                  </a:gs>
                  <a:gs pos="47000">
                    <a:srgbClr val="F5F5F5"/>
                  </a:gs>
                  <a:gs pos="100000">
                    <a:schemeClr val="bg1">
                      <a:lumMod val="95000"/>
                      <a:lumOff val="5000"/>
                    </a:schemeClr>
                  </a:gs>
                </a:gsLst>
                <a:lin ang="18900000" scaled="0"/>
              </a:gradFill>
              <a:ln w="7938" cap="flat">
                <a:noFill/>
                <a:prstDash val="solid"/>
                <a:miter lim="800000"/>
                <a:headEnd/>
                <a:tailEnd/>
              </a:ln>
              <a:effectLst/>
            </p:spPr>
            <p:txBody>
              <a:bodyPr vert="horz" wrap="square" lIns="121920" tIns="60960" rIns="121920" bIns="60960" numCol="1" anchor="t" anchorCtr="0" compatLnSpc="1">
                <a:prstTxWarp prst="textNoShape">
                  <a:avLst/>
                </a:prstTxWarp>
              </a:bodyPr>
              <a:lstStyle/>
              <a:p>
                <a:endParaRPr lang="zh-CN" altLang="en-US"/>
              </a:p>
            </p:txBody>
          </p:sp>
        </p:grpSp>
        <p:sp>
          <p:nvSpPr>
            <p:cNvPr id="25" name="Freeform 7"/>
            <p:cNvSpPr>
              <a:spLocks/>
            </p:cNvSpPr>
            <p:nvPr/>
          </p:nvSpPr>
          <p:spPr bwMode="auto">
            <a:xfrm>
              <a:off x="2957899" y="4017731"/>
              <a:ext cx="1819437" cy="1580211"/>
            </a:xfrm>
            <a:custGeom>
              <a:avLst/>
              <a:gdLst>
                <a:gd name="T0" fmla="*/ 3404 w 3431"/>
                <a:gd name="T1" fmla="*/ 1576 h 2999"/>
                <a:gd name="T2" fmla="*/ 3015 w 3431"/>
                <a:gd name="T3" fmla="*/ 2249 h 2999"/>
                <a:gd name="T4" fmla="*/ 2625 w 3431"/>
                <a:gd name="T5" fmla="*/ 2923 h 2999"/>
                <a:gd name="T6" fmla="*/ 2494 w 3431"/>
                <a:gd name="T7" fmla="*/ 2999 h 2999"/>
                <a:gd name="T8" fmla="*/ 1716 w 3431"/>
                <a:gd name="T9" fmla="*/ 2999 h 2999"/>
                <a:gd name="T10" fmla="*/ 938 w 3431"/>
                <a:gd name="T11" fmla="*/ 2999 h 2999"/>
                <a:gd name="T12" fmla="*/ 806 w 3431"/>
                <a:gd name="T13" fmla="*/ 2923 h 2999"/>
                <a:gd name="T14" fmla="*/ 417 w 3431"/>
                <a:gd name="T15" fmla="*/ 2249 h 2999"/>
                <a:gd name="T16" fmla="*/ 28 w 3431"/>
                <a:gd name="T17" fmla="*/ 1576 h 2999"/>
                <a:gd name="T18" fmla="*/ 28 w 3431"/>
                <a:gd name="T19" fmla="*/ 1424 h 2999"/>
                <a:gd name="T20" fmla="*/ 417 w 3431"/>
                <a:gd name="T21" fmla="*/ 750 h 2999"/>
                <a:gd name="T22" fmla="*/ 806 w 3431"/>
                <a:gd name="T23" fmla="*/ 76 h 2999"/>
                <a:gd name="T24" fmla="*/ 938 w 3431"/>
                <a:gd name="T25" fmla="*/ 0 h 2999"/>
                <a:gd name="T26" fmla="*/ 1716 w 3431"/>
                <a:gd name="T27" fmla="*/ 0 h 2999"/>
                <a:gd name="T28" fmla="*/ 2494 w 3431"/>
                <a:gd name="T29" fmla="*/ 0 h 2999"/>
                <a:gd name="T30" fmla="*/ 2625 w 3431"/>
                <a:gd name="T31" fmla="*/ 76 h 2999"/>
                <a:gd name="T32" fmla="*/ 3015 w 3431"/>
                <a:gd name="T33" fmla="*/ 750 h 2999"/>
                <a:gd name="T34" fmla="*/ 3404 w 3431"/>
                <a:gd name="T35" fmla="*/ 1424 h 2999"/>
                <a:gd name="T36" fmla="*/ 3404 w 3431"/>
                <a:gd name="T37" fmla="*/ 1576 h 29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431" h="2999">
                  <a:moveTo>
                    <a:pt x="3404" y="1576"/>
                  </a:moveTo>
                  <a:lnTo>
                    <a:pt x="3015" y="2249"/>
                  </a:lnTo>
                  <a:lnTo>
                    <a:pt x="2625" y="2923"/>
                  </a:lnTo>
                  <a:cubicBezTo>
                    <a:pt x="2598" y="2972"/>
                    <a:pt x="2550" y="2999"/>
                    <a:pt x="2494" y="2999"/>
                  </a:cubicBezTo>
                  <a:lnTo>
                    <a:pt x="1716" y="2999"/>
                  </a:lnTo>
                  <a:lnTo>
                    <a:pt x="938" y="2999"/>
                  </a:lnTo>
                  <a:cubicBezTo>
                    <a:pt x="882" y="2999"/>
                    <a:pt x="834" y="2972"/>
                    <a:pt x="806" y="2923"/>
                  </a:cubicBezTo>
                  <a:lnTo>
                    <a:pt x="417" y="2249"/>
                  </a:lnTo>
                  <a:lnTo>
                    <a:pt x="28" y="1576"/>
                  </a:lnTo>
                  <a:cubicBezTo>
                    <a:pt x="0" y="1527"/>
                    <a:pt x="0" y="1472"/>
                    <a:pt x="28" y="1424"/>
                  </a:cubicBezTo>
                  <a:lnTo>
                    <a:pt x="417" y="750"/>
                  </a:lnTo>
                  <a:lnTo>
                    <a:pt x="806" y="76"/>
                  </a:lnTo>
                  <a:cubicBezTo>
                    <a:pt x="834" y="28"/>
                    <a:pt x="882" y="0"/>
                    <a:pt x="938" y="0"/>
                  </a:cubicBezTo>
                  <a:lnTo>
                    <a:pt x="1716" y="0"/>
                  </a:lnTo>
                  <a:lnTo>
                    <a:pt x="2494" y="0"/>
                  </a:lnTo>
                  <a:cubicBezTo>
                    <a:pt x="2550" y="0"/>
                    <a:pt x="2598" y="28"/>
                    <a:pt x="2625" y="76"/>
                  </a:cubicBezTo>
                  <a:lnTo>
                    <a:pt x="3015" y="750"/>
                  </a:lnTo>
                  <a:lnTo>
                    <a:pt x="3404" y="1424"/>
                  </a:lnTo>
                  <a:cubicBezTo>
                    <a:pt x="3431" y="1472"/>
                    <a:pt x="3431" y="1527"/>
                    <a:pt x="3404" y="1576"/>
                  </a:cubicBezTo>
                  <a:close/>
                </a:path>
              </a:pathLst>
            </a:custGeom>
            <a:solidFill>
              <a:srgbClr val="007A37"/>
            </a:solidFill>
            <a:ln w="7938" cap="flat">
              <a:noFill/>
              <a:prstDash val="solid"/>
              <a:miter lim="800000"/>
              <a:headEnd/>
              <a:tailEnd/>
            </a:ln>
            <a:effectLst/>
          </p:spPr>
          <p:txBody>
            <a:bodyPr vert="horz" wrap="square" lIns="121920" tIns="60960" rIns="121920" bIns="60960" numCol="1" anchor="t" anchorCtr="0" compatLnSpc="1">
              <a:prstTxWarp prst="textNoShape">
                <a:avLst/>
              </a:prstTxWarp>
            </a:bodyPr>
            <a:lstStyle/>
            <a:p>
              <a:endParaRPr lang="zh-CN" altLang="en-US"/>
            </a:p>
          </p:txBody>
        </p:sp>
        <p:sp>
          <p:nvSpPr>
            <p:cNvPr id="26" name="TextBox 61"/>
            <p:cNvSpPr txBox="1"/>
            <p:nvPr/>
          </p:nvSpPr>
          <p:spPr>
            <a:xfrm>
              <a:off x="3317006" y="4568805"/>
              <a:ext cx="1185538" cy="437617"/>
            </a:xfrm>
            <a:prstGeom prst="rect">
              <a:avLst/>
            </a:prstGeom>
            <a:noFill/>
          </p:spPr>
          <p:txBody>
            <a:bodyPr wrap="square" rtlCol="0">
              <a:spAutoFit/>
            </a:bodyPr>
            <a:lstStyle/>
            <a:p>
              <a:r>
                <a:rPr lang="zh-CN" altLang="en-US" sz="1300" dirty="0">
                  <a:solidFill>
                    <a:schemeClr val="bg1"/>
                  </a:solidFill>
                  <a:latin typeface="微软雅黑" panose="020B0503020204020204" pitchFamily="34" charset="-122"/>
                  <a:ea typeface="微软雅黑" panose="020B0503020204020204" pitchFamily="34" charset="-122"/>
                </a:rPr>
                <a:t>第二月</a:t>
              </a:r>
            </a:p>
          </p:txBody>
        </p:sp>
      </p:grpSp>
      <p:grpSp>
        <p:nvGrpSpPr>
          <p:cNvPr id="29" name="组合 28"/>
          <p:cNvGrpSpPr/>
          <p:nvPr/>
        </p:nvGrpSpPr>
        <p:grpSpPr>
          <a:xfrm>
            <a:off x="2929665" y="2148978"/>
            <a:ext cx="1302928" cy="1137185"/>
            <a:chOff x="4381974" y="3118200"/>
            <a:chExt cx="1948823" cy="1702026"/>
          </a:xfrm>
        </p:grpSpPr>
        <p:grpSp>
          <p:nvGrpSpPr>
            <p:cNvPr id="30" name="组合 29"/>
            <p:cNvGrpSpPr/>
            <p:nvPr/>
          </p:nvGrpSpPr>
          <p:grpSpPr>
            <a:xfrm>
              <a:off x="4381974" y="3118200"/>
              <a:ext cx="1948823" cy="1702026"/>
              <a:chOff x="1511944" y="2420246"/>
              <a:chExt cx="2627152" cy="2294453"/>
            </a:xfrm>
            <a:effectLst>
              <a:outerShdw blurRad="203200" dist="38100" dir="3780000" sx="103000" sy="103000" algn="t" rotWithShape="0">
                <a:prstClr val="black">
                  <a:alpha val="25000"/>
                </a:prstClr>
              </a:outerShdw>
            </a:effectLst>
          </p:grpSpPr>
          <p:sp>
            <p:nvSpPr>
              <p:cNvPr id="33" name="Freeform 6"/>
              <p:cNvSpPr>
                <a:spLocks/>
              </p:cNvSpPr>
              <p:nvPr/>
            </p:nvSpPr>
            <p:spPr bwMode="auto">
              <a:xfrm>
                <a:off x="1511944" y="2420246"/>
                <a:ext cx="2627152" cy="2294453"/>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solidFill>
                <a:schemeClr val="bg1"/>
              </a:solidFill>
              <a:ln w="7938" cap="flat">
                <a:noFill/>
                <a:prstDash val="solid"/>
                <a:miter lim="800000"/>
                <a:headEnd/>
                <a:tailEnd/>
              </a:ln>
              <a:effectLst/>
            </p:spPr>
            <p:txBody>
              <a:bodyPr vert="horz" wrap="square" lIns="121920" tIns="60960" rIns="121920" bIns="60960" numCol="1" anchor="t" anchorCtr="0" compatLnSpc="1">
                <a:prstTxWarp prst="textNoShape">
                  <a:avLst/>
                </a:prstTxWarp>
              </a:bodyPr>
              <a:lstStyle/>
              <a:p>
                <a:endParaRPr lang="zh-CN" altLang="en-US"/>
              </a:p>
            </p:txBody>
          </p:sp>
          <p:sp>
            <p:nvSpPr>
              <p:cNvPr id="34" name="Freeform 6"/>
              <p:cNvSpPr>
                <a:spLocks/>
              </p:cNvSpPr>
              <p:nvPr/>
            </p:nvSpPr>
            <p:spPr bwMode="auto">
              <a:xfrm>
                <a:off x="1524106" y="2431739"/>
                <a:ext cx="2602832" cy="2271469"/>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gradFill>
                <a:gsLst>
                  <a:gs pos="0">
                    <a:schemeClr val="bg1">
                      <a:lumMod val="82000"/>
                      <a:lumOff val="18000"/>
                    </a:schemeClr>
                  </a:gs>
                  <a:gs pos="47000">
                    <a:srgbClr val="F5F5F5"/>
                  </a:gs>
                  <a:gs pos="100000">
                    <a:schemeClr val="bg1">
                      <a:lumMod val="95000"/>
                      <a:lumOff val="5000"/>
                    </a:schemeClr>
                  </a:gs>
                </a:gsLst>
                <a:lin ang="18900000" scaled="0"/>
              </a:gradFill>
              <a:ln w="7938" cap="flat">
                <a:noFill/>
                <a:prstDash val="solid"/>
                <a:miter lim="800000"/>
                <a:headEnd/>
                <a:tailEnd/>
              </a:ln>
              <a:effectLst/>
            </p:spPr>
            <p:txBody>
              <a:bodyPr vert="horz" wrap="square" lIns="121920" tIns="60960" rIns="121920" bIns="60960" numCol="1" anchor="t" anchorCtr="0" compatLnSpc="1">
                <a:prstTxWarp prst="textNoShape">
                  <a:avLst/>
                </a:prstTxWarp>
              </a:bodyPr>
              <a:lstStyle/>
              <a:p>
                <a:endParaRPr lang="zh-CN" altLang="en-US"/>
              </a:p>
            </p:txBody>
          </p:sp>
        </p:grpSp>
        <p:sp>
          <p:nvSpPr>
            <p:cNvPr id="31" name="Freeform 7"/>
            <p:cNvSpPr>
              <a:spLocks/>
            </p:cNvSpPr>
            <p:nvPr/>
          </p:nvSpPr>
          <p:spPr bwMode="auto">
            <a:xfrm>
              <a:off x="4434868" y="3185149"/>
              <a:ext cx="1843041" cy="1600710"/>
            </a:xfrm>
            <a:custGeom>
              <a:avLst/>
              <a:gdLst>
                <a:gd name="T0" fmla="*/ 3404 w 3431"/>
                <a:gd name="T1" fmla="*/ 1576 h 2999"/>
                <a:gd name="T2" fmla="*/ 3015 w 3431"/>
                <a:gd name="T3" fmla="*/ 2249 h 2999"/>
                <a:gd name="T4" fmla="*/ 2625 w 3431"/>
                <a:gd name="T5" fmla="*/ 2923 h 2999"/>
                <a:gd name="T6" fmla="*/ 2494 w 3431"/>
                <a:gd name="T7" fmla="*/ 2999 h 2999"/>
                <a:gd name="T8" fmla="*/ 1716 w 3431"/>
                <a:gd name="T9" fmla="*/ 2999 h 2999"/>
                <a:gd name="T10" fmla="*/ 938 w 3431"/>
                <a:gd name="T11" fmla="*/ 2999 h 2999"/>
                <a:gd name="T12" fmla="*/ 806 w 3431"/>
                <a:gd name="T13" fmla="*/ 2923 h 2999"/>
                <a:gd name="T14" fmla="*/ 417 w 3431"/>
                <a:gd name="T15" fmla="*/ 2249 h 2999"/>
                <a:gd name="T16" fmla="*/ 28 w 3431"/>
                <a:gd name="T17" fmla="*/ 1576 h 2999"/>
                <a:gd name="T18" fmla="*/ 28 w 3431"/>
                <a:gd name="T19" fmla="*/ 1424 h 2999"/>
                <a:gd name="T20" fmla="*/ 417 w 3431"/>
                <a:gd name="T21" fmla="*/ 750 h 2999"/>
                <a:gd name="T22" fmla="*/ 806 w 3431"/>
                <a:gd name="T23" fmla="*/ 76 h 2999"/>
                <a:gd name="T24" fmla="*/ 938 w 3431"/>
                <a:gd name="T25" fmla="*/ 0 h 2999"/>
                <a:gd name="T26" fmla="*/ 1716 w 3431"/>
                <a:gd name="T27" fmla="*/ 0 h 2999"/>
                <a:gd name="T28" fmla="*/ 2494 w 3431"/>
                <a:gd name="T29" fmla="*/ 0 h 2999"/>
                <a:gd name="T30" fmla="*/ 2625 w 3431"/>
                <a:gd name="T31" fmla="*/ 76 h 2999"/>
                <a:gd name="T32" fmla="*/ 3015 w 3431"/>
                <a:gd name="T33" fmla="*/ 750 h 2999"/>
                <a:gd name="T34" fmla="*/ 3404 w 3431"/>
                <a:gd name="T35" fmla="*/ 1424 h 2999"/>
                <a:gd name="T36" fmla="*/ 3404 w 3431"/>
                <a:gd name="T37" fmla="*/ 1576 h 29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431" h="2999">
                  <a:moveTo>
                    <a:pt x="3404" y="1576"/>
                  </a:moveTo>
                  <a:lnTo>
                    <a:pt x="3015" y="2249"/>
                  </a:lnTo>
                  <a:lnTo>
                    <a:pt x="2625" y="2923"/>
                  </a:lnTo>
                  <a:cubicBezTo>
                    <a:pt x="2598" y="2972"/>
                    <a:pt x="2550" y="2999"/>
                    <a:pt x="2494" y="2999"/>
                  </a:cubicBezTo>
                  <a:lnTo>
                    <a:pt x="1716" y="2999"/>
                  </a:lnTo>
                  <a:lnTo>
                    <a:pt x="938" y="2999"/>
                  </a:lnTo>
                  <a:cubicBezTo>
                    <a:pt x="882" y="2999"/>
                    <a:pt x="834" y="2972"/>
                    <a:pt x="806" y="2923"/>
                  </a:cubicBezTo>
                  <a:lnTo>
                    <a:pt x="417" y="2249"/>
                  </a:lnTo>
                  <a:lnTo>
                    <a:pt x="28" y="1576"/>
                  </a:lnTo>
                  <a:cubicBezTo>
                    <a:pt x="0" y="1527"/>
                    <a:pt x="0" y="1472"/>
                    <a:pt x="28" y="1424"/>
                  </a:cubicBezTo>
                  <a:lnTo>
                    <a:pt x="417" y="750"/>
                  </a:lnTo>
                  <a:lnTo>
                    <a:pt x="806" y="76"/>
                  </a:lnTo>
                  <a:cubicBezTo>
                    <a:pt x="834" y="28"/>
                    <a:pt x="882" y="0"/>
                    <a:pt x="938" y="0"/>
                  </a:cubicBezTo>
                  <a:lnTo>
                    <a:pt x="1716" y="0"/>
                  </a:lnTo>
                  <a:lnTo>
                    <a:pt x="2494" y="0"/>
                  </a:lnTo>
                  <a:cubicBezTo>
                    <a:pt x="2550" y="0"/>
                    <a:pt x="2598" y="28"/>
                    <a:pt x="2625" y="76"/>
                  </a:cubicBezTo>
                  <a:lnTo>
                    <a:pt x="3015" y="750"/>
                  </a:lnTo>
                  <a:lnTo>
                    <a:pt x="3404" y="1424"/>
                  </a:lnTo>
                  <a:cubicBezTo>
                    <a:pt x="3431" y="1472"/>
                    <a:pt x="3431" y="1527"/>
                    <a:pt x="3404" y="1576"/>
                  </a:cubicBezTo>
                  <a:close/>
                </a:path>
              </a:pathLst>
            </a:custGeom>
            <a:solidFill>
              <a:srgbClr val="007A37"/>
            </a:solidFill>
            <a:ln w="7938" cap="flat">
              <a:noFill/>
              <a:prstDash val="solid"/>
              <a:miter lim="800000"/>
              <a:headEnd/>
              <a:tailEnd/>
            </a:ln>
            <a:effectLst/>
          </p:spPr>
          <p:txBody>
            <a:bodyPr vert="horz" wrap="square" lIns="121920" tIns="60960" rIns="121920" bIns="60960" numCol="1" anchor="t" anchorCtr="0" compatLnSpc="1">
              <a:prstTxWarp prst="textNoShape">
                <a:avLst/>
              </a:prstTxWarp>
            </a:bodyPr>
            <a:lstStyle/>
            <a:p>
              <a:endParaRPr lang="zh-CN" altLang="en-US"/>
            </a:p>
          </p:txBody>
        </p:sp>
        <p:sp>
          <p:nvSpPr>
            <p:cNvPr id="32" name="TextBox 67"/>
            <p:cNvSpPr txBox="1"/>
            <p:nvPr/>
          </p:nvSpPr>
          <p:spPr>
            <a:xfrm>
              <a:off x="4891877" y="3730068"/>
              <a:ext cx="1185538" cy="437617"/>
            </a:xfrm>
            <a:prstGeom prst="rect">
              <a:avLst/>
            </a:prstGeom>
            <a:noFill/>
          </p:spPr>
          <p:txBody>
            <a:bodyPr wrap="square" rtlCol="0">
              <a:spAutoFit/>
            </a:bodyPr>
            <a:lstStyle/>
            <a:p>
              <a:r>
                <a:rPr lang="zh-CN" altLang="en-US" sz="1300" dirty="0">
                  <a:solidFill>
                    <a:schemeClr val="bg1"/>
                  </a:solidFill>
                  <a:latin typeface="微软雅黑" panose="020B0503020204020204" pitchFamily="34" charset="-122"/>
                  <a:ea typeface="微软雅黑" panose="020B0503020204020204" pitchFamily="34" charset="-122"/>
                </a:rPr>
                <a:t>第三月</a:t>
              </a:r>
            </a:p>
          </p:txBody>
        </p:sp>
      </p:grpSp>
      <p:grpSp>
        <p:nvGrpSpPr>
          <p:cNvPr id="35" name="组合 34"/>
          <p:cNvGrpSpPr/>
          <p:nvPr/>
        </p:nvGrpSpPr>
        <p:grpSpPr>
          <a:xfrm>
            <a:off x="2926000" y="3306774"/>
            <a:ext cx="1302928" cy="1137185"/>
            <a:chOff x="4376494" y="4851074"/>
            <a:chExt cx="1948823" cy="1702026"/>
          </a:xfrm>
        </p:grpSpPr>
        <p:grpSp>
          <p:nvGrpSpPr>
            <p:cNvPr id="36" name="组合 35"/>
            <p:cNvGrpSpPr/>
            <p:nvPr/>
          </p:nvGrpSpPr>
          <p:grpSpPr>
            <a:xfrm>
              <a:off x="4376494" y="4851074"/>
              <a:ext cx="1948823" cy="1702026"/>
              <a:chOff x="1511944" y="2420246"/>
              <a:chExt cx="2627152" cy="2294453"/>
            </a:xfrm>
            <a:effectLst>
              <a:outerShdw blurRad="203200" dist="38100" dir="3780000" sx="103000" sy="103000" algn="t" rotWithShape="0">
                <a:prstClr val="black">
                  <a:alpha val="25000"/>
                </a:prstClr>
              </a:outerShdw>
            </a:effectLst>
          </p:grpSpPr>
          <p:sp>
            <p:nvSpPr>
              <p:cNvPr id="39" name="Freeform 6"/>
              <p:cNvSpPr>
                <a:spLocks/>
              </p:cNvSpPr>
              <p:nvPr/>
            </p:nvSpPr>
            <p:spPr bwMode="auto">
              <a:xfrm>
                <a:off x="1511944" y="2420246"/>
                <a:ext cx="2627152" cy="2294453"/>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solidFill>
                <a:schemeClr val="bg1"/>
              </a:solidFill>
              <a:ln w="7938" cap="flat">
                <a:noFill/>
                <a:prstDash val="solid"/>
                <a:miter lim="800000"/>
                <a:headEnd/>
                <a:tailEnd/>
              </a:ln>
              <a:effectLst/>
            </p:spPr>
            <p:txBody>
              <a:bodyPr vert="horz" wrap="square" lIns="121920" tIns="60960" rIns="121920" bIns="60960" numCol="1" anchor="t" anchorCtr="0" compatLnSpc="1">
                <a:prstTxWarp prst="textNoShape">
                  <a:avLst/>
                </a:prstTxWarp>
              </a:bodyPr>
              <a:lstStyle/>
              <a:p>
                <a:endParaRPr lang="zh-CN" altLang="en-US"/>
              </a:p>
            </p:txBody>
          </p:sp>
          <p:sp>
            <p:nvSpPr>
              <p:cNvPr id="40" name="Freeform 6"/>
              <p:cNvSpPr>
                <a:spLocks/>
              </p:cNvSpPr>
              <p:nvPr/>
            </p:nvSpPr>
            <p:spPr bwMode="auto">
              <a:xfrm>
                <a:off x="1524106" y="2431739"/>
                <a:ext cx="2602832" cy="2271469"/>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gradFill>
                <a:gsLst>
                  <a:gs pos="0">
                    <a:schemeClr val="bg1">
                      <a:lumMod val="82000"/>
                      <a:lumOff val="18000"/>
                    </a:schemeClr>
                  </a:gs>
                  <a:gs pos="47000">
                    <a:srgbClr val="F5F5F5"/>
                  </a:gs>
                  <a:gs pos="100000">
                    <a:schemeClr val="bg1">
                      <a:lumMod val="95000"/>
                      <a:lumOff val="5000"/>
                    </a:schemeClr>
                  </a:gs>
                </a:gsLst>
                <a:lin ang="18900000" scaled="0"/>
              </a:gradFill>
              <a:ln w="7938" cap="flat">
                <a:noFill/>
                <a:prstDash val="solid"/>
                <a:miter lim="800000"/>
                <a:headEnd/>
                <a:tailEnd/>
              </a:ln>
              <a:effectLst/>
            </p:spPr>
            <p:txBody>
              <a:bodyPr vert="horz" wrap="square" lIns="121920" tIns="60960" rIns="121920" bIns="60960" numCol="1" anchor="t" anchorCtr="0" compatLnSpc="1">
                <a:prstTxWarp prst="textNoShape">
                  <a:avLst/>
                </a:prstTxWarp>
              </a:bodyPr>
              <a:lstStyle/>
              <a:p>
                <a:endParaRPr lang="zh-CN" altLang="en-US"/>
              </a:p>
            </p:txBody>
          </p:sp>
        </p:grpSp>
        <p:sp>
          <p:nvSpPr>
            <p:cNvPr id="37" name="Freeform 7"/>
            <p:cNvSpPr>
              <a:spLocks/>
            </p:cNvSpPr>
            <p:nvPr/>
          </p:nvSpPr>
          <p:spPr bwMode="auto">
            <a:xfrm>
              <a:off x="4439216" y="4915575"/>
              <a:ext cx="1823382" cy="1583637"/>
            </a:xfrm>
            <a:custGeom>
              <a:avLst/>
              <a:gdLst>
                <a:gd name="T0" fmla="*/ 3404 w 3431"/>
                <a:gd name="T1" fmla="*/ 1576 h 2999"/>
                <a:gd name="T2" fmla="*/ 3015 w 3431"/>
                <a:gd name="T3" fmla="*/ 2249 h 2999"/>
                <a:gd name="T4" fmla="*/ 2625 w 3431"/>
                <a:gd name="T5" fmla="*/ 2923 h 2999"/>
                <a:gd name="T6" fmla="*/ 2494 w 3431"/>
                <a:gd name="T7" fmla="*/ 2999 h 2999"/>
                <a:gd name="T8" fmla="*/ 1716 w 3431"/>
                <a:gd name="T9" fmla="*/ 2999 h 2999"/>
                <a:gd name="T10" fmla="*/ 938 w 3431"/>
                <a:gd name="T11" fmla="*/ 2999 h 2999"/>
                <a:gd name="T12" fmla="*/ 806 w 3431"/>
                <a:gd name="T13" fmla="*/ 2923 h 2999"/>
                <a:gd name="T14" fmla="*/ 417 w 3431"/>
                <a:gd name="T15" fmla="*/ 2249 h 2999"/>
                <a:gd name="T16" fmla="*/ 28 w 3431"/>
                <a:gd name="T17" fmla="*/ 1576 h 2999"/>
                <a:gd name="T18" fmla="*/ 28 w 3431"/>
                <a:gd name="T19" fmla="*/ 1424 h 2999"/>
                <a:gd name="T20" fmla="*/ 417 w 3431"/>
                <a:gd name="T21" fmla="*/ 750 h 2999"/>
                <a:gd name="T22" fmla="*/ 806 w 3431"/>
                <a:gd name="T23" fmla="*/ 76 h 2999"/>
                <a:gd name="T24" fmla="*/ 938 w 3431"/>
                <a:gd name="T25" fmla="*/ 0 h 2999"/>
                <a:gd name="T26" fmla="*/ 1716 w 3431"/>
                <a:gd name="T27" fmla="*/ 0 h 2999"/>
                <a:gd name="T28" fmla="*/ 2494 w 3431"/>
                <a:gd name="T29" fmla="*/ 0 h 2999"/>
                <a:gd name="T30" fmla="*/ 2625 w 3431"/>
                <a:gd name="T31" fmla="*/ 76 h 2999"/>
                <a:gd name="T32" fmla="*/ 3015 w 3431"/>
                <a:gd name="T33" fmla="*/ 750 h 2999"/>
                <a:gd name="T34" fmla="*/ 3404 w 3431"/>
                <a:gd name="T35" fmla="*/ 1424 h 2999"/>
                <a:gd name="T36" fmla="*/ 3404 w 3431"/>
                <a:gd name="T37" fmla="*/ 1576 h 29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431" h="2999">
                  <a:moveTo>
                    <a:pt x="3404" y="1576"/>
                  </a:moveTo>
                  <a:lnTo>
                    <a:pt x="3015" y="2249"/>
                  </a:lnTo>
                  <a:lnTo>
                    <a:pt x="2625" y="2923"/>
                  </a:lnTo>
                  <a:cubicBezTo>
                    <a:pt x="2598" y="2972"/>
                    <a:pt x="2550" y="2999"/>
                    <a:pt x="2494" y="2999"/>
                  </a:cubicBezTo>
                  <a:lnTo>
                    <a:pt x="1716" y="2999"/>
                  </a:lnTo>
                  <a:lnTo>
                    <a:pt x="938" y="2999"/>
                  </a:lnTo>
                  <a:cubicBezTo>
                    <a:pt x="882" y="2999"/>
                    <a:pt x="834" y="2972"/>
                    <a:pt x="806" y="2923"/>
                  </a:cubicBezTo>
                  <a:lnTo>
                    <a:pt x="417" y="2249"/>
                  </a:lnTo>
                  <a:lnTo>
                    <a:pt x="28" y="1576"/>
                  </a:lnTo>
                  <a:cubicBezTo>
                    <a:pt x="0" y="1527"/>
                    <a:pt x="0" y="1472"/>
                    <a:pt x="28" y="1424"/>
                  </a:cubicBezTo>
                  <a:lnTo>
                    <a:pt x="417" y="750"/>
                  </a:lnTo>
                  <a:lnTo>
                    <a:pt x="806" y="76"/>
                  </a:lnTo>
                  <a:cubicBezTo>
                    <a:pt x="834" y="28"/>
                    <a:pt x="882" y="0"/>
                    <a:pt x="938" y="0"/>
                  </a:cubicBezTo>
                  <a:lnTo>
                    <a:pt x="1716" y="0"/>
                  </a:lnTo>
                  <a:lnTo>
                    <a:pt x="2494" y="0"/>
                  </a:lnTo>
                  <a:cubicBezTo>
                    <a:pt x="2550" y="0"/>
                    <a:pt x="2598" y="28"/>
                    <a:pt x="2625" y="76"/>
                  </a:cubicBezTo>
                  <a:lnTo>
                    <a:pt x="3015" y="750"/>
                  </a:lnTo>
                  <a:lnTo>
                    <a:pt x="3404" y="1424"/>
                  </a:lnTo>
                  <a:cubicBezTo>
                    <a:pt x="3431" y="1472"/>
                    <a:pt x="3431" y="1527"/>
                    <a:pt x="3404" y="1576"/>
                  </a:cubicBezTo>
                  <a:close/>
                </a:path>
              </a:pathLst>
            </a:custGeom>
            <a:solidFill>
              <a:srgbClr val="007A37"/>
            </a:solidFill>
            <a:ln w="7938" cap="flat">
              <a:noFill/>
              <a:prstDash val="solid"/>
              <a:miter lim="800000"/>
              <a:headEnd/>
              <a:tailEnd/>
            </a:ln>
            <a:effectLst/>
          </p:spPr>
          <p:txBody>
            <a:bodyPr vert="horz" wrap="square" lIns="121920" tIns="60960" rIns="121920" bIns="60960" numCol="1" anchor="t" anchorCtr="0" compatLnSpc="1">
              <a:prstTxWarp prst="textNoShape">
                <a:avLst/>
              </a:prstTxWarp>
            </a:bodyPr>
            <a:lstStyle/>
            <a:p>
              <a:endParaRPr lang="zh-CN" altLang="en-US"/>
            </a:p>
          </p:txBody>
        </p:sp>
        <p:sp>
          <p:nvSpPr>
            <p:cNvPr id="38" name="TextBox 73"/>
            <p:cNvSpPr txBox="1"/>
            <p:nvPr/>
          </p:nvSpPr>
          <p:spPr>
            <a:xfrm>
              <a:off x="4886397" y="5462945"/>
              <a:ext cx="1185538" cy="437617"/>
            </a:xfrm>
            <a:prstGeom prst="rect">
              <a:avLst/>
            </a:prstGeom>
            <a:noFill/>
          </p:spPr>
          <p:txBody>
            <a:bodyPr wrap="square" rtlCol="0">
              <a:spAutoFit/>
            </a:bodyPr>
            <a:lstStyle/>
            <a:p>
              <a:r>
                <a:rPr lang="zh-CN" altLang="en-US" sz="1300" dirty="0">
                  <a:solidFill>
                    <a:schemeClr val="bg1"/>
                  </a:solidFill>
                  <a:latin typeface="微软雅黑" panose="020B0503020204020204" pitchFamily="34" charset="-122"/>
                  <a:ea typeface="微软雅黑" panose="020B0503020204020204" pitchFamily="34" charset="-122"/>
                </a:rPr>
                <a:t>第四月</a:t>
              </a:r>
            </a:p>
          </p:txBody>
        </p:sp>
      </p:grpSp>
      <p:grpSp>
        <p:nvGrpSpPr>
          <p:cNvPr id="41" name="组合 40"/>
          <p:cNvGrpSpPr/>
          <p:nvPr/>
        </p:nvGrpSpPr>
        <p:grpSpPr>
          <a:xfrm>
            <a:off x="4674159" y="2164079"/>
            <a:ext cx="3690594" cy="2187222"/>
            <a:chOff x="6991259" y="3140803"/>
            <a:chExt cx="5520117" cy="3273616"/>
          </a:xfrm>
        </p:grpSpPr>
        <p:cxnSp>
          <p:nvCxnSpPr>
            <p:cNvPr id="42" name="直接箭头连接符 41"/>
            <p:cNvCxnSpPr/>
            <p:nvPr/>
          </p:nvCxnSpPr>
          <p:spPr>
            <a:xfrm>
              <a:off x="8039682" y="6292167"/>
              <a:ext cx="4471694" cy="0"/>
            </a:xfrm>
            <a:prstGeom prst="straightConnector1">
              <a:avLst/>
            </a:prstGeom>
            <a:ln>
              <a:solidFill>
                <a:schemeClr val="tx1">
                  <a:lumMod val="50000"/>
                  <a:lumOff val="5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43" name="直接箭头连接符 42"/>
            <p:cNvCxnSpPr/>
            <p:nvPr/>
          </p:nvCxnSpPr>
          <p:spPr>
            <a:xfrm flipV="1">
              <a:off x="8039039" y="3140803"/>
              <a:ext cx="0" cy="3130693"/>
            </a:xfrm>
            <a:prstGeom prst="straightConnector1">
              <a:avLst/>
            </a:prstGeom>
            <a:ln>
              <a:solidFill>
                <a:schemeClr val="tx1">
                  <a:lumMod val="50000"/>
                  <a:lumOff val="50000"/>
                </a:schemeClr>
              </a:solidFill>
              <a:tailEnd type="arrow"/>
            </a:ln>
          </p:spPr>
          <p:style>
            <a:lnRef idx="1">
              <a:schemeClr val="accent1"/>
            </a:lnRef>
            <a:fillRef idx="0">
              <a:schemeClr val="accent1"/>
            </a:fillRef>
            <a:effectRef idx="0">
              <a:schemeClr val="accent1"/>
            </a:effectRef>
            <a:fontRef idx="minor">
              <a:schemeClr val="tx1"/>
            </a:fontRef>
          </p:style>
        </p:cxnSp>
        <p:sp>
          <p:nvSpPr>
            <p:cNvPr id="44" name="TextBox 79"/>
            <p:cNvSpPr txBox="1"/>
            <p:nvPr/>
          </p:nvSpPr>
          <p:spPr>
            <a:xfrm>
              <a:off x="6991259" y="3398595"/>
              <a:ext cx="1097674" cy="737017"/>
            </a:xfrm>
            <a:prstGeom prst="rect">
              <a:avLst/>
            </a:prstGeom>
            <a:noFill/>
          </p:spPr>
          <p:txBody>
            <a:bodyPr wrap="square" lIns="121908" tIns="60953" rIns="121908" bIns="60953" rtlCol="0">
              <a:spAutoFit/>
            </a:bodyPr>
            <a:lstStyle/>
            <a:p>
              <a:r>
                <a:rPr lang="zh-CN" altLang="en-US" sz="1200" dirty="0">
                  <a:solidFill>
                    <a:schemeClr val="bg1">
                      <a:lumMod val="50000"/>
                    </a:schemeClr>
                  </a:solidFill>
                  <a:latin typeface="微软雅黑" panose="020B0503020204020204" pitchFamily="34" charset="-122"/>
                  <a:ea typeface="微软雅黑" panose="020B0503020204020204" pitchFamily="34" charset="-122"/>
                </a:rPr>
                <a:t>第四月</a:t>
              </a:r>
            </a:p>
          </p:txBody>
        </p:sp>
        <p:sp>
          <p:nvSpPr>
            <p:cNvPr id="45" name="TextBox 80"/>
            <p:cNvSpPr txBox="1"/>
            <p:nvPr/>
          </p:nvSpPr>
          <p:spPr>
            <a:xfrm>
              <a:off x="6991259" y="4232255"/>
              <a:ext cx="1097674" cy="737017"/>
            </a:xfrm>
            <a:prstGeom prst="rect">
              <a:avLst/>
            </a:prstGeom>
            <a:noFill/>
          </p:spPr>
          <p:txBody>
            <a:bodyPr wrap="square" lIns="121908" tIns="60953" rIns="121908" bIns="60953" rtlCol="0">
              <a:spAutoFit/>
            </a:bodyPr>
            <a:lstStyle/>
            <a:p>
              <a:r>
                <a:rPr lang="zh-CN" altLang="en-US" sz="1200" dirty="0">
                  <a:solidFill>
                    <a:schemeClr val="bg1">
                      <a:lumMod val="50000"/>
                    </a:schemeClr>
                  </a:solidFill>
                  <a:latin typeface="微软雅黑" panose="020B0503020204020204" pitchFamily="34" charset="-122"/>
                  <a:ea typeface="微软雅黑" panose="020B0503020204020204" pitchFamily="34" charset="-122"/>
                </a:rPr>
                <a:t>第三月</a:t>
              </a:r>
            </a:p>
          </p:txBody>
        </p:sp>
        <p:sp>
          <p:nvSpPr>
            <p:cNvPr id="46" name="TextBox 81"/>
            <p:cNvSpPr txBox="1"/>
            <p:nvPr/>
          </p:nvSpPr>
          <p:spPr>
            <a:xfrm>
              <a:off x="6991259" y="5004668"/>
              <a:ext cx="1097674" cy="737017"/>
            </a:xfrm>
            <a:prstGeom prst="rect">
              <a:avLst/>
            </a:prstGeom>
            <a:noFill/>
          </p:spPr>
          <p:txBody>
            <a:bodyPr wrap="square" lIns="121908" tIns="60953" rIns="121908" bIns="60953" rtlCol="0">
              <a:spAutoFit/>
            </a:bodyPr>
            <a:lstStyle/>
            <a:p>
              <a:r>
                <a:rPr lang="zh-CN" altLang="en-US" sz="1200" dirty="0">
                  <a:solidFill>
                    <a:schemeClr val="bg1">
                      <a:lumMod val="50000"/>
                    </a:schemeClr>
                  </a:solidFill>
                  <a:latin typeface="微软雅黑" panose="020B0503020204020204" pitchFamily="34" charset="-122"/>
                  <a:ea typeface="微软雅黑" panose="020B0503020204020204" pitchFamily="34" charset="-122"/>
                </a:rPr>
                <a:t>第二月</a:t>
              </a:r>
            </a:p>
          </p:txBody>
        </p:sp>
        <p:sp>
          <p:nvSpPr>
            <p:cNvPr id="47" name="TextBox 82"/>
            <p:cNvSpPr txBox="1"/>
            <p:nvPr/>
          </p:nvSpPr>
          <p:spPr>
            <a:xfrm>
              <a:off x="6991259" y="5677402"/>
              <a:ext cx="1097674" cy="737017"/>
            </a:xfrm>
            <a:prstGeom prst="rect">
              <a:avLst/>
            </a:prstGeom>
            <a:noFill/>
          </p:spPr>
          <p:txBody>
            <a:bodyPr wrap="square" lIns="121908" tIns="60953" rIns="121908" bIns="60953" rtlCol="0">
              <a:spAutoFit/>
            </a:bodyPr>
            <a:lstStyle/>
            <a:p>
              <a:r>
                <a:rPr lang="zh-CN" altLang="en-US" sz="1200" dirty="0">
                  <a:solidFill>
                    <a:schemeClr val="bg1">
                      <a:lumMod val="50000"/>
                    </a:schemeClr>
                  </a:solidFill>
                  <a:latin typeface="微软雅黑" panose="020B0503020204020204" pitchFamily="34" charset="-122"/>
                  <a:ea typeface="微软雅黑" panose="020B0503020204020204" pitchFamily="34" charset="-122"/>
                </a:rPr>
                <a:t>第一月</a:t>
              </a:r>
            </a:p>
          </p:txBody>
        </p:sp>
      </p:grpSp>
      <p:grpSp>
        <p:nvGrpSpPr>
          <p:cNvPr id="48" name="组合 47"/>
          <p:cNvGrpSpPr/>
          <p:nvPr/>
        </p:nvGrpSpPr>
        <p:grpSpPr>
          <a:xfrm>
            <a:off x="1259632" y="1277991"/>
            <a:ext cx="2566735" cy="836057"/>
            <a:chOff x="6084168" y="1274556"/>
            <a:chExt cx="2317853" cy="862195"/>
          </a:xfrm>
        </p:grpSpPr>
        <p:sp>
          <p:nvSpPr>
            <p:cNvPr id="49" name="TextBox 84"/>
            <p:cNvSpPr txBox="1"/>
            <p:nvPr/>
          </p:nvSpPr>
          <p:spPr>
            <a:xfrm>
              <a:off x="6084168" y="1514664"/>
              <a:ext cx="2317853" cy="622087"/>
            </a:xfrm>
            <a:prstGeom prst="rect">
              <a:avLst/>
            </a:prstGeom>
            <a:noFill/>
          </p:spPr>
          <p:txBody>
            <a:bodyPr wrap="square" lIns="121908" tIns="60953" rIns="121908" bIns="60953" rtlCol="0">
              <a:spAutoFit/>
            </a:bodyPr>
            <a:lstStyle/>
            <a:p>
              <a:pPr>
                <a:lnSpc>
                  <a:spcPct val="130000"/>
                </a:lnSpc>
              </a:pPr>
              <a:r>
                <a:rPr lang="zh-CN" altLang="en-US" sz="800" dirty="0">
                  <a:solidFill>
                    <a:schemeClr val="tx1">
                      <a:lumMod val="75000"/>
                      <a:lumOff val="25000"/>
                    </a:schemeClr>
                  </a:solidFill>
                  <a:latin typeface="微软雅黑" pitchFamily="34" charset="-122"/>
                  <a:ea typeface="微软雅黑" pitchFamily="34" charset="-122"/>
                </a:rPr>
                <a:t>您的内容打在这里，或者通过您的内容打在这里，或者您的内容打在这里，或者您的内容打在这里，</a:t>
              </a:r>
            </a:p>
          </p:txBody>
        </p:sp>
        <p:sp>
          <p:nvSpPr>
            <p:cNvPr id="50" name="TextBox 85"/>
            <p:cNvSpPr txBox="1"/>
            <p:nvPr/>
          </p:nvSpPr>
          <p:spPr>
            <a:xfrm>
              <a:off x="6109640" y="1274556"/>
              <a:ext cx="1008112" cy="666538"/>
            </a:xfrm>
            <a:prstGeom prst="rect">
              <a:avLst/>
            </a:prstGeom>
            <a:noFill/>
          </p:spPr>
          <p:txBody>
            <a:bodyPr wrap="square" lIns="121908" tIns="0" rIns="121908" bIns="0" rtlCol="0" anchor="t">
              <a:spAutoFit/>
            </a:bodyPr>
            <a:lstStyle/>
            <a:p>
              <a:pPr>
                <a:lnSpc>
                  <a:spcPct val="150000"/>
                </a:lnSpc>
              </a:pPr>
              <a:r>
                <a:rPr lang="zh-CN" altLang="en-US" dirty="0">
                  <a:solidFill>
                    <a:schemeClr val="tx1">
                      <a:lumMod val="75000"/>
                      <a:lumOff val="25000"/>
                    </a:schemeClr>
                  </a:solidFill>
                  <a:latin typeface="微软雅黑" pitchFamily="34" charset="-122"/>
                  <a:ea typeface="微软雅黑" pitchFamily="34" charset="-122"/>
                  <a:cs typeface="华文黑体" pitchFamily="2" charset="-122"/>
                </a:rPr>
                <a:t>添加标题</a:t>
              </a:r>
            </a:p>
          </p:txBody>
        </p:sp>
      </p:grpSp>
    </p:spTree>
    <p:extLst>
      <p:ext uri="{BB962C8B-B14F-4D97-AF65-F5344CB8AC3E}">
        <p14:creationId xmlns:p14="http://schemas.microsoft.com/office/powerpoint/2010/main" val="1893165106"/>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par>
                              <p:cTn id="8" fill="hold">
                                <p:stCondLst>
                                  <p:cond delay="500"/>
                                </p:stCondLst>
                                <p:childTnLst>
                                  <p:par>
                                    <p:cTn id="9" presetID="2" presetClass="entr" presetSubtype="9" accel="55000" fill="hold" nodeType="afterEffect" p14:presetBounceEnd="48000">
                                      <p:stCondLst>
                                        <p:cond delay="0"/>
                                      </p:stCondLst>
                                      <p:childTnLst>
                                        <p:set>
                                          <p:cBhvr>
                                            <p:cTn id="10" dur="1" fill="hold">
                                              <p:stCondLst>
                                                <p:cond delay="0"/>
                                              </p:stCondLst>
                                            </p:cTn>
                                            <p:tgtEl>
                                              <p:spTgt spid="17"/>
                                            </p:tgtEl>
                                            <p:attrNameLst>
                                              <p:attrName>style.visibility</p:attrName>
                                            </p:attrNameLst>
                                          </p:cBhvr>
                                          <p:to>
                                            <p:strVal val="visible"/>
                                          </p:to>
                                        </p:set>
                                        <p:anim calcmode="lin" valueType="num" p14:bounceEnd="48000">
                                          <p:cBhvr additive="base">
                                            <p:cTn id="11" dur="1500" fill="hold"/>
                                            <p:tgtEl>
                                              <p:spTgt spid="17"/>
                                            </p:tgtEl>
                                            <p:attrNameLst>
                                              <p:attrName>ppt_x</p:attrName>
                                            </p:attrNameLst>
                                          </p:cBhvr>
                                          <p:tavLst>
                                            <p:tav tm="0">
                                              <p:val>
                                                <p:strVal val="0-#ppt_w/2"/>
                                              </p:val>
                                            </p:tav>
                                            <p:tav tm="100000">
                                              <p:val>
                                                <p:strVal val="#ppt_x"/>
                                              </p:val>
                                            </p:tav>
                                          </p:tavLst>
                                        </p:anim>
                                        <p:anim calcmode="lin" valueType="num" p14:bounceEnd="48000">
                                          <p:cBhvr additive="base">
                                            <p:cTn id="12" dur="1500" fill="hold"/>
                                            <p:tgtEl>
                                              <p:spTgt spid="17"/>
                                            </p:tgtEl>
                                            <p:attrNameLst>
                                              <p:attrName>ppt_y</p:attrName>
                                            </p:attrNameLst>
                                          </p:cBhvr>
                                          <p:tavLst>
                                            <p:tav tm="0">
                                              <p:val>
                                                <p:strVal val="0-#ppt_h/2"/>
                                              </p:val>
                                            </p:tav>
                                            <p:tav tm="100000">
                                              <p:val>
                                                <p:strVal val="#ppt_y"/>
                                              </p:val>
                                            </p:tav>
                                          </p:tavLst>
                                        </p:anim>
                                      </p:childTnLst>
                                    </p:cTn>
                                  </p:par>
                                  <p:par>
                                    <p:cTn id="13" presetID="2" presetClass="entr" presetSubtype="12" accel="55000" fill="hold" nodeType="withEffect" p14:presetBounceEnd="48000">
                                      <p:stCondLst>
                                        <p:cond delay="0"/>
                                      </p:stCondLst>
                                      <p:childTnLst>
                                        <p:set>
                                          <p:cBhvr>
                                            <p:cTn id="14" dur="1" fill="hold">
                                              <p:stCondLst>
                                                <p:cond delay="0"/>
                                              </p:stCondLst>
                                            </p:cTn>
                                            <p:tgtEl>
                                              <p:spTgt spid="23"/>
                                            </p:tgtEl>
                                            <p:attrNameLst>
                                              <p:attrName>style.visibility</p:attrName>
                                            </p:attrNameLst>
                                          </p:cBhvr>
                                          <p:to>
                                            <p:strVal val="visible"/>
                                          </p:to>
                                        </p:set>
                                        <p:anim calcmode="lin" valueType="num" p14:bounceEnd="48000">
                                          <p:cBhvr additive="base">
                                            <p:cTn id="15" dur="1500" fill="hold"/>
                                            <p:tgtEl>
                                              <p:spTgt spid="23"/>
                                            </p:tgtEl>
                                            <p:attrNameLst>
                                              <p:attrName>ppt_x</p:attrName>
                                            </p:attrNameLst>
                                          </p:cBhvr>
                                          <p:tavLst>
                                            <p:tav tm="0">
                                              <p:val>
                                                <p:strVal val="0-#ppt_w/2"/>
                                              </p:val>
                                            </p:tav>
                                            <p:tav tm="100000">
                                              <p:val>
                                                <p:strVal val="#ppt_x"/>
                                              </p:val>
                                            </p:tav>
                                          </p:tavLst>
                                        </p:anim>
                                        <p:anim calcmode="lin" valueType="num" p14:bounceEnd="48000">
                                          <p:cBhvr additive="base">
                                            <p:cTn id="16" dur="1500" fill="hold"/>
                                            <p:tgtEl>
                                              <p:spTgt spid="23"/>
                                            </p:tgtEl>
                                            <p:attrNameLst>
                                              <p:attrName>ppt_y</p:attrName>
                                            </p:attrNameLst>
                                          </p:cBhvr>
                                          <p:tavLst>
                                            <p:tav tm="0">
                                              <p:val>
                                                <p:strVal val="1+#ppt_h/2"/>
                                              </p:val>
                                            </p:tav>
                                            <p:tav tm="100000">
                                              <p:val>
                                                <p:strVal val="#ppt_y"/>
                                              </p:val>
                                            </p:tav>
                                          </p:tavLst>
                                        </p:anim>
                                      </p:childTnLst>
                                    </p:cTn>
                                  </p:par>
                                  <p:par>
                                    <p:cTn id="17" presetID="2" presetClass="entr" presetSubtype="3" accel="55000" fill="hold" nodeType="withEffect" p14:presetBounceEnd="48000">
                                      <p:stCondLst>
                                        <p:cond delay="0"/>
                                      </p:stCondLst>
                                      <p:childTnLst>
                                        <p:set>
                                          <p:cBhvr>
                                            <p:cTn id="18" dur="1" fill="hold">
                                              <p:stCondLst>
                                                <p:cond delay="0"/>
                                              </p:stCondLst>
                                            </p:cTn>
                                            <p:tgtEl>
                                              <p:spTgt spid="29"/>
                                            </p:tgtEl>
                                            <p:attrNameLst>
                                              <p:attrName>style.visibility</p:attrName>
                                            </p:attrNameLst>
                                          </p:cBhvr>
                                          <p:to>
                                            <p:strVal val="visible"/>
                                          </p:to>
                                        </p:set>
                                        <p:anim calcmode="lin" valueType="num" p14:bounceEnd="48000">
                                          <p:cBhvr additive="base">
                                            <p:cTn id="19" dur="1500" fill="hold"/>
                                            <p:tgtEl>
                                              <p:spTgt spid="29"/>
                                            </p:tgtEl>
                                            <p:attrNameLst>
                                              <p:attrName>ppt_x</p:attrName>
                                            </p:attrNameLst>
                                          </p:cBhvr>
                                          <p:tavLst>
                                            <p:tav tm="0">
                                              <p:val>
                                                <p:strVal val="1+#ppt_w/2"/>
                                              </p:val>
                                            </p:tav>
                                            <p:tav tm="100000">
                                              <p:val>
                                                <p:strVal val="#ppt_x"/>
                                              </p:val>
                                            </p:tav>
                                          </p:tavLst>
                                        </p:anim>
                                        <p:anim calcmode="lin" valueType="num" p14:bounceEnd="48000">
                                          <p:cBhvr additive="base">
                                            <p:cTn id="20" dur="1500" fill="hold"/>
                                            <p:tgtEl>
                                              <p:spTgt spid="29"/>
                                            </p:tgtEl>
                                            <p:attrNameLst>
                                              <p:attrName>ppt_y</p:attrName>
                                            </p:attrNameLst>
                                          </p:cBhvr>
                                          <p:tavLst>
                                            <p:tav tm="0">
                                              <p:val>
                                                <p:strVal val="0-#ppt_h/2"/>
                                              </p:val>
                                            </p:tav>
                                            <p:tav tm="100000">
                                              <p:val>
                                                <p:strVal val="#ppt_y"/>
                                              </p:val>
                                            </p:tav>
                                          </p:tavLst>
                                        </p:anim>
                                      </p:childTnLst>
                                    </p:cTn>
                                  </p:par>
                                  <p:par>
                                    <p:cTn id="21" presetID="2" presetClass="entr" presetSubtype="6" accel="55000" fill="hold" nodeType="withEffect" p14:presetBounceEnd="48000">
                                      <p:stCondLst>
                                        <p:cond delay="0"/>
                                      </p:stCondLst>
                                      <p:childTnLst>
                                        <p:set>
                                          <p:cBhvr>
                                            <p:cTn id="22" dur="1" fill="hold">
                                              <p:stCondLst>
                                                <p:cond delay="0"/>
                                              </p:stCondLst>
                                            </p:cTn>
                                            <p:tgtEl>
                                              <p:spTgt spid="35"/>
                                            </p:tgtEl>
                                            <p:attrNameLst>
                                              <p:attrName>style.visibility</p:attrName>
                                            </p:attrNameLst>
                                          </p:cBhvr>
                                          <p:to>
                                            <p:strVal val="visible"/>
                                          </p:to>
                                        </p:set>
                                        <p:anim calcmode="lin" valueType="num" p14:bounceEnd="48000">
                                          <p:cBhvr additive="base">
                                            <p:cTn id="23" dur="1500" fill="hold"/>
                                            <p:tgtEl>
                                              <p:spTgt spid="35"/>
                                            </p:tgtEl>
                                            <p:attrNameLst>
                                              <p:attrName>ppt_x</p:attrName>
                                            </p:attrNameLst>
                                          </p:cBhvr>
                                          <p:tavLst>
                                            <p:tav tm="0">
                                              <p:val>
                                                <p:strVal val="1+#ppt_w/2"/>
                                              </p:val>
                                            </p:tav>
                                            <p:tav tm="100000">
                                              <p:val>
                                                <p:strVal val="#ppt_x"/>
                                              </p:val>
                                            </p:tav>
                                          </p:tavLst>
                                        </p:anim>
                                        <p:anim calcmode="lin" valueType="num" p14:bounceEnd="48000">
                                          <p:cBhvr additive="base">
                                            <p:cTn id="24" dur="1500" fill="hold"/>
                                            <p:tgtEl>
                                              <p:spTgt spid="35"/>
                                            </p:tgtEl>
                                            <p:attrNameLst>
                                              <p:attrName>ppt_y</p:attrName>
                                            </p:attrNameLst>
                                          </p:cBhvr>
                                          <p:tavLst>
                                            <p:tav tm="0">
                                              <p:val>
                                                <p:strVal val="1+#ppt_h/2"/>
                                              </p:val>
                                            </p:tav>
                                            <p:tav tm="100000">
                                              <p:val>
                                                <p:strVal val="#ppt_y"/>
                                              </p:val>
                                            </p:tav>
                                          </p:tavLst>
                                        </p:anim>
                                      </p:childTnLst>
                                    </p:cTn>
                                  </p:par>
                                </p:childTnLst>
                              </p:cTn>
                            </p:par>
                            <p:par>
                              <p:cTn id="25" fill="hold">
                                <p:stCondLst>
                                  <p:cond delay="2000"/>
                                </p:stCondLst>
                                <p:childTnLst>
                                  <p:par>
                                    <p:cTn id="26" presetID="42" presetClass="entr" presetSubtype="0" fill="hold" nodeType="afterEffect">
                                      <p:stCondLst>
                                        <p:cond delay="0"/>
                                      </p:stCondLst>
                                      <p:childTnLst>
                                        <p:set>
                                          <p:cBhvr>
                                            <p:cTn id="27" dur="1" fill="hold">
                                              <p:stCondLst>
                                                <p:cond delay="0"/>
                                              </p:stCondLst>
                                            </p:cTn>
                                            <p:tgtEl>
                                              <p:spTgt spid="48"/>
                                            </p:tgtEl>
                                            <p:attrNameLst>
                                              <p:attrName>style.visibility</p:attrName>
                                            </p:attrNameLst>
                                          </p:cBhvr>
                                          <p:to>
                                            <p:strVal val="visible"/>
                                          </p:to>
                                        </p:set>
                                        <p:animEffect transition="in" filter="fade">
                                          <p:cBhvr>
                                            <p:cTn id="28" dur="1000"/>
                                            <p:tgtEl>
                                              <p:spTgt spid="48"/>
                                            </p:tgtEl>
                                          </p:cBhvr>
                                        </p:animEffect>
                                        <p:anim calcmode="lin" valueType="num">
                                          <p:cBhvr>
                                            <p:cTn id="29" dur="1000" fill="hold"/>
                                            <p:tgtEl>
                                              <p:spTgt spid="48"/>
                                            </p:tgtEl>
                                            <p:attrNameLst>
                                              <p:attrName>ppt_x</p:attrName>
                                            </p:attrNameLst>
                                          </p:cBhvr>
                                          <p:tavLst>
                                            <p:tav tm="0">
                                              <p:val>
                                                <p:strVal val="#ppt_x"/>
                                              </p:val>
                                            </p:tav>
                                            <p:tav tm="100000">
                                              <p:val>
                                                <p:strVal val="#ppt_x"/>
                                              </p:val>
                                            </p:tav>
                                          </p:tavLst>
                                        </p:anim>
                                        <p:anim calcmode="lin" valueType="num">
                                          <p:cBhvr>
                                            <p:cTn id="30" dur="1000" fill="hold"/>
                                            <p:tgtEl>
                                              <p:spTgt spid="48"/>
                                            </p:tgtEl>
                                            <p:attrNameLst>
                                              <p:attrName>ppt_y</p:attrName>
                                            </p:attrNameLst>
                                          </p:cBhvr>
                                          <p:tavLst>
                                            <p:tav tm="0">
                                              <p:val>
                                                <p:strVal val="#ppt_y+.1"/>
                                              </p:val>
                                            </p:tav>
                                            <p:tav tm="100000">
                                              <p:val>
                                                <p:strVal val="#ppt_y"/>
                                              </p:val>
                                            </p:tav>
                                          </p:tavLst>
                                        </p:anim>
                                      </p:childTnLst>
                                    </p:cTn>
                                  </p:par>
                                </p:childTnLst>
                              </p:cTn>
                            </p:par>
                            <p:par>
                              <p:cTn id="31" fill="hold">
                                <p:stCondLst>
                                  <p:cond delay="3000"/>
                                </p:stCondLst>
                                <p:childTnLst>
                                  <p:par>
                                    <p:cTn id="32" presetID="22" presetClass="entr" presetSubtype="8" fill="hold" nodeType="afterEffect">
                                      <p:stCondLst>
                                        <p:cond delay="0"/>
                                      </p:stCondLst>
                                      <p:childTnLst>
                                        <p:set>
                                          <p:cBhvr>
                                            <p:cTn id="33" dur="1" fill="hold">
                                              <p:stCondLst>
                                                <p:cond delay="0"/>
                                              </p:stCondLst>
                                            </p:cTn>
                                            <p:tgtEl>
                                              <p:spTgt spid="41"/>
                                            </p:tgtEl>
                                            <p:attrNameLst>
                                              <p:attrName>style.visibility</p:attrName>
                                            </p:attrNameLst>
                                          </p:cBhvr>
                                          <p:to>
                                            <p:strVal val="visible"/>
                                          </p:to>
                                        </p:set>
                                        <p:animEffect transition="in" filter="wipe(left)">
                                          <p:cBhvr>
                                            <p:cTn id="34" dur="500"/>
                                            <p:tgtEl>
                                              <p:spTgt spid="41"/>
                                            </p:tgtEl>
                                          </p:cBhvr>
                                        </p:animEffect>
                                      </p:childTnLst>
                                    </p:cTn>
                                  </p:par>
                                </p:childTnLst>
                              </p:cTn>
                            </p:par>
                            <p:par>
                              <p:cTn id="35" fill="hold">
                                <p:stCondLst>
                                  <p:cond delay="3500"/>
                                </p:stCondLst>
                                <p:childTnLst>
                                  <p:par>
                                    <p:cTn id="36" presetID="22" presetClass="entr" presetSubtype="4" fill="hold" nodeType="afterEffect">
                                      <p:stCondLst>
                                        <p:cond delay="0"/>
                                      </p:stCondLst>
                                      <p:childTnLst>
                                        <p:set>
                                          <p:cBhvr>
                                            <p:cTn id="37" dur="1" fill="hold">
                                              <p:stCondLst>
                                                <p:cond delay="0"/>
                                              </p:stCondLst>
                                            </p:cTn>
                                            <p:tgtEl>
                                              <p:spTgt spid="8"/>
                                            </p:tgtEl>
                                            <p:attrNameLst>
                                              <p:attrName>style.visibility</p:attrName>
                                            </p:attrNameLst>
                                          </p:cBhvr>
                                          <p:to>
                                            <p:strVal val="visible"/>
                                          </p:to>
                                        </p:set>
                                        <p:animEffect transition="in" filter="wipe(down)">
                                          <p:cBhvr>
                                            <p:cTn id="38" dur="500"/>
                                            <p:tgtEl>
                                              <p:spTgt spid="8"/>
                                            </p:tgtEl>
                                          </p:cBhvr>
                                        </p:animEffect>
                                      </p:childTnLst>
                                    </p:cTn>
                                  </p:par>
                                </p:childTnLst>
                              </p:cTn>
                            </p:par>
                            <p:par>
                              <p:cTn id="39" fill="hold">
                                <p:stCondLst>
                                  <p:cond delay="4000"/>
                                </p:stCondLst>
                                <p:childTnLst>
                                  <p:par>
                                    <p:cTn id="40" presetID="10" presetClass="entr" presetSubtype="0" fill="hold" grpId="0" nodeType="afterEffect">
                                      <p:stCondLst>
                                        <p:cond delay="0"/>
                                      </p:stCondLst>
                                      <p:childTnLst>
                                        <p:set>
                                          <p:cBhvr>
                                            <p:cTn id="41" dur="1" fill="hold">
                                              <p:stCondLst>
                                                <p:cond delay="0"/>
                                              </p:stCondLst>
                                            </p:cTn>
                                            <p:tgtEl>
                                              <p:spTgt spid="7"/>
                                            </p:tgtEl>
                                            <p:attrNameLst>
                                              <p:attrName>style.visibility</p:attrName>
                                            </p:attrNameLst>
                                          </p:cBhvr>
                                          <p:to>
                                            <p:strVal val="visible"/>
                                          </p:to>
                                        </p:set>
                                        <p:animEffect transition="in" filter="fade">
                                          <p:cBhvr>
                                            <p:cTn id="42" dur="200"/>
                                            <p:tgtEl>
                                              <p:spTgt spid="7"/>
                                            </p:tgtEl>
                                          </p:cBhvr>
                                        </p:animEffect>
                                      </p:childTnLst>
                                    </p:cTn>
                                  </p:par>
                                </p:childTnLst>
                              </p:cTn>
                            </p:par>
                            <p:par>
                              <p:cTn id="43" fill="hold">
                                <p:stCondLst>
                                  <p:cond delay="4200"/>
                                </p:stCondLst>
                                <p:childTnLst>
                                  <p:par>
                                    <p:cTn id="44" presetID="10" presetClass="entr" presetSubtype="0" fill="hold" grpId="0" nodeType="afterEffect">
                                      <p:stCondLst>
                                        <p:cond delay="0"/>
                                      </p:stCondLst>
                                      <p:childTnLst>
                                        <p:set>
                                          <p:cBhvr>
                                            <p:cTn id="45" dur="1" fill="hold">
                                              <p:stCondLst>
                                                <p:cond delay="0"/>
                                              </p:stCondLst>
                                            </p:cTn>
                                            <p:tgtEl>
                                              <p:spTgt spid="6"/>
                                            </p:tgtEl>
                                            <p:attrNameLst>
                                              <p:attrName>style.visibility</p:attrName>
                                            </p:attrNameLst>
                                          </p:cBhvr>
                                          <p:to>
                                            <p:strVal val="visible"/>
                                          </p:to>
                                        </p:set>
                                        <p:animEffect transition="in" filter="fade">
                                          <p:cBhvr>
                                            <p:cTn id="46" dur="200"/>
                                            <p:tgtEl>
                                              <p:spTgt spid="6"/>
                                            </p:tgtEl>
                                          </p:cBhvr>
                                        </p:animEffect>
                                      </p:childTnLst>
                                    </p:cTn>
                                  </p:par>
                                </p:childTnLst>
                              </p:cTn>
                            </p:par>
                            <p:par>
                              <p:cTn id="47" fill="hold">
                                <p:stCondLst>
                                  <p:cond delay="4400"/>
                                </p:stCondLst>
                                <p:childTnLst>
                                  <p:par>
                                    <p:cTn id="48" presetID="10" presetClass="entr" presetSubtype="0" fill="hold" grpId="0" nodeType="afterEffect">
                                      <p:stCondLst>
                                        <p:cond delay="0"/>
                                      </p:stCondLst>
                                      <p:childTnLst>
                                        <p:set>
                                          <p:cBhvr>
                                            <p:cTn id="49" dur="1" fill="hold">
                                              <p:stCondLst>
                                                <p:cond delay="0"/>
                                              </p:stCondLst>
                                            </p:cTn>
                                            <p:tgtEl>
                                              <p:spTgt spid="5"/>
                                            </p:tgtEl>
                                            <p:attrNameLst>
                                              <p:attrName>style.visibility</p:attrName>
                                            </p:attrNameLst>
                                          </p:cBhvr>
                                          <p:to>
                                            <p:strVal val="visible"/>
                                          </p:to>
                                        </p:set>
                                        <p:animEffect transition="in" filter="fade">
                                          <p:cBhvr>
                                            <p:cTn id="50" dur="200"/>
                                            <p:tgtEl>
                                              <p:spTgt spid="5"/>
                                            </p:tgtEl>
                                          </p:cBhvr>
                                        </p:animEffect>
                                      </p:childTnLst>
                                    </p:cTn>
                                  </p:par>
                                </p:childTnLst>
                              </p:cTn>
                            </p:par>
                            <p:par>
                              <p:cTn id="51" fill="hold">
                                <p:stCondLst>
                                  <p:cond delay="4600"/>
                                </p:stCondLst>
                                <p:childTnLst>
                                  <p:par>
                                    <p:cTn id="52" presetID="10" presetClass="entr" presetSubtype="0" fill="hold" grpId="0" nodeType="afterEffect">
                                      <p:stCondLst>
                                        <p:cond delay="0"/>
                                      </p:stCondLst>
                                      <p:childTnLst>
                                        <p:set>
                                          <p:cBhvr>
                                            <p:cTn id="53" dur="1" fill="hold">
                                              <p:stCondLst>
                                                <p:cond delay="0"/>
                                              </p:stCondLst>
                                            </p:cTn>
                                            <p:tgtEl>
                                              <p:spTgt spid="3"/>
                                            </p:tgtEl>
                                            <p:attrNameLst>
                                              <p:attrName>style.visibility</p:attrName>
                                            </p:attrNameLst>
                                          </p:cBhvr>
                                          <p:to>
                                            <p:strVal val="visible"/>
                                          </p:to>
                                        </p:set>
                                        <p:animEffect transition="in" filter="fade">
                                          <p:cBhvr>
                                            <p:cTn id="54" dur="2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3" grpId="0"/>
          <p:bldP spid="5" grpId="0"/>
          <p:bldP spid="6" grpId="0"/>
          <p:bldP spid="7"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par>
                              <p:cTn id="8" fill="hold">
                                <p:stCondLst>
                                  <p:cond delay="500"/>
                                </p:stCondLst>
                                <p:childTnLst>
                                  <p:par>
                                    <p:cTn id="9" presetID="2" presetClass="entr" presetSubtype="9" accel="55000" fill="hold" nodeType="afterEffect">
                                      <p:stCondLst>
                                        <p:cond delay="0"/>
                                      </p:stCondLst>
                                      <p:childTnLst>
                                        <p:set>
                                          <p:cBhvr>
                                            <p:cTn id="10" dur="1" fill="hold">
                                              <p:stCondLst>
                                                <p:cond delay="0"/>
                                              </p:stCondLst>
                                            </p:cTn>
                                            <p:tgtEl>
                                              <p:spTgt spid="17"/>
                                            </p:tgtEl>
                                            <p:attrNameLst>
                                              <p:attrName>style.visibility</p:attrName>
                                            </p:attrNameLst>
                                          </p:cBhvr>
                                          <p:to>
                                            <p:strVal val="visible"/>
                                          </p:to>
                                        </p:set>
                                        <p:anim calcmode="lin" valueType="num">
                                          <p:cBhvr additive="base">
                                            <p:cTn id="11" dur="1500" fill="hold"/>
                                            <p:tgtEl>
                                              <p:spTgt spid="17"/>
                                            </p:tgtEl>
                                            <p:attrNameLst>
                                              <p:attrName>ppt_x</p:attrName>
                                            </p:attrNameLst>
                                          </p:cBhvr>
                                          <p:tavLst>
                                            <p:tav tm="0">
                                              <p:val>
                                                <p:strVal val="0-#ppt_w/2"/>
                                              </p:val>
                                            </p:tav>
                                            <p:tav tm="100000">
                                              <p:val>
                                                <p:strVal val="#ppt_x"/>
                                              </p:val>
                                            </p:tav>
                                          </p:tavLst>
                                        </p:anim>
                                        <p:anim calcmode="lin" valueType="num">
                                          <p:cBhvr additive="base">
                                            <p:cTn id="12" dur="1500" fill="hold"/>
                                            <p:tgtEl>
                                              <p:spTgt spid="17"/>
                                            </p:tgtEl>
                                            <p:attrNameLst>
                                              <p:attrName>ppt_y</p:attrName>
                                            </p:attrNameLst>
                                          </p:cBhvr>
                                          <p:tavLst>
                                            <p:tav tm="0">
                                              <p:val>
                                                <p:strVal val="0-#ppt_h/2"/>
                                              </p:val>
                                            </p:tav>
                                            <p:tav tm="100000">
                                              <p:val>
                                                <p:strVal val="#ppt_y"/>
                                              </p:val>
                                            </p:tav>
                                          </p:tavLst>
                                        </p:anim>
                                      </p:childTnLst>
                                    </p:cTn>
                                  </p:par>
                                  <p:par>
                                    <p:cTn id="13" presetID="2" presetClass="entr" presetSubtype="12" accel="55000" fill="hold" nodeType="withEffect">
                                      <p:stCondLst>
                                        <p:cond delay="0"/>
                                      </p:stCondLst>
                                      <p:childTnLst>
                                        <p:set>
                                          <p:cBhvr>
                                            <p:cTn id="14" dur="1" fill="hold">
                                              <p:stCondLst>
                                                <p:cond delay="0"/>
                                              </p:stCondLst>
                                            </p:cTn>
                                            <p:tgtEl>
                                              <p:spTgt spid="23"/>
                                            </p:tgtEl>
                                            <p:attrNameLst>
                                              <p:attrName>style.visibility</p:attrName>
                                            </p:attrNameLst>
                                          </p:cBhvr>
                                          <p:to>
                                            <p:strVal val="visible"/>
                                          </p:to>
                                        </p:set>
                                        <p:anim calcmode="lin" valueType="num">
                                          <p:cBhvr additive="base">
                                            <p:cTn id="15" dur="1500" fill="hold"/>
                                            <p:tgtEl>
                                              <p:spTgt spid="23"/>
                                            </p:tgtEl>
                                            <p:attrNameLst>
                                              <p:attrName>ppt_x</p:attrName>
                                            </p:attrNameLst>
                                          </p:cBhvr>
                                          <p:tavLst>
                                            <p:tav tm="0">
                                              <p:val>
                                                <p:strVal val="0-#ppt_w/2"/>
                                              </p:val>
                                            </p:tav>
                                            <p:tav tm="100000">
                                              <p:val>
                                                <p:strVal val="#ppt_x"/>
                                              </p:val>
                                            </p:tav>
                                          </p:tavLst>
                                        </p:anim>
                                        <p:anim calcmode="lin" valueType="num">
                                          <p:cBhvr additive="base">
                                            <p:cTn id="16" dur="1500" fill="hold"/>
                                            <p:tgtEl>
                                              <p:spTgt spid="23"/>
                                            </p:tgtEl>
                                            <p:attrNameLst>
                                              <p:attrName>ppt_y</p:attrName>
                                            </p:attrNameLst>
                                          </p:cBhvr>
                                          <p:tavLst>
                                            <p:tav tm="0">
                                              <p:val>
                                                <p:strVal val="1+#ppt_h/2"/>
                                              </p:val>
                                            </p:tav>
                                            <p:tav tm="100000">
                                              <p:val>
                                                <p:strVal val="#ppt_y"/>
                                              </p:val>
                                            </p:tav>
                                          </p:tavLst>
                                        </p:anim>
                                      </p:childTnLst>
                                    </p:cTn>
                                  </p:par>
                                  <p:par>
                                    <p:cTn id="17" presetID="2" presetClass="entr" presetSubtype="3" accel="55000" fill="hold" nodeType="withEffect">
                                      <p:stCondLst>
                                        <p:cond delay="0"/>
                                      </p:stCondLst>
                                      <p:childTnLst>
                                        <p:set>
                                          <p:cBhvr>
                                            <p:cTn id="18" dur="1" fill="hold">
                                              <p:stCondLst>
                                                <p:cond delay="0"/>
                                              </p:stCondLst>
                                            </p:cTn>
                                            <p:tgtEl>
                                              <p:spTgt spid="29"/>
                                            </p:tgtEl>
                                            <p:attrNameLst>
                                              <p:attrName>style.visibility</p:attrName>
                                            </p:attrNameLst>
                                          </p:cBhvr>
                                          <p:to>
                                            <p:strVal val="visible"/>
                                          </p:to>
                                        </p:set>
                                        <p:anim calcmode="lin" valueType="num">
                                          <p:cBhvr additive="base">
                                            <p:cTn id="19" dur="1500" fill="hold"/>
                                            <p:tgtEl>
                                              <p:spTgt spid="29"/>
                                            </p:tgtEl>
                                            <p:attrNameLst>
                                              <p:attrName>ppt_x</p:attrName>
                                            </p:attrNameLst>
                                          </p:cBhvr>
                                          <p:tavLst>
                                            <p:tav tm="0">
                                              <p:val>
                                                <p:strVal val="1+#ppt_w/2"/>
                                              </p:val>
                                            </p:tav>
                                            <p:tav tm="100000">
                                              <p:val>
                                                <p:strVal val="#ppt_x"/>
                                              </p:val>
                                            </p:tav>
                                          </p:tavLst>
                                        </p:anim>
                                        <p:anim calcmode="lin" valueType="num">
                                          <p:cBhvr additive="base">
                                            <p:cTn id="20" dur="1500" fill="hold"/>
                                            <p:tgtEl>
                                              <p:spTgt spid="29"/>
                                            </p:tgtEl>
                                            <p:attrNameLst>
                                              <p:attrName>ppt_y</p:attrName>
                                            </p:attrNameLst>
                                          </p:cBhvr>
                                          <p:tavLst>
                                            <p:tav tm="0">
                                              <p:val>
                                                <p:strVal val="0-#ppt_h/2"/>
                                              </p:val>
                                            </p:tav>
                                            <p:tav tm="100000">
                                              <p:val>
                                                <p:strVal val="#ppt_y"/>
                                              </p:val>
                                            </p:tav>
                                          </p:tavLst>
                                        </p:anim>
                                      </p:childTnLst>
                                    </p:cTn>
                                  </p:par>
                                  <p:par>
                                    <p:cTn id="21" presetID="2" presetClass="entr" presetSubtype="6" accel="55000" fill="hold" nodeType="withEffect">
                                      <p:stCondLst>
                                        <p:cond delay="0"/>
                                      </p:stCondLst>
                                      <p:childTnLst>
                                        <p:set>
                                          <p:cBhvr>
                                            <p:cTn id="22" dur="1" fill="hold">
                                              <p:stCondLst>
                                                <p:cond delay="0"/>
                                              </p:stCondLst>
                                            </p:cTn>
                                            <p:tgtEl>
                                              <p:spTgt spid="35"/>
                                            </p:tgtEl>
                                            <p:attrNameLst>
                                              <p:attrName>style.visibility</p:attrName>
                                            </p:attrNameLst>
                                          </p:cBhvr>
                                          <p:to>
                                            <p:strVal val="visible"/>
                                          </p:to>
                                        </p:set>
                                        <p:anim calcmode="lin" valueType="num">
                                          <p:cBhvr additive="base">
                                            <p:cTn id="23" dur="1500" fill="hold"/>
                                            <p:tgtEl>
                                              <p:spTgt spid="35"/>
                                            </p:tgtEl>
                                            <p:attrNameLst>
                                              <p:attrName>ppt_x</p:attrName>
                                            </p:attrNameLst>
                                          </p:cBhvr>
                                          <p:tavLst>
                                            <p:tav tm="0">
                                              <p:val>
                                                <p:strVal val="1+#ppt_w/2"/>
                                              </p:val>
                                            </p:tav>
                                            <p:tav tm="100000">
                                              <p:val>
                                                <p:strVal val="#ppt_x"/>
                                              </p:val>
                                            </p:tav>
                                          </p:tavLst>
                                        </p:anim>
                                        <p:anim calcmode="lin" valueType="num">
                                          <p:cBhvr additive="base">
                                            <p:cTn id="24" dur="1500" fill="hold"/>
                                            <p:tgtEl>
                                              <p:spTgt spid="35"/>
                                            </p:tgtEl>
                                            <p:attrNameLst>
                                              <p:attrName>ppt_y</p:attrName>
                                            </p:attrNameLst>
                                          </p:cBhvr>
                                          <p:tavLst>
                                            <p:tav tm="0">
                                              <p:val>
                                                <p:strVal val="1+#ppt_h/2"/>
                                              </p:val>
                                            </p:tav>
                                            <p:tav tm="100000">
                                              <p:val>
                                                <p:strVal val="#ppt_y"/>
                                              </p:val>
                                            </p:tav>
                                          </p:tavLst>
                                        </p:anim>
                                      </p:childTnLst>
                                    </p:cTn>
                                  </p:par>
                                </p:childTnLst>
                              </p:cTn>
                            </p:par>
                            <p:par>
                              <p:cTn id="25" fill="hold">
                                <p:stCondLst>
                                  <p:cond delay="2000"/>
                                </p:stCondLst>
                                <p:childTnLst>
                                  <p:par>
                                    <p:cTn id="26" presetID="42" presetClass="entr" presetSubtype="0" fill="hold" nodeType="afterEffect">
                                      <p:stCondLst>
                                        <p:cond delay="0"/>
                                      </p:stCondLst>
                                      <p:childTnLst>
                                        <p:set>
                                          <p:cBhvr>
                                            <p:cTn id="27" dur="1" fill="hold">
                                              <p:stCondLst>
                                                <p:cond delay="0"/>
                                              </p:stCondLst>
                                            </p:cTn>
                                            <p:tgtEl>
                                              <p:spTgt spid="48"/>
                                            </p:tgtEl>
                                            <p:attrNameLst>
                                              <p:attrName>style.visibility</p:attrName>
                                            </p:attrNameLst>
                                          </p:cBhvr>
                                          <p:to>
                                            <p:strVal val="visible"/>
                                          </p:to>
                                        </p:set>
                                        <p:animEffect transition="in" filter="fade">
                                          <p:cBhvr>
                                            <p:cTn id="28" dur="1000"/>
                                            <p:tgtEl>
                                              <p:spTgt spid="48"/>
                                            </p:tgtEl>
                                          </p:cBhvr>
                                        </p:animEffect>
                                        <p:anim calcmode="lin" valueType="num">
                                          <p:cBhvr>
                                            <p:cTn id="29" dur="1000" fill="hold"/>
                                            <p:tgtEl>
                                              <p:spTgt spid="48"/>
                                            </p:tgtEl>
                                            <p:attrNameLst>
                                              <p:attrName>ppt_x</p:attrName>
                                            </p:attrNameLst>
                                          </p:cBhvr>
                                          <p:tavLst>
                                            <p:tav tm="0">
                                              <p:val>
                                                <p:strVal val="#ppt_x"/>
                                              </p:val>
                                            </p:tav>
                                            <p:tav tm="100000">
                                              <p:val>
                                                <p:strVal val="#ppt_x"/>
                                              </p:val>
                                            </p:tav>
                                          </p:tavLst>
                                        </p:anim>
                                        <p:anim calcmode="lin" valueType="num">
                                          <p:cBhvr>
                                            <p:cTn id="30" dur="1000" fill="hold"/>
                                            <p:tgtEl>
                                              <p:spTgt spid="48"/>
                                            </p:tgtEl>
                                            <p:attrNameLst>
                                              <p:attrName>ppt_y</p:attrName>
                                            </p:attrNameLst>
                                          </p:cBhvr>
                                          <p:tavLst>
                                            <p:tav tm="0">
                                              <p:val>
                                                <p:strVal val="#ppt_y+.1"/>
                                              </p:val>
                                            </p:tav>
                                            <p:tav tm="100000">
                                              <p:val>
                                                <p:strVal val="#ppt_y"/>
                                              </p:val>
                                            </p:tav>
                                          </p:tavLst>
                                        </p:anim>
                                      </p:childTnLst>
                                    </p:cTn>
                                  </p:par>
                                </p:childTnLst>
                              </p:cTn>
                            </p:par>
                            <p:par>
                              <p:cTn id="31" fill="hold">
                                <p:stCondLst>
                                  <p:cond delay="3000"/>
                                </p:stCondLst>
                                <p:childTnLst>
                                  <p:par>
                                    <p:cTn id="32" presetID="22" presetClass="entr" presetSubtype="8" fill="hold" nodeType="afterEffect">
                                      <p:stCondLst>
                                        <p:cond delay="0"/>
                                      </p:stCondLst>
                                      <p:childTnLst>
                                        <p:set>
                                          <p:cBhvr>
                                            <p:cTn id="33" dur="1" fill="hold">
                                              <p:stCondLst>
                                                <p:cond delay="0"/>
                                              </p:stCondLst>
                                            </p:cTn>
                                            <p:tgtEl>
                                              <p:spTgt spid="41"/>
                                            </p:tgtEl>
                                            <p:attrNameLst>
                                              <p:attrName>style.visibility</p:attrName>
                                            </p:attrNameLst>
                                          </p:cBhvr>
                                          <p:to>
                                            <p:strVal val="visible"/>
                                          </p:to>
                                        </p:set>
                                        <p:animEffect transition="in" filter="wipe(left)">
                                          <p:cBhvr>
                                            <p:cTn id="34" dur="500"/>
                                            <p:tgtEl>
                                              <p:spTgt spid="41"/>
                                            </p:tgtEl>
                                          </p:cBhvr>
                                        </p:animEffect>
                                      </p:childTnLst>
                                    </p:cTn>
                                  </p:par>
                                </p:childTnLst>
                              </p:cTn>
                            </p:par>
                            <p:par>
                              <p:cTn id="35" fill="hold">
                                <p:stCondLst>
                                  <p:cond delay="3500"/>
                                </p:stCondLst>
                                <p:childTnLst>
                                  <p:par>
                                    <p:cTn id="36" presetID="22" presetClass="entr" presetSubtype="4" fill="hold" nodeType="afterEffect">
                                      <p:stCondLst>
                                        <p:cond delay="0"/>
                                      </p:stCondLst>
                                      <p:childTnLst>
                                        <p:set>
                                          <p:cBhvr>
                                            <p:cTn id="37" dur="1" fill="hold">
                                              <p:stCondLst>
                                                <p:cond delay="0"/>
                                              </p:stCondLst>
                                            </p:cTn>
                                            <p:tgtEl>
                                              <p:spTgt spid="8"/>
                                            </p:tgtEl>
                                            <p:attrNameLst>
                                              <p:attrName>style.visibility</p:attrName>
                                            </p:attrNameLst>
                                          </p:cBhvr>
                                          <p:to>
                                            <p:strVal val="visible"/>
                                          </p:to>
                                        </p:set>
                                        <p:animEffect transition="in" filter="wipe(down)">
                                          <p:cBhvr>
                                            <p:cTn id="38" dur="500"/>
                                            <p:tgtEl>
                                              <p:spTgt spid="8"/>
                                            </p:tgtEl>
                                          </p:cBhvr>
                                        </p:animEffect>
                                      </p:childTnLst>
                                    </p:cTn>
                                  </p:par>
                                </p:childTnLst>
                              </p:cTn>
                            </p:par>
                            <p:par>
                              <p:cTn id="39" fill="hold">
                                <p:stCondLst>
                                  <p:cond delay="4000"/>
                                </p:stCondLst>
                                <p:childTnLst>
                                  <p:par>
                                    <p:cTn id="40" presetID="10" presetClass="entr" presetSubtype="0" fill="hold" grpId="0" nodeType="afterEffect">
                                      <p:stCondLst>
                                        <p:cond delay="0"/>
                                      </p:stCondLst>
                                      <p:childTnLst>
                                        <p:set>
                                          <p:cBhvr>
                                            <p:cTn id="41" dur="1" fill="hold">
                                              <p:stCondLst>
                                                <p:cond delay="0"/>
                                              </p:stCondLst>
                                            </p:cTn>
                                            <p:tgtEl>
                                              <p:spTgt spid="7"/>
                                            </p:tgtEl>
                                            <p:attrNameLst>
                                              <p:attrName>style.visibility</p:attrName>
                                            </p:attrNameLst>
                                          </p:cBhvr>
                                          <p:to>
                                            <p:strVal val="visible"/>
                                          </p:to>
                                        </p:set>
                                        <p:animEffect transition="in" filter="fade">
                                          <p:cBhvr>
                                            <p:cTn id="42" dur="200"/>
                                            <p:tgtEl>
                                              <p:spTgt spid="7"/>
                                            </p:tgtEl>
                                          </p:cBhvr>
                                        </p:animEffect>
                                      </p:childTnLst>
                                    </p:cTn>
                                  </p:par>
                                </p:childTnLst>
                              </p:cTn>
                            </p:par>
                            <p:par>
                              <p:cTn id="43" fill="hold">
                                <p:stCondLst>
                                  <p:cond delay="4200"/>
                                </p:stCondLst>
                                <p:childTnLst>
                                  <p:par>
                                    <p:cTn id="44" presetID="10" presetClass="entr" presetSubtype="0" fill="hold" grpId="0" nodeType="afterEffect">
                                      <p:stCondLst>
                                        <p:cond delay="0"/>
                                      </p:stCondLst>
                                      <p:childTnLst>
                                        <p:set>
                                          <p:cBhvr>
                                            <p:cTn id="45" dur="1" fill="hold">
                                              <p:stCondLst>
                                                <p:cond delay="0"/>
                                              </p:stCondLst>
                                            </p:cTn>
                                            <p:tgtEl>
                                              <p:spTgt spid="6"/>
                                            </p:tgtEl>
                                            <p:attrNameLst>
                                              <p:attrName>style.visibility</p:attrName>
                                            </p:attrNameLst>
                                          </p:cBhvr>
                                          <p:to>
                                            <p:strVal val="visible"/>
                                          </p:to>
                                        </p:set>
                                        <p:animEffect transition="in" filter="fade">
                                          <p:cBhvr>
                                            <p:cTn id="46" dur="200"/>
                                            <p:tgtEl>
                                              <p:spTgt spid="6"/>
                                            </p:tgtEl>
                                          </p:cBhvr>
                                        </p:animEffect>
                                      </p:childTnLst>
                                    </p:cTn>
                                  </p:par>
                                </p:childTnLst>
                              </p:cTn>
                            </p:par>
                            <p:par>
                              <p:cTn id="47" fill="hold">
                                <p:stCondLst>
                                  <p:cond delay="4400"/>
                                </p:stCondLst>
                                <p:childTnLst>
                                  <p:par>
                                    <p:cTn id="48" presetID="10" presetClass="entr" presetSubtype="0" fill="hold" grpId="0" nodeType="afterEffect">
                                      <p:stCondLst>
                                        <p:cond delay="0"/>
                                      </p:stCondLst>
                                      <p:childTnLst>
                                        <p:set>
                                          <p:cBhvr>
                                            <p:cTn id="49" dur="1" fill="hold">
                                              <p:stCondLst>
                                                <p:cond delay="0"/>
                                              </p:stCondLst>
                                            </p:cTn>
                                            <p:tgtEl>
                                              <p:spTgt spid="5"/>
                                            </p:tgtEl>
                                            <p:attrNameLst>
                                              <p:attrName>style.visibility</p:attrName>
                                            </p:attrNameLst>
                                          </p:cBhvr>
                                          <p:to>
                                            <p:strVal val="visible"/>
                                          </p:to>
                                        </p:set>
                                        <p:animEffect transition="in" filter="fade">
                                          <p:cBhvr>
                                            <p:cTn id="50" dur="200"/>
                                            <p:tgtEl>
                                              <p:spTgt spid="5"/>
                                            </p:tgtEl>
                                          </p:cBhvr>
                                        </p:animEffect>
                                      </p:childTnLst>
                                    </p:cTn>
                                  </p:par>
                                </p:childTnLst>
                              </p:cTn>
                            </p:par>
                            <p:par>
                              <p:cTn id="51" fill="hold">
                                <p:stCondLst>
                                  <p:cond delay="4600"/>
                                </p:stCondLst>
                                <p:childTnLst>
                                  <p:par>
                                    <p:cTn id="52" presetID="10" presetClass="entr" presetSubtype="0" fill="hold" grpId="0" nodeType="afterEffect">
                                      <p:stCondLst>
                                        <p:cond delay="0"/>
                                      </p:stCondLst>
                                      <p:childTnLst>
                                        <p:set>
                                          <p:cBhvr>
                                            <p:cTn id="53" dur="1" fill="hold">
                                              <p:stCondLst>
                                                <p:cond delay="0"/>
                                              </p:stCondLst>
                                            </p:cTn>
                                            <p:tgtEl>
                                              <p:spTgt spid="3"/>
                                            </p:tgtEl>
                                            <p:attrNameLst>
                                              <p:attrName>style.visibility</p:attrName>
                                            </p:attrNameLst>
                                          </p:cBhvr>
                                          <p:to>
                                            <p:strVal val="visible"/>
                                          </p:to>
                                        </p:set>
                                        <p:animEffect transition="in" filter="fade">
                                          <p:cBhvr>
                                            <p:cTn id="54" dur="2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3" grpId="0"/>
          <p:bldP spid="5" grpId="0"/>
          <p:bldP spid="6" grpId="0"/>
          <p:bldP spid="7" grpId="0"/>
        </p:bldLst>
      </p:timing>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10"/>
          <p:cNvSpPr txBox="1">
            <a:spLocks noChangeArrowheads="1"/>
          </p:cNvSpPr>
          <p:nvPr/>
        </p:nvSpPr>
        <p:spPr bwMode="auto">
          <a:xfrm>
            <a:off x="971600" y="208664"/>
            <a:ext cx="3510057" cy="3462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1" tIns="34285" rIns="68571" bIns="34285">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r>
              <a:rPr lang="zh-CN" altLang="en-US" sz="1800" b="1" dirty="0">
                <a:solidFill>
                  <a:schemeClr val="tx1">
                    <a:lumMod val="75000"/>
                    <a:lumOff val="25000"/>
                  </a:schemeClr>
                </a:solidFill>
                <a:latin typeface="微软雅黑" panose="020B0503020204020204" pitchFamily="34" charset="-122"/>
                <a:ea typeface="微软雅黑" panose="020B0503020204020204" pitchFamily="34" charset="-122"/>
              </a:rPr>
              <a:t>添加文字内容</a:t>
            </a:r>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rPr>
              <a:t>（文字可以编辑）</a:t>
            </a:r>
            <a:endPar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endParaRPr>
          </a:p>
        </p:txBody>
      </p:sp>
      <p:grpSp>
        <p:nvGrpSpPr>
          <p:cNvPr id="3" name="组合 2"/>
          <p:cNvGrpSpPr/>
          <p:nvPr/>
        </p:nvGrpSpPr>
        <p:grpSpPr>
          <a:xfrm>
            <a:off x="1041614" y="1416073"/>
            <a:ext cx="1870036" cy="1869791"/>
            <a:chOff x="3386125" y="1728033"/>
            <a:chExt cx="2493057" cy="2493055"/>
          </a:xfrm>
        </p:grpSpPr>
        <p:grpSp>
          <p:nvGrpSpPr>
            <p:cNvPr id="5" name="组合 4"/>
            <p:cNvGrpSpPr/>
            <p:nvPr/>
          </p:nvGrpSpPr>
          <p:grpSpPr>
            <a:xfrm>
              <a:off x="3386125" y="1728033"/>
              <a:ext cx="2493057" cy="2493055"/>
              <a:chOff x="304800" y="673100"/>
              <a:chExt cx="4000500" cy="4000500"/>
            </a:xfrm>
            <a:effectLst>
              <a:outerShdw blurRad="444500" dist="254000" dir="8100000" algn="tr" rotWithShape="0">
                <a:prstClr val="black">
                  <a:alpha val="50000"/>
                </a:prstClr>
              </a:outerShdw>
            </a:effectLst>
          </p:grpSpPr>
          <p:sp>
            <p:nvSpPr>
              <p:cNvPr id="10" name="同心圆 9"/>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微软雅黑" panose="020B0503020204020204" pitchFamily="34" charset="-122"/>
                  <a:ea typeface="微软雅黑" panose="020B0503020204020204" pitchFamily="34" charset="-122"/>
                </a:endParaRPr>
              </a:p>
            </p:txBody>
          </p:sp>
          <p:sp>
            <p:nvSpPr>
              <p:cNvPr id="11" name="椭圆 10"/>
              <p:cNvSpPr/>
              <p:nvPr/>
            </p:nvSpPr>
            <p:spPr>
              <a:xfrm>
                <a:off x="392112" y="760413"/>
                <a:ext cx="3825874" cy="3825873"/>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grpSp>
        <p:grpSp>
          <p:nvGrpSpPr>
            <p:cNvPr id="6" name="组合 5"/>
            <p:cNvGrpSpPr/>
            <p:nvPr/>
          </p:nvGrpSpPr>
          <p:grpSpPr>
            <a:xfrm>
              <a:off x="3390972" y="1772816"/>
              <a:ext cx="2439450" cy="2444927"/>
              <a:chOff x="800752" y="1176303"/>
              <a:chExt cx="2227424" cy="2232424"/>
            </a:xfrm>
          </p:grpSpPr>
          <p:sp>
            <p:nvSpPr>
              <p:cNvPr id="7" name="椭圆 1"/>
              <p:cNvSpPr/>
              <p:nvPr/>
            </p:nvSpPr>
            <p:spPr>
              <a:xfrm>
                <a:off x="800752" y="1176303"/>
                <a:ext cx="2227424" cy="2232424"/>
              </a:xfrm>
              <a:custGeom>
                <a:avLst/>
                <a:gdLst/>
                <a:ahLst/>
                <a:cxnLst/>
                <a:rect l="l" t="t" r="r" b="b"/>
                <a:pathLst>
                  <a:path w="2373418" h="2378746">
                    <a:moveTo>
                      <a:pt x="1189373" y="0"/>
                    </a:moveTo>
                    <a:lnTo>
                      <a:pt x="1189373" y="287688"/>
                    </a:lnTo>
                    <a:cubicBezTo>
                      <a:pt x="691386" y="287688"/>
                      <a:pt x="287688" y="691386"/>
                      <a:pt x="287688" y="1189373"/>
                    </a:cubicBezTo>
                    <a:cubicBezTo>
                      <a:pt x="287688" y="1687360"/>
                      <a:pt x="691386" y="2091058"/>
                      <a:pt x="1189373" y="2091058"/>
                    </a:cubicBezTo>
                    <a:cubicBezTo>
                      <a:pt x="1651642" y="2091058"/>
                      <a:pt x="2032663" y="1743194"/>
                      <a:pt x="2084369" y="1294891"/>
                    </a:cubicBezTo>
                    <a:lnTo>
                      <a:pt x="2373418" y="1294891"/>
                    </a:lnTo>
                    <a:cubicBezTo>
                      <a:pt x="2320695" y="1902370"/>
                      <a:pt x="1810666" y="2378746"/>
                      <a:pt x="1189373" y="2378746"/>
                    </a:cubicBezTo>
                    <a:cubicBezTo>
                      <a:pt x="532500" y="2378746"/>
                      <a:pt x="0" y="1846246"/>
                      <a:pt x="0" y="1189373"/>
                    </a:cubicBezTo>
                    <a:cubicBezTo>
                      <a:pt x="0" y="532500"/>
                      <a:pt x="532500" y="0"/>
                      <a:pt x="1189373" y="0"/>
                    </a:cubicBezTo>
                    <a:close/>
                  </a:path>
                </a:pathLst>
              </a:custGeom>
              <a:solidFill>
                <a:srgbClr val="007A37"/>
              </a:solidFill>
              <a:ln>
                <a:noFill/>
              </a:ln>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8" name="TextBox 50"/>
              <p:cNvSpPr txBox="1"/>
              <p:nvPr/>
            </p:nvSpPr>
            <p:spPr>
              <a:xfrm>
                <a:off x="1584481" y="1844451"/>
                <a:ext cx="802381" cy="449642"/>
              </a:xfrm>
              <a:prstGeom prst="rect">
                <a:avLst/>
              </a:prstGeom>
              <a:noFill/>
            </p:spPr>
            <p:txBody>
              <a:bodyPr wrap="none" rtlCol="0">
                <a:spAutoFit/>
              </a:bodyPr>
              <a:lstStyle/>
              <a:p>
                <a:r>
                  <a:rPr lang="en-US" altLang="zh-CN" sz="1800" dirty="0">
                    <a:latin typeface="微软雅黑" panose="020B0503020204020204" pitchFamily="34" charset="-122"/>
                    <a:ea typeface="微软雅黑" panose="020B0503020204020204" pitchFamily="34" charset="-122"/>
                  </a:rPr>
                  <a:t>76%</a:t>
                </a:r>
                <a:endParaRPr lang="zh-CN" altLang="en-US" sz="1800" dirty="0">
                  <a:latin typeface="微软雅黑" panose="020B0503020204020204" pitchFamily="34" charset="-122"/>
                  <a:ea typeface="微软雅黑" panose="020B0503020204020204" pitchFamily="34" charset="-122"/>
                </a:endParaRPr>
              </a:p>
            </p:txBody>
          </p:sp>
          <p:sp>
            <p:nvSpPr>
              <p:cNvPr id="9" name="TextBox 51"/>
              <p:cNvSpPr txBox="1"/>
              <p:nvPr/>
            </p:nvSpPr>
            <p:spPr>
              <a:xfrm>
                <a:off x="1382103" y="2288609"/>
                <a:ext cx="1098980" cy="374702"/>
              </a:xfrm>
              <a:prstGeom prst="rect">
                <a:avLst/>
              </a:prstGeom>
              <a:noFill/>
            </p:spPr>
            <p:txBody>
              <a:bodyPr wrap="none" rtlCol="0">
                <a:spAutoFit/>
              </a:bodyPr>
              <a:lstStyle/>
              <a:p>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添加标题</a:t>
                </a:r>
              </a:p>
            </p:txBody>
          </p:sp>
        </p:grpSp>
      </p:grpSp>
      <p:sp>
        <p:nvSpPr>
          <p:cNvPr id="12" name="矩形 11"/>
          <p:cNvSpPr/>
          <p:nvPr/>
        </p:nvSpPr>
        <p:spPr>
          <a:xfrm>
            <a:off x="1128056" y="3376993"/>
            <a:ext cx="1747019" cy="58086"/>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3" name="矩形 12"/>
          <p:cNvSpPr/>
          <p:nvPr/>
        </p:nvSpPr>
        <p:spPr>
          <a:xfrm>
            <a:off x="1048469" y="3499803"/>
            <a:ext cx="1805830" cy="1329595"/>
          </a:xfrm>
          <a:prstGeom prst="rect">
            <a:avLst/>
          </a:prstGeom>
        </p:spPr>
        <p:txBody>
          <a:bodyPr wrap="square" lIns="68580" tIns="34290" rIns="68580" bIns="34290">
            <a:spAutoFit/>
          </a:bodyPr>
          <a:lstStyle/>
          <a:p>
            <a:pPr>
              <a:lnSpc>
                <a:spcPct val="130000"/>
              </a:lnSpc>
            </a:pPr>
            <a:r>
              <a:rPr lang="zh-CN" altLang="en-US" sz="900" dirty="0">
                <a:solidFill>
                  <a:schemeClr val="tx1">
                    <a:lumMod val="75000"/>
                    <a:lumOff val="25000"/>
                  </a:schemeClr>
                </a:solidFill>
                <a:latin typeface="微软雅黑" panose="020B0503020204020204" pitchFamily="34" charset="-122"/>
                <a:ea typeface="微软雅黑" panose="020B0503020204020204" pitchFamily="34" charset="-122"/>
              </a:rPr>
              <a:t>您的内容打在这里，或者通过复制您的文本后，在此框中选择粘贴，并选择只保留您的内容打在这里，或者通过复制您的文本后，在此框中选择粘贴，并选择只保留</a:t>
            </a:r>
          </a:p>
          <a:p>
            <a:pPr>
              <a:lnSpc>
                <a:spcPct val="130000"/>
              </a:lnSpc>
            </a:pPr>
            <a:endParaRPr lang="zh-CN" altLang="en-US" sz="9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nvGrpSpPr>
          <p:cNvPr id="14" name="组合 13"/>
          <p:cNvGrpSpPr/>
          <p:nvPr/>
        </p:nvGrpSpPr>
        <p:grpSpPr>
          <a:xfrm>
            <a:off x="3408615" y="1314314"/>
            <a:ext cx="1870036" cy="1869791"/>
            <a:chOff x="6266445" y="1611556"/>
            <a:chExt cx="2493057" cy="2493055"/>
          </a:xfrm>
        </p:grpSpPr>
        <p:grpSp>
          <p:nvGrpSpPr>
            <p:cNvPr id="15" name="组合 14"/>
            <p:cNvGrpSpPr/>
            <p:nvPr/>
          </p:nvGrpSpPr>
          <p:grpSpPr>
            <a:xfrm>
              <a:off x="6266445" y="1611556"/>
              <a:ext cx="2493057" cy="2493055"/>
              <a:chOff x="304800" y="673100"/>
              <a:chExt cx="4000500" cy="4000500"/>
            </a:xfrm>
            <a:effectLst>
              <a:outerShdw blurRad="444500" dist="254000" dir="8100000" algn="tr" rotWithShape="0">
                <a:prstClr val="black">
                  <a:alpha val="50000"/>
                </a:prstClr>
              </a:outerShdw>
            </a:effectLst>
          </p:grpSpPr>
          <p:sp>
            <p:nvSpPr>
              <p:cNvPr id="20" name="同心圆 19"/>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微软雅黑" panose="020B0503020204020204" pitchFamily="34" charset="-122"/>
                  <a:ea typeface="微软雅黑" panose="020B0503020204020204" pitchFamily="34" charset="-122"/>
                </a:endParaRPr>
              </a:p>
            </p:txBody>
          </p:sp>
          <p:sp>
            <p:nvSpPr>
              <p:cNvPr id="21" name="椭圆 20"/>
              <p:cNvSpPr/>
              <p:nvPr/>
            </p:nvSpPr>
            <p:spPr>
              <a:xfrm>
                <a:off x="392112" y="760413"/>
                <a:ext cx="3825874" cy="3825873"/>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grpSp>
        <p:grpSp>
          <p:nvGrpSpPr>
            <p:cNvPr id="16" name="组合 15"/>
            <p:cNvGrpSpPr/>
            <p:nvPr/>
          </p:nvGrpSpPr>
          <p:grpSpPr>
            <a:xfrm>
              <a:off x="6432542" y="2391431"/>
              <a:ext cx="2287665" cy="1713180"/>
              <a:chOff x="3577963" y="1741150"/>
              <a:chExt cx="2088831" cy="1564277"/>
            </a:xfrm>
          </p:grpSpPr>
          <p:sp>
            <p:nvSpPr>
              <p:cNvPr id="17" name="椭圆 1"/>
              <p:cNvSpPr/>
              <p:nvPr/>
            </p:nvSpPr>
            <p:spPr>
              <a:xfrm>
                <a:off x="3577963" y="2288243"/>
                <a:ext cx="2088831" cy="1017184"/>
              </a:xfrm>
              <a:custGeom>
                <a:avLst/>
                <a:gdLst/>
                <a:ahLst/>
                <a:cxnLst/>
                <a:rect l="l" t="t" r="r" b="b"/>
                <a:pathLst>
                  <a:path w="2088831" h="1017184">
                    <a:moveTo>
                      <a:pt x="1817562" y="0"/>
                    </a:moveTo>
                    <a:lnTo>
                      <a:pt x="2088831" y="0"/>
                    </a:lnTo>
                    <a:cubicBezTo>
                      <a:pt x="2039351" y="570111"/>
                      <a:pt x="1560695" y="1017184"/>
                      <a:pt x="977619" y="1017184"/>
                    </a:cubicBezTo>
                    <a:cubicBezTo>
                      <a:pt x="556457" y="1017184"/>
                      <a:pt x="189775" y="783931"/>
                      <a:pt x="0" y="439399"/>
                    </a:cubicBezTo>
                    <a:lnTo>
                      <a:pt x="248210" y="323051"/>
                    </a:lnTo>
                    <a:cubicBezTo>
                      <a:pt x="391494" y="577373"/>
                      <a:pt x="664725" y="747193"/>
                      <a:pt x="977619" y="747193"/>
                    </a:cubicBezTo>
                    <a:cubicBezTo>
                      <a:pt x="1411453" y="747193"/>
                      <a:pt x="1769037" y="420726"/>
                      <a:pt x="1817562" y="0"/>
                    </a:cubicBezTo>
                    <a:close/>
                  </a:path>
                </a:pathLst>
              </a:custGeom>
              <a:solidFill>
                <a:srgbClr val="007A3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18" name="TextBox 60"/>
              <p:cNvSpPr txBox="1"/>
              <p:nvPr/>
            </p:nvSpPr>
            <p:spPr>
              <a:xfrm>
                <a:off x="4223097" y="1741150"/>
                <a:ext cx="802381" cy="449641"/>
              </a:xfrm>
              <a:prstGeom prst="rect">
                <a:avLst/>
              </a:prstGeom>
              <a:noFill/>
            </p:spPr>
            <p:txBody>
              <a:bodyPr wrap="none" rtlCol="0">
                <a:spAutoFit/>
              </a:bodyPr>
              <a:lstStyle/>
              <a:p>
                <a:r>
                  <a:rPr lang="en-US" altLang="zh-CN" sz="1800" dirty="0">
                    <a:latin typeface="微软雅黑" panose="020B0503020204020204" pitchFamily="34" charset="-122"/>
                    <a:ea typeface="微软雅黑" panose="020B0503020204020204" pitchFamily="34" charset="-122"/>
                  </a:rPr>
                  <a:t>48%</a:t>
                </a:r>
                <a:endParaRPr lang="zh-CN" altLang="en-US" sz="1800" dirty="0">
                  <a:latin typeface="微软雅黑" panose="020B0503020204020204" pitchFamily="34" charset="-122"/>
                  <a:ea typeface="微软雅黑" panose="020B0503020204020204" pitchFamily="34" charset="-122"/>
                </a:endParaRPr>
              </a:p>
            </p:txBody>
          </p:sp>
          <p:sp>
            <p:nvSpPr>
              <p:cNvPr id="19" name="TextBox 61"/>
              <p:cNvSpPr txBox="1"/>
              <p:nvPr/>
            </p:nvSpPr>
            <p:spPr>
              <a:xfrm>
                <a:off x="3996970" y="2209059"/>
                <a:ext cx="1098980" cy="374702"/>
              </a:xfrm>
              <a:prstGeom prst="rect">
                <a:avLst/>
              </a:prstGeom>
              <a:noFill/>
            </p:spPr>
            <p:txBody>
              <a:bodyPr wrap="none" rtlCol="0">
                <a:spAutoFit/>
              </a:bodyPr>
              <a:lstStyle/>
              <a:p>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添加标题</a:t>
                </a:r>
              </a:p>
            </p:txBody>
          </p:sp>
        </p:grpSp>
      </p:grpSp>
      <p:sp>
        <p:nvSpPr>
          <p:cNvPr id="22" name="矩形 21"/>
          <p:cNvSpPr/>
          <p:nvPr/>
        </p:nvSpPr>
        <p:spPr>
          <a:xfrm>
            <a:off x="3502158" y="3361928"/>
            <a:ext cx="1747019" cy="58086"/>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sz="150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3" name="矩形 22"/>
          <p:cNvSpPr/>
          <p:nvPr/>
        </p:nvSpPr>
        <p:spPr>
          <a:xfrm>
            <a:off x="3422572" y="3484738"/>
            <a:ext cx="1886079" cy="1149545"/>
          </a:xfrm>
          <a:prstGeom prst="rect">
            <a:avLst/>
          </a:prstGeom>
        </p:spPr>
        <p:txBody>
          <a:bodyPr wrap="square" lIns="68580" tIns="34290" rIns="68580" bIns="34290">
            <a:spAutoFit/>
          </a:bodyPr>
          <a:lstStyle/>
          <a:p>
            <a:pPr>
              <a:lnSpc>
                <a:spcPct val="130000"/>
              </a:lnSpc>
            </a:pPr>
            <a:r>
              <a:rPr lang="zh-CN" altLang="en-US" sz="900" dirty="0">
                <a:solidFill>
                  <a:schemeClr val="tx1">
                    <a:lumMod val="75000"/>
                    <a:lumOff val="25000"/>
                  </a:schemeClr>
                </a:solidFill>
                <a:latin typeface="微软雅黑" panose="020B0503020204020204" pitchFamily="34" charset="-122"/>
                <a:ea typeface="微软雅黑" panose="020B0503020204020204" pitchFamily="34" charset="-122"/>
              </a:rPr>
              <a:t>您的内容打在这里，或者通过复制您的文本后，在此框中选择粘贴，并选择只保留您的内容打在这里，或者通过复制您的文本后，在此框中选择粘贴，并选择只保留</a:t>
            </a:r>
          </a:p>
          <a:p>
            <a:pPr>
              <a:lnSpc>
                <a:spcPct val="130000"/>
              </a:lnSpc>
            </a:pPr>
            <a:endParaRPr lang="zh-CN" altLang="en-US" sz="9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nvGrpSpPr>
          <p:cNvPr id="24" name="组合 23"/>
          <p:cNvGrpSpPr/>
          <p:nvPr/>
        </p:nvGrpSpPr>
        <p:grpSpPr>
          <a:xfrm>
            <a:off x="5991900" y="1314314"/>
            <a:ext cx="1870036" cy="1869791"/>
            <a:chOff x="9250277" y="1611556"/>
            <a:chExt cx="2493057" cy="2493055"/>
          </a:xfrm>
        </p:grpSpPr>
        <p:grpSp>
          <p:nvGrpSpPr>
            <p:cNvPr id="25" name="组合 24"/>
            <p:cNvGrpSpPr/>
            <p:nvPr/>
          </p:nvGrpSpPr>
          <p:grpSpPr>
            <a:xfrm>
              <a:off x="9250277" y="1611556"/>
              <a:ext cx="2493057" cy="2493055"/>
              <a:chOff x="304800" y="673100"/>
              <a:chExt cx="4000500" cy="4000500"/>
            </a:xfrm>
            <a:effectLst>
              <a:outerShdw blurRad="444500" dist="254000" dir="8100000" algn="tr" rotWithShape="0">
                <a:prstClr val="black">
                  <a:alpha val="50000"/>
                </a:prstClr>
              </a:outerShdw>
            </a:effectLst>
          </p:grpSpPr>
          <p:sp>
            <p:nvSpPr>
              <p:cNvPr id="30" name="同心圆 29"/>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微软雅黑" panose="020B0503020204020204" pitchFamily="34" charset="-122"/>
                  <a:ea typeface="微软雅黑" panose="020B0503020204020204" pitchFamily="34" charset="-122"/>
                </a:endParaRPr>
              </a:p>
            </p:txBody>
          </p:sp>
          <p:sp>
            <p:nvSpPr>
              <p:cNvPr id="31" name="椭圆 30"/>
              <p:cNvSpPr/>
              <p:nvPr/>
            </p:nvSpPr>
            <p:spPr>
              <a:xfrm>
                <a:off x="392112" y="760413"/>
                <a:ext cx="3825874" cy="3825873"/>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grpSp>
        <p:grpSp>
          <p:nvGrpSpPr>
            <p:cNvPr id="26" name="组合 25"/>
            <p:cNvGrpSpPr/>
            <p:nvPr/>
          </p:nvGrpSpPr>
          <p:grpSpPr>
            <a:xfrm>
              <a:off x="9280938" y="2391431"/>
              <a:ext cx="1822439" cy="1713180"/>
              <a:chOff x="6178788" y="1741150"/>
              <a:chExt cx="1664040" cy="1564277"/>
            </a:xfrm>
          </p:grpSpPr>
          <p:sp>
            <p:nvSpPr>
              <p:cNvPr id="27" name="椭圆 1"/>
              <p:cNvSpPr/>
              <p:nvPr/>
            </p:nvSpPr>
            <p:spPr>
              <a:xfrm>
                <a:off x="6178788" y="2276645"/>
                <a:ext cx="1173991" cy="1028782"/>
              </a:xfrm>
              <a:custGeom>
                <a:avLst/>
                <a:gdLst/>
                <a:ahLst/>
                <a:cxnLst/>
                <a:rect l="l" t="t" r="r" b="b"/>
                <a:pathLst>
                  <a:path w="1173991" h="1028782">
                    <a:moveTo>
                      <a:pt x="0" y="0"/>
                    </a:moveTo>
                    <a:lnTo>
                      <a:pt x="270084" y="0"/>
                    </a:lnTo>
                    <a:cubicBezTo>
                      <a:pt x="313795" y="426278"/>
                      <a:pt x="673965" y="758791"/>
                      <a:pt x="1111797" y="758791"/>
                    </a:cubicBezTo>
                    <a:lnTo>
                      <a:pt x="1173991" y="755875"/>
                    </a:lnTo>
                    <a:lnTo>
                      <a:pt x="1173991" y="1025811"/>
                    </a:lnTo>
                    <a:cubicBezTo>
                      <a:pt x="1153450" y="1028208"/>
                      <a:pt x="1132691" y="1028782"/>
                      <a:pt x="1111797" y="1028782"/>
                    </a:cubicBezTo>
                    <a:cubicBezTo>
                      <a:pt x="524781" y="1028782"/>
                      <a:pt x="43600" y="575645"/>
                      <a:pt x="0" y="0"/>
                    </a:cubicBezTo>
                    <a:close/>
                  </a:path>
                </a:pathLst>
              </a:custGeom>
              <a:solidFill>
                <a:srgbClr val="007A37"/>
              </a:solidFill>
              <a:ln>
                <a:noFill/>
              </a:ln>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8" name="TextBox 68"/>
              <p:cNvSpPr txBox="1"/>
              <p:nvPr/>
            </p:nvSpPr>
            <p:spPr>
              <a:xfrm>
                <a:off x="6958100" y="1741150"/>
                <a:ext cx="802381" cy="449641"/>
              </a:xfrm>
              <a:prstGeom prst="rect">
                <a:avLst/>
              </a:prstGeom>
              <a:noFill/>
            </p:spPr>
            <p:txBody>
              <a:bodyPr wrap="none" rtlCol="0">
                <a:spAutoFit/>
              </a:bodyPr>
              <a:lstStyle/>
              <a:p>
                <a:r>
                  <a:rPr lang="en-US" altLang="zh-CN" sz="1800" dirty="0">
                    <a:latin typeface="微软雅黑" panose="020B0503020204020204" pitchFamily="34" charset="-122"/>
                    <a:ea typeface="微软雅黑" panose="020B0503020204020204" pitchFamily="34" charset="-122"/>
                  </a:rPr>
                  <a:t>22%</a:t>
                </a:r>
                <a:endParaRPr lang="zh-CN" altLang="en-US" sz="1800" dirty="0">
                  <a:latin typeface="微软雅黑" panose="020B0503020204020204" pitchFamily="34" charset="-122"/>
                  <a:ea typeface="微软雅黑" panose="020B0503020204020204" pitchFamily="34" charset="-122"/>
                </a:endParaRPr>
              </a:p>
            </p:txBody>
          </p:sp>
          <p:sp>
            <p:nvSpPr>
              <p:cNvPr id="29" name="TextBox 69"/>
              <p:cNvSpPr txBox="1"/>
              <p:nvPr/>
            </p:nvSpPr>
            <p:spPr>
              <a:xfrm>
                <a:off x="6743848" y="2244684"/>
                <a:ext cx="1098980" cy="374702"/>
              </a:xfrm>
              <a:prstGeom prst="rect">
                <a:avLst/>
              </a:prstGeom>
              <a:noFill/>
            </p:spPr>
            <p:txBody>
              <a:bodyPr wrap="none" rtlCol="0">
                <a:spAutoFit/>
              </a:bodyPr>
              <a:lstStyle/>
              <a:p>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添加标题</a:t>
                </a:r>
              </a:p>
            </p:txBody>
          </p:sp>
        </p:grpSp>
      </p:grpSp>
      <p:sp>
        <p:nvSpPr>
          <p:cNvPr id="32" name="矩形 31"/>
          <p:cNvSpPr/>
          <p:nvPr/>
        </p:nvSpPr>
        <p:spPr>
          <a:xfrm>
            <a:off x="6094079" y="3363805"/>
            <a:ext cx="1747019" cy="58086"/>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sz="150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3" name="矩形 32"/>
          <p:cNvSpPr/>
          <p:nvPr/>
        </p:nvSpPr>
        <p:spPr>
          <a:xfrm>
            <a:off x="6033754" y="3486615"/>
            <a:ext cx="1827995" cy="1329595"/>
          </a:xfrm>
          <a:prstGeom prst="rect">
            <a:avLst/>
          </a:prstGeom>
        </p:spPr>
        <p:txBody>
          <a:bodyPr wrap="square" lIns="68580" tIns="34290" rIns="68580" bIns="34290">
            <a:spAutoFit/>
          </a:bodyPr>
          <a:lstStyle/>
          <a:p>
            <a:pPr>
              <a:lnSpc>
                <a:spcPct val="130000"/>
              </a:lnSpc>
            </a:pPr>
            <a:r>
              <a:rPr lang="zh-CN" altLang="en-US" sz="900" dirty="0">
                <a:solidFill>
                  <a:schemeClr val="tx1">
                    <a:lumMod val="75000"/>
                    <a:lumOff val="25000"/>
                  </a:schemeClr>
                </a:solidFill>
                <a:latin typeface="微软雅黑" panose="020B0503020204020204" pitchFamily="34" charset="-122"/>
                <a:ea typeface="微软雅黑" panose="020B0503020204020204" pitchFamily="34" charset="-122"/>
              </a:rPr>
              <a:t>您的内容打在这里，或者通过复制您的文本后，在此框中选择粘贴，并选择只保留您的内容打在这里，或者通过复制您的文本后，在此框中选择粘贴，并选择只保留</a:t>
            </a:r>
          </a:p>
          <a:p>
            <a:pPr>
              <a:lnSpc>
                <a:spcPct val="130000"/>
              </a:lnSpc>
            </a:pPr>
            <a:endParaRPr lang="zh-CN" altLang="en-US" sz="9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940361064"/>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par>
                          <p:cTn id="8" fill="hold">
                            <p:stCondLst>
                              <p:cond delay="500"/>
                            </p:stCondLst>
                            <p:childTnLst>
                              <p:par>
                                <p:cTn id="9" presetID="31" presetClass="entr" presetSubtype="0"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p:cTn id="11" dur="1000" fill="hold"/>
                                        <p:tgtEl>
                                          <p:spTgt spid="3"/>
                                        </p:tgtEl>
                                        <p:attrNameLst>
                                          <p:attrName>ppt_w</p:attrName>
                                        </p:attrNameLst>
                                      </p:cBhvr>
                                      <p:tavLst>
                                        <p:tav tm="0">
                                          <p:val>
                                            <p:fltVal val="0"/>
                                          </p:val>
                                        </p:tav>
                                        <p:tav tm="100000">
                                          <p:val>
                                            <p:strVal val="#ppt_w"/>
                                          </p:val>
                                        </p:tav>
                                      </p:tavLst>
                                    </p:anim>
                                    <p:anim calcmode="lin" valueType="num">
                                      <p:cBhvr>
                                        <p:cTn id="12" dur="1000" fill="hold"/>
                                        <p:tgtEl>
                                          <p:spTgt spid="3"/>
                                        </p:tgtEl>
                                        <p:attrNameLst>
                                          <p:attrName>ppt_h</p:attrName>
                                        </p:attrNameLst>
                                      </p:cBhvr>
                                      <p:tavLst>
                                        <p:tav tm="0">
                                          <p:val>
                                            <p:fltVal val="0"/>
                                          </p:val>
                                        </p:tav>
                                        <p:tav tm="100000">
                                          <p:val>
                                            <p:strVal val="#ppt_h"/>
                                          </p:val>
                                        </p:tav>
                                      </p:tavLst>
                                    </p:anim>
                                    <p:anim calcmode="lin" valueType="num">
                                      <p:cBhvr>
                                        <p:cTn id="13" dur="1000" fill="hold"/>
                                        <p:tgtEl>
                                          <p:spTgt spid="3"/>
                                        </p:tgtEl>
                                        <p:attrNameLst>
                                          <p:attrName>style.rotation</p:attrName>
                                        </p:attrNameLst>
                                      </p:cBhvr>
                                      <p:tavLst>
                                        <p:tav tm="0">
                                          <p:val>
                                            <p:fltVal val="90"/>
                                          </p:val>
                                        </p:tav>
                                        <p:tav tm="100000">
                                          <p:val>
                                            <p:fltVal val="0"/>
                                          </p:val>
                                        </p:tav>
                                      </p:tavLst>
                                    </p:anim>
                                    <p:animEffect transition="in" filter="fade">
                                      <p:cBhvr>
                                        <p:cTn id="14" dur="1000"/>
                                        <p:tgtEl>
                                          <p:spTgt spid="3"/>
                                        </p:tgtEl>
                                      </p:cBhvr>
                                    </p:animEffect>
                                  </p:childTnLst>
                                </p:cTn>
                              </p:par>
                              <p:par>
                                <p:cTn id="15" presetID="31" presetClass="entr" presetSubtype="0" fill="hold" nodeType="withEffect">
                                  <p:stCondLst>
                                    <p:cond delay="250"/>
                                  </p:stCondLst>
                                  <p:childTnLst>
                                    <p:set>
                                      <p:cBhvr>
                                        <p:cTn id="16" dur="1" fill="hold">
                                          <p:stCondLst>
                                            <p:cond delay="0"/>
                                          </p:stCondLst>
                                        </p:cTn>
                                        <p:tgtEl>
                                          <p:spTgt spid="14"/>
                                        </p:tgtEl>
                                        <p:attrNameLst>
                                          <p:attrName>style.visibility</p:attrName>
                                        </p:attrNameLst>
                                      </p:cBhvr>
                                      <p:to>
                                        <p:strVal val="visible"/>
                                      </p:to>
                                    </p:set>
                                    <p:anim calcmode="lin" valueType="num">
                                      <p:cBhvr>
                                        <p:cTn id="17" dur="1000" fill="hold"/>
                                        <p:tgtEl>
                                          <p:spTgt spid="14"/>
                                        </p:tgtEl>
                                        <p:attrNameLst>
                                          <p:attrName>ppt_w</p:attrName>
                                        </p:attrNameLst>
                                      </p:cBhvr>
                                      <p:tavLst>
                                        <p:tav tm="0">
                                          <p:val>
                                            <p:fltVal val="0"/>
                                          </p:val>
                                        </p:tav>
                                        <p:tav tm="100000">
                                          <p:val>
                                            <p:strVal val="#ppt_w"/>
                                          </p:val>
                                        </p:tav>
                                      </p:tavLst>
                                    </p:anim>
                                    <p:anim calcmode="lin" valueType="num">
                                      <p:cBhvr>
                                        <p:cTn id="18" dur="1000" fill="hold"/>
                                        <p:tgtEl>
                                          <p:spTgt spid="14"/>
                                        </p:tgtEl>
                                        <p:attrNameLst>
                                          <p:attrName>ppt_h</p:attrName>
                                        </p:attrNameLst>
                                      </p:cBhvr>
                                      <p:tavLst>
                                        <p:tav tm="0">
                                          <p:val>
                                            <p:fltVal val="0"/>
                                          </p:val>
                                        </p:tav>
                                        <p:tav tm="100000">
                                          <p:val>
                                            <p:strVal val="#ppt_h"/>
                                          </p:val>
                                        </p:tav>
                                      </p:tavLst>
                                    </p:anim>
                                    <p:anim calcmode="lin" valueType="num">
                                      <p:cBhvr>
                                        <p:cTn id="19" dur="1000" fill="hold"/>
                                        <p:tgtEl>
                                          <p:spTgt spid="14"/>
                                        </p:tgtEl>
                                        <p:attrNameLst>
                                          <p:attrName>style.rotation</p:attrName>
                                        </p:attrNameLst>
                                      </p:cBhvr>
                                      <p:tavLst>
                                        <p:tav tm="0">
                                          <p:val>
                                            <p:fltVal val="90"/>
                                          </p:val>
                                        </p:tav>
                                        <p:tav tm="100000">
                                          <p:val>
                                            <p:fltVal val="0"/>
                                          </p:val>
                                        </p:tav>
                                      </p:tavLst>
                                    </p:anim>
                                    <p:animEffect transition="in" filter="fade">
                                      <p:cBhvr>
                                        <p:cTn id="20" dur="1000"/>
                                        <p:tgtEl>
                                          <p:spTgt spid="14"/>
                                        </p:tgtEl>
                                      </p:cBhvr>
                                    </p:animEffect>
                                  </p:childTnLst>
                                </p:cTn>
                              </p:par>
                              <p:par>
                                <p:cTn id="21" presetID="31" presetClass="entr" presetSubtype="0" fill="hold" nodeType="withEffect">
                                  <p:stCondLst>
                                    <p:cond delay="500"/>
                                  </p:stCondLst>
                                  <p:childTnLst>
                                    <p:set>
                                      <p:cBhvr>
                                        <p:cTn id="22" dur="1" fill="hold">
                                          <p:stCondLst>
                                            <p:cond delay="0"/>
                                          </p:stCondLst>
                                        </p:cTn>
                                        <p:tgtEl>
                                          <p:spTgt spid="24"/>
                                        </p:tgtEl>
                                        <p:attrNameLst>
                                          <p:attrName>style.visibility</p:attrName>
                                        </p:attrNameLst>
                                      </p:cBhvr>
                                      <p:to>
                                        <p:strVal val="visible"/>
                                      </p:to>
                                    </p:set>
                                    <p:anim calcmode="lin" valueType="num">
                                      <p:cBhvr>
                                        <p:cTn id="23" dur="1000" fill="hold"/>
                                        <p:tgtEl>
                                          <p:spTgt spid="24"/>
                                        </p:tgtEl>
                                        <p:attrNameLst>
                                          <p:attrName>ppt_w</p:attrName>
                                        </p:attrNameLst>
                                      </p:cBhvr>
                                      <p:tavLst>
                                        <p:tav tm="0">
                                          <p:val>
                                            <p:fltVal val="0"/>
                                          </p:val>
                                        </p:tav>
                                        <p:tav tm="100000">
                                          <p:val>
                                            <p:strVal val="#ppt_w"/>
                                          </p:val>
                                        </p:tav>
                                      </p:tavLst>
                                    </p:anim>
                                    <p:anim calcmode="lin" valueType="num">
                                      <p:cBhvr>
                                        <p:cTn id="24" dur="1000" fill="hold"/>
                                        <p:tgtEl>
                                          <p:spTgt spid="24"/>
                                        </p:tgtEl>
                                        <p:attrNameLst>
                                          <p:attrName>ppt_h</p:attrName>
                                        </p:attrNameLst>
                                      </p:cBhvr>
                                      <p:tavLst>
                                        <p:tav tm="0">
                                          <p:val>
                                            <p:fltVal val="0"/>
                                          </p:val>
                                        </p:tav>
                                        <p:tav tm="100000">
                                          <p:val>
                                            <p:strVal val="#ppt_h"/>
                                          </p:val>
                                        </p:tav>
                                      </p:tavLst>
                                    </p:anim>
                                    <p:anim calcmode="lin" valueType="num">
                                      <p:cBhvr>
                                        <p:cTn id="25" dur="1000" fill="hold"/>
                                        <p:tgtEl>
                                          <p:spTgt spid="24"/>
                                        </p:tgtEl>
                                        <p:attrNameLst>
                                          <p:attrName>style.rotation</p:attrName>
                                        </p:attrNameLst>
                                      </p:cBhvr>
                                      <p:tavLst>
                                        <p:tav tm="0">
                                          <p:val>
                                            <p:fltVal val="90"/>
                                          </p:val>
                                        </p:tav>
                                        <p:tav tm="100000">
                                          <p:val>
                                            <p:fltVal val="0"/>
                                          </p:val>
                                        </p:tav>
                                      </p:tavLst>
                                    </p:anim>
                                    <p:animEffect transition="in" filter="fade">
                                      <p:cBhvr>
                                        <p:cTn id="26" dur="1000"/>
                                        <p:tgtEl>
                                          <p:spTgt spid="24"/>
                                        </p:tgtEl>
                                      </p:cBhvr>
                                    </p:animEffect>
                                  </p:childTnLst>
                                </p:cTn>
                              </p:par>
                            </p:childTnLst>
                          </p:cTn>
                        </p:par>
                        <p:par>
                          <p:cTn id="27" fill="hold">
                            <p:stCondLst>
                              <p:cond delay="2000"/>
                            </p:stCondLst>
                            <p:childTnLst>
                              <p:par>
                                <p:cTn id="28" presetID="2" presetClass="entr" presetSubtype="2" fill="hold" grpId="0" nodeType="afterEffect">
                                  <p:stCondLst>
                                    <p:cond delay="0"/>
                                  </p:stCondLst>
                                  <p:childTnLst>
                                    <p:set>
                                      <p:cBhvr>
                                        <p:cTn id="29" dur="1" fill="hold">
                                          <p:stCondLst>
                                            <p:cond delay="0"/>
                                          </p:stCondLst>
                                        </p:cTn>
                                        <p:tgtEl>
                                          <p:spTgt spid="12"/>
                                        </p:tgtEl>
                                        <p:attrNameLst>
                                          <p:attrName>style.visibility</p:attrName>
                                        </p:attrNameLst>
                                      </p:cBhvr>
                                      <p:to>
                                        <p:strVal val="visible"/>
                                      </p:to>
                                    </p:set>
                                    <p:anim calcmode="lin" valueType="num">
                                      <p:cBhvr additive="base">
                                        <p:cTn id="30" dur="500" fill="hold"/>
                                        <p:tgtEl>
                                          <p:spTgt spid="12"/>
                                        </p:tgtEl>
                                        <p:attrNameLst>
                                          <p:attrName>ppt_x</p:attrName>
                                        </p:attrNameLst>
                                      </p:cBhvr>
                                      <p:tavLst>
                                        <p:tav tm="0">
                                          <p:val>
                                            <p:strVal val="1+#ppt_w/2"/>
                                          </p:val>
                                        </p:tav>
                                        <p:tav tm="100000">
                                          <p:val>
                                            <p:strVal val="#ppt_x"/>
                                          </p:val>
                                        </p:tav>
                                      </p:tavLst>
                                    </p:anim>
                                    <p:anim calcmode="lin" valueType="num">
                                      <p:cBhvr additive="base">
                                        <p:cTn id="31" dur="500" fill="hold"/>
                                        <p:tgtEl>
                                          <p:spTgt spid="12"/>
                                        </p:tgtEl>
                                        <p:attrNameLst>
                                          <p:attrName>ppt_y</p:attrName>
                                        </p:attrNameLst>
                                      </p:cBhvr>
                                      <p:tavLst>
                                        <p:tav tm="0">
                                          <p:val>
                                            <p:strVal val="#ppt_y"/>
                                          </p:val>
                                        </p:tav>
                                        <p:tav tm="100000">
                                          <p:val>
                                            <p:strVal val="#ppt_y"/>
                                          </p:val>
                                        </p:tav>
                                      </p:tavLst>
                                    </p:anim>
                                  </p:childTnLst>
                                </p:cTn>
                              </p:par>
                              <p:par>
                                <p:cTn id="32" presetID="2" presetClass="entr" presetSubtype="2" fill="hold" grpId="0" nodeType="withEffect">
                                  <p:stCondLst>
                                    <p:cond delay="0"/>
                                  </p:stCondLst>
                                  <p:childTnLst>
                                    <p:set>
                                      <p:cBhvr>
                                        <p:cTn id="33" dur="1" fill="hold">
                                          <p:stCondLst>
                                            <p:cond delay="0"/>
                                          </p:stCondLst>
                                        </p:cTn>
                                        <p:tgtEl>
                                          <p:spTgt spid="22"/>
                                        </p:tgtEl>
                                        <p:attrNameLst>
                                          <p:attrName>style.visibility</p:attrName>
                                        </p:attrNameLst>
                                      </p:cBhvr>
                                      <p:to>
                                        <p:strVal val="visible"/>
                                      </p:to>
                                    </p:set>
                                    <p:anim calcmode="lin" valueType="num">
                                      <p:cBhvr additive="base">
                                        <p:cTn id="34" dur="500" fill="hold"/>
                                        <p:tgtEl>
                                          <p:spTgt spid="22"/>
                                        </p:tgtEl>
                                        <p:attrNameLst>
                                          <p:attrName>ppt_x</p:attrName>
                                        </p:attrNameLst>
                                      </p:cBhvr>
                                      <p:tavLst>
                                        <p:tav tm="0">
                                          <p:val>
                                            <p:strVal val="1+#ppt_w/2"/>
                                          </p:val>
                                        </p:tav>
                                        <p:tav tm="100000">
                                          <p:val>
                                            <p:strVal val="#ppt_x"/>
                                          </p:val>
                                        </p:tav>
                                      </p:tavLst>
                                    </p:anim>
                                    <p:anim calcmode="lin" valueType="num">
                                      <p:cBhvr additive="base">
                                        <p:cTn id="35" dur="500" fill="hold"/>
                                        <p:tgtEl>
                                          <p:spTgt spid="22"/>
                                        </p:tgtEl>
                                        <p:attrNameLst>
                                          <p:attrName>ppt_y</p:attrName>
                                        </p:attrNameLst>
                                      </p:cBhvr>
                                      <p:tavLst>
                                        <p:tav tm="0">
                                          <p:val>
                                            <p:strVal val="#ppt_y"/>
                                          </p:val>
                                        </p:tav>
                                        <p:tav tm="100000">
                                          <p:val>
                                            <p:strVal val="#ppt_y"/>
                                          </p:val>
                                        </p:tav>
                                      </p:tavLst>
                                    </p:anim>
                                  </p:childTnLst>
                                </p:cTn>
                              </p:par>
                              <p:par>
                                <p:cTn id="36" presetID="2" presetClass="entr" presetSubtype="2" fill="hold" grpId="0" nodeType="withEffect">
                                  <p:stCondLst>
                                    <p:cond delay="0"/>
                                  </p:stCondLst>
                                  <p:childTnLst>
                                    <p:set>
                                      <p:cBhvr>
                                        <p:cTn id="37" dur="1" fill="hold">
                                          <p:stCondLst>
                                            <p:cond delay="0"/>
                                          </p:stCondLst>
                                        </p:cTn>
                                        <p:tgtEl>
                                          <p:spTgt spid="32"/>
                                        </p:tgtEl>
                                        <p:attrNameLst>
                                          <p:attrName>style.visibility</p:attrName>
                                        </p:attrNameLst>
                                      </p:cBhvr>
                                      <p:to>
                                        <p:strVal val="visible"/>
                                      </p:to>
                                    </p:set>
                                    <p:anim calcmode="lin" valueType="num">
                                      <p:cBhvr additive="base">
                                        <p:cTn id="38" dur="500" fill="hold"/>
                                        <p:tgtEl>
                                          <p:spTgt spid="32"/>
                                        </p:tgtEl>
                                        <p:attrNameLst>
                                          <p:attrName>ppt_x</p:attrName>
                                        </p:attrNameLst>
                                      </p:cBhvr>
                                      <p:tavLst>
                                        <p:tav tm="0">
                                          <p:val>
                                            <p:strVal val="1+#ppt_w/2"/>
                                          </p:val>
                                        </p:tav>
                                        <p:tav tm="100000">
                                          <p:val>
                                            <p:strVal val="#ppt_x"/>
                                          </p:val>
                                        </p:tav>
                                      </p:tavLst>
                                    </p:anim>
                                    <p:anim calcmode="lin" valueType="num">
                                      <p:cBhvr additive="base">
                                        <p:cTn id="39" dur="500" fill="hold"/>
                                        <p:tgtEl>
                                          <p:spTgt spid="32"/>
                                        </p:tgtEl>
                                        <p:attrNameLst>
                                          <p:attrName>ppt_y</p:attrName>
                                        </p:attrNameLst>
                                      </p:cBhvr>
                                      <p:tavLst>
                                        <p:tav tm="0">
                                          <p:val>
                                            <p:strVal val="#ppt_y"/>
                                          </p:val>
                                        </p:tav>
                                        <p:tav tm="100000">
                                          <p:val>
                                            <p:strVal val="#ppt_y"/>
                                          </p:val>
                                        </p:tav>
                                      </p:tavLst>
                                    </p:anim>
                                  </p:childTnLst>
                                </p:cTn>
                              </p:par>
                            </p:childTnLst>
                          </p:cTn>
                        </p:par>
                        <p:par>
                          <p:cTn id="40" fill="hold">
                            <p:stCondLst>
                              <p:cond delay="2500"/>
                            </p:stCondLst>
                            <p:childTnLst>
                              <p:par>
                                <p:cTn id="41" presetID="42" presetClass="entr" presetSubtype="0" fill="hold" grpId="0" nodeType="afterEffect">
                                  <p:stCondLst>
                                    <p:cond delay="0"/>
                                  </p:stCondLst>
                                  <p:childTnLst>
                                    <p:set>
                                      <p:cBhvr>
                                        <p:cTn id="42" dur="1" fill="hold">
                                          <p:stCondLst>
                                            <p:cond delay="0"/>
                                          </p:stCondLst>
                                        </p:cTn>
                                        <p:tgtEl>
                                          <p:spTgt spid="13"/>
                                        </p:tgtEl>
                                        <p:attrNameLst>
                                          <p:attrName>style.visibility</p:attrName>
                                        </p:attrNameLst>
                                      </p:cBhvr>
                                      <p:to>
                                        <p:strVal val="visible"/>
                                      </p:to>
                                    </p:set>
                                    <p:animEffect transition="in" filter="fade">
                                      <p:cBhvr>
                                        <p:cTn id="43" dur="1000"/>
                                        <p:tgtEl>
                                          <p:spTgt spid="13"/>
                                        </p:tgtEl>
                                      </p:cBhvr>
                                    </p:animEffect>
                                    <p:anim calcmode="lin" valueType="num">
                                      <p:cBhvr>
                                        <p:cTn id="44" dur="1000" fill="hold"/>
                                        <p:tgtEl>
                                          <p:spTgt spid="13"/>
                                        </p:tgtEl>
                                        <p:attrNameLst>
                                          <p:attrName>ppt_x</p:attrName>
                                        </p:attrNameLst>
                                      </p:cBhvr>
                                      <p:tavLst>
                                        <p:tav tm="0">
                                          <p:val>
                                            <p:strVal val="#ppt_x"/>
                                          </p:val>
                                        </p:tav>
                                        <p:tav tm="100000">
                                          <p:val>
                                            <p:strVal val="#ppt_x"/>
                                          </p:val>
                                        </p:tav>
                                      </p:tavLst>
                                    </p:anim>
                                    <p:anim calcmode="lin" valueType="num">
                                      <p:cBhvr>
                                        <p:cTn id="45" dur="1000" fill="hold"/>
                                        <p:tgtEl>
                                          <p:spTgt spid="13"/>
                                        </p:tgtEl>
                                        <p:attrNameLst>
                                          <p:attrName>ppt_y</p:attrName>
                                        </p:attrNameLst>
                                      </p:cBhvr>
                                      <p:tavLst>
                                        <p:tav tm="0">
                                          <p:val>
                                            <p:strVal val="#ppt_y+.1"/>
                                          </p:val>
                                        </p:tav>
                                        <p:tav tm="100000">
                                          <p:val>
                                            <p:strVal val="#ppt_y"/>
                                          </p:val>
                                        </p:tav>
                                      </p:tavLst>
                                    </p:anim>
                                  </p:childTnLst>
                                </p:cTn>
                              </p:par>
                              <p:par>
                                <p:cTn id="46" presetID="42" presetClass="entr" presetSubtype="0" fill="hold" grpId="0" nodeType="withEffect">
                                  <p:stCondLst>
                                    <p:cond delay="250"/>
                                  </p:stCondLst>
                                  <p:childTnLst>
                                    <p:set>
                                      <p:cBhvr>
                                        <p:cTn id="47" dur="1" fill="hold">
                                          <p:stCondLst>
                                            <p:cond delay="0"/>
                                          </p:stCondLst>
                                        </p:cTn>
                                        <p:tgtEl>
                                          <p:spTgt spid="23"/>
                                        </p:tgtEl>
                                        <p:attrNameLst>
                                          <p:attrName>style.visibility</p:attrName>
                                        </p:attrNameLst>
                                      </p:cBhvr>
                                      <p:to>
                                        <p:strVal val="visible"/>
                                      </p:to>
                                    </p:set>
                                    <p:animEffect transition="in" filter="fade">
                                      <p:cBhvr>
                                        <p:cTn id="48" dur="1000"/>
                                        <p:tgtEl>
                                          <p:spTgt spid="23"/>
                                        </p:tgtEl>
                                      </p:cBhvr>
                                    </p:animEffect>
                                    <p:anim calcmode="lin" valueType="num">
                                      <p:cBhvr>
                                        <p:cTn id="49" dur="1000" fill="hold"/>
                                        <p:tgtEl>
                                          <p:spTgt spid="23"/>
                                        </p:tgtEl>
                                        <p:attrNameLst>
                                          <p:attrName>ppt_x</p:attrName>
                                        </p:attrNameLst>
                                      </p:cBhvr>
                                      <p:tavLst>
                                        <p:tav tm="0">
                                          <p:val>
                                            <p:strVal val="#ppt_x"/>
                                          </p:val>
                                        </p:tav>
                                        <p:tav tm="100000">
                                          <p:val>
                                            <p:strVal val="#ppt_x"/>
                                          </p:val>
                                        </p:tav>
                                      </p:tavLst>
                                    </p:anim>
                                    <p:anim calcmode="lin" valueType="num">
                                      <p:cBhvr>
                                        <p:cTn id="50" dur="1000" fill="hold"/>
                                        <p:tgtEl>
                                          <p:spTgt spid="23"/>
                                        </p:tgtEl>
                                        <p:attrNameLst>
                                          <p:attrName>ppt_y</p:attrName>
                                        </p:attrNameLst>
                                      </p:cBhvr>
                                      <p:tavLst>
                                        <p:tav tm="0">
                                          <p:val>
                                            <p:strVal val="#ppt_y+.1"/>
                                          </p:val>
                                        </p:tav>
                                        <p:tav tm="100000">
                                          <p:val>
                                            <p:strVal val="#ppt_y"/>
                                          </p:val>
                                        </p:tav>
                                      </p:tavLst>
                                    </p:anim>
                                  </p:childTnLst>
                                </p:cTn>
                              </p:par>
                              <p:par>
                                <p:cTn id="51" presetID="42" presetClass="entr" presetSubtype="0" fill="hold" grpId="0" nodeType="withEffect">
                                  <p:stCondLst>
                                    <p:cond delay="500"/>
                                  </p:stCondLst>
                                  <p:childTnLst>
                                    <p:set>
                                      <p:cBhvr>
                                        <p:cTn id="52" dur="1" fill="hold">
                                          <p:stCondLst>
                                            <p:cond delay="0"/>
                                          </p:stCondLst>
                                        </p:cTn>
                                        <p:tgtEl>
                                          <p:spTgt spid="33"/>
                                        </p:tgtEl>
                                        <p:attrNameLst>
                                          <p:attrName>style.visibility</p:attrName>
                                        </p:attrNameLst>
                                      </p:cBhvr>
                                      <p:to>
                                        <p:strVal val="visible"/>
                                      </p:to>
                                    </p:set>
                                    <p:animEffect transition="in" filter="fade">
                                      <p:cBhvr>
                                        <p:cTn id="53" dur="1000"/>
                                        <p:tgtEl>
                                          <p:spTgt spid="33"/>
                                        </p:tgtEl>
                                      </p:cBhvr>
                                    </p:animEffect>
                                    <p:anim calcmode="lin" valueType="num">
                                      <p:cBhvr>
                                        <p:cTn id="54" dur="1000" fill="hold"/>
                                        <p:tgtEl>
                                          <p:spTgt spid="33"/>
                                        </p:tgtEl>
                                        <p:attrNameLst>
                                          <p:attrName>ppt_x</p:attrName>
                                        </p:attrNameLst>
                                      </p:cBhvr>
                                      <p:tavLst>
                                        <p:tav tm="0">
                                          <p:val>
                                            <p:strVal val="#ppt_x"/>
                                          </p:val>
                                        </p:tav>
                                        <p:tav tm="100000">
                                          <p:val>
                                            <p:strVal val="#ppt_x"/>
                                          </p:val>
                                        </p:tav>
                                      </p:tavLst>
                                    </p:anim>
                                    <p:anim calcmode="lin" valueType="num">
                                      <p:cBhvr>
                                        <p:cTn id="55" dur="1000" fill="hold"/>
                                        <p:tgtEl>
                                          <p:spTgt spid="3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2" grpId="0" animBg="1"/>
      <p:bldP spid="13" grpId="0"/>
      <p:bldP spid="22" grpId="0" animBg="1"/>
      <p:bldP spid="23" grpId="0"/>
      <p:bldP spid="32" grpId="0" animBg="1"/>
      <p:bldP spid="33"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2208436" y="1707654"/>
            <a:ext cx="1338975" cy="1338801"/>
            <a:chOff x="2208436" y="1707654"/>
            <a:chExt cx="1338975" cy="1338801"/>
          </a:xfrm>
        </p:grpSpPr>
        <p:grpSp>
          <p:nvGrpSpPr>
            <p:cNvPr id="5" name="组合 4"/>
            <p:cNvGrpSpPr/>
            <p:nvPr/>
          </p:nvGrpSpPr>
          <p:grpSpPr>
            <a:xfrm>
              <a:off x="2208436" y="1707654"/>
              <a:ext cx="1338975" cy="1338801"/>
              <a:chOff x="304800" y="673100"/>
              <a:chExt cx="4000500" cy="4000500"/>
            </a:xfrm>
            <a:effectLst>
              <a:outerShdw blurRad="444500" dist="254000" dir="8100000" algn="tr" rotWithShape="0">
                <a:prstClr val="black">
                  <a:alpha val="50000"/>
                </a:prstClr>
              </a:outerShdw>
            </a:effectLst>
          </p:grpSpPr>
          <p:sp>
            <p:nvSpPr>
              <p:cNvPr id="7" name="同心圆 6"/>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ea typeface="微软雅黑" pitchFamily="34" charset="-122"/>
                </a:endParaRPr>
              </a:p>
            </p:txBody>
          </p:sp>
          <p:sp>
            <p:nvSpPr>
              <p:cNvPr id="8" name="椭圆 7"/>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itchFamily="34" charset="-122"/>
                </a:endParaRPr>
              </a:p>
            </p:txBody>
          </p:sp>
        </p:grpSp>
        <p:sp>
          <p:nvSpPr>
            <p:cNvPr id="6" name="任意多边形 5"/>
            <p:cNvSpPr>
              <a:spLocks/>
            </p:cNvSpPr>
            <p:nvPr/>
          </p:nvSpPr>
          <p:spPr bwMode="auto">
            <a:xfrm>
              <a:off x="2495393" y="2051127"/>
              <a:ext cx="830082" cy="636315"/>
            </a:xfrm>
            <a:custGeom>
              <a:avLst/>
              <a:gdLst>
                <a:gd name="connsiteX0" fmla="*/ 14829 w 563476"/>
                <a:gd name="connsiteY0" fmla="*/ 416347 h 432000"/>
                <a:gd name="connsiteX1" fmla="*/ 556062 w 563476"/>
                <a:gd name="connsiteY1" fmla="*/ 416347 h 432000"/>
                <a:gd name="connsiteX2" fmla="*/ 563476 w 563476"/>
                <a:gd name="connsiteY2" fmla="*/ 424174 h 432000"/>
                <a:gd name="connsiteX3" fmla="*/ 556062 w 563476"/>
                <a:gd name="connsiteY3" fmla="*/ 432000 h 432000"/>
                <a:gd name="connsiteX4" fmla="*/ 14829 w 563476"/>
                <a:gd name="connsiteY4" fmla="*/ 432000 h 432000"/>
                <a:gd name="connsiteX5" fmla="*/ 0 w 563476"/>
                <a:gd name="connsiteY5" fmla="*/ 424174 h 432000"/>
                <a:gd name="connsiteX6" fmla="*/ 14829 w 563476"/>
                <a:gd name="connsiteY6" fmla="*/ 416347 h 432000"/>
                <a:gd name="connsiteX7" fmla="*/ 428869 w 563476"/>
                <a:gd name="connsiteY7" fmla="*/ 200347 h 432000"/>
                <a:gd name="connsiteX8" fmla="*/ 510260 w 563476"/>
                <a:gd name="connsiteY8" fmla="*/ 200347 h 432000"/>
                <a:gd name="connsiteX9" fmla="*/ 510260 w 563476"/>
                <a:gd name="connsiteY9" fmla="*/ 372521 h 432000"/>
                <a:gd name="connsiteX10" fmla="*/ 428869 w 563476"/>
                <a:gd name="connsiteY10" fmla="*/ 372521 h 432000"/>
                <a:gd name="connsiteX11" fmla="*/ 303652 w 563476"/>
                <a:gd name="connsiteY11" fmla="*/ 118956 h 432000"/>
                <a:gd name="connsiteX12" fmla="*/ 385043 w 563476"/>
                <a:gd name="connsiteY12" fmla="*/ 118956 h 432000"/>
                <a:gd name="connsiteX13" fmla="*/ 385043 w 563476"/>
                <a:gd name="connsiteY13" fmla="*/ 372521 h 432000"/>
                <a:gd name="connsiteX14" fmla="*/ 303652 w 563476"/>
                <a:gd name="connsiteY14" fmla="*/ 372521 h 432000"/>
                <a:gd name="connsiteX15" fmla="*/ 72001 w 563476"/>
                <a:gd name="connsiteY15" fmla="*/ 97044 h 432000"/>
                <a:gd name="connsiteX16" fmla="*/ 153392 w 563476"/>
                <a:gd name="connsiteY16" fmla="*/ 97044 h 432000"/>
                <a:gd name="connsiteX17" fmla="*/ 153392 w 563476"/>
                <a:gd name="connsiteY17" fmla="*/ 372521 h 432000"/>
                <a:gd name="connsiteX18" fmla="*/ 72001 w 563476"/>
                <a:gd name="connsiteY18" fmla="*/ 372521 h 432000"/>
                <a:gd name="connsiteX19" fmla="*/ 190957 w 563476"/>
                <a:gd name="connsiteY19" fmla="*/ 0 h 432000"/>
                <a:gd name="connsiteX20" fmla="*/ 272348 w 563476"/>
                <a:gd name="connsiteY20" fmla="*/ 0 h 432000"/>
                <a:gd name="connsiteX21" fmla="*/ 272348 w 563476"/>
                <a:gd name="connsiteY21" fmla="*/ 372521 h 432000"/>
                <a:gd name="connsiteX22" fmla="*/ 190957 w 563476"/>
                <a:gd name="connsiteY22" fmla="*/ 372521 h 432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563476" h="432000">
                  <a:moveTo>
                    <a:pt x="14829" y="416347"/>
                  </a:moveTo>
                  <a:cubicBezTo>
                    <a:pt x="556062" y="416347"/>
                    <a:pt x="556062" y="416347"/>
                    <a:pt x="556062" y="416347"/>
                  </a:cubicBezTo>
                  <a:cubicBezTo>
                    <a:pt x="556062" y="416347"/>
                    <a:pt x="563476" y="416347"/>
                    <a:pt x="563476" y="424174"/>
                  </a:cubicBezTo>
                  <a:cubicBezTo>
                    <a:pt x="563476" y="432000"/>
                    <a:pt x="556062" y="432000"/>
                    <a:pt x="556062" y="432000"/>
                  </a:cubicBezTo>
                  <a:lnTo>
                    <a:pt x="14829" y="432000"/>
                  </a:lnTo>
                  <a:cubicBezTo>
                    <a:pt x="7414" y="432000"/>
                    <a:pt x="0" y="432000"/>
                    <a:pt x="0" y="424174"/>
                  </a:cubicBezTo>
                  <a:cubicBezTo>
                    <a:pt x="0" y="416347"/>
                    <a:pt x="7414" y="416347"/>
                    <a:pt x="14829" y="416347"/>
                  </a:cubicBezTo>
                  <a:close/>
                  <a:moveTo>
                    <a:pt x="428869" y="200347"/>
                  </a:moveTo>
                  <a:lnTo>
                    <a:pt x="510260" y="200347"/>
                  </a:lnTo>
                  <a:lnTo>
                    <a:pt x="510260" y="372521"/>
                  </a:lnTo>
                  <a:lnTo>
                    <a:pt x="428869" y="372521"/>
                  </a:lnTo>
                  <a:close/>
                  <a:moveTo>
                    <a:pt x="303652" y="118956"/>
                  </a:moveTo>
                  <a:lnTo>
                    <a:pt x="385043" y="118956"/>
                  </a:lnTo>
                  <a:lnTo>
                    <a:pt x="385043" y="372521"/>
                  </a:lnTo>
                  <a:lnTo>
                    <a:pt x="303652" y="372521"/>
                  </a:lnTo>
                  <a:close/>
                  <a:moveTo>
                    <a:pt x="72001" y="97044"/>
                  </a:moveTo>
                  <a:lnTo>
                    <a:pt x="153392" y="97044"/>
                  </a:lnTo>
                  <a:lnTo>
                    <a:pt x="153392" y="372521"/>
                  </a:lnTo>
                  <a:lnTo>
                    <a:pt x="72001" y="372521"/>
                  </a:lnTo>
                  <a:close/>
                  <a:moveTo>
                    <a:pt x="190957" y="0"/>
                  </a:moveTo>
                  <a:lnTo>
                    <a:pt x="272348" y="0"/>
                  </a:lnTo>
                  <a:lnTo>
                    <a:pt x="272348" y="372521"/>
                  </a:lnTo>
                  <a:lnTo>
                    <a:pt x="190957" y="372521"/>
                  </a:lnTo>
                  <a:close/>
                </a:path>
              </a:pathLst>
            </a:custGeom>
            <a:solidFill>
              <a:srgbClr val="007A37"/>
            </a:solidFill>
            <a:ln>
              <a:noFill/>
            </a:ln>
            <a:extLst/>
          </p:spPr>
          <p:txBody>
            <a:bodyPr vert="horz" wrap="square" lIns="68580" tIns="34290" rIns="68580" bIns="34290" numCol="1" anchor="t" anchorCtr="0" compatLnSpc="1">
              <a:prstTxWarp prst="textNoShape">
                <a:avLst/>
              </a:prstTxWarp>
              <a:noAutofit/>
            </a:bodyPr>
            <a:lstStyle/>
            <a:p>
              <a:endParaRPr lang="zh-CN" altLang="en-US"/>
            </a:p>
          </p:txBody>
        </p:sp>
      </p:grpSp>
      <p:sp>
        <p:nvSpPr>
          <p:cNvPr id="9" name="矩形 8"/>
          <p:cNvSpPr/>
          <p:nvPr/>
        </p:nvSpPr>
        <p:spPr>
          <a:xfrm>
            <a:off x="0" y="2398121"/>
            <a:ext cx="1980000" cy="90000"/>
          </a:xfrm>
          <a:prstGeom prst="rect">
            <a:avLst/>
          </a:prstGeom>
          <a:solidFill>
            <a:srgbClr val="007A3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sp>
        <p:nvSpPr>
          <p:cNvPr id="10" name="矩形 9"/>
          <p:cNvSpPr/>
          <p:nvPr/>
        </p:nvSpPr>
        <p:spPr>
          <a:xfrm>
            <a:off x="3779912" y="2398121"/>
            <a:ext cx="5364088" cy="90000"/>
          </a:xfrm>
          <a:prstGeom prst="rect">
            <a:avLst/>
          </a:prstGeom>
          <a:solidFill>
            <a:srgbClr val="007A3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sp>
        <p:nvSpPr>
          <p:cNvPr id="11" name="TextBox 58"/>
          <p:cNvSpPr txBox="1"/>
          <p:nvPr/>
        </p:nvSpPr>
        <p:spPr>
          <a:xfrm>
            <a:off x="3740030" y="1594416"/>
            <a:ext cx="3371436" cy="646331"/>
          </a:xfrm>
          <a:prstGeom prst="rect">
            <a:avLst/>
          </a:prstGeom>
          <a:noFill/>
        </p:spPr>
        <p:txBody>
          <a:bodyPr wrap="none" rtlCol="0">
            <a:spAutoFit/>
          </a:bodyPr>
          <a:lstStyle/>
          <a:p>
            <a:r>
              <a:rPr lang="en-US" altLang="zh-CN" sz="3600" b="1" dirty="0">
                <a:latin typeface="微软雅黑" pitchFamily="34" charset="-122"/>
                <a:ea typeface="微软雅黑" pitchFamily="34" charset="-122"/>
              </a:rPr>
              <a:t>3.</a:t>
            </a:r>
            <a:r>
              <a:rPr lang="zh-CN" altLang="en-US" sz="3600" b="1" dirty="0">
                <a:latin typeface="微软雅黑" pitchFamily="34" charset="-122"/>
                <a:ea typeface="微软雅黑" pitchFamily="34" charset="-122"/>
              </a:rPr>
              <a:t>成功项目展示</a:t>
            </a:r>
          </a:p>
        </p:txBody>
      </p:sp>
      <p:sp>
        <p:nvSpPr>
          <p:cNvPr id="12" name="TextBox 59"/>
          <p:cNvSpPr txBox="1"/>
          <p:nvPr/>
        </p:nvSpPr>
        <p:spPr>
          <a:xfrm>
            <a:off x="3744569" y="2602528"/>
            <a:ext cx="2082621" cy="338554"/>
          </a:xfrm>
          <a:prstGeom prst="rect">
            <a:avLst/>
          </a:prstGeom>
          <a:noFill/>
        </p:spPr>
        <p:txBody>
          <a:bodyPr wrap="none" rtlCol="0">
            <a:spAutoFit/>
          </a:bodyPr>
          <a:lstStyle/>
          <a:p>
            <a:pPr marL="457200" indent="-457200">
              <a:buFont typeface="Wingdings" pitchFamily="2" charset="2"/>
              <a:buChar char="Ø"/>
            </a:pPr>
            <a:r>
              <a:rPr lang="zh-CN" altLang="en-US" sz="1600" dirty="0">
                <a:solidFill>
                  <a:srgbClr val="000000"/>
                </a:solidFill>
                <a:latin typeface="微软雅黑" pitchFamily="34" charset="-122"/>
                <a:ea typeface="微软雅黑" pitchFamily="34" charset="-122"/>
              </a:rPr>
              <a:t>请在此输入内容</a:t>
            </a:r>
          </a:p>
        </p:txBody>
      </p:sp>
      <p:sp>
        <p:nvSpPr>
          <p:cNvPr id="13" name="TextBox 60"/>
          <p:cNvSpPr txBox="1"/>
          <p:nvPr/>
        </p:nvSpPr>
        <p:spPr>
          <a:xfrm>
            <a:off x="5981575" y="2602528"/>
            <a:ext cx="2082621" cy="338554"/>
          </a:xfrm>
          <a:prstGeom prst="rect">
            <a:avLst/>
          </a:prstGeom>
          <a:noFill/>
        </p:spPr>
        <p:txBody>
          <a:bodyPr wrap="none" rtlCol="0">
            <a:spAutoFit/>
          </a:bodyPr>
          <a:lstStyle/>
          <a:p>
            <a:pPr marL="457200" indent="-457200">
              <a:buFont typeface="Wingdings" pitchFamily="2" charset="2"/>
              <a:buChar char="Ø"/>
            </a:pPr>
            <a:r>
              <a:rPr lang="zh-CN" altLang="en-US" sz="1600" dirty="0">
                <a:solidFill>
                  <a:srgbClr val="000000"/>
                </a:solidFill>
                <a:latin typeface="微软雅黑" pitchFamily="34" charset="-122"/>
                <a:ea typeface="微软雅黑" pitchFamily="34" charset="-122"/>
              </a:rPr>
              <a:t>请在此输入内容</a:t>
            </a:r>
          </a:p>
        </p:txBody>
      </p:sp>
      <p:sp>
        <p:nvSpPr>
          <p:cNvPr id="14" name="TextBox 61"/>
          <p:cNvSpPr txBox="1"/>
          <p:nvPr/>
        </p:nvSpPr>
        <p:spPr>
          <a:xfrm>
            <a:off x="3744569" y="3025284"/>
            <a:ext cx="2082621" cy="338554"/>
          </a:xfrm>
          <a:prstGeom prst="rect">
            <a:avLst/>
          </a:prstGeom>
          <a:noFill/>
        </p:spPr>
        <p:txBody>
          <a:bodyPr wrap="none" rtlCol="0">
            <a:spAutoFit/>
          </a:bodyPr>
          <a:lstStyle/>
          <a:p>
            <a:pPr marL="457200" indent="-457200">
              <a:buFont typeface="Wingdings" pitchFamily="2" charset="2"/>
              <a:buChar char="Ø"/>
            </a:pPr>
            <a:r>
              <a:rPr lang="zh-CN" altLang="en-US" sz="1600" dirty="0">
                <a:solidFill>
                  <a:srgbClr val="000000"/>
                </a:solidFill>
                <a:latin typeface="微软雅黑" pitchFamily="34" charset="-122"/>
                <a:ea typeface="微软雅黑" pitchFamily="34" charset="-122"/>
              </a:rPr>
              <a:t>请在此输入内容</a:t>
            </a:r>
          </a:p>
        </p:txBody>
      </p:sp>
      <p:sp>
        <p:nvSpPr>
          <p:cNvPr id="15" name="TextBox 62"/>
          <p:cNvSpPr txBox="1"/>
          <p:nvPr/>
        </p:nvSpPr>
        <p:spPr>
          <a:xfrm>
            <a:off x="5981575" y="3025284"/>
            <a:ext cx="2082621" cy="338554"/>
          </a:xfrm>
          <a:prstGeom prst="rect">
            <a:avLst/>
          </a:prstGeom>
          <a:noFill/>
        </p:spPr>
        <p:txBody>
          <a:bodyPr wrap="none" rtlCol="0">
            <a:spAutoFit/>
          </a:bodyPr>
          <a:lstStyle/>
          <a:p>
            <a:pPr marL="457200" indent="-457200">
              <a:buFont typeface="Wingdings" pitchFamily="2" charset="2"/>
              <a:buChar char="Ø"/>
            </a:pPr>
            <a:r>
              <a:rPr lang="zh-CN" altLang="en-US" sz="1600" dirty="0">
                <a:solidFill>
                  <a:srgbClr val="000000"/>
                </a:solidFill>
                <a:latin typeface="微软雅黑" pitchFamily="34" charset="-122"/>
                <a:ea typeface="微软雅黑" pitchFamily="34" charset="-122"/>
              </a:rPr>
              <a:t>请在此输入内容</a:t>
            </a:r>
          </a:p>
        </p:txBody>
      </p:sp>
    </p:spTree>
    <p:extLst>
      <p:ext uri="{BB962C8B-B14F-4D97-AF65-F5344CB8AC3E}">
        <p14:creationId xmlns:p14="http://schemas.microsoft.com/office/powerpoint/2010/main" val="4247758620"/>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advTm="0">
        <p15:prstTrans prst="wind"/>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par>
                          <p:cTn id="10" fill="hold">
                            <p:stCondLst>
                              <p:cond delay="500"/>
                            </p:stCondLst>
                            <p:childTnLst>
                              <p:par>
                                <p:cTn id="11" presetID="22" presetClass="entr" presetSubtype="8" fill="hold" grpId="0" nodeType="afterEffect">
                                  <p:stCondLst>
                                    <p:cond delay="0"/>
                                  </p:stCondLst>
                                  <p:childTnLst>
                                    <p:set>
                                      <p:cBhvr>
                                        <p:cTn id="12" dur="1" fill="hold">
                                          <p:stCondLst>
                                            <p:cond delay="0"/>
                                          </p:stCondLst>
                                        </p:cTn>
                                        <p:tgtEl>
                                          <p:spTgt spid="10"/>
                                        </p:tgtEl>
                                        <p:attrNameLst>
                                          <p:attrName>style.visibility</p:attrName>
                                        </p:attrNameLst>
                                      </p:cBhvr>
                                      <p:to>
                                        <p:strVal val="visible"/>
                                      </p:to>
                                    </p:set>
                                    <p:animEffect transition="in" filter="wipe(left)">
                                      <p:cBhvr>
                                        <p:cTn id="13" dur="500"/>
                                        <p:tgtEl>
                                          <p:spTgt spid="10"/>
                                        </p:tgtEl>
                                      </p:cBhvr>
                                    </p:animEffect>
                                  </p:childTnLst>
                                </p:cTn>
                              </p:par>
                              <p:par>
                                <p:cTn id="14" presetID="22" presetClass="entr" presetSubtype="2" fill="hold" grpId="0" nodeType="withEffect">
                                  <p:stCondLst>
                                    <p:cond delay="0"/>
                                  </p:stCondLst>
                                  <p:childTnLst>
                                    <p:set>
                                      <p:cBhvr>
                                        <p:cTn id="15" dur="1" fill="hold">
                                          <p:stCondLst>
                                            <p:cond delay="0"/>
                                          </p:stCondLst>
                                        </p:cTn>
                                        <p:tgtEl>
                                          <p:spTgt spid="9"/>
                                        </p:tgtEl>
                                        <p:attrNameLst>
                                          <p:attrName>style.visibility</p:attrName>
                                        </p:attrNameLst>
                                      </p:cBhvr>
                                      <p:to>
                                        <p:strVal val="visible"/>
                                      </p:to>
                                    </p:set>
                                    <p:animEffect transition="in" filter="wipe(right)">
                                      <p:cBhvr>
                                        <p:cTn id="16" dur="500"/>
                                        <p:tgtEl>
                                          <p:spTgt spid="9"/>
                                        </p:tgtEl>
                                      </p:cBhvr>
                                    </p:animEffect>
                                  </p:childTnLst>
                                </p:cTn>
                              </p:par>
                            </p:childTnLst>
                          </p:cTn>
                        </p:par>
                        <p:par>
                          <p:cTn id="17" fill="hold">
                            <p:stCondLst>
                              <p:cond delay="1000"/>
                            </p:stCondLst>
                            <p:childTnLst>
                              <p:par>
                                <p:cTn id="18" presetID="56" presetClass="entr" presetSubtype="0" fill="hold" grpId="0" nodeType="afterEffect">
                                  <p:stCondLst>
                                    <p:cond delay="0"/>
                                  </p:stCondLst>
                                  <p:iterate type="lt">
                                    <p:tmPct val="10000"/>
                                  </p:iterate>
                                  <p:childTnLst>
                                    <p:set>
                                      <p:cBhvr>
                                        <p:cTn id="19" dur="1" fill="hold">
                                          <p:stCondLst>
                                            <p:cond delay="0"/>
                                          </p:stCondLst>
                                        </p:cTn>
                                        <p:tgtEl>
                                          <p:spTgt spid="11"/>
                                        </p:tgtEl>
                                        <p:attrNameLst>
                                          <p:attrName>style.visibility</p:attrName>
                                        </p:attrNameLst>
                                      </p:cBhvr>
                                      <p:to>
                                        <p:strVal val="visible"/>
                                      </p:to>
                                    </p:set>
                                    <p:anim by="(-#ppt_w*2)" calcmode="lin" valueType="num">
                                      <p:cBhvr rctx="PPT">
                                        <p:cTn id="20" dur="500" autoRev="1" fill="hold">
                                          <p:stCondLst>
                                            <p:cond delay="0"/>
                                          </p:stCondLst>
                                        </p:cTn>
                                        <p:tgtEl>
                                          <p:spTgt spid="11"/>
                                        </p:tgtEl>
                                        <p:attrNameLst>
                                          <p:attrName>ppt_w</p:attrName>
                                        </p:attrNameLst>
                                      </p:cBhvr>
                                    </p:anim>
                                    <p:anim by="(#ppt_w*0.50)" calcmode="lin" valueType="num">
                                      <p:cBhvr>
                                        <p:cTn id="21" dur="500" decel="50000" autoRev="1" fill="hold">
                                          <p:stCondLst>
                                            <p:cond delay="0"/>
                                          </p:stCondLst>
                                        </p:cTn>
                                        <p:tgtEl>
                                          <p:spTgt spid="11"/>
                                        </p:tgtEl>
                                        <p:attrNameLst>
                                          <p:attrName>ppt_x</p:attrName>
                                        </p:attrNameLst>
                                      </p:cBhvr>
                                    </p:anim>
                                    <p:anim from="(-#ppt_h/2)" to="(#ppt_y)" calcmode="lin" valueType="num">
                                      <p:cBhvr>
                                        <p:cTn id="22" dur="1000" fill="hold">
                                          <p:stCondLst>
                                            <p:cond delay="0"/>
                                          </p:stCondLst>
                                        </p:cTn>
                                        <p:tgtEl>
                                          <p:spTgt spid="11"/>
                                        </p:tgtEl>
                                        <p:attrNameLst>
                                          <p:attrName>ppt_y</p:attrName>
                                        </p:attrNameLst>
                                      </p:cBhvr>
                                    </p:anim>
                                    <p:animRot by="21600000">
                                      <p:cBhvr>
                                        <p:cTn id="23" dur="1000" fill="hold">
                                          <p:stCondLst>
                                            <p:cond delay="0"/>
                                          </p:stCondLst>
                                        </p:cTn>
                                        <p:tgtEl>
                                          <p:spTgt spid="11"/>
                                        </p:tgtEl>
                                        <p:attrNameLst>
                                          <p:attrName>r</p:attrName>
                                        </p:attrNameLst>
                                      </p:cBhvr>
                                    </p:animRot>
                                  </p:childTnLst>
                                </p:cTn>
                              </p:par>
                              <p:par>
                                <p:cTn id="24" presetID="41" presetClass="entr" presetSubtype="0" fill="hold" grpId="1" nodeType="withEffect">
                                  <p:stCondLst>
                                    <p:cond delay="0"/>
                                  </p:stCondLst>
                                  <p:iterate type="lt">
                                    <p:tmPct val="10000"/>
                                  </p:iterate>
                                  <p:childTnLst>
                                    <p:set>
                                      <p:cBhvr>
                                        <p:cTn id="25" dur="1" fill="hold">
                                          <p:stCondLst>
                                            <p:cond delay="0"/>
                                          </p:stCondLst>
                                        </p:cTn>
                                        <p:tgtEl>
                                          <p:spTgt spid="11"/>
                                        </p:tgtEl>
                                        <p:attrNameLst>
                                          <p:attrName>style.visibility</p:attrName>
                                        </p:attrNameLst>
                                      </p:cBhvr>
                                      <p:to>
                                        <p:strVal val="visible"/>
                                      </p:to>
                                    </p:set>
                                    <p:anim calcmode="lin" valueType="num">
                                      <p:cBhvr>
                                        <p:cTn id="26" dur="1000" fill="hold"/>
                                        <p:tgtEl>
                                          <p:spTgt spid="11"/>
                                        </p:tgtEl>
                                        <p:attrNameLst>
                                          <p:attrName>ppt_x</p:attrName>
                                        </p:attrNameLst>
                                      </p:cBhvr>
                                      <p:tavLst>
                                        <p:tav tm="0">
                                          <p:val>
                                            <p:strVal val="#ppt_x"/>
                                          </p:val>
                                        </p:tav>
                                        <p:tav tm="50000">
                                          <p:val>
                                            <p:strVal val="#ppt_x+.1"/>
                                          </p:val>
                                        </p:tav>
                                        <p:tav tm="100000">
                                          <p:val>
                                            <p:strVal val="#ppt_x"/>
                                          </p:val>
                                        </p:tav>
                                      </p:tavLst>
                                    </p:anim>
                                    <p:anim calcmode="lin" valueType="num">
                                      <p:cBhvr>
                                        <p:cTn id="27" dur="1000" fill="hold"/>
                                        <p:tgtEl>
                                          <p:spTgt spid="11"/>
                                        </p:tgtEl>
                                        <p:attrNameLst>
                                          <p:attrName>ppt_y</p:attrName>
                                        </p:attrNameLst>
                                      </p:cBhvr>
                                      <p:tavLst>
                                        <p:tav tm="0">
                                          <p:val>
                                            <p:strVal val="#ppt_y"/>
                                          </p:val>
                                        </p:tav>
                                        <p:tav tm="100000">
                                          <p:val>
                                            <p:strVal val="#ppt_y"/>
                                          </p:val>
                                        </p:tav>
                                      </p:tavLst>
                                    </p:anim>
                                    <p:anim calcmode="lin" valueType="num">
                                      <p:cBhvr>
                                        <p:cTn id="28" dur="1000" fill="hold"/>
                                        <p:tgtEl>
                                          <p:spTgt spid="11"/>
                                        </p:tgtEl>
                                        <p:attrNameLst>
                                          <p:attrName>ppt_h</p:attrName>
                                        </p:attrNameLst>
                                      </p:cBhvr>
                                      <p:tavLst>
                                        <p:tav tm="0">
                                          <p:val>
                                            <p:strVal val="#ppt_h/10"/>
                                          </p:val>
                                        </p:tav>
                                        <p:tav tm="50000">
                                          <p:val>
                                            <p:strVal val="#ppt_h+.01"/>
                                          </p:val>
                                        </p:tav>
                                        <p:tav tm="100000">
                                          <p:val>
                                            <p:strVal val="#ppt_h"/>
                                          </p:val>
                                        </p:tav>
                                      </p:tavLst>
                                    </p:anim>
                                    <p:anim calcmode="lin" valueType="num">
                                      <p:cBhvr>
                                        <p:cTn id="29" dur="1000" fill="hold"/>
                                        <p:tgtEl>
                                          <p:spTgt spid="11"/>
                                        </p:tgtEl>
                                        <p:attrNameLst>
                                          <p:attrName>ppt_w</p:attrName>
                                        </p:attrNameLst>
                                      </p:cBhvr>
                                      <p:tavLst>
                                        <p:tav tm="0">
                                          <p:val>
                                            <p:strVal val="#ppt_w/10"/>
                                          </p:val>
                                        </p:tav>
                                        <p:tav tm="50000">
                                          <p:val>
                                            <p:strVal val="#ppt_w+.01"/>
                                          </p:val>
                                        </p:tav>
                                        <p:tav tm="100000">
                                          <p:val>
                                            <p:strVal val="#ppt_w"/>
                                          </p:val>
                                        </p:tav>
                                      </p:tavLst>
                                    </p:anim>
                                    <p:animEffect transition="in" filter="fade">
                                      <p:cBhvr>
                                        <p:cTn id="30" dur="1000" tmFilter="0,0; .5, 1; 1, 1"/>
                                        <p:tgtEl>
                                          <p:spTgt spid="11"/>
                                        </p:tgtEl>
                                      </p:cBhvr>
                                    </p:animEffect>
                                  </p:childTnLst>
                                </p:cTn>
                              </p:par>
                            </p:childTnLst>
                          </p:cTn>
                        </p:par>
                        <p:par>
                          <p:cTn id="31" fill="hold">
                            <p:stCondLst>
                              <p:cond delay="2700"/>
                            </p:stCondLst>
                            <p:childTnLst>
                              <p:par>
                                <p:cTn id="32" presetID="14" presetClass="entr" presetSubtype="10" fill="hold" grpId="0" nodeType="afterEffect">
                                  <p:stCondLst>
                                    <p:cond delay="0"/>
                                  </p:stCondLst>
                                  <p:childTnLst>
                                    <p:set>
                                      <p:cBhvr>
                                        <p:cTn id="33" dur="1" fill="hold">
                                          <p:stCondLst>
                                            <p:cond delay="0"/>
                                          </p:stCondLst>
                                        </p:cTn>
                                        <p:tgtEl>
                                          <p:spTgt spid="12"/>
                                        </p:tgtEl>
                                        <p:attrNameLst>
                                          <p:attrName>style.visibility</p:attrName>
                                        </p:attrNameLst>
                                      </p:cBhvr>
                                      <p:to>
                                        <p:strVal val="visible"/>
                                      </p:to>
                                    </p:set>
                                    <p:animEffect transition="in" filter="randombar(horizontal)">
                                      <p:cBhvr>
                                        <p:cTn id="34" dur="500"/>
                                        <p:tgtEl>
                                          <p:spTgt spid="12"/>
                                        </p:tgtEl>
                                      </p:cBhvr>
                                    </p:animEffect>
                                  </p:childTnLst>
                                </p:cTn>
                              </p:par>
                              <p:par>
                                <p:cTn id="35" presetID="14" presetClass="entr" presetSubtype="10" fill="hold" grpId="0" nodeType="withEffect">
                                  <p:stCondLst>
                                    <p:cond delay="0"/>
                                  </p:stCondLst>
                                  <p:childTnLst>
                                    <p:set>
                                      <p:cBhvr>
                                        <p:cTn id="36" dur="1" fill="hold">
                                          <p:stCondLst>
                                            <p:cond delay="0"/>
                                          </p:stCondLst>
                                        </p:cTn>
                                        <p:tgtEl>
                                          <p:spTgt spid="13"/>
                                        </p:tgtEl>
                                        <p:attrNameLst>
                                          <p:attrName>style.visibility</p:attrName>
                                        </p:attrNameLst>
                                      </p:cBhvr>
                                      <p:to>
                                        <p:strVal val="visible"/>
                                      </p:to>
                                    </p:set>
                                    <p:animEffect transition="in" filter="randombar(horizontal)">
                                      <p:cBhvr>
                                        <p:cTn id="37" dur="500"/>
                                        <p:tgtEl>
                                          <p:spTgt spid="13"/>
                                        </p:tgtEl>
                                      </p:cBhvr>
                                    </p:animEffect>
                                  </p:childTnLst>
                                </p:cTn>
                              </p:par>
                              <p:par>
                                <p:cTn id="38" presetID="14" presetClass="entr" presetSubtype="10" fill="hold" grpId="0" nodeType="withEffect">
                                  <p:stCondLst>
                                    <p:cond delay="0"/>
                                  </p:stCondLst>
                                  <p:childTnLst>
                                    <p:set>
                                      <p:cBhvr>
                                        <p:cTn id="39" dur="1" fill="hold">
                                          <p:stCondLst>
                                            <p:cond delay="0"/>
                                          </p:stCondLst>
                                        </p:cTn>
                                        <p:tgtEl>
                                          <p:spTgt spid="14"/>
                                        </p:tgtEl>
                                        <p:attrNameLst>
                                          <p:attrName>style.visibility</p:attrName>
                                        </p:attrNameLst>
                                      </p:cBhvr>
                                      <p:to>
                                        <p:strVal val="visible"/>
                                      </p:to>
                                    </p:set>
                                    <p:animEffect transition="in" filter="randombar(horizontal)">
                                      <p:cBhvr>
                                        <p:cTn id="40" dur="500"/>
                                        <p:tgtEl>
                                          <p:spTgt spid="14"/>
                                        </p:tgtEl>
                                      </p:cBhvr>
                                    </p:animEffect>
                                  </p:childTnLst>
                                </p:cTn>
                              </p:par>
                              <p:par>
                                <p:cTn id="41" presetID="14" presetClass="entr" presetSubtype="10" fill="hold" grpId="0" nodeType="withEffect">
                                  <p:stCondLst>
                                    <p:cond delay="0"/>
                                  </p:stCondLst>
                                  <p:childTnLst>
                                    <p:set>
                                      <p:cBhvr>
                                        <p:cTn id="42" dur="1" fill="hold">
                                          <p:stCondLst>
                                            <p:cond delay="0"/>
                                          </p:stCondLst>
                                        </p:cTn>
                                        <p:tgtEl>
                                          <p:spTgt spid="15"/>
                                        </p:tgtEl>
                                        <p:attrNameLst>
                                          <p:attrName>style.visibility</p:attrName>
                                        </p:attrNameLst>
                                      </p:cBhvr>
                                      <p:to>
                                        <p:strVal val="visible"/>
                                      </p:to>
                                    </p:set>
                                    <p:animEffect transition="in" filter="randombar(horizontal)">
                                      <p:cBhvr>
                                        <p:cTn id="43"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1" grpId="0"/>
      <p:bldP spid="11" grpId="1"/>
      <p:bldP spid="12" grpId="0"/>
      <p:bldP spid="13" grpId="0"/>
      <p:bldP spid="14" grpId="0"/>
      <p:bldP spid="15"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10"/>
          <p:cNvSpPr txBox="1">
            <a:spLocks noChangeArrowheads="1"/>
          </p:cNvSpPr>
          <p:nvPr/>
        </p:nvSpPr>
        <p:spPr bwMode="auto">
          <a:xfrm>
            <a:off x="971600" y="208664"/>
            <a:ext cx="3510057" cy="3462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1" tIns="34285" rIns="68571" bIns="34285">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r>
              <a:rPr lang="zh-CN" altLang="en-US" sz="1800" b="1" dirty="0">
                <a:solidFill>
                  <a:schemeClr val="tx1">
                    <a:lumMod val="75000"/>
                    <a:lumOff val="25000"/>
                  </a:schemeClr>
                </a:solidFill>
                <a:latin typeface="微软雅黑" panose="020B0503020204020204" pitchFamily="34" charset="-122"/>
                <a:ea typeface="微软雅黑" panose="020B0503020204020204" pitchFamily="34" charset="-122"/>
              </a:rPr>
              <a:t>添加文字内容</a:t>
            </a:r>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rPr>
              <a:t>（文字可以编辑）</a:t>
            </a:r>
            <a:endPar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endParaRPr>
          </a:p>
        </p:txBody>
      </p:sp>
      <p:grpSp>
        <p:nvGrpSpPr>
          <p:cNvPr id="3" name="组合 14"/>
          <p:cNvGrpSpPr>
            <a:grpSpLocks/>
          </p:cNvGrpSpPr>
          <p:nvPr/>
        </p:nvGrpSpPr>
        <p:grpSpPr bwMode="auto">
          <a:xfrm>
            <a:off x="2973388" y="1243013"/>
            <a:ext cx="4884737" cy="1512887"/>
            <a:chOff x="0" y="0"/>
            <a:chExt cx="5117724" cy="1584176"/>
          </a:xfrm>
        </p:grpSpPr>
        <p:sp>
          <p:nvSpPr>
            <p:cNvPr id="5" name="矩形 33"/>
            <p:cNvSpPr>
              <a:spLocks noChangeArrowheads="1"/>
            </p:cNvSpPr>
            <p:nvPr/>
          </p:nvSpPr>
          <p:spPr bwMode="auto">
            <a:xfrm>
              <a:off x="0" y="0"/>
              <a:ext cx="5117724" cy="1584176"/>
            </a:xfrm>
            <a:prstGeom prst="rect">
              <a:avLst/>
            </a:prstGeom>
            <a:solidFill>
              <a:srgbClr val="007A37"/>
            </a:solidFill>
            <a:ln w="10795" cmpd="sng">
              <a:solidFill>
                <a:schemeClr val="bg1"/>
              </a:solidFill>
              <a:miter lim="800000"/>
              <a:headEnd/>
              <a:tailEnd/>
            </a:ln>
            <a:effectLst>
              <a:outerShdw dist="38100" dir="2700000" algn="ctr" rotWithShape="0">
                <a:srgbClr val="000000">
                  <a:alpha val="39000"/>
                </a:srgbClr>
              </a:outerShdw>
            </a:effectLst>
          </p:spPr>
          <p:txBody>
            <a:bodyPr anchor="ct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a:endParaRPr lang="zh-CN" altLang="en-US">
                <a:solidFill>
                  <a:srgbClr val="FFFFFF"/>
                </a:solidFill>
              </a:endParaRPr>
            </a:p>
          </p:txBody>
        </p:sp>
        <p:sp>
          <p:nvSpPr>
            <p:cNvPr id="6" name="矩形 37"/>
            <p:cNvSpPr>
              <a:spLocks/>
            </p:cNvSpPr>
            <p:nvPr/>
          </p:nvSpPr>
          <p:spPr bwMode="auto">
            <a:xfrm>
              <a:off x="4813" y="0"/>
              <a:ext cx="4963465" cy="1584176"/>
            </a:xfrm>
            <a:custGeom>
              <a:avLst/>
              <a:gdLst>
                <a:gd name="T0" fmla="*/ 0 w 4963465"/>
                <a:gd name="T1" fmla="*/ 0 h 1584176"/>
                <a:gd name="T2" fmla="*/ 4963465 w 4963465"/>
                <a:gd name="T3" fmla="*/ 0 h 1584176"/>
                <a:gd name="T4" fmla="*/ 1377067 w 4963465"/>
                <a:gd name="T5" fmla="*/ 1584176 h 1584176"/>
                <a:gd name="T6" fmla="*/ 0 w 4963465"/>
                <a:gd name="T7" fmla="*/ 1584176 h 1584176"/>
                <a:gd name="T8" fmla="*/ 0 w 4963465"/>
                <a:gd name="T9" fmla="*/ 0 h 1584176"/>
              </a:gdLst>
              <a:ahLst/>
              <a:cxnLst>
                <a:cxn ang="0">
                  <a:pos x="T0" y="T1"/>
                </a:cxn>
                <a:cxn ang="0">
                  <a:pos x="T2" y="T3"/>
                </a:cxn>
                <a:cxn ang="0">
                  <a:pos x="T4" y="T5"/>
                </a:cxn>
                <a:cxn ang="0">
                  <a:pos x="T6" y="T7"/>
                </a:cxn>
                <a:cxn ang="0">
                  <a:pos x="T8" y="T9"/>
                </a:cxn>
              </a:cxnLst>
              <a:rect l="0" t="0" r="r" b="b"/>
              <a:pathLst>
                <a:path w="4963465" h="1584176">
                  <a:moveTo>
                    <a:pt x="0" y="0"/>
                  </a:moveTo>
                  <a:lnTo>
                    <a:pt x="4963465" y="0"/>
                  </a:lnTo>
                  <a:lnTo>
                    <a:pt x="1377067" y="1584176"/>
                  </a:lnTo>
                  <a:lnTo>
                    <a:pt x="0" y="1584176"/>
                  </a:lnTo>
                  <a:lnTo>
                    <a:pt x="0" y="0"/>
                  </a:lnTo>
                  <a:close/>
                </a:path>
              </a:pathLst>
            </a:custGeom>
            <a:solidFill>
              <a:schemeClr val="bg1">
                <a:alpha val="14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grpSp>
      <p:grpSp>
        <p:nvGrpSpPr>
          <p:cNvPr id="7" name="组合 17"/>
          <p:cNvGrpSpPr>
            <a:grpSpLocks/>
          </p:cNvGrpSpPr>
          <p:nvPr/>
        </p:nvGrpSpPr>
        <p:grpSpPr bwMode="auto">
          <a:xfrm>
            <a:off x="1258888" y="1243013"/>
            <a:ext cx="1660525" cy="1512887"/>
            <a:chOff x="0" y="0"/>
            <a:chExt cx="1739117" cy="1584176"/>
          </a:xfrm>
        </p:grpSpPr>
        <p:sp>
          <p:nvSpPr>
            <p:cNvPr id="8" name="矩形 1"/>
            <p:cNvSpPr>
              <a:spLocks noChangeArrowheads="1"/>
            </p:cNvSpPr>
            <p:nvPr/>
          </p:nvSpPr>
          <p:spPr bwMode="auto">
            <a:xfrm>
              <a:off x="0" y="0"/>
              <a:ext cx="1739117" cy="1584176"/>
            </a:xfrm>
            <a:prstGeom prst="rect">
              <a:avLst/>
            </a:prstGeom>
            <a:solidFill>
              <a:schemeClr val="bg2"/>
            </a:solidFill>
            <a:ln w="10795" cmpd="sng">
              <a:solidFill>
                <a:schemeClr val="bg1"/>
              </a:solidFill>
              <a:miter lim="800000"/>
              <a:headEnd/>
              <a:tailEnd/>
            </a:ln>
            <a:effectLst>
              <a:outerShdw dist="38100" dir="2700000" algn="ctr" rotWithShape="0">
                <a:srgbClr val="000000">
                  <a:alpha val="39000"/>
                </a:srgbClr>
              </a:outerShdw>
            </a:effectLst>
          </p:spPr>
          <p:txBody>
            <a:bodyPr anchor="ct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a:endParaRPr lang="zh-CN" altLang="en-US">
                <a:solidFill>
                  <a:srgbClr val="FFFFFF"/>
                </a:solidFill>
              </a:endParaRPr>
            </a:p>
          </p:txBody>
        </p:sp>
        <p:sp>
          <p:nvSpPr>
            <p:cNvPr id="9" name="矩形 4"/>
            <p:cNvSpPr>
              <a:spLocks noChangeArrowheads="1"/>
            </p:cNvSpPr>
            <p:nvPr/>
          </p:nvSpPr>
          <p:spPr bwMode="auto">
            <a:xfrm>
              <a:off x="134323" y="132015"/>
              <a:ext cx="1320147" cy="1320147"/>
            </a:xfrm>
            <a:prstGeom prst="rect">
              <a:avLst/>
            </a:prstGeom>
            <a:blipFill dpi="0" rotWithShape="1">
              <a:blip r:embed="rId2" cstate="screen">
                <a:extLst>
                  <a:ext uri="{28A0092B-C50C-407E-A947-70E740481C1C}">
                    <a14:useLocalDpi xmlns:a14="http://schemas.microsoft.com/office/drawing/2010/main"/>
                  </a:ext>
                </a:extLst>
              </a:blip>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a:endParaRPr lang="zh-CN" altLang="en-US">
                <a:solidFill>
                  <a:srgbClr val="FFFFFF"/>
                </a:solidFill>
              </a:endParaRPr>
            </a:p>
          </p:txBody>
        </p:sp>
        <p:sp>
          <p:nvSpPr>
            <p:cNvPr id="10" name="矩形 8"/>
            <p:cNvSpPr>
              <a:spLocks/>
            </p:cNvSpPr>
            <p:nvPr/>
          </p:nvSpPr>
          <p:spPr bwMode="auto">
            <a:xfrm>
              <a:off x="0" y="0"/>
              <a:ext cx="1671268" cy="1584176"/>
            </a:xfrm>
            <a:custGeom>
              <a:avLst/>
              <a:gdLst>
                <a:gd name="T0" fmla="*/ 0 w 1671268"/>
                <a:gd name="T1" fmla="*/ 0 h 1584176"/>
                <a:gd name="T2" fmla="*/ 1671268 w 1671268"/>
                <a:gd name="T3" fmla="*/ 0 h 1584176"/>
                <a:gd name="T4" fmla="*/ 197248 w 1671268"/>
                <a:gd name="T5" fmla="*/ 1584176 h 1584176"/>
                <a:gd name="T6" fmla="*/ 0 w 1671268"/>
                <a:gd name="T7" fmla="*/ 1584176 h 1584176"/>
                <a:gd name="T8" fmla="*/ 0 w 1671268"/>
                <a:gd name="T9" fmla="*/ 0 h 1584176"/>
              </a:gdLst>
              <a:ahLst/>
              <a:cxnLst>
                <a:cxn ang="0">
                  <a:pos x="T0" y="T1"/>
                </a:cxn>
                <a:cxn ang="0">
                  <a:pos x="T2" y="T3"/>
                </a:cxn>
                <a:cxn ang="0">
                  <a:pos x="T4" y="T5"/>
                </a:cxn>
                <a:cxn ang="0">
                  <a:pos x="T6" y="T7"/>
                </a:cxn>
                <a:cxn ang="0">
                  <a:pos x="T8" y="T9"/>
                </a:cxn>
              </a:cxnLst>
              <a:rect l="0" t="0" r="r" b="b"/>
              <a:pathLst>
                <a:path w="1671268" h="1584176">
                  <a:moveTo>
                    <a:pt x="0" y="0"/>
                  </a:moveTo>
                  <a:lnTo>
                    <a:pt x="1671268" y="0"/>
                  </a:lnTo>
                  <a:lnTo>
                    <a:pt x="197248" y="1584176"/>
                  </a:lnTo>
                  <a:lnTo>
                    <a:pt x="0" y="1584176"/>
                  </a:lnTo>
                  <a:lnTo>
                    <a:pt x="0" y="0"/>
                  </a:lnTo>
                  <a:close/>
                </a:path>
              </a:pathLst>
            </a:custGeom>
            <a:solidFill>
              <a:schemeClr val="bg1">
                <a:alpha val="20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grpSp>
      <p:grpSp>
        <p:nvGrpSpPr>
          <p:cNvPr id="11" name="그룹 119"/>
          <p:cNvGrpSpPr>
            <a:grpSpLocks/>
          </p:cNvGrpSpPr>
          <p:nvPr/>
        </p:nvGrpSpPr>
        <p:grpSpPr bwMode="auto">
          <a:xfrm>
            <a:off x="2776538" y="1676400"/>
            <a:ext cx="342900" cy="654050"/>
            <a:chOff x="0" y="0"/>
            <a:chExt cx="419802" cy="800732"/>
          </a:xfrm>
        </p:grpSpPr>
        <p:grpSp>
          <p:nvGrpSpPr>
            <p:cNvPr id="12" name="그룹 17"/>
            <p:cNvGrpSpPr>
              <a:grpSpLocks/>
            </p:cNvGrpSpPr>
            <p:nvPr/>
          </p:nvGrpSpPr>
          <p:grpSpPr bwMode="auto">
            <a:xfrm>
              <a:off x="0" y="0"/>
              <a:ext cx="419802" cy="125248"/>
              <a:chOff x="0" y="0"/>
              <a:chExt cx="550862" cy="165204"/>
            </a:xfrm>
          </p:grpSpPr>
          <p:sp>
            <p:nvSpPr>
              <p:cNvPr id="19" name="타원 131"/>
              <p:cNvSpPr>
                <a:spLocks noChangeArrowheads="1"/>
              </p:cNvSpPr>
              <p:nvPr/>
            </p:nvSpPr>
            <p:spPr bwMode="auto">
              <a:xfrm>
                <a:off x="0" y="0"/>
                <a:ext cx="180647" cy="165939"/>
              </a:xfrm>
              <a:prstGeom prst="ellipse">
                <a:avLst/>
              </a:prstGeom>
              <a:solidFill>
                <a:srgbClr val="0D0D0D">
                  <a:alpha val="50999"/>
                </a:srgb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a:endParaRPr lang="ko-KR" altLang="en-US">
                  <a:solidFill>
                    <a:srgbClr val="FFFFFF"/>
                  </a:solidFill>
                  <a:ea typeface="Malgun Gothic" pitchFamily="34" charset="-127"/>
                </a:endParaRPr>
              </a:p>
            </p:txBody>
          </p:sp>
          <p:sp>
            <p:nvSpPr>
              <p:cNvPr id="20" name="타원 132"/>
              <p:cNvSpPr>
                <a:spLocks noChangeArrowheads="1"/>
              </p:cNvSpPr>
              <p:nvPr/>
            </p:nvSpPr>
            <p:spPr bwMode="auto">
              <a:xfrm>
                <a:off x="370215" y="0"/>
                <a:ext cx="180647" cy="165939"/>
              </a:xfrm>
              <a:prstGeom prst="ellipse">
                <a:avLst/>
              </a:prstGeom>
              <a:solidFill>
                <a:srgbClr val="0D0D0D">
                  <a:alpha val="50999"/>
                </a:srgb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a:endParaRPr lang="ko-KR" altLang="en-US">
                  <a:solidFill>
                    <a:srgbClr val="FFFFFF"/>
                  </a:solidFill>
                  <a:ea typeface="Malgun Gothic" pitchFamily="34" charset="-127"/>
                </a:endParaRPr>
              </a:p>
            </p:txBody>
          </p:sp>
          <p:grpSp>
            <p:nvGrpSpPr>
              <p:cNvPr id="21" name="모서리가 둥근 직사각형 25"/>
              <p:cNvGrpSpPr>
                <a:grpSpLocks/>
              </p:cNvGrpSpPr>
              <p:nvPr/>
            </p:nvGrpSpPr>
            <p:grpSpPr bwMode="auto">
              <a:xfrm>
                <a:off x="-13252" y="-19558"/>
                <a:ext cx="597034" cy="314910"/>
                <a:chOff x="0" y="0"/>
                <a:chExt cx="371856" cy="195072"/>
              </a:xfrm>
            </p:grpSpPr>
            <p:pic>
              <p:nvPicPr>
                <p:cNvPr id="22" name="모서리가 둥근 직사각형 25"/>
                <p:cNvPicPr>
                  <a:picLocks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0" y="0"/>
                  <a:ext cx="371856" cy="1950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miter lim="800000"/>
                      <a:headEnd/>
                      <a:tailEnd/>
                    </a14:hiddenLine>
                  </a:ext>
                </a:extLst>
              </p:spPr>
            </p:pic>
            <p:sp>
              <p:nvSpPr>
                <p:cNvPr id="23" name="Text Box 18"/>
                <p:cNvSpPr txBox="1">
                  <a:spLocks noChangeArrowheads="1"/>
                </p:cNvSpPr>
                <p:nvPr/>
              </p:nvSpPr>
              <p:spPr bwMode="auto">
                <a:xfrm>
                  <a:off x="76377" y="52549"/>
                  <a:ext cx="218148" cy="415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a:endParaRPr lang="ko-KR" altLang="en-US">
                    <a:ea typeface="Malgun Gothic" pitchFamily="34" charset="-127"/>
                  </a:endParaRPr>
                </a:p>
              </p:txBody>
            </p:sp>
          </p:grpSp>
        </p:grpSp>
        <p:grpSp>
          <p:nvGrpSpPr>
            <p:cNvPr id="13" name="그룹 17"/>
            <p:cNvGrpSpPr>
              <a:grpSpLocks/>
            </p:cNvGrpSpPr>
            <p:nvPr/>
          </p:nvGrpSpPr>
          <p:grpSpPr bwMode="auto">
            <a:xfrm>
              <a:off x="0" y="675484"/>
              <a:ext cx="419802" cy="125248"/>
              <a:chOff x="0" y="0"/>
              <a:chExt cx="550862" cy="165204"/>
            </a:xfrm>
          </p:grpSpPr>
          <p:sp>
            <p:nvSpPr>
              <p:cNvPr id="14" name="타원 128"/>
              <p:cNvSpPr>
                <a:spLocks noChangeArrowheads="1"/>
              </p:cNvSpPr>
              <p:nvPr/>
            </p:nvSpPr>
            <p:spPr bwMode="auto">
              <a:xfrm>
                <a:off x="0" y="-735"/>
                <a:ext cx="180647" cy="165939"/>
              </a:xfrm>
              <a:prstGeom prst="ellipse">
                <a:avLst/>
              </a:prstGeom>
              <a:solidFill>
                <a:srgbClr val="0D0D0D">
                  <a:alpha val="50999"/>
                </a:srgb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a:endParaRPr lang="ko-KR" altLang="en-US">
                  <a:solidFill>
                    <a:srgbClr val="FFFFFF"/>
                  </a:solidFill>
                  <a:ea typeface="Malgun Gothic" pitchFamily="34" charset="-127"/>
                </a:endParaRPr>
              </a:p>
            </p:txBody>
          </p:sp>
          <p:sp>
            <p:nvSpPr>
              <p:cNvPr id="15" name="타원 129"/>
              <p:cNvSpPr>
                <a:spLocks noChangeArrowheads="1"/>
              </p:cNvSpPr>
              <p:nvPr/>
            </p:nvSpPr>
            <p:spPr bwMode="auto">
              <a:xfrm>
                <a:off x="370215" y="-735"/>
                <a:ext cx="180647" cy="165939"/>
              </a:xfrm>
              <a:prstGeom prst="ellipse">
                <a:avLst/>
              </a:prstGeom>
              <a:solidFill>
                <a:srgbClr val="0D0D0D">
                  <a:alpha val="50999"/>
                </a:srgb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a:endParaRPr lang="ko-KR" altLang="en-US">
                  <a:solidFill>
                    <a:srgbClr val="FFFFFF"/>
                  </a:solidFill>
                  <a:ea typeface="Malgun Gothic" pitchFamily="34" charset="-127"/>
                </a:endParaRPr>
              </a:p>
            </p:txBody>
          </p:sp>
          <p:grpSp>
            <p:nvGrpSpPr>
              <p:cNvPr id="16" name="모서리가 둥근 직사각형 25"/>
              <p:cNvGrpSpPr>
                <a:grpSpLocks/>
              </p:cNvGrpSpPr>
              <p:nvPr/>
            </p:nvGrpSpPr>
            <p:grpSpPr bwMode="auto">
              <a:xfrm>
                <a:off x="-13252" y="-15000"/>
                <a:ext cx="597034" cy="305069"/>
                <a:chOff x="0" y="0"/>
                <a:chExt cx="371856" cy="188976"/>
              </a:xfrm>
            </p:grpSpPr>
            <p:pic>
              <p:nvPicPr>
                <p:cNvPr id="17" name="모서리가 둥근 직사각형 25"/>
                <p:cNvPicPr>
                  <a:picLocks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0" y="0"/>
                  <a:ext cx="371856" cy="1889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miter lim="800000"/>
                      <a:headEnd/>
                      <a:tailEnd/>
                    </a14:hiddenLine>
                  </a:ext>
                </a:extLst>
              </p:spPr>
            </p:pic>
            <p:sp>
              <p:nvSpPr>
                <p:cNvPr id="18" name="Text Box 24"/>
                <p:cNvSpPr txBox="1">
                  <a:spLocks noChangeArrowheads="1"/>
                </p:cNvSpPr>
                <p:nvPr/>
              </p:nvSpPr>
              <p:spPr bwMode="auto">
                <a:xfrm>
                  <a:off x="76377" y="49726"/>
                  <a:ext cx="218148" cy="415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a:endParaRPr lang="ko-KR" altLang="en-US">
                    <a:ea typeface="Malgun Gothic" pitchFamily="34" charset="-127"/>
                  </a:endParaRPr>
                </a:p>
              </p:txBody>
            </p:sp>
          </p:grpSp>
        </p:grpSp>
      </p:grpSp>
      <p:sp>
        <p:nvSpPr>
          <p:cNvPr id="24" name="Text Box 11"/>
          <p:cNvSpPr txBox="1">
            <a:spLocks noChangeArrowheads="1"/>
          </p:cNvSpPr>
          <p:nvPr/>
        </p:nvSpPr>
        <p:spPr bwMode="auto">
          <a:xfrm>
            <a:off x="3252788" y="1400175"/>
            <a:ext cx="4462462" cy="1572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just">
              <a:lnSpc>
                <a:spcPct val="130000"/>
              </a:lnSpc>
              <a:defRPr/>
            </a:pPr>
            <a:r>
              <a:rPr lang="zh-CN" altLang="en-US" sz="1200" dirty="0">
                <a:solidFill>
                  <a:schemeClr val="bg1"/>
                </a:solidFill>
                <a:latin typeface="微软雅黑" pitchFamily="34" charset="-122"/>
                <a:ea typeface="微软雅黑" pitchFamily="34" charset="-122"/>
              </a:rPr>
              <a:t>请在此处输入您的文字，或者复制您的文字粘贴到此处，并且在粘贴后选择“仅文字”。请在此处输入您的文字，或者复制您的文字粘贴到此处，并且在粘贴后选择“仅文字”。</a:t>
            </a:r>
          </a:p>
          <a:p>
            <a:pPr algn="just">
              <a:lnSpc>
                <a:spcPct val="130000"/>
              </a:lnSpc>
              <a:defRPr/>
            </a:pPr>
            <a:r>
              <a:rPr lang="zh-CN" altLang="en-US" sz="1200" dirty="0">
                <a:solidFill>
                  <a:schemeClr val="bg1"/>
                </a:solidFill>
                <a:latin typeface="微软雅黑" pitchFamily="34" charset="-122"/>
                <a:ea typeface="微软雅黑" pitchFamily="34" charset="-122"/>
              </a:rPr>
              <a:t>请在此处输入您的文字，或者复制您的文字粘贴到此处，并且在粘贴后选择“仅文字”。</a:t>
            </a:r>
          </a:p>
          <a:p>
            <a:pPr algn="just">
              <a:lnSpc>
                <a:spcPct val="130000"/>
              </a:lnSpc>
              <a:defRPr/>
            </a:pPr>
            <a:endParaRPr lang="zh-CN" altLang="en-US" sz="1200" dirty="0">
              <a:solidFill>
                <a:schemeClr val="bg1"/>
              </a:solidFill>
              <a:latin typeface="微软雅黑" pitchFamily="34" charset="-122"/>
              <a:ea typeface="微软雅黑" pitchFamily="34" charset="-122"/>
            </a:endParaRPr>
          </a:p>
        </p:txBody>
      </p:sp>
      <p:grpSp>
        <p:nvGrpSpPr>
          <p:cNvPr id="25" name="组合 45"/>
          <p:cNvGrpSpPr>
            <a:grpSpLocks/>
          </p:cNvGrpSpPr>
          <p:nvPr/>
        </p:nvGrpSpPr>
        <p:grpSpPr bwMode="auto">
          <a:xfrm>
            <a:off x="1258888" y="3003550"/>
            <a:ext cx="4886325" cy="1512888"/>
            <a:chOff x="0" y="0"/>
            <a:chExt cx="5117724" cy="1584176"/>
          </a:xfrm>
        </p:grpSpPr>
        <p:sp>
          <p:nvSpPr>
            <p:cNvPr id="26" name="矩形 46"/>
            <p:cNvSpPr>
              <a:spLocks noChangeArrowheads="1"/>
            </p:cNvSpPr>
            <p:nvPr/>
          </p:nvSpPr>
          <p:spPr bwMode="auto">
            <a:xfrm>
              <a:off x="0" y="0"/>
              <a:ext cx="5117724" cy="1584176"/>
            </a:xfrm>
            <a:prstGeom prst="rect">
              <a:avLst/>
            </a:prstGeom>
            <a:solidFill>
              <a:schemeClr val="bg1">
                <a:lumMod val="50000"/>
              </a:schemeClr>
            </a:solidFill>
            <a:ln w="10795" cmpd="sng">
              <a:solidFill>
                <a:schemeClr val="bg1"/>
              </a:solidFill>
              <a:miter lim="800000"/>
              <a:headEnd/>
              <a:tailEnd/>
            </a:ln>
            <a:effectLst>
              <a:outerShdw dist="38100" dir="2700000" algn="ctr" rotWithShape="0">
                <a:srgbClr val="000000">
                  <a:alpha val="39000"/>
                </a:srgbClr>
              </a:outerShdw>
            </a:effectLst>
          </p:spPr>
          <p:txBody>
            <a:bodyPr anchor="ct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a:endParaRPr lang="zh-CN" altLang="en-US">
                <a:solidFill>
                  <a:srgbClr val="FFFFFF"/>
                </a:solidFill>
              </a:endParaRPr>
            </a:p>
          </p:txBody>
        </p:sp>
        <p:sp>
          <p:nvSpPr>
            <p:cNvPr id="27" name="矩形 37"/>
            <p:cNvSpPr>
              <a:spLocks/>
            </p:cNvSpPr>
            <p:nvPr/>
          </p:nvSpPr>
          <p:spPr bwMode="auto">
            <a:xfrm>
              <a:off x="4813" y="0"/>
              <a:ext cx="4963465" cy="1584176"/>
            </a:xfrm>
            <a:custGeom>
              <a:avLst/>
              <a:gdLst>
                <a:gd name="T0" fmla="*/ 0 w 4963465"/>
                <a:gd name="T1" fmla="*/ 0 h 1584176"/>
                <a:gd name="T2" fmla="*/ 4963465 w 4963465"/>
                <a:gd name="T3" fmla="*/ 0 h 1584176"/>
                <a:gd name="T4" fmla="*/ 1377067 w 4963465"/>
                <a:gd name="T5" fmla="*/ 1584176 h 1584176"/>
                <a:gd name="T6" fmla="*/ 0 w 4963465"/>
                <a:gd name="T7" fmla="*/ 1584176 h 1584176"/>
                <a:gd name="T8" fmla="*/ 0 w 4963465"/>
                <a:gd name="T9" fmla="*/ 0 h 1584176"/>
              </a:gdLst>
              <a:ahLst/>
              <a:cxnLst>
                <a:cxn ang="0">
                  <a:pos x="T0" y="T1"/>
                </a:cxn>
                <a:cxn ang="0">
                  <a:pos x="T2" y="T3"/>
                </a:cxn>
                <a:cxn ang="0">
                  <a:pos x="T4" y="T5"/>
                </a:cxn>
                <a:cxn ang="0">
                  <a:pos x="T6" y="T7"/>
                </a:cxn>
                <a:cxn ang="0">
                  <a:pos x="T8" y="T9"/>
                </a:cxn>
              </a:cxnLst>
              <a:rect l="0" t="0" r="r" b="b"/>
              <a:pathLst>
                <a:path w="4963465" h="1584176">
                  <a:moveTo>
                    <a:pt x="0" y="0"/>
                  </a:moveTo>
                  <a:lnTo>
                    <a:pt x="4963465" y="0"/>
                  </a:lnTo>
                  <a:lnTo>
                    <a:pt x="1377067" y="1584176"/>
                  </a:lnTo>
                  <a:lnTo>
                    <a:pt x="0" y="1584176"/>
                  </a:lnTo>
                  <a:lnTo>
                    <a:pt x="0" y="0"/>
                  </a:lnTo>
                  <a:close/>
                </a:path>
              </a:pathLst>
            </a:custGeom>
            <a:solidFill>
              <a:schemeClr val="bg1">
                <a:alpha val="14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grpSp>
      <p:grpSp>
        <p:nvGrpSpPr>
          <p:cNvPr id="28" name="组合 48"/>
          <p:cNvGrpSpPr>
            <a:grpSpLocks/>
          </p:cNvGrpSpPr>
          <p:nvPr/>
        </p:nvGrpSpPr>
        <p:grpSpPr bwMode="auto">
          <a:xfrm>
            <a:off x="6224588" y="3003550"/>
            <a:ext cx="1658937" cy="1512888"/>
            <a:chOff x="0" y="0"/>
            <a:chExt cx="1739117" cy="1584176"/>
          </a:xfrm>
        </p:grpSpPr>
        <p:sp>
          <p:nvSpPr>
            <p:cNvPr id="29" name="矩形 49"/>
            <p:cNvSpPr>
              <a:spLocks noChangeArrowheads="1"/>
            </p:cNvSpPr>
            <p:nvPr/>
          </p:nvSpPr>
          <p:spPr bwMode="auto">
            <a:xfrm>
              <a:off x="0" y="0"/>
              <a:ext cx="1739117" cy="1584176"/>
            </a:xfrm>
            <a:prstGeom prst="rect">
              <a:avLst/>
            </a:prstGeom>
            <a:solidFill>
              <a:schemeClr val="bg1">
                <a:lumMod val="85000"/>
              </a:schemeClr>
            </a:solidFill>
            <a:ln w="10795" cmpd="sng">
              <a:solidFill>
                <a:schemeClr val="bg1"/>
              </a:solidFill>
              <a:miter lim="800000"/>
              <a:headEnd/>
              <a:tailEnd/>
            </a:ln>
            <a:effectLst>
              <a:outerShdw dist="38100" dir="2700000" algn="ctr" rotWithShape="0">
                <a:srgbClr val="000000">
                  <a:alpha val="39000"/>
                </a:srgbClr>
              </a:outerShdw>
            </a:effectLst>
          </p:spPr>
          <p:txBody>
            <a:bodyPr anchor="ct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a:endParaRPr lang="zh-CN" altLang="en-US">
                <a:solidFill>
                  <a:srgbClr val="FFFFFF"/>
                </a:solidFill>
              </a:endParaRPr>
            </a:p>
          </p:txBody>
        </p:sp>
        <p:sp>
          <p:nvSpPr>
            <p:cNvPr id="30" name="矩形 50"/>
            <p:cNvSpPr>
              <a:spLocks noChangeArrowheads="1"/>
            </p:cNvSpPr>
            <p:nvPr/>
          </p:nvSpPr>
          <p:spPr bwMode="auto">
            <a:xfrm>
              <a:off x="206262" y="132015"/>
              <a:ext cx="1320147" cy="1320147"/>
            </a:xfrm>
            <a:prstGeom prst="rect">
              <a:avLst/>
            </a:prstGeom>
            <a:blipFill dpi="0" rotWithShape="1">
              <a:blip r:embed="rId5" cstate="screen">
                <a:extLst>
                  <a:ext uri="{28A0092B-C50C-407E-A947-70E740481C1C}">
                    <a14:useLocalDpi xmlns:a14="http://schemas.microsoft.com/office/drawing/2010/main"/>
                  </a:ext>
                </a:extLst>
              </a:blip>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a:endParaRPr lang="zh-CN" altLang="en-US">
                <a:solidFill>
                  <a:srgbClr val="FFFFFF"/>
                </a:solidFill>
              </a:endParaRPr>
            </a:p>
          </p:txBody>
        </p:sp>
        <p:sp>
          <p:nvSpPr>
            <p:cNvPr id="31" name="矩形 8"/>
            <p:cNvSpPr>
              <a:spLocks/>
            </p:cNvSpPr>
            <p:nvPr/>
          </p:nvSpPr>
          <p:spPr bwMode="auto">
            <a:xfrm>
              <a:off x="0" y="0"/>
              <a:ext cx="1671268" cy="1584176"/>
            </a:xfrm>
            <a:custGeom>
              <a:avLst/>
              <a:gdLst>
                <a:gd name="T0" fmla="*/ 0 w 1671268"/>
                <a:gd name="T1" fmla="*/ 0 h 1584176"/>
                <a:gd name="T2" fmla="*/ 1671268 w 1671268"/>
                <a:gd name="T3" fmla="*/ 0 h 1584176"/>
                <a:gd name="T4" fmla="*/ 197248 w 1671268"/>
                <a:gd name="T5" fmla="*/ 1584176 h 1584176"/>
                <a:gd name="T6" fmla="*/ 0 w 1671268"/>
                <a:gd name="T7" fmla="*/ 1584176 h 1584176"/>
                <a:gd name="T8" fmla="*/ 0 w 1671268"/>
                <a:gd name="T9" fmla="*/ 0 h 1584176"/>
              </a:gdLst>
              <a:ahLst/>
              <a:cxnLst>
                <a:cxn ang="0">
                  <a:pos x="T0" y="T1"/>
                </a:cxn>
                <a:cxn ang="0">
                  <a:pos x="T2" y="T3"/>
                </a:cxn>
                <a:cxn ang="0">
                  <a:pos x="T4" y="T5"/>
                </a:cxn>
                <a:cxn ang="0">
                  <a:pos x="T6" y="T7"/>
                </a:cxn>
                <a:cxn ang="0">
                  <a:pos x="T8" y="T9"/>
                </a:cxn>
              </a:cxnLst>
              <a:rect l="0" t="0" r="r" b="b"/>
              <a:pathLst>
                <a:path w="1671268" h="1584176">
                  <a:moveTo>
                    <a:pt x="0" y="0"/>
                  </a:moveTo>
                  <a:lnTo>
                    <a:pt x="1671268" y="0"/>
                  </a:lnTo>
                  <a:lnTo>
                    <a:pt x="197248" y="1584176"/>
                  </a:lnTo>
                  <a:lnTo>
                    <a:pt x="0" y="1584176"/>
                  </a:lnTo>
                  <a:lnTo>
                    <a:pt x="0" y="0"/>
                  </a:lnTo>
                  <a:close/>
                </a:path>
              </a:pathLst>
            </a:custGeom>
            <a:solidFill>
              <a:schemeClr val="bg1">
                <a:alpha val="20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grpSp>
      <p:grpSp>
        <p:nvGrpSpPr>
          <p:cNvPr id="32" name="그룹 119"/>
          <p:cNvGrpSpPr>
            <a:grpSpLocks/>
          </p:cNvGrpSpPr>
          <p:nvPr/>
        </p:nvGrpSpPr>
        <p:grpSpPr bwMode="auto">
          <a:xfrm>
            <a:off x="6008688" y="3470275"/>
            <a:ext cx="344487" cy="654050"/>
            <a:chOff x="0" y="0"/>
            <a:chExt cx="419802" cy="800732"/>
          </a:xfrm>
        </p:grpSpPr>
        <p:grpSp>
          <p:nvGrpSpPr>
            <p:cNvPr id="33" name="그룹 17"/>
            <p:cNvGrpSpPr>
              <a:grpSpLocks/>
            </p:cNvGrpSpPr>
            <p:nvPr/>
          </p:nvGrpSpPr>
          <p:grpSpPr bwMode="auto">
            <a:xfrm>
              <a:off x="0" y="0"/>
              <a:ext cx="419802" cy="125248"/>
              <a:chOff x="0" y="0"/>
              <a:chExt cx="550862" cy="165204"/>
            </a:xfrm>
          </p:grpSpPr>
          <p:sp>
            <p:nvSpPr>
              <p:cNvPr id="40" name="타원 131"/>
              <p:cNvSpPr>
                <a:spLocks noChangeArrowheads="1"/>
              </p:cNvSpPr>
              <p:nvPr/>
            </p:nvSpPr>
            <p:spPr bwMode="auto">
              <a:xfrm>
                <a:off x="0" y="0"/>
                <a:ext cx="180647" cy="165939"/>
              </a:xfrm>
              <a:prstGeom prst="ellipse">
                <a:avLst/>
              </a:prstGeom>
              <a:solidFill>
                <a:srgbClr val="0D0D0D">
                  <a:alpha val="50999"/>
                </a:srgb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a:endParaRPr lang="ko-KR" altLang="en-US">
                  <a:solidFill>
                    <a:srgbClr val="FFFFFF"/>
                  </a:solidFill>
                  <a:ea typeface="Malgun Gothic" pitchFamily="34" charset="-127"/>
                </a:endParaRPr>
              </a:p>
            </p:txBody>
          </p:sp>
          <p:sp>
            <p:nvSpPr>
              <p:cNvPr id="41" name="타원 132"/>
              <p:cNvSpPr>
                <a:spLocks noChangeArrowheads="1"/>
              </p:cNvSpPr>
              <p:nvPr/>
            </p:nvSpPr>
            <p:spPr bwMode="auto">
              <a:xfrm>
                <a:off x="370215" y="0"/>
                <a:ext cx="180647" cy="165939"/>
              </a:xfrm>
              <a:prstGeom prst="ellipse">
                <a:avLst/>
              </a:prstGeom>
              <a:solidFill>
                <a:srgbClr val="0D0D0D">
                  <a:alpha val="50999"/>
                </a:srgb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a:endParaRPr lang="ko-KR" altLang="en-US">
                  <a:solidFill>
                    <a:srgbClr val="FFFFFF"/>
                  </a:solidFill>
                  <a:ea typeface="Malgun Gothic" pitchFamily="34" charset="-127"/>
                </a:endParaRPr>
              </a:p>
            </p:txBody>
          </p:sp>
          <p:grpSp>
            <p:nvGrpSpPr>
              <p:cNvPr id="42" name="모서리가 둥근 직사각형 25"/>
              <p:cNvGrpSpPr>
                <a:grpSpLocks/>
              </p:cNvGrpSpPr>
              <p:nvPr/>
            </p:nvGrpSpPr>
            <p:grpSpPr bwMode="auto">
              <a:xfrm>
                <a:off x="-7599" y="-21385"/>
                <a:ext cx="587247" cy="314910"/>
                <a:chOff x="0" y="0"/>
                <a:chExt cx="365760" cy="195072"/>
              </a:xfrm>
            </p:grpSpPr>
            <p:pic>
              <p:nvPicPr>
                <p:cNvPr id="43" name="모서리가 둥근 직사각형 25"/>
                <p:cNvPicPr>
                  <a:picLocks noChangeArrowheads="1"/>
                </p:cNvPicPr>
                <p:nvPr/>
              </p:nvPicPr>
              <p:blipFill>
                <a:blip r:embed="rId6">
                  <a:extLst>
                    <a:ext uri="{28A0092B-C50C-407E-A947-70E740481C1C}">
                      <a14:useLocalDpi xmlns:a14="http://schemas.microsoft.com/office/drawing/2010/main"/>
                    </a:ext>
                  </a:extLst>
                </a:blip>
                <a:srcRect/>
                <a:stretch>
                  <a:fillRect/>
                </a:stretch>
              </p:blipFill>
              <p:spPr bwMode="auto">
                <a:xfrm>
                  <a:off x="0" y="0"/>
                  <a:ext cx="365760" cy="1950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miter lim="800000"/>
                      <a:headEnd/>
                      <a:tailEnd/>
                    </a14:hiddenLine>
                  </a:ext>
                </a:extLst>
              </p:spPr>
            </p:pic>
            <p:sp>
              <p:nvSpPr>
                <p:cNvPr id="44" name="Text Box 39"/>
                <p:cNvSpPr txBox="1">
                  <a:spLocks noChangeArrowheads="1"/>
                </p:cNvSpPr>
                <p:nvPr/>
              </p:nvSpPr>
              <p:spPr bwMode="auto">
                <a:xfrm>
                  <a:off x="72856" y="53681"/>
                  <a:ext cx="218148" cy="415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a:endParaRPr lang="ko-KR" altLang="en-US">
                    <a:ea typeface="Malgun Gothic" pitchFamily="34" charset="-127"/>
                  </a:endParaRPr>
                </a:p>
              </p:txBody>
            </p:sp>
          </p:grpSp>
        </p:grpSp>
        <p:grpSp>
          <p:nvGrpSpPr>
            <p:cNvPr id="34" name="그룹 17"/>
            <p:cNvGrpSpPr>
              <a:grpSpLocks/>
            </p:cNvGrpSpPr>
            <p:nvPr/>
          </p:nvGrpSpPr>
          <p:grpSpPr bwMode="auto">
            <a:xfrm>
              <a:off x="0" y="675484"/>
              <a:ext cx="419802" cy="125248"/>
              <a:chOff x="0" y="0"/>
              <a:chExt cx="550862" cy="165204"/>
            </a:xfrm>
          </p:grpSpPr>
          <p:sp>
            <p:nvSpPr>
              <p:cNvPr id="35" name="타원 128"/>
              <p:cNvSpPr>
                <a:spLocks noChangeArrowheads="1"/>
              </p:cNvSpPr>
              <p:nvPr/>
            </p:nvSpPr>
            <p:spPr bwMode="auto">
              <a:xfrm>
                <a:off x="0" y="-735"/>
                <a:ext cx="180647" cy="165939"/>
              </a:xfrm>
              <a:prstGeom prst="ellipse">
                <a:avLst/>
              </a:prstGeom>
              <a:solidFill>
                <a:srgbClr val="0D0D0D">
                  <a:alpha val="50999"/>
                </a:srgb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a:endParaRPr lang="ko-KR" altLang="en-US">
                  <a:solidFill>
                    <a:srgbClr val="FFFFFF"/>
                  </a:solidFill>
                  <a:ea typeface="Malgun Gothic" pitchFamily="34" charset="-127"/>
                </a:endParaRPr>
              </a:p>
            </p:txBody>
          </p:sp>
          <p:sp>
            <p:nvSpPr>
              <p:cNvPr id="36" name="타원 129"/>
              <p:cNvSpPr>
                <a:spLocks noChangeArrowheads="1"/>
              </p:cNvSpPr>
              <p:nvPr/>
            </p:nvSpPr>
            <p:spPr bwMode="auto">
              <a:xfrm>
                <a:off x="370215" y="-735"/>
                <a:ext cx="180647" cy="165939"/>
              </a:xfrm>
              <a:prstGeom prst="ellipse">
                <a:avLst/>
              </a:prstGeom>
              <a:solidFill>
                <a:srgbClr val="0D0D0D">
                  <a:alpha val="50999"/>
                </a:srgb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a:endParaRPr lang="ko-KR" altLang="en-US">
                  <a:solidFill>
                    <a:srgbClr val="FFFFFF"/>
                  </a:solidFill>
                  <a:ea typeface="Malgun Gothic" pitchFamily="34" charset="-127"/>
                </a:endParaRPr>
              </a:p>
            </p:txBody>
          </p:sp>
          <p:grpSp>
            <p:nvGrpSpPr>
              <p:cNvPr id="37" name="모서리가 둥근 직사각형 25"/>
              <p:cNvGrpSpPr>
                <a:grpSpLocks/>
              </p:cNvGrpSpPr>
              <p:nvPr/>
            </p:nvGrpSpPr>
            <p:grpSpPr bwMode="auto">
              <a:xfrm>
                <a:off x="-7599" y="-16828"/>
                <a:ext cx="587247" cy="314910"/>
                <a:chOff x="0" y="0"/>
                <a:chExt cx="365760" cy="195072"/>
              </a:xfrm>
            </p:grpSpPr>
            <p:pic>
              <p:nvPicPr>
                <p:cNvPr id="38" name="모서리가 둥근 직사각형 25"/>
                <p:cNvPicPr>
                  <a:picLocks noChangeArrowheads="1"/>
                </p:cNvPicPr>
                <p:nvPr/>
              </p:nvPicPr>
              <p:blipFill>
                <a:blip r:embed="rId7">
                  <a:extLst>
                    <a:ext uri="{28A0092B-C50C-407E-A947-70E740481C1C}">
                      <a14:useLocalDpi xmlns:a14="http://schemas.microsoft.com/office/drawing/2010/main"/>
                    </a:ext>
                  </a:extLst>
                </a:blip>
                <a:srcRect/>
                <a:stretch>
                  <a:fillRect/>
                </a:stretch>
              </p:blipFill>
              <p:spPr bwMode="auto">
                <a:xfrm>
                  <a:off x="0" y="0"/>
                  <a:ext cx="365760" cy="1950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miter lim="800000"/>
                      <a:headEnd/>
                      <a:tailEnd/>
                    </a14:hiddenLine>
                  </a:ext>
                </a:extLst>
              </p:spPr>
            </p:pic>
            <p:sp>
              <p:nvSpPr>
                <p:cNvPr id="39" name="Text Box 45"/>
                <p:cNvSpPr txBox="1">
                  <a:spLocks noChangeArrowheads="1"/>
                </p:cNvSpPr>
                <p:nvPr/>
              </p:nvSpPr>
              <p:spPr bwMode="auto">
                <a:xfrm>
                  <a:off x="72856" y="50858"/>
                  <a:ext cx="218148" cy="415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a:endParaRPr lang="ko-KR" altLang="en-US">
                    <a:ea typeface="Malgun Gothic" pitchFamily="34" charset="-127"/>
                  </a:endParaRPr>
                </a:p>
              </p:txBody>
            </p:sp>
          </p:grpSp>
        </p:grpSp>
      </p:grpSp>
      <p:sp>
        <p:nvSpPr>
          <p:cNvPr id="45" name="Text Box 11"/>
          <p:cNvSpPr txBox="1">
            <a:spLocks noChangeArrowheads="1"/>
          </p:cNvSpPr>
          <p:nvPr/>
        </p:nvSpPr>
        <p:spPr bwMode="auto">
          <a:xfrm>
            <a:off x="1517650" y="3159125"/>
            <a:ext cx="4462463" cy="1572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just">
              <a:lnSpc>
                <a:spcPct val="130000"/>
              </a:lnSpc>
              <a:defRPr/>
            </a:pPr>
            <a:r>
              <a:rPr lang="zh-CN" altLang="en-US" sz="1200" dirty="0">
                <a:solidFill>
                  <a:schemeClr val="bg1"/>
                </a:solidFill>
                <a:latin typeface="微软雅黑" pitchFamily="34" charset="-122"/>
                <a:ea typeface="微软雅黑" pitchFamily="34" charset="-122"/>
              </a:rPr>
              <a:t>请在此处输入您的文字，或者复制您的文字粘贴到此处，并且在粘贴后选择“仅文字”。请在此处输入您的文字，或者复制您的文字粘贴到此处，并且在粘贴后选择“仅文字”。</a:t>
            </a:r>
          </a:p>
          <a:p>
            <a:pPr algn="just">
              <a:lnSpc>
                <a:spcPct val="130000"/>
              </a:lnSpc>
              <a:defRPr/>
            </a:pPr>
            <a:r>
              <a:rPr lang="zh-CN" altLang="en-US" sz="1200" dirty="0">
                <a:solidFill>
                  <a:schemeClr val="bg1"/>
                </a:solidFill>
                <a:latin typeface="微软雅黑" pitchFamily="34" charset="-122"/>
                <a:ea typeface="微软雅黑" pitchFamily="34" charset="-122"/>
              </a:rPr>
              <a:t>请在此处输入您的文字，或者复制您的文字粘贴到此处，并且在粘贴后选择“仅文字”。</a:t>
            </a:r>
          </a:p>
          <a:p>
            <a:pPr algn="just">
              <a:lnSpc>
                <a:spcPct val="130000"/>
              </a:lnSpc>
              <a:defRPr/>
            </a:pPr>
            <a:endParaRPr lang="zh-CN" altLang="en-US" sz="1200" dirty="0">
              <a:solidFill>
                <a:schemeClr val="bg1"/>
              </a:solidFill>
              <a:latin typeface="微软雅黑" pitchFamily="34" charset="-122"/>
              <a:ea typeface="微软雅黑" pitchFamily="34" charset="-122"/>
            </a:endParaRPr>
          </a:p>
        </p:txBody>
      </p:sp>
    </p:spTree>
    <p:extLst>
      <p:ext uri="{BB962C8B-B14F-4D97-AF65-F5344CB8AC3E}">
        <p14:creationId xmlns:p14="http://schemas.microsoft.com/office/powerpoint/2010/main" val="3489110987"/>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par>
                          <p:cTn id="8" fill="hold">
                            <p:stCondLst>
                              <p:cond delay="500"/>
                            </p:stCondLst>
                            <p:childTnLst>
                              <p:par>
                                <p:cTn id="9" presetID="2" presetClass="entr" presetSubtype="8" decel="50000" fill="hold" nodeType="after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300" fill="hold"/>
                                        <p:tgtEl>
                                          <p:spTgt spid="7"/>
                                        </p:tgtEl>
                                        <p:attrNameLst>
                                          <p:attrName>ppt_x</p:attrName>
                                        </p:attrNameLst>
                                      </p:cBhvr>
                                      <p:tavLst>
                                        <p:tav tm="0">
                                          <p:val>
                                            <p:strVal val="0-#ppt_w/2"/>
                                          </p:val>
                                        </p:tav>
                                        <p:tav tm="100000">
                                          <p:val>
                                            <p:strVal val="#ppt_x"/>
                                          </p:val>
                                        </p:tav>
                                      </p:tavLst>
                                    </p:anim>
                                    <p:anim calcmode="lin" valueType="num">
                                      <p:cBhvr additive="base">
                                        <p:cTn id="12" dur="300" fill="hold"/>
                                        <p:tgtEl>
                                          <p:spTgt spid="7"/>
                                        </p:tgtEl>
                                        <p:attrNameLst>
                                          <p:attrName>ppt_y</p:attrName>
                                        </p:attrNameLst>
                                      </p:cBhvr>
                                      <p:tavLst>
                                        <p:tav tm="0">
                                          <p:val>
                                            <p:strVal val="#ppt_y"/>
                                          </p:val>
                                        </p:tav>
                                        <p:tav tm="100000">
                                          <p:val>
                                            <p:strVal val="#ppt_y"/>
                                          </p:val>
                                        </p:tav>
                                      </p:tavLst>
                                    </p:anim>
                                  </p:childTnLst>
                                </p:cTn>
                              </p:par>
                              <p:par>
                                <p:cTn id="13" presetID="2" presetClass="entr" presetSubtype="2" decel="50000" fill="hold" nodeType="withEffect">
                                  <p:stCondLst>
                                    <p:cond delay="0"/>
                                  </p:stCondLst>
                                  <p:childTnLst>
                                    <p:set>
                                      <p:cBhvr>
                                        <p:cTn id="14" dur="1" fill="hold">
                                          <p:stCondLst>
                                            <p:cond delay="0"/>
                                          </p:stCondLst>
                                        </p:cTn>
                                        <p:tgtEl>
                                          <p:spTgt spid="3"/>
                                        </p:tgtEl>
                                        <p:attrNameLst>
                                          <p:attrName>style.visibility</p:attrName>
                                        </p:attrNameLst>
                                      </p:cBhvr>
                                      <p:to>
                                        <p:strVal val="visible"/>
                                      </p:to>
                                    </p:set>
                                    <p:anim calcmode="lin" valueType="num">
                                      <p:cBhvr additive="base">
                                        <p:cTn id="15" dur="300" fill="hold"/>
                                        <p:tgtEl>
                                          <p:spTgt spid="3"/>
                                        </p:tgtEl>
                                        <p:attrNameLst>
                                          <p:attrName>ppt_x</p:attrName>
                                        </p:attrNameLst>
                                      </p:cBhvr>
                                      <p:tavLst>
                                        <p:tav tm="0">
                                          <p:val>
                                            <p:strVal val="1+#ppt_w/2"/>
                                          </p:val>
                                        </p:tav>
                                        <p:tav tm="100000">
                                          <p:val>
                                            <p:strVal val="#ppt_x"/>
                                          </p:val>
                                        </p:tav>
                                      </p:tavLst>
                                    </p:anim>
                                    <p:anim calcmode="lin" valueType="num">
                                      <p:cBhvr additive="base">
                                        <p:cTn id="16" dur="300" fill="hold"/>
                                        <p:tgtEl>
                                          <p:spTgt spid="3"/>
                                        </p:tgtEl>
                                        <p:attrNameLst>
                                          <p:attrName>ppt_y</p:attrName>
                                        </p:attrNameLst>
                                      </p:cBhvr>
                                      <p:tavLst>
                                        <p:tav tm="0">
                                          <p:val>
                                            <p:strVal val="#ppt_y"/>
                                          </p:val>
                                        </p:tav>
                                        <p:tav tm="100000">
                                          <p:val>
                                            <p:strVal val="#ppt_y"/>
                                          </p:val>
                                        </p:tav>
                                      </p:tavLst>
                                    </p:anim>
                                  </p:childTnLst>
                                </p:cTn>
                              </p:par>
                            </p:childTnLst>
                          </p:cTn>
                        </p:par>
                        <p:par>
                          <p:cTn id="17" fill="hold">
                            <p:stCondLst>
                              <p:cond delay="800"/>
                            </p:stCondLst>
                            <p:childTnLst>
                              <p:par>
                                <p:cTn id="18" presetID="16" presetClass="entr" presetSubtype="21" fill="hold" nodeType="afterEffect">
                                  <p:stCondLst>
                                    <p:cond delay="0"/>
                                  </p:stCondLst>
                                  <p:childTnLst>
                                    <p:set>
                                      <p:cBhvr>
                                        <p:cTn id="19" dur="1" fill="hold">
                                          <p:stCondLst>
                                            <p:cond delay="0"/>
                                          </p:stCondLst>
                                        </p:cTn>
                                        <p:tgtEl>
                                          <p:spTgt spid="11"/>
                                        </p:tgtEl>
                                        <p:attrNameLst>
                                          <p:attrName>style.visibility</p:attrName>
                                        </p:attrNameLst>
                                      </p:cBhvr>
                                      <p:to>
                                        <p:strVal val="visible"/>
                                      </p:to>
                                    </p:set>
                                    <p:animEffect transition="in" filter="barn(inVertical)">
                                      <p:cBhvr>
                                        <p:cTn id="20" dur="400"/>
                                        <p:tgtEl>
                                          <p:spTgt spid="11"/>
                                        </p:tgtEl>
                                      </p:cBhvr>
                                    </p:animEffect>
                                  </p:childTnLst>
                                </p:cTn>
                              </p:par>
                              <p:par>
                                <p:cTn id="21" presetID="42" presetClass="entr" presetSubtype="0" fill="hold" grpId="0" nodeType="withEffect">
                                  <p:stCondLst>
                                    <p:cond delay="0"/>
                                  </p:stCondLst>
                                  <p:childTnLst>
                                    <p:set>
                                      <p:cBhvr>
                                        <p:cTn id="22" dur="1" fill="hold">
                                          <p:stCondLst>
                                            <p:cond delay="0"/>
                                          </p:stCondLst>
                                        </p:cTn>
                                        <p:tgtEl>
                                          <p:spTgt spid="24"/>
                                        </p:tgtEl>
                                        <p:attrNameLst>
                                          <p:attrName>style.visibility</p:attrName>
                                        </p:attrNameLst>
                                      </p:cBhvr>
                                      <p:to>
                                        <p:strVal val="visible"/>
                                      </p:to>
                                    </p:set>
                                    <p:animEffect transition="in" filter="fade">
                                      <p:cBhvr>
                                        <p:cTn id="23" dur="500"/>
                                        <p:tgtEl>
                                          <p:spTgt spid="24"/>
                                        </p:tgtEl>
                                      </p:cBhvr>
                                    </p:animEffect>
                                    <p:anim calcmode="lin" valueType="num">
                                      <p:cBhvr>
                                        <p:cTn id="24" dur="500" fill="hold"/>
                                        <p:tgtEl>
                                          <p:spTgt spid="24"/>
                                        </p:tgtEl>
                                        <p:attrNameLst>
                                          <p:attrName>ppt_x</p:attrName>
                                        </p:attrNameLst>
                                      </p:cBhvr>
                                      <p:tavLst>
                                        <p:tav tm="0">
                                          <p:val>
                                            <p:strVal val="#ppt_x"/>
                                          </p:val>
                                        </p:tav>
                                        <p:tav tm="100000">
                                          <p:val>
                                            <p:strVal val="#ppt_x"/>
                                          </p:val>
                                        </p:tav>
                                      </p:tavLst>
                                    </p:anim>
                                    <p:anim calcmode="lin" valueType="num">
                                      <p:cBhvr>
                                        <p:cTn id="25" dur="500" fill="hold"/>
                                        <p:tgtEl>
                                          <p:spTgt spid="24"/>
                                        </p:tgtEl>
                                        <p:attrNameLst>
                                          <p:attrName>ppt_y</p:attrName>
                                        </p:attrNameLst>
                                      </p:cBhvr>
                                      <p:tavLst>
                                        <p:tav tm="0">
                                          <p:val>
                                            <p:strVal val="#ppt_y+.1"/>
                                          </p:val>
                                        </p:tav>
                                        <p:tav tm="100000">
                                          <p:val>
                                            <p:strVal val="#ppt_y"/>
                                          </p:val>
                                        </p:tav>
                                      </p:tavLst>
                                    </p:anim>
                                  </p:childTnLst>
                                </p:cTn>
                              </p:par>
                            </p:childTnLst>
                          </p:cTn>
                        </p:par>
                        <p:par>
                          <p:cTn id="26" fill="hold">
                            <p:stCondLst>
                              <p:cond delay="1300"/>
                            </p:stCondLst>
                            <p:childTnLst>
                              <p:par>
                                <p:cTn id="27" presetID="2" presetClass="entr" presetSubtype="8" decel="50000" fill="hold" nodeType="afterEffect">
                                  <p:stCondLst>
                                    <p:cond delay="0"/>
                                  </p:stCondLst>
                                  <p:childTnLst>
                                    <p:set>
                                      <p:cBhvr>
                                        <p:cTn id="28" dur="1" fill="hold">
                                          <p:stCondLst>
                                            <p:cond delay="0"/>
                                          </p:stCondLst>
                                        </p:cTn>
                                        <p:tgtEl>
                                          <p:spTgt spid="25"/>
                                        </p:tgtEl>
                                        <p:attrNameLst>
                                          <p:attrName>style.visibility</p:attrName>
                                        </p:attrNameLst>
                                      </p:cBhvr>
                                      <p:to>
                                        <p:strVal val="visible"/>
                                      </p:to>
                                    </p:set>
                                    <p:anim calcmode="lin" valueType="num">
                                      <p:cBhvr additive="base">
                                        <p:cTn id="29" dur="300" fill="hold"/>
                                        <p:tgtEl>
                                          <p:spTgt spid="25"/>
                                        </p:tgtEl>
                                        <p:attrNameLst>
                                          <p:attrName>ppt_x</p:attrName>
                                        </p:attrNameLst>
                                      </p:cBhvr>
                                      <p:tavLst>
                                        <p:tav tm="0">
                                          <p:val>
                                            <p:strVal val="0-#ppt_w/2"/>
                                          </p:val>
                                        </p:tav>
                                        <p:tav tm="100000">
                                          <p:val>
                                            <p:strVal val="#ppt_x"/>
                                          </p:val>
                                        </p:tav>
                                      </p:tavLst>
                                    </p:anim>
                                    <p:anim calcmode="lin" valueType="num">
                                      <p:cBhvr additive="base">
                                        <p:cTn id="30" dur="300" fill="hold"/>
                                        <p:tgtEl>
                                          <p:spTgt spid="25"/>
                                        </p:tgtEl>
                                        <p:attrNameLst>
                                          <p:attrName>ppt_y</p:attrName>
                                        </p:attrNameLst>
                                      </p:cBhvr>
                                      <p:tavLst>
                                        <p:tav tm="0">
                                          <p:val>
                                            <p:strVal val="#ppt_y"/>
                                          </p:val>
                                        </p:tav>
                                        <p:tav tm="100000">
                                          <p:val>
                                            <p:strVal val="#ppt_y"/>
                                          </p:val>
                                        </p:tav>
                                      </p:tavLst>
                                    </p:anim>
                                  </p:childTnLst>
                                </p:cTn>
                              </p:par>
                              <p:par>
                                <p:cTn id="31" presetID="2" presetClass="entr" presetSubtype="2" decel="50000" fill="hold" nodeType="withEffect">
                                  <p:stCondLst>
                                    <p:cond delay="0"/>
                                  </p:stCondLst>
                                  <p:childTnLst>
                                    <p:set>
                                      <p:cBhvr>
                                        <p:cTn id="32" dur="1" fill="hold">
                                          <p:stCondLst>
                                            <p:cond delay="0"/>
                                          </p:stCondLst>
                                        </p:cTn>
                                        <p:tgtEl>
                                          <p:spTgt spid="28"/>
                                        </p:tgtEl>
                                        <p:attrNameLst>
                                          <p:attrName>style.visibility</p:attrName>
                                        </p:attrNameLst>
                                      </p:cBhvr>
                                      <p:to>
                                        <p:strVal val="visible"/>
                                      </p:to>
                                    </p:set>
                                    <p:anim calcmode="lin" valueType="num">
                                      <p:cBhvr additive="base">
                                        <p:cTn id="33" dur="300" fill="hold"/>
                                        <p:tgtEl>
                                          <p:spTgt spid="28"/>
                                        </p:tgtEl>
                                        <p:attrNameLst>
                                          <p:attrName>ppt_x</p:attrName>
                                        </p:attrNameLst>
                                      </p:cBhvr>
                                      <p:tavLst>
                                        <p:tav tm="0">
                                          <p:val>
                                            <p:strVal val="1+#ppt_w/2"/>
                                          </p:val>
                                        </p:tav>
                                        <p:tav tm="100000">
                                          <p:val>
                                            <p:strVal val="#ppt_x"/>
                                          </p:val>
                                        </p:tav>
                                      </p:tavLst>
                                    </p:anim>
                                    <p:anim calcmode="lin" valueType="num">
                                      <p:cBhvr additive="base">
                                        <p:cTn id="34" dur="300" fill="hold"/>
                                        <p:tgtEl>
                                          <p:spTgt spid="28"/>
                                        </p:tgtEl>
                                        <p:attrNameLst>
                                          <p:attrName>ppt_y</p:attrName>
                                        </p:attrNameLst>
                                      </p:cBhvr>
                                      <p:tavLst>
                                        <p:tav tm="0">
                                          <p:val>
                                            <p:strVal val="#ppt_y"/>
                                          </p:val>
                                        </p:tav>
                                        <p:tav tm="100000">
                                          <p:val>
                                            <p:strVal val="#ppt_y"/>
                                          </p:val>
                                        </p:tav>
                                      </p:tavLst>
                                    </p:anim>
                                  </p:childTnLst>
                                </p:cTn>
                              </p:par>
                            </p:childTnLst>
                          </p:cTn>
                        </p:par>
                        <p:par>
                          <p:cTn id="35" fill="hold">
                            <p:stCondLst>
                              <p:cond delay="1600"/>
                            </p:stCondLst>
                            <p:childTnLst>
                              <p:par>
                                <p:cTn id="36" presetID="16" presetClass="entr" presetSubtype="21" fill="hold" nodeType="afterEffect">
                                  <p:stCondLst>
                                    <p:cond delay="0"/>
                                  </p:stCondLst>
                                  <p:childTnLst>
                                    <p:set>
                                      <p:cBhvr>
                                        <p:cTn id="37" dur="1" fill="hold">
                                          <p:stCondLst>
                                            <p:cond delay="0"/>
                                          </p:stCondLst>
                                        </p:cTn>
                                        <p:tgtEl>
                                          <p:spTgt spid="32"/>
                                        </p:tgtEl>
                                        <p:attrNameLst>
                                          <p:attrName>style.visibility</p:attrName>
                                        </p:attrNameLst>
                                      </p:cBhvr>
                                      <p:to>
                                        <p:strVal val="visible"/>
                                      </p:to>
                                    </p:set>
                                    <p:animEffect transition="in" filter="barn(inVertical)">
                                      <p:cBhvr>
                                        <p:cTn id="38" dur="400"/>
                                        <p:tgtEl>
                                          <p:spTgt spid="32"/>
                                        </p:tgtEl>
                                      </p:cBhvr>
                                    </p:animEffect>
                                  </p:childTnLst>
                                </p:cTn>
                              </p:par>
                              <p:par>
                                <p:cTn id="39" presetID="42" presetClass="entr" presetSubtype="0" fill="hold" grpId="0" nodeType="withEffect">
                                  <p:stCondLst>
                                    <p:cond delay="0"/>
                                  </p:stCondLst>
                                  <p:childTnLst>
                                    <p:set>
                                      <p:cBhvr>
                                        <p:cTn id="40" dur="1" fill="hold">
                                          <p:stCondLst>
                                            <p:cond delay="0"/>
                                          </p:stCondLst>
                                        </p:cTn>
                                        <p:tgtEl>
                                          <p:spTgt spid="45"/>
                                        </p:tgtEl>
                                        <p:attrNameLst>
                                          <p:attrName>style.visibility</p:attrName>
                                        </p:attrNameLst>
                                      </p:cBhvr>
                                      <p:to>
                                        <p:strVal val="visible"/>
                                      </p:to>
                                    </p:set>
                                    <p:animEffect transition="in" filter="fade">
                                      <p:cBhvr>
                                        <p:cTn id="41" dur="500"/>
                                        <p:tgtEl>
                                          <p:spTgt spid="45"/>
                                        </p:tgtEl>
                                      </p:cBhvr>
                                    </p:animEffect>
                                    <p:anim calcmode="lin" valueType="num">
                                      <p:cBhvr>
                                        <p:cTn id="42" dur="500" fill="hold"/>
                                        <p:tgtEl>
                                          <p:spTgt spid="45"/>
                                        </p:tgtEl>
                                        <p:attrNameLst>
                                          <p:attrName>ppt_x</p:attrName>
                                        </p:attrNameLst>
                                      </p:cBhvr>
                                      <p:tavLst>
                                        <p:tav tm="0">
                                          <p:val>
                                            <p:strVal val="#ppt_x"/>
                                          </p:val>
                                        </p:tav>
                                        <p:tav tm="100000">
                                          <p:val>
                                            <p:strVal val="#ppt_x"/>
                                          </p:val>
                                        </p:tav>
                                      </p:tavLst>
                                    </p:anim>
                                    <p:anim calcmode="lin" valueType="num">
                                      <p:cBhvr>
                                        <p:cTn id="43" dur="500" fill="hold"/>
                                        <p:tgtEl>
                                          <p:spTgt spid="4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24" grpId="0" autoUpdateAnimBg="0"/>
      <p:bldP spid="45" grpId="0" autoUpdateAnimBg="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10"/>
          <p:cNvSpPr txBox="1">
            <a:spLocks noChangeArrowheads="1"/>
          </p:cNvSpPr>
          <p:nvPr/>
        </p:nvSpPr>
        <p:spPr bwMode="auto">
          <a:xfrm>
            <a:off x="971600" y="208664"/>
            <a:ext cx="3510057" cy="3462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1" tIns="34285" rIns="68571" bIns="34285">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r>
              <a:rPr lang="zh-CN" altLang="en-US" sz="1800" b="1" dirty="0">
                <a:solidFill>
                  <a:schemeClr val="tx1">
                    <a:lumMod val="75000"/>
                    <a:lumOff val="25000"/>
                  </a:schemeClr>
                </a:solidFill>
                <a:latin typeface="微软雅黑" panose="020B0503020204020204" pitchFamily="34" charset="-122"/>
                <a:ea typeface="微软雅黑" panose="020B0503020204020204" pitchFamily="34" charset="-122"/>
              </a:rPr>
              <a:t>添加文字内容</a:t>
            </a:r>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rPr>
              <a:t>（文字可以编辑）</a:t>
            </a:r>
            <a:endPar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endParaRPr>
          </a:p>
        </p:txBody>
      </p:sp>
      <p:sp>
        <p:nvSpPr>
          <p:cNvPr id="3" name="TextBox 14"/>
          <p:cNvSpPr txBox="1"/>
          <p:nvPr/>
        </p:nvSpPr>
        <p:spPr>
          <a:xfrm>
            <a:off x="5382196" y="1627701"/>
            <a:ext cx="3078742" cy="32610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51430" tIns="25715" rIns="51430" bIns="25715">
            <a:spAutoFit/>
          </a:bodyPr>
          <a:lstStyle>
            <a:defPPr>
              <a:defRPr lang="zh-CN"/>
            </a:defPPr>
            <a:lvl1pPr>
              <a:lnSpc>
                <a:spcPct val="130000"/>
              </a:lnSpc>
              <a:spcAft>
                <a:spcPts val="500"/>
              </a:spcAft>
              <a:defRPr sz="1400">
                <a:latin typeface="微软雅黑" pitchFamily="34" charset="-122"/>
                <a:ea typeface="微软雅黑" pitchFamily="34" charset="-122"/>
              </a:defRPr>
            </a:lvl1pPr>
          </a:lstStyle>
          <a:p>
            <a:r>
              <a:rPr lang="zh-CN" altLang="en-US" dirty="0">
                <a:solidFill>
                  <a:schemeClr val="tx1">
                    <a:lumMod val="50000"/>
                    <a:lumOff val="50000"/>
                  </a:schemeClr>
                </a:solidFill>
                <a:sym typeface="微软雅黑" pitchFamily="34" charset="-122"/>
              </a:rPr>
              <a:t>      某某单位、公司是一家专注于某产品及服务的综合性公司，在行业内拥有领先地位。在此录入上述图表的综合描述说明，在此录入上述图表的综合描述说明。在此录入上述图表的综合描述说明。</a:t>
            </a:r>
            <a:endParaRPr lang="en-US" altLang="zh-CN" dirty="0">
              <a:solidFill>
                <a:schemeClr val="tx1">
                  <a:lumMod val="50000"/>
                  <a:lumOff val="50000"/>
                </a:schemeClr>
              </a:solidFill>
              <a:sym typeface="微软雅黑" pitchFamily="34" charset="-122"/>
            </a:endParaRPr>
          </a:p>
          <a:p>
            <a:r>
              <a:rPr lang="zh-CN" altLang="en-US" dirty="0">
                <a:solidFill>
                  <a:schemeClr val="tx1">
                    <a:lumMod val="50000"/>
                    <a:lumOff val="50000"/>
                  </a:schemeClr>
                </a:solidFill>
                <a:sym typeface="微软雅黑" pitchFamily="34" charset="-122"/>
              </a:rPr>
              <a:t>       在此录入上述图表的综合描述说明，在此录入上述图表的综合描述说明。在此录入上述图表的综合描述说明。</a:t>
            </a:r>
          </a:p>
          <a:p>
            <a:endParaRPr lang="zh-CN" altLang="en-US" dirty="0">
              <a:solidFill>
                <a:schemeClr val="tx1">
                  <a:lumMod val="50000"/>
                  <a:lumOff val="50000"/>
                </a:schemeClr>
              </a:solidFill>
              <a:sym typeface="微软雅黑" pitchFamily="34" charset="-122"/>
            </a:endParaRPr>
          </a:p>
        </p:txBody>
      </p:sp>
      <p:grpSp>
        <p:nvGrpSpPr>
          <p:cNvPr id="5" name="组合 4"/>
          <p:cNvGrpSpPr/>
          <p:nvPr/>
        </p:nvGrpSpPr>
        <p:grpSpPr>
          <a:xfrm>
            <a:off x="632829" y="1772766"/>
            <a:ext cx="4470997" cy="2570665"/>
            <a:chOff x="3011397" y="1999434"/>
            <a:chExt cx="5027858" cy="2891216"/>
          </a:xfrm>
        </p:grpSpPr>
        <p:pic>
          <p:nvPicPr>
            <p:cNvPr id="6" name="Picture 5" descr="C:\Users\Administrator\Desktop\2.png"/>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3011397" y="1999434"/>
              <a:ext cx="5027858" cy="2891216"/>
            </a:xfrm>
            <a:prstGeom prst="rect">
              <a:avLst/>
            </a:prstGeom>
            <a:noFill/>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
          <p:nvSpPr>
            <p:cNvPr id="7" name="矩形 6"/>
            <p:cNvSpPr/>
            <p:nvPr/>
          </p:nvSpPr>
          <p:spPr>
            <a:xfrm>
              <a:off x="3502918" y="2204864"/>
              <a:ext cx="4104456" cy="2232248"/>
            </a:xfrm>
            <a:prstGeom prst="rect">
              <a:avLst/>
            </a:prstGeom>
            <a:blipFill>
              <a:blip r:embed="rId3"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grpSp>
      <p:grpSp>
        <p:nvGrpSpPr>
          <p:cNvPr id="8" name="组合 7"/>
          <p:cNvGrpSpPr/>
          <p:nvPr/>
        </p:nvGrpSpPr>
        <p:grpSpPr>
          <a:xfrm>
            <a:off x="5600544" y="1144851"/>
            <a:ext cx="1721360" cy="366194"/>
            <a:chOff x="4304043" y="1286668"/>
            <a:chExt cx="3837944" cy="2757793"/>
          </a:xfrm>
          <a:effectLst>
            <a:outerShdw blurRad="381000" dist="254000" dir="8100000" algn="tr" rotWithShape="0">
              <a:prstClr val="black">
                <a:alpha val="40000"/>
              </a:prstClr>
            </a:outerShdw>
          </a:effectLst>
        </p:grpSpPr>
        <p:sp>
          <p:nvSpPr>
            <p:cNvPr id="9" name="圆角矩形 8"/>
            <p:cNvSpPr/>
            <p:nvPr/>
          </p:nvSpPr>
          <p:spPr>
            <a:xfrm>
              <a:off x="4304043" y="1286668"/>
              <a:ext cx="38379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100" b="1">
                <a:solidFill>
                  <a:schemeClr val="tx1"/>
                </a:solidFill>
                <a:latin typeface="微软雅黑" panose="020B0503020204020204" pitchFamily="34" charset="-122"/>
                <a:ea typeface="微软雅黑" panose="020B0503020204020204" pitchFamily="34" charset="-122"/>
              </a:endParaRPr>
            </a:p>
          </p:txBody>
        </p:sp>
        <p:sp>
          <p:nvSpPr>
            <p:cNvPr id="10" name="圆角矩形 9"/>
            <p:cNvSpPr/>
            <p:nvPr/>
          </p:nvSpPr>
          <p:spPr>
            <a:xfrm>
              <a:off x="4351929" y="1373340"/>
              <a:ext cx="3742171" cy="2584452"/>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100" b="1" dirty="0">
                <a:solidFill>
                  <a:schemeClr val="tx1"/>
                </a:solidFill>
                <a:latin typeface="微软雅黑" panose="020B0503020204020204" pitchFamily="34" charset="-122"/>
                <a:ea typeface="微软雅黑" panose="020B0503020204020204" pitchFamily="34" charset="-122"/>
              </a:endParaRPr>
            </a:p>
          </p:txBody>
        </p:sp>
      </p:grpSp>
      <p:sp>
        <p:nvSpPr>
          <p:cNvPr id="11" name="TextBox 22"/>
          <p:cNvSpPr txBox="1"/>
          <p:nvPr/>
        </p:nvSpPr>
        <p:spPr>
          <a:xfrm>
            <a:off x="5628737" y="1194559"/>
            <a:ext cx="1292830" cy="300083"/>
          </a:xfrm>
          <a:prstGeom prst="rect">
            <a:avLst/>
          </a:prstGeom>
          <a:noFill/>
        </p:spPr>
        <p:txBody>
          <a:bodyPr wrap="none" lIns="68580" tIns="34290" rIns="68580" bIns="34290" rtlCol="0">
            <a:spAutoFit/>
          </a:bodyPr>
          <a:lstStyle>
            <a:defPPr>
              <a:defRPr lang="zh-CN"/>
            </a:defPPr>
            <a:lvl1pPr>
              <a:defRPr sz="2400" b="1">
                <a:solidFill>
                  <a:schemeClr val="tx1">
                    <a:lumMod val="75000"/>
                    <a:lumOff val="25000"/>
                  </a:schemeClr>
                </a:solidFill>
                <a:effectLst>
                  <a:outerShdw blurRad="381000" dist="38100" dir="2700000" algn="tl">
                    <a:srgbClr val="000000">
                      <a:alpha val="20000"/>
                    </a:srgbClr>
                  </a:outerShdw>
                </a:effectLst>
                <a:latin typeface="微软雅黑" pitchFamily="34" charset="-122"/>
                <a:ea typeface="微软雅黑" pitchFamily="34" charset="-122"/>
              </a:defRPr>
            </a:lvl1pPr>
          </a:lstStyle>
          <a:p>
            <a:r>
              <a:rPr lang="zh-CN" altLang="en-US" sz="1500" dirty="0">
                <a:solidFill>
                  <a:srgbClr val="007A37"/>
                </a:solidFill>
              </a:rPr>
              <a:t>理念、口号等</a:t>
            </a:r>
          </a:p>
        </p:txBody>
      </p:sp>
    </p:spTree>
    <p:extLst>
      <p:ext uri="{BB962C8B-B14F-4D97-AF65-F5344CB8AC3E}">
        <p14:creationId xmlns:p14="http://schemas.microsoft.com/office/powerpoint/2010/main" val="686047174"/>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1000"/>
                                        <p:tgtEl>
                                          <p:spTgt spid="5"/>
                                        </p:tgtEl>
                                      </p:cBhvr>
                                    </p:animEffect>
                                    <p:anim calcmode="lin" valueType="num">
                                      <p:cBhvr>
                                        <p:cTn id="12" dur="1000" fill="hold"/>
                                        <p:tgtEl>
                                          <p:spTgt spid="5"/>
                                        </p:tgtEl>
                                        <p:attrNameLst>
                                          <p:attrName>ppt_x</p:attrName>
                                        </p:attrNameLst>
                                      </p:cBhvr>
                                      <p:tavLst>
                                        <p:tav tm="0">
                                          <p:val>
                                            <p:strVal val="#ppt_x"/>
                                          </p:val>
                                        </p:tav>
                                        <p:tav tm="100000">
                                          <p:val>
                                            <p:strVal val="#ppt_x"/>
                                          </p:val>
                                        </p:tav>
                                      </p:tavLst>
                                    </p:anim>
                                    <p:anim calcmode="lin" valueType="num">
                                      <p:cBhvr>
                                        <p:cTn id="13" dur="1000" fill="hold"/>
                                        <p:tgtEl>
                                          <p:spTgt spid="5"/>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2" presetClass="entr" presetSubtype="2" fill="hold" nodeType="afterEffect">
                                  <p:stCondLst>
                                    <p:cond delay="0"/>
                                  </p:stCondLst>
                                  <p:childTnLst>
                                    <p:set>
                                      <p:cBhvr>
                                        <p:cTn id="16" dur="1" fill="hold">
                                          <p:stCondLst>
                                            <p:cond delay="0"/>
                                          </p:stCondLst>
                                        </p:cTn>
                                        <p:tgtEl>
                                          <p:spTgt spid="8"/>
                                        </p:tgtEl>
                                        <p:attrNameLst>
                                          <p:attrName>style.visibility</p:attrName>
                                        </p:attrNameLst>
                                      </p:cBhvr>
                                      <p:to>
                                        <p:strVal val="visible"/>
                                      </p:to>
                                    </p:set>
                                    <p:anim calcmode="lin" valueType="num">
                                      <p:cBhvr additive="base">
                                        <p:cTn id="17" dur="500" fill="hold"/>
                                        <p:tgtEl>
                                          <p:spTgt spid="8"/>
                                        </p:tgtEl>
                                        <p:attrNameLst>
                                          <p:attrName>ppt_x</p:attrName>
                                        </p:attrNameLst>
                                      </p:cBhvr>
                                      <p:tavLst>
                                        <p:tav tm="0">
                                          <p:val>
                                            <p:strVal val="1+#ppt_w/2"/>
                                          </p:val>
                                        </p:tav>
                                        <p:tav tm="100000">
                                          <p:val>
                                            <p:strVal val="#ppt_x"/>
                                          </p:val>
                                        </p:tav>
                                      </p:tavLst>
                                    </p:anim>
                                    <p:anim calcmode="lin" valueType="num">
                                      <p:cBhvr additive="base">
                                        <p:cTn id="18" dur="500" fill="hold"/>
                                        <p:tgtEl>
                                          <p:spTgt spid="8"/>
                                        </p:tgtEl>
                                        <p:attrNameLst>
                                          <p:attrName>ppt_y</p:attrName>
                                        </p:attrNameLst>
                                      </p:cBhvr>
                                      <p:tavLst>
                                        <p:tav tm="0">
                                          <p:val>
                                            <p:strVal val="#ppt_y"/>
                                          </p:val>
                                        </p:tav>
                                        <p:tav tm="100000">
                                          <p:val>
                                            <p:strVal val="#ppt_y"/>
                                          </p:val>
                                        </p:tav>
                                      </p:tavLst>
                                    </p:anim>
                                  </p:childTnLst>
                                </p:cTn>
                              </p:par>
                            </p:childTnLst>
                          </p:cTn>
                        </p:par>
                        <p:par>
                          <p:cTn id="19" fill="hold">
                            <p:stCondLst>
                              <p:cond delay="2000"/>
                            </p:stCondLst>
                            <p:childTnLst>
                              <p:par>
                                <p:cTn id="20" presetID="14" presetClass="entr" presetSubtype="10" fill="hold" grpId="0" nodeType="afterEffect">
                                  <p:stCondLst>
                                    <p:cond delay="0"/>
                                  </p:stCondLst>
                                  <p:childTnLst>
                                    <p:set>
                                      <p:cBhvr>
                                        <p:cTn id="21" dur="1" fill="hold">
                                          <p:stCondLst>
                                            <p:cond delay="0"/>
                                          </p:stCondLst>
                                        </p:cTn>
                                        <p:tgtEl>
                                          <p:spTgt spid="11"/>
                                        </p:tgtEl>
                                        <p:attrNameLst>
                                          <p:attrName>style.visibility</p:attrName>
                                        </p:attrNameLst>
                                      </p:cBhvr>
                                      <p:to>
                                        <p:strVal val="visible"/>
                                      </p:to>
                                    </p:set>
                                    <p:animEffect transition="in" filter="randombar(horizontal)">
                                      <p:cBhvr>
                                        <p:cTn id="22" dur="500"/>
                                        <p:tgtEl>
                                          <p:spTgt spid="11"/>
                                        </p:tgtEl>
                                      </p:cBhvr>
                                    </p:animEffect>
                                  </p:childTnLst>
                                </p:cTn>
                              </p:par>
                            </p:childTnLst>
                          </p:cTn>
                        </p:par>
                        <p:par>
                          <p:cTn id="23" fill="hold">
                            <p:stCondLst>
                              <p:cond delay="2500"/>
                            </p:stCondLst>
                            <p:childTnLst>
                              <p:par>
                                <p:cTn id="24" presetID="42" presetClass="entr" presetSubtype="0" fill="hold" grpId="0" nodeType="afterEffect">
                                  <p:stCondLst>
                                    <p:cond delay="0"/>
                                  </p:stCondLst>
                                  <p:childTnLst>
                                    <p:set>
                                      <p:cBhvr>
                                        <p:cTn id="25" dur="1" fill="hold">
                                          <p:stCondLst>
                                            <p:cond delay="0"/>
                                          </p:stCondLst>
                                        </p:cTn>
                                        <p:tgtEl>
                                          <p:spTgt spid="3"/>
                                        </p:tgtEl>
                                        <p:attrNameLst>
                                          <p:attrName>style.visibility</p:attrName>
                                        </p:attrNameLst>
                                      </p:cBhvr>
                                      <p:to>
                                        <p:strVal val="visible"/>
                                      </p:to>
                                    </p:set>
                                    <p:animEffect transition="in" filter="fade">
                                      <p:cBhvr>
                                        <p:cTn id="26" dur="1000"/>
                                        <p:tgtEl>
                                          <p:spTgt spid="3"/>
                                        </p:tgtEl>
                                      </p:cBhvr>
                                    </p:animEffect>
                                    <p:anim calcmode="lin" valueType="num">
                                      <p:cBhvr>
                                        <p:cTn id="27" dur="1000" fill="hold"/>
                                        <p:tgtEl>
                                          <p:spTgt spid="3"/>
                                        </p:tgtEl>
                                        <p:attrNameLst>
                                          <p:attrName>ppt_x</p:attrName>
                                        </p:attrNameLst>
                                      </p:cBhvr>
                                      <p:tavLst>
                                        <p:tav tm="0">
                                          <p:val>
                                            <p:strVal val="#ppt_x"/>
                                          </p:val>
                                        </p:tav>
                                        <p:tav tm="100000">
                                          <p:val>
                                            <p:strVal val="#ppt_x"/>
                                          </p:val>
                                        </p:tav>
                                      </p:tavLst>
                                    </p:anim>
                                    <p:anim calcmode="lin" valueType="num">
                                      <p:cBhvr>
                                        <p:cTn id="28"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3" grpId="0"/>
      <p:bldP spid="11"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10"/>
          <p:cNvSpPr txBox="1">
            <a:spLocks noChangeArrowheads="1"/>
          </p:cNvSpPr>
          <p:nvPr/>
        </p:nvSpPr>
        <p:spPr bwMode="auto">
          <a:xfrm>
            <a:off x="971600" y="208664"/>
            <a:ext cx="3510057" cy="3462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1" tIns="34285" rIns="68571" bIns="34285">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r>
              <a:rPr lang="zh-CN" altLang="en-US" sz="1800" b="1" dirty="0">
                <a:solidFill>
                  <a:schemeClr val="tx1">
                    <a:lumMod val="75000"/>
                    <a:lumOff val="25000"/>
                  </a:schemeClr>
                </a:solidFill>
                <a:latin typeface="微软雅黑" panose="020B0503020204020204" pitchFamily="34" charset="-122"/>
                <a:ea typeface="微软雅黑" panose="020B0503020204020204" pitchFamily="34" charset="-122"/>
              </a:rPr>
              <a:t>添加文字内容</a:t>
            </a:r>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rPr>
              <a:t>（文字可以编辑）</a:t>
            </a:r>
            <a:endPar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endParaRPr>
          </a:p>
        </p:txBody>
      </p:sp>
      <p:grpSp>
        <p:nvGrpSpPr>
          <p:cNvPr id="3" name="组合 2"/>
          <p:cNvGrpSpPr/>
          <p:nvPr/>
        </p:nvGrpSpPr>
        <p:grpSpPr>
          <a:xfrm>
            <a:off x="774733" y="1698125"/>
            <a:ext cx="2501453" cy="1132494"/>
            <a:chOff x="4304043" y="1286668"/>
            <a:chExt cx="3837944" cy="2757793"/>
          </a:xfrm>
          <a:effectLst>
            <a:outerShdw blurRad="381000" dist="254000" dir="8100000" algn="tr" rotWithShape="0">
              <a:prstClr val="black">
                <a:alpha val="40000"/>
              </a:prstClr>
            </a:outerShdw>
          </a:effectLst>
        </p:grpSpPr>
        <p:sp>
          <p:nvSpPr>
            <p:cNvPr id="5" name="圆角矩形 4"/>
            <p:cNvSpPr/>
            <p:nvPr/>
          </p:nvSpPr>
          <p:spPr>
            <a:xfrm>
              <a:off x="4304043" y="1286668"/>
              <a:ext cx="38379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圆角矩形 5"/>
            <p:cNvSpPr/>
            <p:nvPr/>
          </p:nvSpPr>
          <p:spPr>
            <a:xfrm>
              <a:off x="4351931" y="1367703"/>
              <a:ext cx="3742172" cy="2595722"/>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7" name="Round Diagonal Corner Rectangle 3"/>
          <p:cNvSpPr/>
          <p:nvPr/>
        </p:nvSpPr>
        <p:spPr bwMode="auto">
          <a:xfrm rot="5400000">
            <a:off x="6795411" y="1288215"/>
            <a:ext cx="1187734" cy="2020357"/>
          </a:xfrm>
          <a:prstGeom prst="round2DiagRect">
            <a:avLst/>
          </a:prstGeom>
          <a:blipFill dpi="0" rotWithShape="0">
            <a:blip r:embed="rId2" cstate="screen">
              <a:extLst>
                <a:ext uri="{28A0092B-C50C-407E-A947-70E740481C1C}">
                  <a14:useLocalDpi xmlns:a14="http://schemas.microsoft.com/office/drawing/2010/main"/>
                </a:ext>
              </a:extLst>
            </a:blip>
            <a:srcRect/>
            <a:stretch>
              <a:fillRect/>
            </a:stretch>
          </a:blipFill>
          <a:ln w="12700" cap="flat" cmpd="sng" algn="ctr">
            <a:solidFill>
              <a:srgbClr val="000000"/>
            </a:solidFill>
            <a:prstDash val="solid"/>
            <a:round/>
            <a:headEnd type="none" w="med" len="med"/>
            <a:tailEnd type="none" w="med" len="med"/>
          </a:ln>
          <a:effectLst/>
          <a:extLst/>
        </p:spPr>
        <p:txBody>
          <a:bodyPr vert="horz" wrap="square" lIns="98207" tIns="49104" rIns="98207" bIns="49104" numCol="1" rtlCol="0" anchor="t" anchorCtr="0" compatLnSpc="1">
            <a:prstTxWarp prst="textNoShape">
              <a:avLst/>
            </a:prstTxWarp>
          </a:bodyPr>
          <a:lstStyle/>
          <a:p>
            <a:pPr algn="ctr" defTabSz="982052"/>
            <a:endParaRPr lang="en-US" sz="6000">
              <a:solidFill>
                <a:srgbClr val="000000"/>
              </a:solidFill>
              <a:latin typeface="微软雅黑"/>
              <a:ea typeface="微软雅黑"/>
              <a:sym typeface="Gill Sans" charset="0"/>
            </a:endParaRPr>
          </a:p>
        </p:txBody>
      </p:sp>
      <p:sp>
        <p:nvSpPr>
          <p:cNvPr id="8" name="Round Diagonal Corner Rectangle 180"/>
          <p:cNvSpPr/>
          <p:nvPr/>
        </p:nvSpPr>
        <p:spPr bwMode="auto">
          <a:xfrm rot="5400000">
            <a:off x="6795411" y="2767484"/>
            <a:ext cx="1187732" cy="2020353"/>
          </a:xfrm>
          <a:prstGeom prst="round2DiagRect">
            <a:avLst/>
          </a:prstGeom>
          <a:blipFill dpi="0" rotWithShape="0">
            <a:blip r:embed="rId3" cstate="screen">
              <a:extLst>
                <a:ext uri="{28A0092B-C50C-407E-A947-70E740481C1C}">
                  <a14:useLocalDpi xmlns:a14="http://schemas.microsoft.com/office/drawing/2010/main"/>
                </a:ext>
              </a:extLst>
            </a:blip>
            <a:srcRect/>
            <a:stretch>
              <a:fillRect/>
            </a:stretch>
          </a:blipFill>
          <a:ln w="12700" cap="flat" cmpd="sng" algn="ctr">
            <a:solidFill>
              <a:schemeClr val="tx1"/>
            </a:solidFill>
            <a:prstDash val="solid"/>
            <a:round/>
            <a:headEnd type="none" w="med" len="med"/>
            <a:tailEnd type="none" w="med" len="med"/>
          </a:ln>
          <a:effectLst/>
          <a:extLst/>
        </p:spPr>
        <p:txBody>
          <a:bodyPr vert="horz" wrap="square" lIns="98207" tIns="49104" rIns="98207" bIns="49104" numCol="1" rtlCol="0" anchor="t" anchorCtr="0" compatLnSpc="1">
            <a:prstTxWarp prst="textNoShape">
              <a:avLst/>
            </a:prstTxWarp>
          </a:bodyPr>
          <a:lstStyle/>
          <a:p>
            <a:pPr algn="ctr" defTabSz="982052"/>
            <a:endParaRPr lang="en-US" sz="6000">
              <a:solidFill>
                <a:srgbClr val="000000"/>
              </a:solidFill>
              <a:latin typeface="微软雅黑"/>
              <a:ea typeface="微软雅黑"/>
              <a:sym typeface="Gill Sans" charset="0"/>
            </a:endParaRPr>
          </a:p>
        </p:txBody>
      </p:sp>
      <p:grpSp>
        <p:nvGrpSpPr>
          <p:cNvPr id="9" name="组合 8"/>
          <p:cNvGrpSpPr/>
          <p:nvPr/>
        </p:nvGrpSpPr>
        <p:grpSpPr>
          <a:xfrm>
            <a:off x="925820" y="1917078"/>
            <a:ext cx="621127" cy="621045"/>
            <a:chOff x="304800" y="673100"/>
            <a:chExt cx="4000500" cy="4000500"/>
          </a:xfrm>
          <a:effectLst>
            <a:outerShdw blurRad="444500" dist="254000" dir="8100000" algn="tr" rotWithShape="0">
              <a:prstClr val="black">
                <a:alpha val="50000"/>
              </a:prstClr>
            </a:outerShdw>
          </a:effectLst>
        </p:grpSpPr>
        <p:sp>
          <p:nvSpPr>
            <p:cNvPr id="10" name="同心圆 9"/>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914378">
                <a:defRPr/>
              </a:pPr>
              <a:endParaRPr lang="zh-CN" altLang="en-US" sz="1800" kern="0">
                <a:solidFill>
                  <a:sysClr val="windowText" lastClr="000000"/>
                </a:solidFill>
                <a:latin typeface="Calibri"/>
                <a:ea typeface="宋体"/>
              </a:endParaRPr>
            </a:p>
          </p:txBody>
        </p:sp>
        <p:sp>
          <p:nvSpPr>
            <p:cNvPr id="11" name="椭圆 10"/>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914378">
                <a:defRPr/>
              </a:pPr>
              <a:endParaRPr lang="zh-CN" altLang="en-US" sz="1800" kern="0">
                <a:solidFill>
                  <a:sysClr val="window" lastClr="FFFFFF"/>
                </a:solidFill>
                <a:latin typeface="Calibri"/>
                <a:ea typeface="宋体"/>
              </a:endParaRPr>
            </a:p>
          </p:txBody>
        </p:sp>
      </p:grpSp>
      <p:grpSp>
        <p:nvGrpSpPr>
          <p:cNvPr id="12" name="Group 41"/>
          <p:cNvGrpSpPr>
            <a:grpSpLocks/>
          </p:cNvGrpSpPr>
          <p:nvPr/>
        </p:nvGrpSpPr>
        <p:grpSpPr bwMode="auto">
          <a:xfrm>
            <a:off x="1639100" y="1917076"/>
            <a:ext cx="1458361" cy="799752"/>
            <a:chOff x="0" y="0"/>
            <a:chExt cx="2419" cy="1343"/>
          </a:xfrm>
        </p:grpSpPr>
        <p:sp>
          <p:nvSpPr>
            <p:cNvPr id="13" name="Rectangle 42"/>
            <p:cNvSpPr>
              <a:spLocks/>
            </p:cNvSpPr>
            <p:nvPr/>
          </p:nvSpPr>
          <p:spPr bwMode="auto">
            <a:xfrm>
              <a:off x="0" y="0"/>
              <a:ext cx="2419" cy="3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fontAlgn="base">
                <a:lnSpc>
                  <a:spcPct val="70000"/>
                </a:lnSpc>
                <a:spcBef>
                  <a:spcPct val="0"/>
                </a:spcBef>
                <a:spcAft>
                  <a:spcPct val="0"/>
                </a:spcAft>
              </a:pPr>
              <a:r>
                <a:rPr lang="zh-CN" altLang="en-US" sz="1200" dirty="0">
                  <a:solidFill>
                    <a:srgbClr val="000000"/>
                  </a:solidFill>
                  <a:latin typeface="微软雅黑"/>
                  <a:ea typeface="微软雅黑"/>
                  <a:cs typeface="Bebas Neue" charset="0"/>
                  <a:sym typeface="Bebas Neue" charset="0"/>
                </a:rPr>
                <a:t>单击此处添加标题</a:t>
              </a:r>
              <a:endParaRPr lang="en-US" sz="1200" dirty="0">
                <a:solidFill>
                  <a:srgbClr val="000000"/>
                </a:solidFill>
                <a:latin typeface="微软雅黑"/>
                <a:ea typeface="微软雅黑"/>
                <a:cs typeface="Bebas Neue" charset="0"/>
                <a:sym typeface="Bebas Neue" charset="0"/>
              </a:endParaRPr>
            </a:p>
          </p:txBody>
        </p:sp>
        <p:sp>
          <p:nvSpPr>
            <p:cNvPr id="14" name="Rectangle 43"/>
            <p:cNvSpPr>
              <a:spLocks/>
            </p:cNvSpPr>
            <p:nvPr/>
          </p:nvSpPr>
          <p:spPr bwMode="auto">
            <a:xfrm>
              <a:off x="0" y="304"/>
              <a:ext cx="2419" cy="10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fontAlgn="base">
                <a:lnSpc>
                  <a:spcPct val="125000"/>
                </a:lnSpc>
                <a:spcBef>
                  <a:spcPct val="0"/>
                </a:spcBef>
                <a:spcAft>
                  <a:spcPct val="0"/>
                </a:spcAft>
              </a:pPr>
              <a:r>
                <a:rPr lang="zh-CN" altLang="en-US" sz="900" dirty="0">
                  <a:solidFill>
                    <a:srgbClr val="000000"/>
                  </a:solidFill>
                  <a:latin typeface="微软雅黑"/>
                  <a:ea typeface="微软雅黑"/>
                  <a:cs typeface="Lato Light" charset="0"/>
                  <a:sym typeface="Lato Light" charset="0"/>
                </a:rPr>
                <a:t>此处添加详细文本描述，建议与标题相关并符合整体语言风格，语言描述尽量</a:t>
              </a:r>
              <a:endParaRPr lang="en-US" sz="900" dirty="0">
                <a:solidFill>
                  <a:srgbClr val="000000"/>
                </a:solidFill>
                <a:latin typeface="微软雅黑"/>
                <a:ea typeface="微软雅黑"/>
                <a:cs typeface="Lato Light" charset="0"/>
                <a:sym typeface="Lato Light" charset="0"/>
              </a:endParaRPr>
            </a:p>
          </p:txBody>
        </p:sp>
      </p:grpSp>
      <p:sp>
        <p:nvSpPr>
          <p:cNvPr id="15" name="Freeform 9"/>
          <p:cNvSpPr>
            <a:spLocks noEditPoints="1"/>
          </p:cNvSpPr>
          <p:nvPr/>
        </p:nvSpPr>
        <p:spPr bwMode="auto">
          <a:xfrm>
            <a:off x="1069333" y="2107820"/>
            <a:ext cx="281997" cy="224466"/>
          </a:xfrm>
          <a:custGeom>
            <a:avLst/>
            <a:gdLst>
              <a:gd name="T0" fmla="*/ 54 w 159"/>
              <a:gd name="T1" fmla="*/ 126 h 128"/>
              <a:gd name="T2" fmla="*/ 57 w 159"/>
              <a:gd name="T3" fmla="*/ 127 h 128"/>
              <a:gd name="T4" fmla="*/ 81 w 159"/>
              <a:gd name="T5" fmla="*/ 105 h 128"/>
              <a:gd name="T6" fmla="*/ 54 w 159"/>
              <a:gd name="T7" fmla="*/ 91 h 128"/>
              <a:gd name="T8" fmla="*/ 54 w 159"/>
              <a:gd name="T9" fmla="*/ 126 h 128"/>
              <a:gd name="T10" fmla="*/ 154 w 159"/>
              <a:gd name="T11" fmla="*/ 1 h 128"/>
              <a:gd name="T12" fmla="*/ 3 w 159"/>
              <a:gd name="T13" fmla="*/ 54 h 128"/>
              <a:gd name="T14" fmla="*/ 2 w 159"/>
              <a:gd name="T15" fmla="*/ 58 h 128"/>
              <a:gd name="T16" fmla="*/ 35 w 159"/>
              <a:gd name="T17" fmla="*/ 71 h 128"/>
              <a:gd name="T18" fmla="*/ 35 w 159"/>
              <a:gd name="T19" fmla="*/ 71 h 128"/>
              <a:gd name="T20" fmla="*/ 54 w 159"/>
              <a:gd name="T21" fmla="*/ 79 h 128"/>
              <a:gd name="T22" fmla="*/ 148 w 159"/>
              <a:gd name="T23" fmla="*/ 10 h 128"/>
              <a:gd name="T24" fmla="*/ 150 w 159"/>
              <a:gd name="T25" fmla="*/ 12 h 128"/>
              <a:gd name="T26" fmla="*/ 83 w 159"/>
              <a:gd name="T27" fmla="*/ 85 h 128"/>
              <a:gd name="T28" fmla="*/ 83 w 159"/>
              <a:gd name="T29" fmla="*/ 85 h 128"/>
              <a:gd name="T30" fmla="*/ 79 w 159"/>
              <a:gd name="T31" fmla="*/ 89 h 128"/>
              <a:gd name="T32" fmla="*/ 84 w 159"/>
              <a:gd name="T33" fmla="*/ 92 h 128"/>
              <a:gd name="T34" fmla="*/ 84 w 159"/>
              <a:gd name="T35" fmla="*/ 92 h 128"/>
              <a:gd name="T36" fmla="*/ 127 w 159"/>
              <a:gd name="T37" fmla="*/ 115 h 128"/>
              <a:gd name="T38" fmla="*/ 133 w 159"/>
              <a:gd name="T39" fmla="*/ 112 h 128"/>
              <a:gd name="T40" fmla="*/ 158 w 159"/>
              <a:gd name="T41" fmla="*/ 5 h 128"/>
              <a:gd name="T42" fmla="*/ 154 w 159"/>
              <a:gd name="T43" fmla="*/ 1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59" h="128">
                <a:moveTo>
                  <a:pt x="54" y="126"/>
                </a:moveTo>
                <a:cubicBezTo>
                  <a:pt x="54" y="128"/>
                  <a:pt x="55" y="128"/>
                  <a:pt x="57" y="127"/>
                </a:cubicBezTo>
                <a:cubicBezTo>
                  <a:pt x="59" y="125"/>
                  <a:pt x="81" y="105"/>
                  <a:pt x="81" y="105"/>
                </a:cubicBezTo>
                <a:cubicBezTo>
                  <a:pt x="54" y="91"/>
                  <a:pt x="54" y="91"/>
                  <a:pt x="54" y="91"/>
                </a:cubicBezTo>
                <a:cubicBezTo>
                  <a:pt x="54" y="126"/>
                  <a:pt x="54" y="126"/>
                  <a:pt x="54" y="126"/>
                </a:cubicBezTo>
                <a:close/>
                <a:moveTo>
                  <a:pt x="154" y="1"/>
                </a:moveTo>
                <a:cubicBezTo>
                  <a:pt x="151" y="2"/>
                  <a:pt x="5" y="53"/>
                  <a:pt x="3" y="54"/>
                </a:cubicBezTo>
                <a:cubicBezTo>
                  <a:pt x="0" y="55"/>
                  <a:pt x="0" y="57"/>
                  <a:pt x="2" y="58"/>
                </a:cubicBezTo>
                <a:cubicBezTo>
                  <a:pt x="6" y="60"/>
                  <a:pt x="35" y="71"/>
                  <a:pt x="35" y="71"/>
                </a:cubicBezTo>
                <a:cubicBezTo>
                  <a:pt x="35" y="71"/>
                  <a:pt x="35" y="71"/>
                  <a:pt x="35" y="71"/>
                </a:cubicBezTo>
                <a:cubicBezTo>
                  <a:pt x="54" y="79"/>
                  <a:pt x="54" y="79"/>
                  <a:pt x="54" y="79"/>
                </a:cubicBezTo>
                <a:cubicBezTo>
                  <a:pt x="54" y="79"/>
                  <a:pt x="147" y="11"/>
                  <a:pt x="148" y="10"/>
                </a:cubicBezTo>
                <a:cubicBezTo>
                  <a:pt x="150" y="9"/>
                  <a:pt x="151" y="11"/>
                  <a:pt x="150" y="12"/>
                </a:cubicBezTo>
                <a:cubicBezTo>
                  <a:pt x="149" y="13"/>
                  <a:pt x="83" y="85"/>
                  <a:pt x="83" y="85"/>
                </a:cubicBezTo>
                <a:cubicBezTo>
                  <a:pt x="83" y="85"/>
                  <a:pt x="83" y="85"/>
                  <a:pt x="83" y="85"/>
                </a:cubicBezTo>
                <a:cubicBezTo>
                  <a:pt x="79" y="89"/>
                  <a:pt x="79" y="89"/>
                  <a:pt x="79" y="89"/>
                </a:cubicBezTo>
                <a:cubicBezTo>
                  <a:pt x="84" y="92"/>
                  <a:pt x="84" y="92"/>
                  <a:pt x="84" y="92"/>
                </a:cubicBezTo>
                <a:cubicBezTo>
                  <a:pt x="84" y="92"/>
                  <a:pt x="84" y="92"/>
                  <a:pt x="84" y="92"/>
                </a:cubicBezTo>
                <a:cubicBezTo>
                  <a:pt x="84" y="92"/>
                  <a:pt x="124" y="113"/>
                  <a:pt x="127" y="115"/>
                </a:cubicBezTo>
                <a:cubicBezTo>
                  <a:pt x="129" y="116"/>
                  <a:pt x="132" y="115"/>
                  <a:pt x="133" y="112"/>
                </a:cubicBezTo>
                <a:cubicBezTo>
                  <a:pt x="134" y="108"/>
                  <a:pt x="158" y="7"/>
                  <a:pt x="158" y="5"/>
                </a:cubicBezTo>
                <a:cubicBezTo>
                  <a:pt x="159" y="2"/>
                  <a:pt x="157" y="0"/>
                  <a:pt x="154" y="1"/>
                </a:cubicBezTo>
                <a:close/>
              </a:path>
            </a:pathLst>
          </a:custGeom>
          <a:solidFill>
            <a:srgbClr val="007A37"/>
          </a:solidFill>
          <a:ln>
            <a:noFill/>
          </a:ln>
        </p:spPr>
        <p:txBody>
          <a:bodyPr vert="horz" wrap="square" lIns="91440" tIns="45720" rIns="91440" bIns="45720" numCol="1" anchor="t" anchorCtr="0" compatLnSpc="1">
            <a:prstTxWarp prst="textNoShape">
              <a:avLst/>
            </a:prstTxWarp>
          </a:bodyPr>
          <a:lstStyle/>
          <a:p>
            <a:pPr algn="ctr" fontAlgn="base">
              <a:spcBef>
                <a:spcPct val="0"/>
              </a:spcBef>
              <a:spcAft>
                <a:spcPct val="0"/>
              </a:spcAft>
              <a:defRPr/>
            </a:pPr>
            <a:endParaRPr lang="en-US" sz="2200" kern="0">
              <a:solidFill>
                <a:srgbClr val="000000"/>
              </a:solidFill>
              <a:latin typeface="微软雅黑"/>
              <a:ea typeface="微软雅黑"/>
              <a:sym typeface="Gill Sans" charset="0"/>
            </a:endParaRPr>
          </a:p>
        </p:txBody>
      </p:sp>
      <p:grpSp>
        <p:nvGrpSpPr>
          <p:cNvPr id="16" name="组合 15"/>
          <p:cNvGrpSpPr/>
          <p:nvPr/>
        </p:nvGrpSpPr>
        <p:grpSpPr>
          <a:xfrm>
            <a:off x="3607202" y="1698125"/>
            <a:ext cx="2501453" cy="1132494"/>
            <a:chOff x="4304043" y="1286668"/>
            <a:chExt cx="3837944" cy="2757793"/>
          </a:xfrm>
          <a:effectLst>
            <a:outerShdw blurRad="381000" dist="254000" dir="8100000" algn="tr" rotWithShape="0">
              <a:prstClr val="black">
                <a:alpha val="40000"/>
              </a:prstClr>
            </a:outerShdw>
          </a:effectLst>
        </p:grpSpPr>
        <p:sp>
          <p:nvSpPr>
            <p:cNvPr id="17" name="圆角矩形 16"/>
            <p:cNvSpPr/>
            <p:nvPr/>
          </p:nvSpPr>
          <p:spPr>
            <a:xfrm>
              <a:off x="4304043" y="1286668"/>
              <a:ext cx="38379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圆角矩形 17"/>
            <p:cNvSpPr/>
            <p:nvPr/>
          </p:nvSpPr>
          <p:spPr>
            <a:xfrm>
              <a:off x="4351931" y="1367703"/>
              <a:ext cx="3742172" cy="2595722"/>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9" name="组合 18"/>
          <p:cNvGrpSpPr/>
          <p:nvPr/>
        </p:nvGrpSpPr>
        <p:grpSpPr>
          <a:xfrm>
            <a:off x="3758288" y="1917078"/>
            <a:ext cx="621127" cy="621045"/>
            <a:chOff x="304800" y="673100"/>
            <a:chExt cx="4000500" cy="4000500"/>
          </a:xfrm>
          <a:effectLst>
            <a:outerShdw blurRad="444500" dist="254000" dir="8100000" algn="tr" rotWithShape="0">
              <a:prstClr val="black">
                <a:alpha val="50000"/>
              </a:prstClr>
            </a:outerShdw>
          </a:effectLst>
        </p:grpSpPr>
        <p:sp>
          <p:nvSpPr>
            <p:cNvPr id="20" name="同心圆 19"/>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914378">
                <a:defRPr/>
              </a:pPr>
              <a:endParaRPr lang="zh-CN" altLang="en-US" sz="1800" kern="0">
                <a:solidFill>
                  <a:sysClr val="windowText" lastClr="000000"/>
                </a:solidFill>
                <a:latin typeface="Calibri"/>
                <a:ea typeface="宋体"/>
              </a:endParaRPr>
            </a:p>
          </p:txBody>
        </p:sp>
        <p:sp>
          <p:nvSpPr>
            <p:cNvPr id="21" name="椭圆 20"/>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914378">
                <a:defRPr/>
              </a:pPr>
              <a:endParaRPr lang="zh-CN" altLang="en-US" sz="1800" kern="0">
                <a:solidFill>
                  <a:sysClr val="window" lastClr="FFFFFF"/>
                </a:solidFill>
                <a:latin typeface="Calibri"/>
                <a:ea typeface="宋体"/>
              </a:endParaRPr>
            </a:p>
          </p:txBody>
        </p:sp>
      </p:grpSp>
      <p:grpSp>
        <p:nvGrpSpPr>
          <p:cNvPr id="22" name="Group 41"/>
          <p:cNvGrpSpPr>
            <a:grpSpLocks/>
          </p:cNvGrpSpPr>
          <p:nvPr/>
        </p:nvGrpSpPr>
        <p:grpSpPr bwMode="auto">
          <a:xfrm>
            <a:off x="4471569" y="1917076"/>
            <a:ext cx="1458361" cy="799752"/>
            <a:chOff x="0" y="0"/>
            <a:chExt cx="2419" cy="1343"/>
          </a:xfrm>
        </p:grpSpPr>
        <p:sp>
          <p:nvSpPr>
            <p:cNvPr id="23" name="Rectangle 42"/>
            <p:cNvSpPr>
              <a:spLocks/>
            </p:cNvSpPr>
            <p:nvPr/>
          </p:nvSpPr>
          <p:spPr bwMode="auto">
            <a:xfrm>
              <a:off x="0" y="0"/>
              <a:ext cx="2419" cy="3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fontAlgn="base">
                <a:lnSpc>
                  <a:spcPct val="70000"/>
                </a:lnSpc>
                <a:spcBef>
                  <a:spcPct val="0"/>
                </a:spcBef>
                <a:spcAft>
                  <a:spcPct val="0"/>
                </a:spcAft>
              </a:pPr>
              <a:r>
                <a:rPr lang="zh-CN" altLang="en-US" sz="1200" dirty="0">
                  <a:solidFill>
                    <a:srgbClr val="000000"/>
                  </a:solidFill>
                  <a:latin typeface="微软雅黑"/>
                  <a:ea typeface="微软雅黑"/>
                  <a:cs typeface="Bebas Neue" charset="0"/>
                  <a:sym typeface="Bebas Neue" charset="0"/>
                </a:rPr>
                <a:t>单击此处添加标题</a:t>
              </a:r>
              <a:endParaRPr lang="en-US" sz="1200" dirty="0">
                <a:solidFill>
                  <a:srgbClr val="000000"/>
                </a:solidFill>
                <a:latin typeface="微软雅黑"/>
                <a:ea typeface="微软雅黑"/>
                <a:cs typeface="Bebas Neue" charset="0"/>
                <a:sym typeface="Bebas Neue" charset="0"/>
              </a:endParaRPr>
            </a:p>
          </p:txBody>
        </p:sp>
        <p:sp>
          <p:nvSpPr>
            <p:cNvPr id="24" name="Rectangle 43"/>
            <p:cNvSpPr>
              <a:spLocks/>
            </p:cNvSpPr>
            <p:nvPr/>
          </p:nvSpPr>
          <p:spPr bwMode="auto">
            <a:xfrm>
              <a:off x="0" y="304"/>
              <a:ext cx="2419" cy="10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fontAlgn="base">
                <a:lnSpc>
                  <a:spcPct val="125000"/>
                </a:lnSpc>
                <a:spcBef>
                  <a:spcPct val="0"/>
                </a:spcBef>
                <a:spcAft>
                  <a:spcPct val="0"/>
                </a:spcAft>
              </a:pPr>
              <a:r>
                <a:rPr lang="zh-CN" altLang="en-US" sz="900" dirty="0">
                  <a:solidFill>
                    <a:srgbClr val="000000"/>
                  </a:solidFill>
                  <a:latin typeface="微软雅黑"/>
                  <a:ea typeface="微软雅黑"/>
                  <a:cs typeface="Lato Light" charset="0"/>
                  <a:sym typeface="Lato Light" charset="0"/>
                </a:rPr>
                <a:t>此处添加详细文本描述，建议与标题相关并符合整体语言风格，语言描述尽量</a:t>
              </a:r>
              <a:endParaRPr lang="en-US" sz="900" dirty="0">
                <a:solidFill>
                  <a:srgbClr val="000000"/>
                </a:solidFill>
                <a:latin typeface="微软雅黑"/>
                <a:ea typeface="微软雅黑"/>
                <a:cs typeface="Lato Light" charset="0"/>
                <a:sym typeface="Lato Light" charset="0"/>
              </a:endParaRPr>
            </a:p>
          </p:txBody>
        </p:sp>
      </p:grpSp>
      <p:sp>
        <p:nvSpPr>
          <p:cNvPr id="25" name="Freeform 8"/>
          <p:cNvSpPr>
            <a:spLocks noEditPoints="1"/>
          </p:cNvSpPr>
          <p:nvPr/>
        </p:nvSpPr>
        <p:spPr bwMode="auto">
          <a:xfrm>
            <a:off x="3946603" y="2148082"/>
            <a:ext cx="244498" cy="242244"/>
          </a:xfrm>
          <a:custGeom>
            <a:avLst/>
            <a:gdLst>
              <a:gd name="T0" fmla="*/ 18 w 138"/>
              <a:gd name="T1" fmla="*/ 69 h 138"/>
              <a:gd name="T2" fmla="*/ 0 w 138"/>
              <a:gd name="T3" fmla="*/ 69 h 138"/>
              <a:gd name="T4" fmla="*/ 0 w 138"/>
              <a:gd name="T5" fmla="*/ 121 h 138"/>
              <a:gd name="T6" fmla="*/ 18 w 138"/>
              <a:gd name="T7" fmla="*/ 138 h 138"/>
              <a:gd name="T8" fmla="*/ 69 w 138"/>
              <a:gd name="T9" fmla="*/ 138 h 138"/>
              <a:gd name="T10" fmla="*/ 69 w 138"/>
              <a:gd name="T11" fmla="*/ 121 h 138"/>
              <a:gd name="T12" fmla="*/ 18 w 138"/>
              <a:gd name="T13" fmla="*/ 121 h 138"/>
              <a:gd name="T14" fmla="*/ 18 w 138"/>
              <a:gd name="T15" fmla="*/ 69 h 138"/>
              <a:gd name="T16" fmla="*/ 121 w 138"/>
              <a:gd name="T17" fmla="*/ 86 h 138"/>
              <a:gd name="T18" fmla="*/ 52 w 138"/>
              <a:gd name="T19" fmla="*/ 86 h 138"/>
              <a:gd name="T20" fmla="*/ 52 w 138"/>
              <a:gd name="T21" fmla="*/ 18 h 138"/>
              <a:gd name="T22" fmla="*/ 121 w 138"/>
              <a:gd name="T23" fmla="*/ 18 h 138"/>
              <a:gd name="T24" fmla="*/ 121 w 138"/>
              <a:gd name="T25" fmla="*/ 86 h 138"/>
              <a:gd name="T26" fmla="*/ 121 w 138"/>
              <a:gd name="T27" fmla="*/ 0 h 138"/>
              <a:gd name="T28" fmla="*/ 52 w 138"/>
              <a:gd name="T29" fmla="*/ 0 h 138"/>
              <a:gd name="T30" fmla="*/ 35 w 138"/>
              <a:gd name="T31" fmla="*/ 17 h 138"/>
              <a:gd name="T32" fmla="*/ 35 w 138"/>
              <a:gd name="T33" fmla="*/ 86 h 138"/>
              <a:gd name="T34" fmla="*/ 52 w 138"/>
              <a:gd name="T35" fmla="*/ 103 h 138"/>
              <a:gd name="T36" fmla="*/ 121 w 138"/>
              <a:gd name="T37" fmla="*/ 103 h 138"/>
              <a:gd name="T38" fmla="*/ 138 w 138"/>
              <a:gd name="T39" fmla="*/ 86 h 138"/>
              <a:gd name="T40" fmla="*/ 138 w 138"/>
              <a:gd name="T41" fmla="*/ 18 h 138"/>
              <a:gd name="T42" fmla="*/ 121 w 138"/>
              <a:gd name="T43" fmla="*/ 0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38" h="138">
                <a:moveTo>
                  <a:pt x="18" y="69"/>
                </a:moveTo>
                <a:cubicBezTo>
                  <a:pt x="0" y="69"/>
                  <a:pt x="0" y="69"/>
                  <a:pt x="0" y="69"/>
                </a:cubicBezTo>
                <a:cubicBezTo>
                  <a:pt x="0" y="121"/>
                  <a:pt x="0" y="121"/>
                  <a:pt x="0" y="121"/>
                </a:cubicBezTo>
                <a:cubicBezTo>
                  <a:pt x="0" y="130"/>
                  <a:pt x="8" y="138"/>
                  <a:pt x="18" y="138"/>
                </a:cubicBezTo>
                <a:cubicBezTo>
                  <a:pt x="69" y="138"/>
                  <a:pt x="69" y="138"/>
                  <a:pt x="69" y="138"/>
                </a:cubicBezTo>
                <a:cubicBezTo>
                  <a:pt x="69" y="121"/>
                  <a:pt x="69" y="121"/>
                  <a:pt x="69" y="121"/>
                </a:cubicBezTo>
                <a:cubicBezTo>
                  <a:pt x="18" y="121"/>
                  <a:pt x="18" y="121"/>
                  <a:pt x="18" y="121"/>
                </a:cubicBezTo>
                <a:cubicBezTo>
                  <a:pt x="18" y="69"/>
                  <a:pt x="18" y="69"/>
                  <a:pt x="18" y="69"/>
                </a:cubicBezTo>
                <a:close/>
                <a:moveTo>
                  <a:pt x="121" y="86"/>
                </a:moveTo>
                <a:cubicBezTo>
                  <a:pt x="52" y="86"/>
                  <a:pt x="52" y="86"/>
                  <a:pt x="52" y="86"/>
                </a:cubicBezTo>
                <a:cubicBezTo>
                  <a:pt x="52" y="18"/>
                  <a:pt x="52" y="18"/>
                  <a:pt x="52" y="18"/>
                </a:cubicBezTo>
                <a:cubicBezTo>
                  <a:pt x="121" y="18"/>
                  <a:pt x="121" y="18"/>
                  <a:pt x="121" y="18"/>
                </a:cubicBezTo>
                <a:cubicBezTo>
                  <a:pt x="121" y="86"/>
                  <a:pt x="121" y="86"/>
                  <a:pt x="121" y="86"/>
                </a:cubicBezTo>
                <a:close/>
                <a:moveTo>
                  <a:pt x="121" y="0"/>
                </a:moveTo>
                <a:cubicBezTo>
                  <a:pt x="52" y="0"/>
                  <a:pt x="52" y="0"/>
                  <a:pt x="52" y="0"/>
                </a:cubicBezTo>
                <a:cubicBezTo>
                  <a:pt x="42" y="0"/>
                  <a:pt x="35" y="8"/>
                  <a:pt x="35" y="17"/>
                </a:cubicBezTo>
                <a:cubicBezTo>
                  <a:pt x="35" y="86"/>
                  <a:pt x="35" y="86"/>
                  <a:pt x="35" y="86"/>
                </a:cubicBezTo>
                <a:cubicBezTo>
                  <a:pt x="35" y="96"/>
                  <a:pt x="42" y="103"/>
                  <a:pt x="52" y="103"/>
                </a:cubicBezTo>
                <a:cubicBezTo>
                  <a:pt x="121" y="103"/>
                  <a:pt x="121" y="103"/>
                  <a:pt x="121" y="103"/>
                </a:cubicBezTo>
                <a:cubicBezTo>
                  <a:pt x="130" y="103"/>
                  <a:pt x="138" y="96"/>
                  <a:pt x="138" y="86"/>
                </a:cubicBezTo>
                <a:cubicBezTo>
                  <a:pt x="138" y="18"/>
                  <a:pt x="138" y="18"/>
                  <a:pt x="138" y="18"/>
                </a:cubicBezTo>
                <a:cubicBezTo>
                  <a:pt x="138" y="8"/>
                  <a:pt x="130" y="0"/>
                  <a:pt x="121" y="0"/>
                </a:cubicBezTo>
                <a:close/>
              </a:path>
            </a:pathLst>
          </a:custGeom>
          <a:solidFill>
            <a:srgbClr val="007A37"/>
          </a:solidFill>
          <a:ln>
            <a:noFill/>
          </a:ln>
        </p:spPr>
        <p:txBody>
          <a:bodyPr vert="horz" wrap="square" lIns="91440" tIns="45720" rIns="91440" bIns="45720" numCol="1" anchor="t" anchorCtr="0" compatLnSpc="1">
            <a:prstTxWarp prst="textNoShape">
              <a:avLst/>
            </a:prstTxWarp>
          </a:bodyPr>
          <a:lstStyle/>
          <a:p>
            <a:pPr algn="ctr" fontAlgn="base">
              <a:spcBef>
                <a:spcPct val="0"/>
              </a:spcBef>
              <a:spcAft>
                <a:spcPct val="0"/>
              </a:spcAft>
              <a:defRPr/>
            </a:pPr>
            <a:endParaRPr lang="en-US" sz="2200" kern="0">
              <a:solidFill>
                <a:srgbClr val="000000"/>
              </a:solidFill>
              <a:latin typeface="微软雅黑"/>
              <a:ea typeface="微软雅黑"/>
              <a:sym typeface="Gill Sans" charset="0"/>
            </a:endParaRPr>
          </a:p>
        </p:txBody>
      </p:sp>
      <p:grpSp>
        <p:nvGrpSpPr>
          <p:cNvPr id="26" name="组合 25"/>
          <p:cNvGrpSpPr/>
          <p:nvPr/>
        </p:nvGrpSpPr>
        <p:grpSpPr>
          <a:xfrm>
            <a:off x="774733" y="3158625"/>
            <a:ext cx="2501453" cy="1132494"/>
            <a:chOff x="4304043" y="1286668"/>
            <a:chExt cx="3837944" cy="2757793"/>
          </a:xfrm>
          <a:effectLst>
            <a:outerShdw blurRad="381000" dist="254000" dir="8100000" algn="tr" rotWithShape="0">
              <a:prstClr val="black">
                <a:alpha val="40000"/>
              </a:prstClr>
            </a:outerShdw>
          </a:effectLst>
        </p:grpSpPr>
        <p:sp>
          <p:nvSpPr>
            <p:cNvPr id="27" name="圆角矩形 26"/>
            <p:cNvSpPr/>
            <p:nvPr/>
          </p:nvSpPr>
          <p:spPr>
            <a:xfrm>
              <a:off x="4304043" y="1286668"/>
              <a:ext cx="38379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圆角矩形 27"/>
            <p:cNvSpPr/>
            <p:nvPr/>
          </p:nvSpPr>
          <p:spPr>
            <a:xfrm>
              <a:off x="4351931" y="1367703"/>
              <a:ext cx="3742172" cy="2595722"/>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9" name="组合 28"/>
          <p:cNvGrpSpPr/>
          <p:nvPr/>
        </p:nvGrpSpPr>
        <p:grpSpPr>
          <a:xfrm>
            <a:off x="925820" y="3377578"/>
            <a:ext cx="621127" cy="621045"/>
            <a:chOff x="304800" y="673100"/>
            <a:chExt cx="4000500" cy="4000500"/>
          </a:xfrm>
          <a:effectLst>
            <a:outerShdw blurRad="444500" dist="254000" dir="8100000" algn="tr" rotWithShape="0">
              <a:prstClr val="black">
                <a:alpha val="50000"/>
              </a:prstClr>
            </a:outerShdw>
          </a:effectLst>
        </p:grpSpPr>
        <p:sp>
          <p:nvSpPr>
            <p:cNvPr id="30" name="同心圆 29"/>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914378">
                <a:defRPr/>
              </a:pPr>
              <a:endParaRPr lang="zh-CN" altLang="en-US" sz="1800" kern="0">
                <a:solidFill>
                  <a:sysClr val="windowText" lastClr="000000"/>
                </a:solidFill>
                <a:latin typeface="Calibri"/>
                <a:ea typeface="宋体"/>
              </a:endParaRPr>
            </a:p>
          </p:txBody>
        </p:sp>
        <p:sp>
          <p:nvSpPr>
            <p:cNvPr id="31" name="椭圆 30"/>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914378">
                <a:defRPr/>
              </a:pPr>
              <a:endParaRPr lang="zh-CN" altLang="en-US" sz="1800" kern="0">
                <a:solidFill>
                  <a:sysClr val="window" lastClr="FFFFFF"/>
                </a:solidFill>
                <a:latin typeface="Calibri"/>
                <a:ea typeface="宋体"/>
              </a:endParaRPr>
            </a:p>
          </p:txBody>
        </p:sp>
      </p:grpSp>
      <p:grpSp>
        <p:nvGrpSpPr>
          <p:cNvPr id="32" name="Group 41"/>
          <p:cNvGrpSpPr>
            <a:grpSpLocks/>
          </p:cNvGrpSpPr>
          <p:nvPr/>
        </p:nvGrpSpPr>
        <p:grpSpPr bwMode="auto">
          <a:xfrm>
            <a:off x="1639100" y="3377576"/>
            <a:ext cx="1458361" cy="799752"/>
            <a:chOff x="0" y="0"/>
            <a:chExt cx="2419" cy="1343"/>
          </a:xfrm>
        </p:grpSpPr>
        <p:sp>
          <p:nvSpPr>
            <p:cNvPr id="33" name="Rectangle 42"/>
            <p:cNvSpPr>
              <a:spLocks/>
            </p:cNvSpPr>
            <p:nvPr/>
          </p:nvSpPr>
          <p:spPr bwMode="auto">
            <a:xfrm>
              <a:off x="0" y="0"/>
              <a:ext cx="2419" cy="3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fontAlgn="base">
                <a:lnSpc>
                  <a:spcPct val="70000"/>
                </a:lnSpc>
                <a:spcBef>
                  <a:spcPct val="0"/>
                </a:spcBef>
                <a:spcAft>
                  <a:spcPct val="0"/>
                </a:spcAft>
              </a:pPr>
              <a:r>
                <a:rPr lang="zh-CN" altLang="en-US" sz="1200" dirty="0">
                  <a:solidFill>
                    <a:srgbClr val="000000"/>
                  </a:solidFill>
                  <a:latin typeface="微软雅黑"/>
                  <a:ea typeface="微软雅黑"/>
                  <a:cs typeface="Bebas Neue" charset="0"/>
                  <a:sym typeface="Bebas Neue" charset="0"/>
                </a:rPr>
                <a:t>单击此处添加标题</a:t>
              </a:r>
              <a:endParaRPr lang="en-US" sz="1200" dirty="0">
                <a:solidFill>
                  <a:srgbClr val="000000"/>
                </a:solidFill>
                <a:latin typeface="微软雅黑"/>
                <a:ea typeface="微软雅黑"/>
                <a:cs typeface="Bebas Neue" charset="0"/>
                <a:sym typeface="Bebas Neue" charset="0"/>
              </a:endParaRPr>
            </a:p>
          </p:txBody>
        </p:sp>
        <p:sp>
          <p:nvSpPr>
            <p:cNvPr id="34" name="Rectangle 43"/>
            <p:cNvSpPr>
              <a:spLocks/>
            </p:cNvSpPr>
            <p:nvPr/>
          </p:nvSpPr>
          <p:spPr bwMode="auto">
            <a:xfrm>
              <a:off x="0" y="304"/>
              <a:ext cx="2419" cy="10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fontAlgn="base">
                <a:lnSpc>
                  <a:spcPct val="125000"/>
                </a:lnSpc>
                <a:spcBef>
                  <a:spcPct val="0"/>
                </a:spcBef>
                <a:spcAft>
                  <a:spcPct val="0"/>
                </a:spcAft>
              </a:pPr>
              <a:r>
                <a:rPr lang="zh-CN" altLang="en-US" sz="900" dirty="0">
                  <a:solidFill>
                    <a:srgbClr val="000000"/>
                  </a:solidFill>
                  <a:latin typeface="微软雅黑"/>
                  <a:ea typeface="微软雅黑"/>
                  <a:cs typeface="Lato Light" charset="0"/>
                  <a:sym typeface="Lato Light" charset="0"/>
                </a:rPr>
                <a:t>此处添加详细文本描述，建议与标题相关并符合整体语言风格，语言描述尽量</a:t>
              </a:r>
              <a:endParaRPr lang="en-US" sz="900" dirty="0">
                <a:solidFill>
                  <a:srgbClr val="000000"/>
                </a:solidFill>
                <a:latin typeface="微软雅黑"/>
                <a:ea typeface="微软雅黑"/>
                <a:cs typeface="Lato Light" charset="0"/>
                <a:sym typeface="Lato Light" charset="0"/>
              </a:endParaRPr>
            </a:p>
          </p:txBody>
        </p:sp>
      </p:grpSp>
      <p:sp>
        <p:nvSpPr>
          <p:cNvPr id="35" name="Freeform 7"/>
          <p:cNvSpPr>
            <a:spLocks/>
          </p:cNvSpPr>
          <p:nvPr/>
        </p:nvSpPr>
        <p:spPr bwMode="auto">
          <a:xfrm>
            <a:off x="1061332" y="3539196"/>
            <a:ext cx="296247" cy="297806"/>
          </a:xfrm>
          <a:custGeom>
            <a:avLst/>
            <a:gdLst>
              <a:gd name="T0" fmla="*/ 48 w 167"/>
              <a:gd name="T1" fmla="*/ 170 h 170"/>
              <a:gd name="T2" fmla="*/ 18 w 167"/>
              <a:gd name="T3" fmla="*/ 158 h 170"/>
              <a:gd name="T4" fmla="*/ 20 w 167"/>
              <a:gd name="T5" fmla="*/ 97 h 170"/>
              <a:gd name="T6" fmla="*/ 105 w 167"/>
              <a:gd name="T7" fmla="*/ 12 h 170"/>
              <a:gd name="T8" fmla="*/ 135 w 167"/>
              <a:gd name="T9" fmla="*/ 3 h 170"/>
              <a:gd name="T10" fmla="*/ 157 w 167"/>
              <a:gd name="T11" fmla="*/ 24 h 170"/>
              <a:gd name="T12" fmla="*/ 148 w 167"/>
              <a:gd name="T13" fmla="*/ 54 h 170"/>
              <a:gd name="T14" fmla="*/ 66 w 167"/>
              <a:gd name="T15" fmla="*/ 136 h 170"/>
              <a:gd name="T16" fmla="*/ 51 w 167"/>
              <a:gd name="T17" fmla="*/ 143 h 170"/>
              <a:gd name="T18" fmla="*/ 38 w 167"/>
              <a:gd name="T19" fmla="*/ 139 h 170"/>
              <a:gd name="T20" fmla="*/ 41 w 167"/>
              <a:gd name="T21" fmla="*/ 110 h 170"/>
              <a:gd name="T22" fmla="*/ 98 w 167"/>
              <a:gd name="T23" fmla="*/ 53 h 170"/>
              <a:gd name="T24" fmla="*/ 106 w 167"/>
              <a:gd name="T25" fmla="*/ 53 h 170"/>
              <a:gd name="T26" fmla="*/ 106 w 167"/>
              <a:gd name="T27" fmla="*/ 62 h 170"/>
              <a:gd name="T28" fmla="*/ 49 w 167"/>
              <a:gd name="T29" fmla="*/ 119 h 170"/>
              <a:gd name="T30" fmla="*/ 46 w 167"/>
              <a:gd name="T31" fmla="*/ 130 h 170"/>
              <a:gd name="T32" fmla="*/ 50 w 167"/>
              <a:gd name="T33" fmla="*/ 132 h 170"/>
              <a:gd name="T34" fmla="*/ 58 w 167"/>
              <a:gd name="T35" fmla="*/ 127 h 170"/>
              <a:gd name="T36" fmla="*/ 139 w 167"/>
              <a:gd name="T37" fmla="*/ 46 h 170"/>
              <a:gd name="T38" fmla="*/ 145 w 167"/>
              <a:gd name="T39" fmla="*/ 27 h 170"/>
              <a:gd name="T40" fmla="*/ 132 w 167"/>
              <a:gd name="T41" fmla="*/ 14 h 170"/>
              <a:gd name="T42" fmla="*/ 114 w 167"/>
              <a:gd name="T43" fmla="*/ 20 h 170"/>
              <a:gd name="T44" fmla="*/ 29 w 167"/>
              <a:gd name="T45" fmla="*/ 105 h 170"/>
              <a:gd name="T46" fmla="*/ 27 w 167"/>
              <a:gd name="T47" fmla="*/ 150 h 170"/>
              <a:gd name="T48" fmla="*/ 71 w 167"/>
              <a:gd name="T49" fmla="*/ 148 h 170"/>
              <a:gd name="T50" fmla="*/ 156 w 167"/>
              <a:gd name="T51" fmla="*/ 63 h 170"/>
              <a:gd name="T52" fmla="*/ 165 w 167"/>
              <a:gd name="T53" fmla="*/ 63 h 170"/>
              <a:gd name="T54" fmla="*/ 165 w 167"/>
              <a:gd name="T55" fmla="*/ 71 h 170"/>
              <a:gd name="T56" fmla="*/ 80 w 167"/>
              <a:gd name="T57" fmla="*/ 156 h 170"/>
              <a:gd name="T58" fmla="*/ 48 w 167"/>
              <a:gd name="T59" fmla="*/ 170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67" h="170">
                <a:moveTo>
                  <a:pt x="48" y="170"/>
                </a:moveTo>
                <a:cubicBezTo>
                  <a:pt x="37" y="170"/>
                  <a:pt x="26" y="166"/>
                  <a:pt x="18" y="158"/>
                </a:cubicBezTo>
                <a:cubicBezTo>
                  <a:pt x="4" y="143"/>
                  <a:pt x="0" y="117"/>
                  <a:pt x="20" y="97"/>
                </a:cubicBezTo>
                <a:cubicBezTo>
                  <a:pt x="32" y="85"/>
                  <a:pt x="81" y="36"/>
                  <a:pt x="105" y="12"/>
                </a:cubicBezTo>
                <a:cubicBezTo>
                  <a:pt x="114" y="3"/>
                  <a:pt x="125" y="0"/>
                  <a:pt x="135" y="3"/>
                </a:cubicBezTo>
                <a:cubicBezTo>
                  <a:pt x="146" y="5"/>
                  <a:pt x="154" y="14"/>
                  <a:pt x="157" y="24"/>
                </a:cubicBezTo>
                <a:cubicBezTo>
                  <a:pt x="160" y="35"/>
                  <a:pt x="156" y="46"/>
                  <a:pt x="148" y="54"/>
                </a:cubicBezTo>
                <a:cubicBezTo>
                  <a:pt x="66" y="136"/>
                  <a:pt x="66" y="136"/>
                  <a:pt x="66" y="136"/>
                </a:cubicBezTo>
                <a:cubicBezTo>
                  <a:pt x="62" y="140"/>
                  <a:pt x="57" y="143"/>
                  <a:pt x="51" y="143"/>
                </a:cubicBezTo>
                <a:cubicBezTo>
                  <a:pt x="46" y="144"/>
                  <a:pt x="41" y="142"/>
                  <a:pt x="38" y="139"/>
                </a:cubicBezTo>
                <a:cubicBezTo>
                  <a:pt x="31" y="133"/>
                  <a:pt x="30" y="121"/>
                  <a:pt x="41" y="110"/>
                </a:cubicBezTo>
                <a:cubicBezTo>
                  <a:pt x="98" y="53"/>
                  <a:pt x="98" y="53"/>
                  <a:pt x="98" y="53"/>
                </a:cubicBezTo>
                <a:cubicBezTo>
                  <a:pt x="100" y="51"/>
                  <a:pt x="104" y="51"/>
                  <a:pt x="106" y="53"/>
                </a:cubicBezTo>
                <a:cubicBezTo>
                  <a:pt x="109" y="55"/>
                  <a:pt x="109" y="59"/>
                  <a:pt x="106" y="62"/>
                </a:cubicBezTo>
                <a:cubicBezTo>
                  <a:pt x="49" y="119"/>
                  <a:pt x="49" y="119"/>
                  <a:pt x="49" y="119"/>
                </a:cubicBezTo>
                <a:cubicBezTo>
                  <a:pt x="44" y="124"/>
                  <a:pt x="44" y="128"/>
                  <a:pt x="46" y="130"/>
                </a:cubicBezTo>
                <a:cubicBezTo>
                  <a:pt x="47" y="131"/>
                  <a:pt x="48" y="132"/>
                  <a:pt x="50" y="132"/>
                </a:cubicBezTo>
                <a:cubicBezTo>
                  <a:pt x="52" y="131"/>
                  <a:pt x="55" y="130"/>
                  <a:pt x="58" y="127"/>
                </a:cubicBezTo>
                <a:cubicBezTo>
                  <a:pt x="139" y="46"/>
                  <a:pt x="139" y="46"/>
                  <a:pt x="139" y="46"/>
                </a:cubicBezTo>
                <a:cubicBezTo>
                  <a:pt x="145" y="40"/>
                  <a:pt x="147" y="34"/>
                  <a:pt x="145" y="27"/>
                </a:cubicBezTo>
                <a:cubicBezTo>
                  <a:pt x="144" y="21"/>
                  <a:pt x="138" y="16"/>
                  <a:pt x="132" y="14"/>
                </a:cubicBezTo>
                <a:cubicBezTo>
                  <a:pt x="126" y="13"/>
                  <a:pt x="119" y="15"/>
                  <a:pt x="114" y="20"/>
                </a:cubicBezTo>
                <a:cubicBezTo>
                  <a:pt x="89" y="45"/>
                  <a:pt x="41" y="93"/>
                  <a:pt x="29" y="105"/>
                </a:cubicBezTo>
                <a:cubicBezTo>
                  <a:pt x="13" y="121"/>
                  <a:pt x="17" y="139"/>
                  <a:pt x="27" y="150"/>
                </a:cubicBezTo>
                <a:cubicBezTo>
                  <a:pt x="37" y="160"/>
                  <a:pt x="55" y="164"/>
                  <a:pt x="71" y="148"/>
                </a:cubicBezTo>
                <a:cubicBezTo>
                  <a:pt x="156" y="63"/>
                  <a:pt x="156" y="63"/>
                  <a:pt x="156" y="63"/>
                </a:cubicBezTo>
                <a:cubicBezTo>
                  <a:pt x="159" y="60"/>
                  <a:pt x="162" y="60"/>
                  <a:pt x="165" y="63"/>
                </a:cubicBezTo>
                <a:cubicBezTo>
                  <a:pt x="167" y="65"/>
                  <a:pt x="167" y="69"/>
                  <a:pt x="165" y="71"/>
                </a:cubicBezTo>
                <a:cubicBezTo>
                  <a:pt x="80" y="156"/>
                  <a:pt x="80" y="156"/>
                  <a:pt x="80" y="156"/>
                </a:cubicBezTo>
                <a:cubicBezTo>
                  <a:pt x="70" y="166"/>
                  <a:pt x="58" y="170"/>
                  <a:pt x="48" y="170"/>
                </a:cubicBezTo>
                <a:close/>
              </a:path>
            </a:pathLst>
          </a:custGeom>
          <a:solidFill>
            <a:srgbClr val="007A37"/>
          </a:solidFill>
          <a:ln>
            <a:noFill/>
          </a:ln>
        </p:spPr>
        <p:txBody>
          <a:bodyPr vert="horz" wrap="square" lIns="91440" tIns="45720" rIns="91440" bIns="45720" numCol="1" anchor="t" anchorCtr="0" compatLnSpc="1">
            <a:prstTxWarp prst="textNoShape">
              <a:avLst/>
            </a:prstTxWarp>
          </a:bodyPr>
          <a:lstStyle/>
          <a:p>
            <a:pPr algn="ctr" fontAlgn="base">
              <a:spcBef>
                <a:spcPct val="0"/>
              </a:spcBef>
              <a:spcAft>
                <a:spcPct val="0"/>
              </a:spcAft>
              <a:defRPr/>
            </a:pPr>
            <a:endParaRPr lang="en-US" sz="2200" kern="0">
              <a:solidFill>
                <a:srgbClr val="000000"/>
              </a:solidFill>
              <a:latin typeface="微软雅黑"/>
              <a:ea typeface="微软雅黑"/>
              <a:sym typeface="Gill Sans" charset="0"/>
            </a:endParaRPr>
          </a:p>
        </p:txBody>
      </p:sp>
      <p:grpSp>
        <p:nvGrpSpPr>
          <p:cNvPr id="36" name="组合 35"/>
          <p:cNvGrpSpPr/>
          <p:nvPr/>
        </p:nvGrpSpPr>
        <p:grpSpPr>
          <a:xfrm>
            <a:off x="3608454" y="3158625"/>
            <a:ext cx="2501453" cy="1132494"/>
            <a:chOff x="4304043" y="1286668"/>
            <a:chExt cx="3837944" cy="2757793"/>
          </a:xfrm>
          <a:effectLst>
            <a:outerShdw blurRad="381000" dist="254000" dir="8100000" algn="tr" rotWithShape="0">
              <a:prstClr val="black">
                <a:alpha val="40000"/>
              </a:prstClr>
            </a:outerShdw>
          </a:effectLst>
        </p:grpSpPr>
        <p:sp>
          <p:nvSpPr>
            <p:cNvPr id="37" name="圆角矩形 36"/>
            <p:cNvSpPr/>
            <p:nvPr/>
          </p:nvSpPr>
          <p:spPr>
            <a:xfrm>
              <a:off x="4304043" y="1286668"/>
              <a:ext cx="38379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圆角矩形 37"/>
            <p:cNvSpPr/>
            <p:nvPr/>
          </p:nvSpPr>
          <p:spPr>
            <a:xfrm>
              <a:off x="4351931" y="1367703"/>
              <a:ext cx="3742172" cy="2595722"/>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9" name="组合 38"/>
          <p:cNvGrpSpPr/>
          <p:nvPr/>
        </p:nvGrpSpPr>
        <p:grpSpPr>
          <a:xfrm>
            <a:off x="3759540" y="3377578"/>
            <a:ext cx="621127" cy="621045"/>
            <a:chOff x="304800" y="673100"/>
            <a:chExt cx="4000500" cy="4000500"/>
          </a:xfrm>
          <a:effectLst>
            <a:outerShdw blurRad="444500" dist="254000" dir="8100000" algn="tr" rotWithShape="0">
              <a:prstClr val="black">
                <a:alpha val="50000"/>
              </a:prstClr>
            </a:outerShdw>
          </a:effectLst>
        </p:grpSpPr>
        <p:sp>
          <p:nvSpPr>
            <p:cNvPr id="40" name="同心圆 39"/>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914378">
                <a:defRPr/>
              </a:pPr>
              <a:endParaRPr lang="zh-CN" altLang="en-US" sz="1800" kern="0">
                <a:solidFill>
                  <a:sysClr val="windowText" lastClr="000000"/>
                </a:solidFill>
                <a:latin typeface="Calibri"/>
                <a:ea typeface="宋体"/>
              </a:endParaRPr>
            </a:p>
          </p:txBody>
        </p:sp>
        <p:sp>
          <p:nvSpPr>
            <p:cNvPr id="41" name="椭圆 40"/>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914378">
                <a:defRPr/>
              </a:pPr>
              <a:endParaRPr lang="zh-CN" altLang="en-US" sz="1800" kern="0">
                <a:solidFill>
                  <a:sysClr val="window" lastClr="FFFFFF"/>
                </a:solidFill>
                <a:latin typeface="Calibri"/>
                <a:ea typeface="宋体"/>
              </a:endParaRPr>
            </a:p>
          </p:txBody>
        </p:sp>
      </p:grpSp>
      <p:grpSp>
        <p:nvGrpSpPr>
          <p:cNvPr id="42" name="Group 41"/>
          <p:cNvGrpSpPr>
            <a:grpSpLocks/>
          </p:cNvGrpSpPr>
          <p:nvPr/>
        </p:nvGrpSpPr>
        <p:grpSpPr bwMode="auto">
          <a:xfrm>
            <a:off x="4472821" y="3377576"/>
            <a:ext cx="1458361" cy="799752"/>
            <a:chOff x="0" y="0"/>
            <a:chExt cx="2419" cy="1343"/>
          </a:xfrm>
        </p:grpSpPr>
        <p:sp>
          <p:nvSpPr>
            <p:cNvPr id="43" name="Rectangle 42"/>
            <p:cNvSpPr>
              <a:spLocks/>
            </p:cNvSpPr>
            <p:nvPr/>
          </p:nvSpPr>
          <p:spPr bwMode="auto">
            <a:xfrm>
              <a:off x="0" y="0"/>
              <a:ext cx="2419" cy="3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fontAlgn="base">
                <a:lnSpc>
                  <a:spcPct val="70000"/>
                </a:lnSpc>
                <a:spcBef>
                  <a:spcPct val="0"/>
                </a:spcBef>
                <a:spcAft>
                  <a:spcPct val="0"/>
                </a:spcAft>
              </a:pPr>
              <a:r>
                <a:rPr lang="zh-CN" altLang="en-US" sz="1200" dirty="0">
                  <a:solidFill>
                    <a:srgbClr val="000000"/>
                  </a:solidFill>
                  <a:latin typeface="微软雅黑"/>
                  <a:ea typeface="微软雅黑"/>
                  <a:cs typeface="Bebas Neue" charset="0"/>
                  <a:sym typeface="Bebas Neue" charset="0"/>
                </a:rPr>
                <a:t>单击此处添加标题</a:t>
              </a:r>
              <a:endParaRPr lang="en-US" sz="1200" dirty="0">
                <a:solidFill>
                  <a:srgbClr val="000000"/>
                </a:solidFill>
                <a:latin typeface="微软雅黑"/>
                <a:ea typeface="微软雅黑"/>
                <a:cs typeface="Bebas Neue" charset="0"/>
                <a:sym typeface="Bebas Neue" charset="0"/>
              </a:endParaRPr>
            </a:p>
          </p:txBody>
        </p:sp>
        <p:sp>
          <p:nvSpPr>
            <p:cNvPr id="44" name="Rectangle 43"/>
            <p:cNvSpPr>
              <a:spLocks/>
            </p:cNvSpPr>
            <p:nvPr/>
          </p:nvSpPr>
          <p:spPr bwMode="auto">
            <a:xfrm>
              <a:off x="0" y="304"/>
              <a:ext cx="2419" cy="10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fontAlgn="base">
                <a:lnSpc>
                  <a:spcPct val="125000"/>
                </a:lnSpc>
                <a:spcBef>
                  <a:spcPct val="0"/>
                </a:spcBef>
                <a:spcAft>
                  <a:spcPct val="0"/>
                </a:spcAft>
              </a:pPr>
              <a:r>
                <a:rPr lang="zh-CN" altLang="en-US" sz="900" dirty="0">
                  <a:solidFill>
                    <a:srgbClr val="000000"/>
                  </a:solidFill>
                  <a:latin typeface="微软雅黑"/>
                  <a:ea typeface="微软雅黑"/>
                  <a:cs typeface="Lato Light" charset="0"/>
                  <a:sym typeface="Lato Light" charset="0"/>
                </a:rPr>
                <a:t>此处添加详细文本描述，建议与标题相关并符合整体语言风格，语言描述尽量</a:t>
              </a:r>
              <a:endParaRPr lang="en-US" sz="900" dirty="0">
                <a:solidFill>
                  <a:srgbClr val="000000"/>
                </a:solidFill>
                <a:latin typeface="微软雅黑"/>
                <a:ea typeface="微软雅黑"/>
                <a:cs typeface="Lato Light" charset="0"/>
                <a:sym typeface="Lato Light" charset="0"/>
              </a:endParaRPr>
            </a:p>
          </p:txBody>
        </p:sp>
      </p:grpSp>
      <p:sp>
        <p:nvSpPr>
          <p:cNvPr id="45" name="Freeform 6"/>
          <p:cNvSpPr>
            <a:spLocks noEditPoints="1"/>
          </p:cNvSpPr>
          <p:nvPr/>
        </p:nvSpPr>
        <p:spPr bwMode="auto">
          <a:xfrm>
            <a:off x="3949918" y="3560681"/>
            <a:ext cx="272247" cy="276322"/>
          </a:xfrm>
          <a:custGeom>
            <a:avLst/>
            <a:gdLst>
              <a:gd name="T0" fmla="*/ 13 w 154"/>
              <a:gd name="T1" fmla="*/ 28 h 158"/>
              <a:gd name="T2" fmla="*/ 34 w 154"/>
              <a:gd name="T3" fmla="*/ 28 h 158"/>
              <a:gd name="T4" fmla="*/ 43 w 154"/>
              <a:gd name="T5" fmla="*/ 73 h 158"/>
              <a:gd name="T6" fmla="*/ 13 w 154"/>
              <a:gd name="T7" fmla="*/ 28 h 158"/>
              <a:gd name="T8" fmla="*/ 77 w 154"/>
              <a:gd name="T9" fmla="*/ 11 h 158"/>
              <a:gd name="T10" fmla="*/ 110 w 154"/>
              <a:gd name="T11" fmla="*/ 24 h 158"/>
              <a:gd name="T12" fmla="*/ 77 w 154"/>
              <a:gd name="T13" fmla="*/ 37 h 158"/>
              <a:gd name="T14" fmla="*/ 45 w 154"/>
              <a:gd name="T15" fmla="*/ 24 h 158"/>
              <a:gd name="T16" fmla="*/ 77 w 154"/>
              <a:gd name="T17" fmla="*/ 11 h 158"/>
              <a:gd name="T18" fmla="*/ 111 w 154"/>
              <a:gd name="T19" fmla="*/ 73 h 158"/>
              <a:gd name="T20" fmla="*/ 121 w 154"/>
              <a:gd name="T21" fmla="*/ 28 h 158"/>
              <a:gd name="T22" fmla="*/ 142 w 154"/>
              <a:gd name="T23" fmla="*/ 28 h 158"/>
              <a:gd name="T24" fmla="*/ 111 w 154"/>
              <a:gd name="T25" fmla="*/ 73 h 158"/>
              <a:gd name="T26" fmla="*/ 87 w 154"/>
              <a:gd name="T27" fmla="*/ 116 h 158"/>
              <a:gd name="T28" fmla="*/ 112 w 154"/>
              <a:gd name="T29" fmla="*/ 87 h 158"/>
              <a:gd name="T30" fmla="*/ 154 w 154"/>
              <a:gd name="T31" fmla="*/ 22 h 158"/>
              <a:gd name="T32" fmla="*/ 148 w 154"/>
              <a:gd name="T33" fmla="*/ 16 h 158"/>
              <a:gd name="T34" fmla="*/ 119 w 154"/>
              <a:gd name="T35" fmla="*/ 16 h 158"/>
              <a:gd name="T36" fmla="*/ 77 w 154"/>
              <a:gd name="T37" fmla="*/ 0 h 158"/>
              <a:gd name="T38" fmla="*/ 36 w 154"/>
              <a:gd name="T39" fmla="*/ 16 h 158"/>
              <a:gd name="T40" fmla="*/ 6 w 154"/>
              <a:gd name="T41" fmla="*/ 16 h 158"/>
              <a:gd name="T42" fmla="*/ 0 w 154"/>
              <a:gd name="T43" fmla="*/ 22 h 158"/>
              <a:gd name="T44" fmla="*/ 42 w 154"/>
              <a:gd name="T45" fmla="*/ 87 h 158"/>
              <a:gd name="T46" fmla="*/ 67 w 154"/>
              <a:gd name="T47" fmla="*/ 116 h 158"/>
              <a:gd name="T48" fmla="*/ 67 w 154"/>
              <a:gd name="T49" fmla="*/ 128 h 158"/>
              <a:gd name="T50" fmla="*/ 39 w 154"/>
              <a:gd name="T51" fmla="*/ 143 h 158"/>
              <a:gd name="T52" fmla="*/ 77 w 154"/>
              <a:gd name="T53" fmla="*/ 158 h 158"/>
              <a:gd name="T54" fmla="*/ 115 w 154"/>
              <a:gd name="T55" fmla="*/ 143 h 158"/>
              <a:gd name="T56" fmla="*/ 87 w 154"/>
              <a:gd name="T57" fmla="*/ 128 h 158"/>
              <a:gd name="T58" fmla="*/ 87 w 154"/>
              <a:gd name="T59" fmla="*/ 116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54" h="158">
                <a:moveTo>
                  <a:pt x="13" y="28"/>
                </a:moveTo>
                <a:cubicBezTo>
                  <a:pt x="34" y="28"/>
                  <a:pt x="34" y="28"/>
                  <a:pt x="34" y="28"/>
                </a:cubicBezTo>
                <a:cubicBezTo>
                  <a:pt x="35" y="49"/>
                  <a:pt x="39" y="63"/>
                  <a:pt x="43" y="73"/>
                </a:cubicBezTo>
                <a:cubicBezTo>
                  <a:pt x="28" y="63"/>
                  <a:pt x="15" y="51"/>
                  <a:pt x="13" y="28"/>
                </a:cubicBezTo>
                <a:close/>
                <a:moveTo>
                  <a:pt x="77" y="11"/>
                </a:moveTo>
                <a:cubicBezTo>
                  <a:pt x="101" y="11"/>
                  <a:pt x="110" y="20"/>
                  <a:pt x="110" y="24"/>
                </a:cubicBezTo>
                <a:cubicBezTo>
                  <a:pt x="110" y="27"/>
                  <a:pt x="101" y="37"/>
                  <a:pt x="77" y="37"/>
                </a:cubicBezTo>
                <a:cubicBezTo>
                  <a:pt x="54" y="37"/>
                  <a:pt x="45" y="27"/>
                  <a:pt x="45" y="24"/>
                </a:cubicBezTo>
                <a:cubicBezTo>
                  <a:pt x="45" y="20"/>
                  <a:pt x="54" y="11"/>
                  <a:pt x="77" y="11"/>
                </a:cubicBezTo>
                <a:close/>
                <a:moveTo>
                  <a:pt x="111" y="73"/>
                </a:moveTo>
                <a:cubicBezTo>
                  <a:pt x="116" y="63"/>
                  <a:pt x="120" y="49"/>
                  <a:pt x="121" y="28"/>
                </a:cubicBezTo>
                <a:cubicBezTo>
                  <a:pt x="142" y="28"/>
                  <a:pt x="142" y="28"/>
                  <a:pt x="142" y="28"/>
                </a:cubicBezTo>
                <a:cubicBezTo>
                  <a:pt x="140" y="51"/>
                  <a:pt x="126" y="63"/>
                  <a:pt x="111" y="73"/>
                </a:cubicBezTo>
                <a:close/>
                <a:moveTo>
                  <a:pt x="87" y="116"/>
                </a:moveTo>
                <a:cubicBezTo>
                  <a:pt x="87" y="104"/>
                  <a:pt x="97" y="97"/>
                  <a:pt x="112" y="87"/>
                </a:cubicBezTo>
                <a:cubicBezTo>
                  <a:pt x="131" y="74"/>
                  <a:pt x="154" y="59"/>
                  <a:pt x="154" y="22"/>
                </a:cubicBezTo>
                <a:cubicBezTo>
                  <a:pt x="154" y="19"/>
                  <a:pt x="152" y="16"/>
                  <a:pt x="148" y="16"/>
                </a:cubicBezTo>
                <a:cubicBezTo>
                  <a:pt x="119" y="16"/>
                  <a:pt x="119" y="16"/>
                  <a:pt x="119" y="16"/>
                </a:cubicBezTo>
                <a:cubicBezTo>
                  <a:pt x="115" y="8"/>
                  <a:pt x="102" y="0"/>
                  <a:pt x="77" y="0"/>
                </a:cubicBezTo>
                <a:cubicBezTo>
                  <a:pt x="52" y="0"/>
                  <a:pt x="40" y="8"/>
                  <a:pt x="36" y="16"/>
                </a:cubicBezTo>
                <a:cubicBezTo>
                  <a:pt x="6" y="16"/>
                  <a:pt x="6" y="16"/>
                  <a:pt x="6" y="16"/>
                </a:cubicBezTo>
                <a:cubicBezTo>
                  <a:pt x="3" y="16"/>
                  <a:pt x="0" y="19"/>
                  <a:pt x="0" y="22"/>
                </a:cubicBezTo>
                <a:cubicBezTo>
                  <a:pt x="0" y="59"/>
                  <a:pt x="24" y="74"/>
                  <a:pt x="42" y="87"/>
                </a:cubicBezTo>
                <a:cubicBezTo>
                  <a:pt x="58" y="97"/>
                  <a:pt x="67" y="104"/>
                  <a:pt x="67" y="116"/>
                </a:cubicBezTo>
                <a:cubicBezTo>
                  <a:pt x="67" y="128"/>
                  <a:pt x="67" y="128"/>
                  <a:pt x="67" y="128"/>
                </a:cubicBezTo>
                <a:cubicBezTo>
                  <a:pt x="51" y="129"/>
                  <a:pt x="39" y="135"/>
                  <a:pt x="39" y="143"/>
                </a:cubicBezTo>
                <a:cubicBezTo>
                  <a:pt x="39" y="151"/>
                  <a:pt x="56" y="158"/>
                  <a:pt x="77" y="158"/>
                </a:cubicBezTo>
                <a:cubicBezTo>
                  <a:pt x="98" y="158"/>
                  <a:pt x="115" y="151"/>
                  <a:pt x="115" y="143"/>
                </a:cubicBezTo>
                <a:cubicBezTo>
                  <a:pt x="115" y="135"/>
                  <a:pt x="104" y="129"/>
                  <a:pt x="87" y="128"/>
                </a:cubicBezTo>
                <a:cubicBezTo>
                  <a:pt x="87" y="116"/>
                  <a:pt x="87" y="116"/>
                  <a:pt x="87" y="116"/>
                </a:cubicBezTo>
                <a:close/>
              </a:path>
            </a:pathLst>
          </a:custGeom>
          <a:solidFill>
            <a:srgbClr val="007A37"/>
          </a:solidFill>
          <a:ln>
            <a:noFill/>
          </a:ln>
        </p:spPr>
        <p:txBody>
          <a:bodyPr vert="horz" wrap="square" lIns="91440" tIns="45720" rIns="91440" bIns="45720" numCol="1" anchor="t" anchorCtr="0" compatLnSpc="1">
            <a:prstTxWarp prst="textNoShape">
              <a:avLst/>
            </a:prstTxWarp>
          </a:bodyPr>
          <a:lstStyle/>
          <a:p>
            <a:pPr algn="ctr" fontAlgn="base">
              <a:spcBef>
                <a:spcPct val="0"/>
              </a:spcBef>
              <a:spcAft>
                <a:spcPct val="0"/>
              </a:spcAft>
              <a:defRPr/>
            </a:pPr>
            <a:endParaRPr lang="en-US" sz="2200" kern="0">
              <a:solidFill>
                <a:srgbClr val="000000"/>
              </a:solidFill>
              <a:latin typeface="微软雅黑"/>
              <a:ea typeface="微软雅黑"/>
              <a:sym typeface="Gill Sans" charset="0"/>
            </a:endParaRPr>
          </a:p>
        </p:txBody>
      </p:sp>
    </p:spTree>
    <p:extLst>
      <p:ext uri="{BB962C8B-B14F-4D97-AF65-F5344CB8AC3E}">
        <p14:creationId xmlns:p14="http://schemas.microsoft.com/office/powerpoint/2010/main" val="2129966578"/>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par>
                              <p:cTn id="8" fill="hold">
                                <p:stCondLst>
                                  <p:cond delay="500"/>
                                </p:stCondLst>
                                <p:childTnLst>
                                  <p:par>
                                    <p:cTn id="9" presetID="2" presetClass="entr" presetSubtype="4" accel="55000" fill="hold" grpId="0" nodeType="afterEffect" p14:presetBounceEnd="52000">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14:bounceEnd="52000">
                                          <p:cBhvr additive="base">
                                            <p:cTn id="11" dur="2000" fill="hold"/>
                                            <p:tgtEl>
                                              <p:spTgt spid="7"/>
                                            </p:tgtEl>
                                            <p:attrNameLst>
                                              <p:attrName>ppt_x</p:attrName>
                                            </p:attrNameLst>
                                          </p:cBhvr>
                                          <p:tavLst>
                                            <p:tav tm="0">
                                              <p:val>
                                                <p:strVal val="#ppt_x"/>
                                              </p:val>
                                            </p:tav>
                                            <p:tav tm="100000">
                                              <p:val>
                                                <p:strVal val="#ppt_x"/>
                                              </p:val>
                                            </p:tav>
                                          </p:tavLst>
                                        </p:anim>
                                        <p:anim calcmode="lin" valueType="num" p14:bounceEnd="52000">
                                          <p:cBhvr additive="base">
                                            <p:cTn id="12" dur="2000" fill="hold"/>
                                            <p:tgtEl>
                                              <p:spTgt spid="7"/>
                                            </p:tgtEl>
                                            <p:attrNameLst>
                                              <p:attrName>ppt_y</p:attrName>
                                            </p:attrNameLst>
                                          </p:cBhvr>
                                          <p:tavLst>
                                            <p:tav tm="0">
                                              <p:val>
                                                <p:strVal val="1+#ppt_h/2"/>
                                              </p:val>
                                            </p:tav>
                                            <p:tav tm="100000">
                                              <p:val>
                                                <p:strVal val="#ppt_y"/>
                                              </p:val>
                                            </p:tav>
                                          </p:tavLst>
                                        </p:anim>
                                      </p:childTnLst>
                                    </p:cTn>
                                  </p:par>
                                  <p:par>
                                    <p:cTn id="13" presetID="2" presetClass="entr" presetSubtype="1" accel="55000" fill="hold" grpId="0" nodeType="withEffect" p14:presetBounceEnd="52000">
                                      <p:stCondLst>
                                        <p:cond delay="0"/>
                                      </p:stCondLst>
                                      <p:childTnLst>
                                        <p:set>
                                          <p:cBhvr>
                                            <p:cTn id="14" dur="1" fill="hold">
                                              <p:stCondLst>
                                                <p:cond delay="0"/>
                                              </p:stCondLst>
                                            </p:cTn>
                                            <p:tgtEl>
                                              <p:spTgt spid="8"/>
                                            </p:tgtEl>
                                            <p:attrNameLst>
                                              <p:attrName>style.visibility</p:attrName>
                                            </p:attrNameLst>
                                          </p:cBhvr>
                                          <p:to>
                                            <p:strVal val="visible"/>
                                          </p:to>
                                        </p:set>
                                        <p:anim calcmode="lin" valueType="num" p14:bounceEnd="52000">
                                          <p:cBhvr additive="base">
                                            <p:cTn id="15" dur="2000" fill="hold"/>
                                            <p:tgtEl>
                                              <p:spTgt spid="8"/>
                                            </p:tgtEl>
                                            <p:attrNameLst>
                                              <p:attrName>ppt_x</p:attrName>
                                            </p:attrNameLst>
                                          </p:cBhvr>
                                          <p:tavLst>
                                            <p:tav tm="0">
                                              <p:val>
                                                <p:strVal val="#ppt_x"/>
                                              </p:val>
                                            </p:tav>
                                            <p:tav tm="100000">
                                              <p:val>
                                                <p:strVal val="#ppt_x"/>
                                              </p:val>
                                            </p:tav>
                                          </p:tavLst>
                                        </p:anim>
                                        <p:anim calcmode="lin" valueType="num" p14:bounceEnd="52000">
                                          <p:cBhvr additive="base">
                                            <p:cTn id="16" dur="2000" fill="hold"/>
                                            <p:tgtEl>
                                              <p:spTgt spid="8"/>
                                            </p:tgtEl>
                                            <p:attrNameLst>
                                              <p:attrName>ppt_y</p:attrName>
                                            </p:attrNameLst>
                                          </p:cBhvr>
                                          <p:tavLst>
                                            <p:tav tm="0">
                                              <p:val>
                                                <p:strVal val="0-#ppt_h/2"/>
                                              </p:val>
                                            </p:tav>
                                            <p:tav tm="100000">
                                              <p:val>
                                                <p:strVal val="#ppt_y"/>
                                              </p:val>
                                            </p:tav>
                                          </p:tavLst>
                                        </p:anim>
                                      </p:childTnLst>
                                    </p:cTn>
                                  </p:par>
                                </p:childTnLst>
                              </p:cTn>
                            </p:par>
                            <p:par>
                              <p:cTn id="17" fill="hold">
                                <p:stCondLst>
                                  <p:cond delay="2500"/>
                                </p:stCondLst>
                                <p:childTnLst>
                                  <p:par>
                                    <p:cTn id="18" presetID="53" presetClass="entr" presetSubtype="16" fill="hold" nodeType="afterEffect">
                                      <p:stCondLst>
                                        <p:cond delay="0"/>
                                      </p:stCondLst>
                                      <p:childTnLst>
                                        <p:set>
                                          <p:cBhvr>
                                            <p:cTn id="19" dur="1" fill="hold">
                                              <p:stCondLst>
                                                <p:cond delay="0"/>
                                              </p:stCondLst>
                                            </p:cTn>
                                            <p:tgtEl>
                                              <p:spTgt spid="9"/>
                                            </p:tgtEl>
                                            <p:attrNameLst>
                                              <p:attrName>style.visibility</p:attrName>
                                            </p:attrNameLst>
                                          </p:cBhvr>
                                          <p:to>
                                            <p:strVal val="visible"/>
                                          </p:to>
                                        </p:set>
                                        <p:anim calcmode="lin" valueType="num">
                                          <p:cBhvr>
                                            <p:cTn id="20" dur="500" fill="hold"/>
                                            <p:tgtEl>
                                              <p:spTgt spid="9"/>
                                            </p:tgtEl>
                                            <p:attrNameLst>
                                              <p:attrName>ppt_w</p:attrName>
                                            </p:attrNameLst>
                                          </p:cBhvr>
                                          <p:tavLst>
                                            <p:tav tm="0">
                                              <p:val>
                                                <p:fltVal val="0"/>
                                              </p:val>
                                            </p:tav>
                                            <p:tav tm="100000">
                                              <p:val>
                                                <p:strVal val="#ppt_w"/>
                                              </p:val>
                                            </p:tav>
                                          </p:tavLst>
                                        </p:anim>
                                        <p:anim calcmode="lin" valueType="num">
                                          <p:cBhvr>
                                            <p:cTn id="21" dur="500" fill="hold"/>
                                            <p:tgtEl>
                                              <p:spTgt spid="9"/>
                                            </p:tgtEl>
                                            <p:attrNameLst>
                                              <p:attrName>ppt_h</p:attrName>
                                            </p:attrNameLst>
                                          </p:cBhvr>
                                          <p:tavLst>
                                            <p:tav tm="0">
                                              <p:val>
                                                <p:fltVal val="0"/>
                                              </p:val>
                                            </p:tav>
                                            <p:tav tm="100000">
                                              <p:val>
                                                <p:strVal val="#ppt_h"/>
                                              </p:val>
                                            </p:tav>
                                          </p:tavLst>
                                        </p:anim>
                                        <p:animEffect transition="in" filter="fade">
                                          <p:cBhvr>
                                            <p:cTn id="22" dur="500"/>
                                            <p:tgtEl>
                                              <p:spTgt spid="9"/>
                                            </p:tgtEl>
                                          </p:cBhvr>
                                        </p:animEffect>
                                      </p:childTnLst>
                                    </p:cTn>
                                  </p:par>
                                </p:childTnLst>
                              </p:cTn>
                            </p:par>
                            <p:par>
                              <p:cTn id="23" fill="hold">
                                <p:stCondLst>
                                  <p:cond delay="3000"/>
                                </p:stCondLst>
                                <p:childTnLst>
                                  <p:par>
                                    <p:cTn id="24" presetID="42" presetClass="entr" presetSubtype="0" fill="hold" grpId="0" nodeType="afterEffect">
                                      <p:stCondLst>
                                        <p:cond delay="0"/>
                                      </p:stCondLst>
                                      <p:childTnLst>
                                        <p:set>
                                          <p:cBhvr>
                                            <p:cTn id="25" dur="1" fill="hold">
                                              <p:stCondLst>
                                                <p:cond delay="0"/>
                                              </p:stCondLst>
                                            </p:cTn>
                                            <p:tgtEl>
                                              <p:spTgt spid="15"/>
                                            </p:tgtEl>
                                            <p:attrNameLst>
                                              <p:attrName>style.visibility</p:attrName>
                                            </p:attrNameLst>
                                          </p:cBhvr>
                                          <p:to>
                                            <p:strVal val="visible"/>
                                          </p:to>
                                        </p:set>
                                        <p:animEffect transition="in" filter="fade">
                                          <p:cBhvr>
                                            <p:cTn id="26" dur="500"/>
                                            <p:tgtEl>
                                              <p:spTgt spid="15"/>
                                            </p:tgtEl>
                                          </p:cBhvr>
                                        </p:animEffect>
                                        <p:anim calcmode="lin" valueType="num">
                                          <p:cBhvr>
                                            <p:cTn id="27" dur="500" fill="hold"/>
                                            <p:tgtEl>
                                              <p:spTgt spid="15"/>
                                            </p:tgtEl>
                                            <p:attrNameLst>
                                              <p:attrName>ppt_x</p:attrName>
                                            </p:attrNameLst>
                                          </p:cBhvr>
                                          <p:tavLst>
                                            <p:tav tm="0">
                                              <p:val>
                                                <p:strVal val="#ppt_x"/>
                                              </p:val>
                                            </p:tav>
                                            <p:tav tm="100000">
                                              <p:val>
                                                <p:strVal val="#ppt_x"/>
                                              </p:val>
                                            </p:tav>
                                          </p:tavLst>
                                        </p:anim>
                                        <p:anim calcmode="lin" valueType="num">
                                          <p:cBhvr>
                                            <p:cTn id="28" dur="500" fill="hold"/>
                                            <p:tgtEl>
                                              <p:spTgt spid="15"/>
                                            </p:tgtEl>
                                            <p:attrNameLst>
                                              <p:attrName>ppt_y</p:attrName>
                                            </p:attrNameLst>
                                          </p:cBhvr>
                                          <p:tavLst>
                                            <p:tav tm="0">
                                              <p:val>
                                                <p:strVal val="#ppt_y+.1"/>
                                              </p:val>
                                            </p:tav>
                                            <p:tav tm="100000">
                                              <p:val>
                                                <p:strVal val="#ppt_y"/>
                                              </p:val>
                                            </p:tav>
                                          </p:tavLst>
                                        </p:anim>
                                      </p:childTnLst>
                                    </p:cTn>
                                  </p:par>
                                </p:childTnLst>
                              </p:cTn>
                            </p:par>
                            <p:par>
                              <p:cTn id="29" fill="hold">
                                <p:stCondLst>
                                  <p:cond delay="3500"/>
                                </p:stCondLst>
                                <p:childTnLst>
                                  <p:par>
                                    <p:cTn id="30" presetID="22" presetClass="entr" presetSubtype="2" fill="hold" nodeType="afterEffect">
                                      <p:stCondLst>
                                        <p:cond delay="0"/>
                                      </p:stCondLst>
                                      <p:childTnLst>
                                        <p:set>
                                          <p:cBhvr>
                                            <p:cTn id="31" dur="1" fill="hold">
                                              <p:stCondLst>
                                                <p:cond delay="0"/>
                                              </p:stCondLst>
                                            </p:cTn>
                                            <p:tgtEl>
                                              <p:spTgt spid="3"/>
                                            </p:tgtEl>
                                            <p:attrNameLst>
                                              <p:attrName>style.visibility</p:attrName>
                                            </p:attrNameLst>
                                          </p:cBhvr>
                                          <p:to>
                                            <p:strVal val="visible"/>
                                          </p:to>
                                        </p:set>
                                        <p:animEffect transition="in" filter="wipe(right)">
                                          <p:cBhvr>
                                            <p:cTn id="32" dur="500"/>
                                            <p:tgtEl>
                                              <p:spTgt spid="3"/>
                                            </p:tgtEl>
                                          </p:cBhvr>
                                        </p:animEffect>
                                      </p:childTnLst>
                                    </p:cTn>
                                  </p:par>
                                </p:childTnLst>
                              </p:cTn>
                            </p:par>
                            <p:par>
                              <p:cTn id="33" fill="hold">
                                <p:stCondLst>
                                  <p:cond delay="4000"/>
                                </p:stCondLst>
                                <p:childTnLst>
                                  <p:par>
                                    <p:cTn id="34" presetID="22" presetClass="entr" presetSubtype="8" fill="hold" nodeType="afterEffect">
                                      <p:stCondLst>
                                        <p:cond delay="0"/>
                                      </p:stCondLst>
                                      <p:childTnLst>
                                        <p:set>
                                          <p:cBhvr>
                                            <p:cTn id="35" dur="1" fill="hold">
                                              <p:stCondLst>
                                                <p:cond delay="0"/>
                                              </p:stCondLst>
                                            </p:cTn>
                                            <p:tgtEl>
                                              <p:spTgt spid="12"/>
                                            </p:tgtEl>
                                            <p:attrNameLst>
                                              <p:attrName>style.visibility</p:attrName>
                                            </p:attrNameLst>
                                          </p:cBhvr>
                                          <p:to>
                                            <p:strVal val="visible"/>
                                          </p:to>
                                        </p:set>
                                        <p:animEffect transition="in" filter="wipe(left)">
                                          <p:cBhvr>
                                            <p:cTn id="36" dur="500"/>
                                            <p:tgtEl>
                                              <p:spTgt spid="12"/>
                                            </p:tgtEl>
                                          </p:cBhvr>
                                        </p:animEffect>
                                      </p:childTnLst>
                                    </p:cTn>
                                  </p:par>
                                </p:childTnLst>
                              </p:cTn>
                            </p:par>
                            <p:par>
                              <p:cTn id="37" fill="hold">
                                <p:stCondLst>
                                  <p:cond delay="4500"/>
                                </p:stCondLst>
                                <p:childTnLst>
                                  <p:par>
                                    <p:cTn id="38" presetID="53" presetClass="entr" presetSubtype="16" fill="hold" nodeType="afterEffect">
                                      <p:stCondLst>
                                        <p:cond delay="0"/>
                                      </p:stCondLst>
                                      <p:childTnLst>
                                        <p:set>
                                          <p:cBhvr>
                                            <p:cTn id="39" dur="1" fill="hold">
                                              <p:stCondLst>
                                                <p:cond delay="0"/>
                                              </p:stCondLst>
                                            </p:cTn>
                                            <p:tgtEl>
                                              <p:spTgt spid="19"/>
                                            </p:tgtEl>
                                            <p:attrNameLst>
                                              <p:attrName>style.visibility</p:attrName>
                                            </p:attrNameLst>
                                          </p:cBhvr>
                                          <p:to>
                                            <p:strVal val="visible"/>
                                          </p:to>
                                        </p:set>
                                        <p:anim calcmode="lin" valueType="num">
                                          <p:cBhvr>
                                            <p:cTn id="40" dur="500" fill="hold"/>
                                            <p:tgtEl>
                                              <p:spTgt spid="19"/>
                                            </p:tgtEl>
                                            <p:attrNameLst>
                                              <p:attrName>ppt_w</p:attrName>
                                            </p:attrNameLst>
                                          </p:cBhvr>
                                          <p:tavLst>
                                            <p:tav tm="0">
                                              <p:val>
                                                <p:fltVal val="0"/>
                                              </p:val>
                                            </p:tav>
                                            <p:tav tm="100000">
                                              <p:val>
                                                <p:strVal val="#ppt_w"/>
                                              </p:val>
                                            </p:tav>
                                          </p:tavLst>
                                        </p:anim>
                                        <p:anim calcmode="lin" valueType="num">
                                          <p:cBhvr>
                                            <p:cTn id="41" dur="500" fill="hold"/>
                                            <p:tgtEl>
                                              <p:spTgt spid="19"/>
                                            </p:tgtEl>
                                            <p:attrNameLst>
                                              <p:attrName>ppt_h</p:attrName>
                                            </p:attrNameLst>
                                          </p:cBhvr>
                                          <p:tavLst>
                                            <p:tav tm="0">
                                              <p:val>
                                                <p:fltVal val="0"/>
                                              </p:val>
                                            </p:tav>
                                            <p:tav tm="100000">
                                              <p:val>
                                                <p:strVal val="#ppt_h"/>
                                              </p:val>
                                            </p:tav>
                                          </p:tavLst>
                                        </p:anim>
                                        <p:animEffect transition="in" filter="fade">
                                          <p:cBhvr>
                                            <p:cTn id="42" dur="500"/>
                                            <p:tgtEl>
                                              <p:spTgt spid="19"/>
                                            </p:tgtEl>
                                          </p:cBhvr>
                                        </p:animEffect>
                                      </p:childTnLst>
                                    </p:cTn>
                                  </p:par>
                                </p:childTnLst>
                              </p:cTn>
                            </p:par>
                            <p:par>
                              <p:cTn id="43" fill="hold">
                                <p:stCondLst>
                                  <p:cond delay="5000"/>
                                </p:stCondLst>
                                <p:childTnLst>
                                  <p:par>
                                    <p:cTn id="44" presetID="42" presetClass="entr" presetSubtype="0" fill="hold" grpId="0" nodeType="afterEffect">
                                      <p:stCondLst>
                                        <p:cond delay="0"/>
                                      </p:stCondLst>
                                      <p:childTnLst>
                                        <p:set>
                                          <p:cBhvr>
                                            <p:cTn id="45" dur="1" fill="hold">
                                              <p:stCondLst>
                                                <p:cond delay="0"/>
                                              </p:stCondLst>
                                            </p:cTn>
                                            <p:tgtEl>
                                              <p:spTgt spid="25"/>
                                            </p:tgtEl>
                                            <p:attrNameLst>
                                              <p:attrName>style.visibility</p:attrName>
                                            </p:attrNameLst>
                                          </p:cBhvr>
                                          <p:to>
                                            <p:strVal val="visible"/>
                                          </p:to>
                                        </p:set>
                                        <p:animEffect transition="in" filter="fade">
                                          <p:cBhvr>
                                            <p:cTn id="46" dur="500"/>
                                            <p:tgtEl>
                                              <p:spTgt spid="25"/>
                                            </p:tgtEl>
                                          </p:cBhvr>
                                        </p:animEffect>
                                        <p:anim calcmode="lin" valueType="num">
                                          <p:cBhvr>
                                            <p:cTn id="47" dur="500" fill="hold"/>
                                            <p:tgtEl>
                                              <p:spTgt spid="25"/>
                                            </p:tgtEl>
                                            <p:attrNameLst>
                                              <p:attrName>ppt_x</p:attrName>
                                            </p:attrNameLst>
                                          </p:cBhvr>
                                          <p:tavLst>
                                            <p:tav tm="0">
                                              <p:val>
                                                <p:strVal val="#ppt_x"/>
                                              </p:val>
                                            </p:tav>
                                            <p:tav tm="100000">
                                              <p:val>
                                                <p:strVal val="#ppt_x"/>
                                              </p:val>
                                            </p:tav>
                                          </p:tavLst>
                                        </p:anim>
                                        <p:anim calcmode="lin" valueType="num">
                                          <p:cBhvr>
                                            <p:cTn id="48" dur="500" fill="hold"/>
                                            <p:tgtEl>
                                              <p:spTgt spid="25"/>
                                            </p:tgtEl>
                                            <p:attrNameLst>
                                              <p:attrName>ppt_y</p:attrName>
                                            </p:attrNameLst>
                                          </p:cBhvr>
                                          <p:tavLst>
                                            <p:tav tm="0">
                                              <p:val>
                                                <p:strVal val="#ppt_y+.1"/>
                                              </p:val>
                                            </p:tav>
                                            <p:tav tm="100000">
                                              <p:val>
                                                <p:strVal val="#ppt_y"/>
                                              </p:val>
                                            </p:tav>
                                          </p:tavLst>
                                        </p:anim>
                                      </p:childTnLst>
                                    </p:cTn>
                                  </p:par>
                                </p:childTnLst>
                              </p:cTn>
                            </p:par>
                            <p:par>
                              <p:cTn id="49" fill="hold">
                                <p:stCondLst>
                                  <p:cond delay="5500"/>
                                </p:stCondLst>
                                <p:childTnLst>
                                  <p:par>
                                    <p:cTn id="50" presetID="22" presetClass="entr" presetSubtype="2" fill="hold" nodeType="afterEffect">
                                      <p:stCondLst>
                                        <p:cond delay="0"/>
                                      </p:stCondLst>
                                      <p:childTnLst>
                                        <p:set>
                                          <p:cBhvr>
                                            <p:cTn id="51" dur="1" fill="hold">
                                              <p:stCondLst>
                                                <p:cond delay="0"/>
                                              </p:stCondLst>
                                            </p:cTn>
                                            <p:tgtEl>
                                              <p:spTgt spid="16"/>
                                            </p:tgtEl>
                                            <p:attrNameLst>
                                              <p:attrName>style.visibility</p:attrName>
                                            </p:attrNameLst>
                                          </p:cBhvr>
                                          <p:to>
                                            <p:strVal val="visible"/>
                                          </p:to>
                                        </p:set>
                                        <p:animEffect transition="in" filter="wipe(right)">
                                          <p:cBhvr>
                                            <p:cTn id="52" dur="500"/>
                                            <p:tgtEl>
                                              <p:spTgt spid="16"/>
                                            </p:tgtEl>
                                          </p:cBhvr>
                                        </p:animEffect>
                                      </p:childTnLst>
                                    </p:cTn>
                                  </p:par>
                                </p:childTnLst>
                              </p:cTn>
                            </p:par>
                            <p:par>
                              <p:cTn id="53" fill="hold">
                                <p:stCondLst>
                                  <p:cond delay="6000"/>
                                </p:stCondLst>
                                <p:childTnLst>
                                  <p:par>
                                    <p:cTn id="54" presetID="22" presetClass="entr" presetSubtype="8" fill="hold" nodeType="afterEffect">
                                      <p:stCondLst>
                                        <p:cond delay="0"/>
                                      </p:stCondLst>
                                      <p:childTnLst>
                                        <p:set>
                                          <p:cBhvr>
                                            <p:cTn id="55" dur="1" fill="hold">
                                              <p:stCondLst>
                                                <p:cond delay="0"/>
                                              </p:stCondLst>
                                            </p:cTn>
                                            <p:tgtEl>
                                              <p:spTgt spid="22"/>
                                            </p:tgtEl>
                                            <p:attrNameLst>
                                              <p:attrName>style.visibility</p:attrName>
                                            </p:attrNameLst>
                                          </p:cBhvr>
                                          <p:to>
                                            <p:strVal val="visible"/>
                                          </p:to>
                                        </p:set>
                                        <p:animEffect transition="in" filter="wipe(left)">
                                          <p:cBhvr>
                                            <p:cTn id="56" dur="500"/>
                                            <p:tgtEl>
                                              <p:spTgt spid="22"/>
                                            </p:tgtEl>
                                          </p:cBhvr>
                                        </p:animEffect>
                                      </p:childTnLst>
                                    </p:cTn>
                                  </p:par>
                                </p:childTnLst>
                              </p:cTn>
                            </p:par>
                            <p:par>
                              <p:cTn id="57" fill="hold">
                                <p:stCondLst>
                                  <p:cond delay="6500"/>
                                </p:stCondLst>
                                <p:childTnLst>
                                  <p:par>
                                    <p:cTn id="58" presetID="53" presetClass="entr" presetSubtype="16" fill="hold" nodeType="afterEffect">
                                      <p:stCondLst>
                                        <p:cond delay="0"/>
                                      </p:stCondLst>
                                      <p:childTnLst>
                                        <p:set>
                                          <p:cBhvr>
                                            <p:cTn id="59" dur="1" fill="hold">
                                              <p:stCondLst>
                                                <p:cond delay="0"/>
                                              </p:stCondLst>
                                            </p:cTn>
                                            <p:tgtEl>
                                              <p:spTgt spid="29"/>
                                            </p:tgtEl>
                                            <p:attrNameLst>
                                              <p:attrName>style.visibility</p:attrName>
                                            </p:attrNameLst>
                                          </p:cBhvr>
                                          <p:to>
                                            <p:strVal val="visible"/>
                                          </p:to>
                                        </p:set>
                                        <p:anim calcmode="lin" valueType="num">
                                          <p:cBhvr>
                                            <p:cTn id="60" dur="500" fill="hold"/>
                                            <p:tgtEl>
                                              <p:spTgt spid="29"/>
                                            </p:tgtEl>
                                            <p:attrNameLst>
                                              <p:attrName>ppt_w</p:attrName>
                                            </p:attrNameLst>
                                          </p:cBhvr>
                                          <p:tavLst>
                                            <p:tav tm="0">
                                              <p:val>
                                                <p:fltVal val="0"/>
                                              </p:val>
                                            </p:tav>
                                            <p:tav tm="100000">
                                              <p:val>
                                                <p:strVal val="#ppt_w"/>
                                              </p:val>
                                            </p:tav>
                                          </p:tavLst>
                                        </p:anim>
                                        <p:anim calcmode="lin" valueType="num">
                                          <p:cBhvr>
                                            <p:cTn id="61" dur="500" fill="hold"/>
                                            <p:tgtEl>
                                              <p:spTgt spid="29"/>
                                            </p:tgtEl>
                                            <p:attrNameLst>
                                              <p:attrName>ppt_h</p:attrName>
                                            </p:attrNameLst>
                                          </p:cBhvr>
                                          <p:tavLst>
                                            <p:tav tm="0">
                                              <p:val>
                                                <p:fltVal val="0"/>
                                              </p:val>
                                            </p:tav>
                                            <p:tav tm="100000">
                                              <p:val>
                                                <p:strVal val="#ppt_h"/>
                                              </p:val>
                                            </p:tav>
                                          </p:tavLst>
                                        </p:anim>
                                        <p:animEffect transition="in" filter="fade">
                                          <p:cBhvr>
                                            <p:cTn id="62" dur="500"/>
                                            <p:tgtEl>
                                              <p:spTgt spid="29"/>
                                            </p:tgtEl>
                                          </p:cBhvr>
                                        </p:animEffect>
                                      </p:childTnLst>
                                    </p:cTn>
                                  </p:par>
                                </p:childTnLst>
                              </p:cTn>
                            </p:par>
                            <p:par>
                              <p:cTn id="63" fill="hold">
                                <p:stCondLst>
                                  <p:cond delay="7000"/>
                                </p:stCondLst>
                                <p:childTnLst>
                                  <p:par>
                                    <p:cTn id="64" presetID="42" presetClass="entr" presetSubtype="0" fill="hold" grpId="0" nodeType="afterEffect">
                                      <p:stCondLst>
                                        <p:cond delay="0"/>
                                      </p:stCondLst>
                                      <p:childTnLst>
                                        <p:set>
                                          <p:cBhvr>
                                            <p:cTn id="65" dur="1" fill="hold">
                                              <p:stCondLst>
                                                <p:cond delay="0"/>
                                              </p:stCondLst>
                                            </p:cTn>
                                            <p:tgtEl>
                                              <p:spTgt spid="35"/>
                                            </p:tgtEl>
                                            <p:attrNameLst>
                                              <p:attrName>style.visibility</p:attrName>
                                            </p:attrNameLst>
                                          </p:cBhvr>
                                          <p:to>
                                            <p:strVal val="visible"/>
                                          </p:to>
                                        </p:set>
                                        <p:animEffect transition="in" filter="fade">
                                          <p:cBhvr>
                                            <p:cTn id="66" dur="500"/>
                                            <p:tgtEl>
                                              <p:spTgt spid="35"/>
                                            </p:tgtEl>
                                          </p:cBhvr>
                                        </p:animEffect>
                                        <p:anim calcmode="lin" valueType="num">
                                          <p:cBhvr>
                                            <p:cTn id="67" dur="500" fill="hold"/>
                                            <p:tgtEl>
                                              <p:spTgt spid="35"/>
                                            </p:tgtEl>
                                            <p:attrNameLst>
                                              <p:attrName>ppt_x</p:attrName>
                                            </p:attrNameLst>
                                          </p:cBhvr>
                                          <p:tavLst>
                                            <p:tav tm="0">
                                              <p:val>
                                                <p:strVal val="#ppt_x"/>
                                              </p:val>
                                            </p:tav>
                                            <p:tav tm="100000">
                                              <p:val>
                                                <p:strVal val="#ppt_x"/>
                                              </p:val>
                                            </p:tav>
                                          </p:tavLst>
                                        </p:anim>
                                        <p:anim calcmode="lin" valueType="num">
                                          <p:cBhvr>
                                            <p:cTn id="68" dur="500" fill="hold"/>
                                            <p:tgtEl>
                                              <p:spTgt spid="35"/>
                                            </p:tgtEl>
                                            <p:attrNameLst>
                                              <p:attrName>ppt_y</p:attrName>
                                            </p:attrNameLst>
                                          </p:cBhvr>
                                          <p:tavLst>
                                            <p:tav tm="0">
                                              <p:val>
                                                <p:strVal val="#ppt_y+.1"/>
                                              </p:val>
                                            </p:tav>
                                            <p:tav tm="100000">
                                              <p:val>
                                                <p:strVal val="#ppt_y"/>
                                              </p:val>
                                            </p:tav>
                                          </p:tavLst>
                                        </p:anim>
                                      </p:childTnLst>
                                    </p:cTn>
                                  </p:par>
                                </p:childTnLst>
                              </p:cTn>
                            </p:par>
                            <p:par>
                              <p:cTn id="69" fill="hold">
                                <p:stCondLst>
                                  <p:cond delay="7500"/>
                                </p:stCondLst>
                                <p:childTnLst>
                                  <p:par>
                                    <p:cTn id="70" presetID="22" presetClass="entr" presetSubtype="2" fill="hold" nodeType="afterEffect">
                                      <p:stCondLst>
                                        <p:cond delay="0"/>
                                      </p:stCondLst>
                                      <p:childTnLst>
                                        <p:set>
                                          <p:cBhvr>
                                            <p:cTn id="71" dur="1" fill="hold">
                                              <p:stCondLst>
                                                <p:cond delay="0"/>
                                              </p:stCondLst>
                                            </p:cTn>
                                            <p:tgtEl>
                                              <p:spTgt spid="26"/>
                                            </p:tgtEl>
                                            <p:attrNameLst>
                                              <p:attrName>style.visibility</p:attrName>
                                            </p:attrNameLst>
                                          </p:cBhvr>
                                          <p:to>
                                            <p:strVal val="visible"/>
                                          </p:to>
                                        </p:set>
                                        <p:animEffect transition="in" filter="wipe(right)">
                                          <p:cBhvr>
                                            <p:cTn id="72" dur="500"/>
                                            <p:tgtEl>
                                              <p:spTgt spid="26"/>
                                            </p:tgtEl>
                                          </p:cBhvr>
                                        </p:animEffect>
                                      </p:childTnLst>
                                    </p:cTn>
                                  </p:par>
                                </p:childTnLst>
                              </p:cTn>
                            </p:par>
                            <p:par>
                              <p:cTn id="73" fill="hold">
                                <p:stCondLst>
                                  <p:cond delay="8000"/>
                                </p:stCondLst>
                                <p:childTnLst>
                                  <p:par>
                                    <p:cTn id="74" presetID="22" presetClass="entr" presetSubtype="8" fill="hold" nodeType="afterEffect">
                                      <p:stCondLst>
                                        <p:cond delay="0"/>
                                      </p:stCondLst>
                                      <p:childTnLst>
                                        <p:set>
                                          <p:cBhvr>
                                            <p:cTn id="75" dur="1" fill="hold">
                                              <p:stCondLst>
                                                <p:cond delay="0"/>
                                              </p:stCondLst>
                                            </p:cTn>
                                            <p:tgtEl>
                                              <p:spTgt spid="32"/>
                                            </p:tgtEl>
                                            <p:attrNameLst>
                                              <p:attrName>style.visibility</p:attrName>
                                            </p:attrNameLst>
                                          </p:cBhvr>
                                          <p:to>
                                            <p:strVal val="visible"/>
                                          </p:to>
                                        </p:set>
                                        <p:animEffect transition="in" filter="wipe(left)">
                                          <p:cBhvr>
                                            <p:cTn id="76" dur="500"/>
                                            <p:tgtEl>
                                              <p:spTgt spid="32"/>
                                            </p:tgtEl>
                                          </p:cBhvr>
                                        </p:animEffect>
                                      </p:childTnLst>
                                    </p:cTn>
                                  </p:par>
                                </p:childTnLst>
                              </p:cTn>
                            </p:par>
                            <p:par>
                              <p:cTn id="77" fill="hold">
                                <p:stCondLst>
                                  <p:cond delay="8500"/>
                                </p:stCondLst>
                                <p:childTnLst>
                                  <p:par>
                                    <p:cTn id="78" presetID="53" presetClass="entr" presetSubtype="16" fill="hold" nodeType="afterEffect">
                                      <p:stCondLst>
                                        <p:cond delay="0"/>
                                      </p:stCondLst>
                                      <p:childTnLst>
                                        <p:set>
                                          <p:cBhvr>
                                            <p:cTn id="79" dur="1" fill="hold">
                                              <p:stCondLst>
                                                <p:cond delay="0"/>
                                              </p:stCondLst>
                                            </p:cTn>
                                            <p:tgtEl>
                                              <p:spTgt spid="39"/>
                                            </p:tgtEl>
                                            <p:attrNameLst>
                                              <p:attrName>style.visibility</p:attrName>
                                            </p:attrNameLst>
                                          </p:cBhvr>
                                          <p:to>
                                            <p:strVal val="visible"/>
                                          </p:to>
                                        </p:set>
                                        <p:anim calcmode="lin" valueType="num">
                                          <p:cBhvr>
                                            <p:cTn id="80" dur="500" fill="hold"/>
                                            <p:tgtEl>
                                              <p:spTgt spid="39"/>
                                            </p:tgtEl>
                                            <p:attrNameLst>
                                              <p:attrName>ppt_w</p:attrName>
                                            </p:attrNameLst>
                                          </p:cBhvr>
                                          <p:tavLst>
                                            <p:tav tm="0">
                                              <p:val>
                                                <p:fltVal val="0"/>
                                              </p:val>
                                            </p:tav>
                                            <p:tav tm="100000">
                                              <p:val>
                                                <p:strVal val="#ppt_w"/>
                                              </p:val>
                                            </p:tav>
                                          </p:tavLst>
                                        </p:anim>
                                        <p:anim calcmode="lin" valueType="num">
                                          <p:cBhvr>
                                            <p:cTn id="81" dur="500" fill="hold"/>
                                            <p:tgtEl>
                                              <p:spTgt spid="39"/>
                                            </p:tgtEl>
                                            <p:attrNameLst>
                                              <p:attrName>ppt_h</p:attrName>
                                            </p:attrNameLst>
                                          </p:cBhvr>
                                          <p:tavLst>
                                            <p:tav tm="0">
                                              <p:val>
                                                <p:fltVal val="0"/>
                                              </p:val>
                                            </p:tav>
                                            <p:tav tm="100000">
                                              <p:val>
                                                <p:strVal val="#ppt_h"/>
                                              </p:val>
                                            </p:tav>
                                          </p:tavLst>
                                        </p:anim>
                                        <p:animEffect transition="in" filter="fade">
                                          <p:cBhvr>
                                            <p:cTn id="82" dur="500"/>
                                            <p:tgtEl>
                                              <p:spTgt spid="39"/>
                                            </p:tgtEl>
                                          </p:cBhvr>
                                        </p:animEffect>
                                      </p:childTnLst>
                                    </p:cTn>
                                  </p:par>
                                </p:childTnLst>
                              </p:cTn>
                            </p:par>
                            <p:par>
                              <p:cTn id="83" fill="hold">
                                <p:stCondLst>
                                  <p:cond delay="9000"/>
                                </p:stCondLst>
                                <p:childTnLst>
                                  <p:par>
                                    <p:cTn id="84" presetID="42" presetClass="entr" presetSubtype="0" fill="hold" grpId="0" nodeType="afterEffect">
                                      <p:stCondLst>
                                        <p:cond delay="0"/>
                                      </p:stCondLst>
                                      <p:childTnLst>
                                        <p:set>
                                          <p:cBhvr>
                                            <p:cTn id="85" dur="1" fill="hold">
                                              <p:stCondLst>
                                                <p:cond delay="0"/>
                                              </p:stCondLst>
                                            </p:cTn>
                                            <p:tgtEl>
                                              <p:spTgt spid="45"/>
                                            </p:tgtEl>
                                            <p:attrNameLst>
                                              <p:attrName>style.visibility</p:attrName>
                                            </p:attrNameLst>
                                          </p:cBhvr>
                                          <p:to>
                                            <p:strVal val="visible"/>
                                          </p:to>
                                        </p:set>
                                        <p:animEffect transition="in" filter="fade">
                                          <p:cBhvr>
                                            <p:cTn id="86" dur="500"/>
                                            <p:tgtEl>
                                              <p:spTgt spid="45"/>
                                            </p:tgtEl>
                                          </p:cBhvr>
                                        </p:animEffect>
                                        <p:anim calcmode="lin" valueType="num">
                                          <p:cBhvr>
                                            <p:cTn id="87" dur="500" fill="hold"/>
                                            <p:tgtEl>
                                              <p:spTgt spid="45"/>
                                            </p:tgtEl>
                                            <p:attrNameLst>
                                              <p:attrName>ppt_x</p:attrName>
                                            </p:attrNameLst>
                                          </p:cBhvr>
                                          <p:tavLst>
                                            <p:tav tm="0">
                                              <p:val>
                                                <p:strVal val="#ppt_x"/>
                                              </p:val>
                                            </p:tav>
                                            <p:tav tm="100000">
                                              <p:val>
                                                <p:strVal val="#ppt_x"/>
                                              </p:val>
                                            </p:tav>
                                          </p:tavLst>
                                        </p:anim>
                                        <p:anim calcmode="lin" valueType="num">
                                          <p:cBhvr>
                                            <p:cTn id="88" dur="500" fill="hold"/>
                                            <p:tgtEl>
                                              <p:spTgt spid="45"/>
                                            </p:tgtEl>
                                            <p:attrNameLst>
                                              <p:attrName>ppt_y</p:attrName>
                                            </p:attrNameLst>
                                          </p:cBhvr>
                                          <p:tavLst>
                                            <p:tav tm="0">
                                              <p:val>
                                                <p:strVal val="#ppt_y+.1"/>
                                              </p:val>
                                            </p:tav>
                                            <p:tav tm="100000">
                                              <p:val>
                                                <p:strVal val="#ppt_y"/>
                                              </p:val>
                                            </p:tav>
                                          </p:tavLst>
                                        </p:anim>
                                      </p:childTnLst>
                                    </p:cTn>
                                  </p:par>
                                </p:childTnLst>
                              </p:cTn>
                            </p:par>
                            <p:par>
                              <p:cTn id="89" fill="hold">
                                <p:stCondLst>
                                  <p:cond delay="9500"/>
                                </p:stCondLst>
                                <p:childTnLst>
                                  <p:par>
                                    <p:cTn id="90" presetID="22" presetClass="entr" presetSubtype="2" fill="hold" nodeType="afterEffect">
                                      <p:stCondLst>
                                        <p:cond delay="0"/>
                                      </p:stCondLst>
                                      <p:childTnLst>
                                        <p:set>
                                          <p:cBhvr>
                                            <p:cTn id="91" dur="1" fill="hold">
                                              <p:stCondLst>
                                                <p:cond delay="0"/>
                                              </p:stCondLst>
                                            </p:cTn>
                                            <p:tgtEl>
                                              <p:spTgt spid="36"/>
                                            </p:tgtEl>
                                            <p:attrNameLst>
                                              <p:attrName>style.visibility</p:attrName>
                                            </p:attrNameLst>
                                          </p:cBhvr>
                                          <p:to>
                                            <p:strVal val="visible"/>
                                          </p:to>
                                        </p:set>
                                        <p:animEffect transition="in" filter="wipe(right)">
                                          <p:cBhvr>
                                            <p:cTn id="92" dur="500"/>
                                            <p:tgtEl>
                                              <p:spTgt spid="36"/>
                                            </p:tgtEl>
                                          </p:cBhvr>
                                        </p:animEffect>
                                      </p:childTnLst>
                                    </p:cTn>
                                  </p:par>
                                </p:childTnLst>
                              </p:cTn>
                            </p:par>
                            <p:par>
                              <p:cTn id="93" fill="hold">
                                <p:stCondLst>
                                  <p:cond delay="10000"/>
                                </p:stCondLst>
                                <p:childTnLst>
                                  <p:par>
                                    <p:cTn id="94" presetID="22" presetClass="entr" presetSubtype="8" fill="hold" nodeType="afterEffect">
                                      <p:stCondLst>
                                        <p:cond delay="0"/>
                                      </p:stCondLst>
                                      <p:childTnLst>
                                        <p:set>
                                          <p:cBhvr>
                                            <p:cTn id="95" dur="1" fill="hold">
                                              <p:stCondLst>
                                                <p:cond delay="0"/>
                                              </p:stCondLst>
                                            </p:cTn>
                                            <p:tgtEl>
                                              <p:spTgt spid="42"/>
                                            </p:tgtEl>
                                            <p:attrNameLst>
                                              <p:attrName>style.visibility</p:attrName>
                                            </p:attrNameLst>
                                          </p:cBhvr>
                                          <p:to>
                                            <p:strVal val="visible"/>
                                          </p:to>
                                        </p:set>
                                        <p:animEffect transition="in" filter="wipe(left)">
                                          <p:cBhvr>
                                            <p:cTn id="96" dur="5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7" grpId="0" animBg="1"/>
          <p:bldP spid="8" grpId="0" animBg="1"/>
          <p:bldP spid="15" grpId="0" animBg="1"/>
          <p:bldP spid="25" grpId="0" animBg="1"/>
          <p:bldP spid="35" grpId="0" animBg="1"/>
          <p:bldP spid="45"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par>
                              <p:cTn id="8" fill="hold">
                                <p:stCondLst>
                                  <p:cond delay="500"/>
                                </p:stCondLst>
                                <p:childTnLst>
                                  <p:par>
                                    <p:cTn id="9" presetID="2" presetClass="entr" presetSubtype="4" accel="55000"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2000" fill="hold"/>
                                            <p:tgtEl>
                                              <p:spTgt spid="7"/>
                                            </p:tgtEl>
                                            <p:attrNameLst>
                                              <p:attrName>ppt_x</p:attrName>
                                            </p:attrNameLst>
                                          </p:cBhvr>
                                          <p:tavLst>
                                            <p:tav tm="0">
                                              <p:val>
                                                <p:strVal val="#ppt_x"/>
                                              </p:val>
                                            </p:tav>
                                            <p:tav tm="100000">
                                              <p:val>
                                                <p:strVal val="#ppt_x"/>
                                              </p:val>
                                            </p:tav>
                                          </p:tavLst>
                                        </p:anim>
                                        <p:anim calcmode="lin" valueType="num">
                                          <p:cBhvr additive="base">
                                            <p:cTn id="12" dur="2000" fill="hold"/>
                                            <p:tgtEl>
                                              <p:spTgt spid="7"/>
                                            </p:tgtEl>
                                            <p:attrNameLst>
                                              <p:attrName>ppt_y</p:attrName>
                                            </p:attrNameLst>
                                          </p:cBhvr>
                                          <p:tavLst>
                                            <p:tav tm="0">
                                              <p:val>
                                                <p:strVal val="1+#ppt_h/2"/>
                                              </p:val>
                                            </p:tav>
                                            <p:tav tm="100000">
                                              <p:val>
                                                <p:strVal val="#ppt_y"/>
                                              </p:val>
                                            </p:tav>
                                          </p:tavLst>
                                        </p:anim>
                                      </p:childTnLst>
                                    </p:cTn>
                                  </p:par>
                                  <p:par>
                                    <p:cTn id="13" presetID="2" presetClass="entr" presetSubtype="1" accel="55000" fill="hold" grpId="0" nodeType="withEffect">
                                      <p:stCondLst>
                                        <p:cond delay="0"/>
                                      </p:stCondLst>
                                      <p:childTnLst>
                                        <p:set>
                                          <p:cBhvr>
                                            <p:cTn id="14" dur="1" fill="hold">
                                              <p:stCondLst>
                                                <p:cond delay="0"/>
                                              </p:stCondLst>
                                            </p:cTn>
                                            <p:tgtEl>
                                              <p:spTgt spid="8"/>
                                            </p:tgtEl>
                                            <p:attrNameLst>
                                              <p:attrName>style.visibility</p:attrName>
                                            </p:attrNameLst>
                                          </p:cBhvr>
                                          <p:to>
                                            <p:strVal val="visible"/>
                                          </p:to>
                                        </p:set>
                                        <p:anim calcmode="lin" valueType="num">
                                          <p:cBhvr additive="base">
                                            <p:cTn id="15" dur="2000" fill="hold"/>
                                            <p:tgtEl>
                                              <p:spTgt spid="8"/>
                                            </p:tgtEl>
                                            <p:attrNameLst>
                                              <p:attrName>ppt_x</p:attrName>
                                            </p:attrNameLst>
                                          </p:cBhvr>
                                          <p:tavLst>
                                            <p:tav tm="0">
                                              <p:val>
                                                <p:strVal val="#ppt_x"/>
                                              </p:val>
                                            </p:tav>
                                            <p:tav tm="100000">
                                              <p:val>
                                                <p:strVal val="#ppt_x"/>
                                              </p:val>
                                            </p:tav>
                                          </p:tavLst>
                                        </p:anim>
                                        <p:anim calcmode="lin" valueType="num">
                                          <p:cBhvr additive="base">
                                            <p:cTn id="16" dur="2000" fill="hold"/>
                                            <p:tgtEl>
                                              <p:spTgt spid="8"/>
                                            </p:tgtEl>
                                            <p:attrNameLst>
                                              <p:attrName>ppt_y</p:attrName>
                                            </p:attrNameLst>
                                          </p:cBhvr>
                                          <p:tavLst>
                                            <p:tav tm="0">
                                              <p:val>
                                                <p:strVal val="0-#ppt_h/2"/>
                                              </p:val>
                                            </p:tav>
                                            <p:tav tm="100000">
                                              <p:val>
                                                <p:strVal val="#ppt_y"/>
                                              </p:val>
                                            </p:tav>
                                          </p:tavLst>
                                        </p:anim>
                                      </p:childTnLst>
                                    </p:cTn>
                                  </p:par>
                                </p:childTnLst>
                              </p:cTn>
                            </p:par>
                            <p:par>
                              <p:cTn id="17" fill="hold">
                                <p:stCondLst>
                                  <p:cond delay="2500"/>
                                </p:stCondLst>
                                <p:childTnLst>
                                  <p:par>
                                    <p:cTn id="18" presetID="53" presetClass="entr" presetSubtype="16" fill="hold" nodeType="afterEffect">
                                      <p:stCondLst>
                                        <p:cond delay="0"/>
                                      </p:stCondLst>
                                      <p:childTnLst>
                                        <p:set>
                                          <p:cBhvr>
                                            <p:cTn id="19" dur="1" fill="hold">
                                              <p:stCondLst>
                                                <p:cond delay="0"/>
                                              </p:stCondLst>
                                            </p:cTn>
                                            <p:tgtEl>
                                              <p:spTgt spid="9"/>
                                            </p:tgtEl>
                                            <p:attrNameLst>
                                              <p:attrName>style.visibility</p:attrName>
                                            </p:attrNameLst>
                                          </p:cBhvr>
                                          <p:to>
                                            <p:strVal val="visible"/>
                                          </p:to>
                                        </p:set>
                                        <p:anim calcmode="lin" valueType="num">
                                          <p:cBhvr>
                                            <p:cTn id="20" dur="500" fill="hold"/>
                                            <p:tgtEl>
                                              <p:spTgt spid="9"/>
                                            </p:tgtEl>
                                            <p:attrNameLst>
                                              <p:attrName>ppt_w</p:attrName>
                                            </p:attrNameLst>
                                          </p:cBhvr>
                                          <p:tavLst>
                                            <p:tav tm="0">
                                              <p:val>
                                                <p:fltVal val="0"/>
                                              </p:val>
                                            </p:tav>
                                            <p:tav tm="100000">
                                              <p:val>
                                                <p:strVal val="#ppt_w"/>
                                              </p:val>
                                            </p:tav>
                                          </p:tavLst>
                                        </p:anim>
                                        <p:anim calcmode="lin" valueType="num">
                                          <p:cBhvr>
                                            <p:cTn id="21" dur="500" fill="hold"/>
                                            <p:tgtEl>
                                              <p:spTgt spid="9"/>
                                            </p:tgtEl>
                                            <p:attrNameLst>
                                              <p:attrName>ppt_h</p:attrName>
                                            </p:attrNameLst>
                                          </p:cBhvr>
                                          <p:tavLst>
                                            <p:tav tm="0">
                                              <p:val>
                                                <p:fltVal val="0"/>
                                              </p:val>
                                            </p:tav>
                                            <p:tav tm="100000">
                                              <p:val>
                                                <p:strVal val="#ppt_h"/>
                                              </p:val>
                                            </p:tav>
                                          </p:tavLst>
                                        </p:anim>
                                        <p:animEffect transition="in" filter="fade">
                                          <p:cBhvr>
                                            <p:cTn id="22" dur="500"/>
                                            <p:tgtEl>
                                              <p:spTgt spid="9"/>
                                            </p:tgtEl>
                                          </p:cBhvr>
                                        </p:animEffect>
                                      </p:childTnLst>
                                    </p:cTn>
                                  </p:par>
                                </p:childTnLst>
                              </p:cTn>
                            </p:par>
                            <p:par>
                              <p:cTn id="23" fill="hold">
                                <p:stCondLst>
                                  <p:cond delay="3000"/>
                                </p:stCondLst>
                                <p:childTnLst>
                                  <p:par>
                                    <p:cTn id="24" presetID="42" presetClass="entr" presetSubtype="0" fill="hold" grpId="0" nodeType="afterEffect">
                                      <p:stCondLst>
                                        <p:cond delay="0"/>
                                      </p:stCondLst>
                                      <p:childTnLst>
                                        <p:set>
                                          <p:cBhvr>
                                            <p:cTn id="25" dur="1" fill="hold">
                                              <p:stCondLst>
                                                <p:cond delay="0"/>
                                              </p:stCondLst>
                                            </p:cTn>
                                            <p:tgtEl>
                                              <p:spTgt spid="15"/>
                                            </p:tgtEl>
                                            <p:attrNameLst>
                                              <p:attrName>style.visibility</p:attrName>
                                            </p:attrNameLst>
                                          </p:cBhvr>
                                          <p:to>
                                            <p:strVal val="visible"/>
                                          </p:to>
                                        </p:set>
                                        <p:animEffect transition="in" filter="fade">
                                          <p:cBhvr>
                                            <p:cTn id="26" dur="500"/>
                                            <p:tgtEl>
                                              <p:spTgt spid="15"/>
                                            </p:tgtEl>
                                          </p:cBhvr>
                                        </p:animEffect>
                                        <p:anim calcmode="lin" valueType="num">
                                          <p:cBhvr>
                                            <p:cTn id="27" dur="500" fill="hold"/>
                                            <p:tgtEl>
                                              <p:spTgt spid="15"/>
                                            </p:tgtEl>
                                            <p:attrNameLst>
                                              <p:attrName>ppt_x</p:attrName>
                                            </p:attrNameLst>
                                          </p:cBhvr>
                                          <p:tavLst>
                                            <p:tav tm="0">
                                              <p:val>
                                                <p:strVal val="#ppt_x"/>
                                              </p:val>
                                            </p:tav>
                                            <p:tav tm="100000">
                                              <p:val>
                                                <p:strVal val="#ppt_x"/>
                                              </p:val>
                                            </p:tav>
                                          </p:tavLst>
                                        </p:anim>
                                        <p:anim calcmode="lin" valueType="num">
                                          <p:cBhvr>
                                            <p:cTn id="28" dur="500" fill="hold"/>
                                            <p:tgtEl>
                                              <p:spTgt spid="15"/>
                                            </p:tgtEl>
                                            <p:attrNameLst>
                                              <p:attrName>ppt_y</p:attrName>
                                            </p:attrNameLst>
                                          </p:cBhvr>
                                          <p:tavLst>
                                            <p:tav tm="0">
                                              <p:val>
                                                <p:strVal val="#ppt_y+.1"/>
                                              </p:val>
                                            </p:tav>
                                            <p:tav tm="100000">
                                              <p:val>
                                                <p:strVal val="#ppt_y"/>
                                              </p:val>
                                            </p:tav>
                                          </p:tavLst>
                                        </p:anim>
                                      </p:childTnLst>
                                    </p:cTn>
                                  </p:par>
                                </p:childTnLst>
                              </p:cTn>
                            </p:par>
                            <p:par>
                              <p:cTn id="29" fill="hold">
                                <p:stCondLst>
                                  <p:cond delay="3500"/>
                                </p:stCondLst>
                                <p:childTnLst>
                                  <p:par>
                                    <p:cTn id="30" presetID="22" presetClass="entr" presetSubtype="2" fill="hold" nodeType="afterEffect">
                                      <p:stCondLst>
                                        <p:cond delay="0"/>
                                      </p:stCondLst>
                                      <p:childTnLst>
                                        <p:set>
                                          <p:cBhvr>
                                            <p:cTn id="31" dur="1" fill="hold">
                                              <p:stCondLst>
                                                <p:cond delay="0"/>
                                              </p:stCondLst>
                                            </p:cTn>
                                            <p:tgtEl>
                                              <p:spTgt spid="3"/>
                                            </p:tgtEl>
                                            <p:attrNameLst>
                                              <p:attrName>style.visibility</p:attrName>
                                            </p:attrNameLst>
                                          </p:cBhvr>
                                          <p:to>
                                            <p:strVal val="visible"/>
                                          </p:to>
                                        </p:set>
                                        <p:animEffect transition="in" filter="wipe(right)">
                                          <p:cBhvr>
                                            <p:cTn id="32" dur="500"/>
                                            <p:tgtEl>
                                              <p:spTgt spid="3"/>
                                            </p:tgtEl>
                                          </p:cBhvr>
                                        </p:animEffect>
                                      </p:childTnLst>
                                    </p:cTn>
                                  </p:par>
                                </p:childTnLst>
                              </p:cTn>
                            </p:par>
                            <p:par>
                              <p:cTn id="33" fill="hold">
                                <p:stCondLst>
                                  <p:cond delay="4000"/>
                                </p:stCondLst>
                                <p:childTnLst>
                                  <p:par>
                                    <p:cTn id="34" presetID="22" presetClass="entr" presetSubtype="8" fill="hold" nodeType="afterEffect">
                                      <p:stCondLst>
                                        <p:cond delay="0"/>
                                      </p:stCondLst>
                                      <p:childTnLst>
                                        <p:set>
                                          <p:cBhvr>
                                            <p:cTn id="35" dur="1" fill="hold">
                                              <p:stCondLst>
                                                <p:cond delay="0"/>
                                              </p:stCondLst>
                                            </p:cTn>
                                            <p:tgtEl>
                                              <p:spTgt spid="12"/>
                                            </p:tgtEl>
                                            <p:attrNameLst>
                                              <p:attrName>style.visibility</p:attrName>
                                            </p:attrNameLst>
                                          </p:cBhvr>
                                          <p:to>
                                            <p:strVal val="visible"/>
                                          </p:to>
                                        </p:set>
                                        <p:animEffect transition="in" filter="wipe(left)">
                                          <p:cBhvr>
                                            <p:cTn id="36" dur="500"/>
                                            <p:tgtEl>
                                              <p:spTgt spid="12"/>
                                            </p:tgtEl>
                                          </p:cBhvr>
                                        </p:animEffect>
                                      </p:childTnLst>
                                    </p:cTn>
                                  </p:par>
                                </p:childTnLst>
                              </p:cTn>
                            </p:par>
                            <p:par>
                              <p:cTn id="37" fill="hold">
                                <p:stCondLst>
                                  <p:cond delay="4500"/>
                                </p:stCondLst>
                                <p:childTnLst>
                                  <p:par>
                                    <p:cTn id="38" presetID="53" presetClass="entr" presetSubtype="16" fill="hold" nodeType="afterEffect">
                                      <p:stCondLst>
                                        <p:cond delay="0"/>
                                      </p:stCondLst>
                                      <p:childTnLst>
                                        <p:set>
                                          <p:cBhvr>
                                            <p:cTn id="39" dur="1" fill="hold">
                                              <p:stCondLst>
                                                <p:cond delay="0"/>
                                              </p:stCondLst>
                                            </p:cTn>
                                            <p:tgtEl>
                                              <p:spTgt spid="19"/>
                                            </p:tgtEl>
                                            <p:attrNameLst>
                                              <p:attrName>style.visibility</p:attrName>
                                            </p:attrNameLst>
                                          </p:cBhvr>
                                          <p:to>
                                            <p:strVal val="visible"/>
                                          </p:to>
                                        </p:set>
                                        <p:anim calcmode="lin" valueType="num">
                                          <p:cBhvr>
                                            <p:cTn id="40" dur="500" fill="hold"/>
                                            <p:tgtEl>
                                              <p:spTgt spid="19"/>
                                            </p:tgtEl>
                                            <p:attrNameLst>
                                              <p:attrName>ppt_w</p:attrName>
                                            </p:attrNameLst>
                                          </p:cBhvr>
                                          <p:tavLst>
                                            <p:tav tm="0">
                                              <p:val>
                                                <p:fltVal val="0"/>
                                              </p:val>
                                            </p:tav>
                                            <p:tav tm="100000">
                                              <p:val>
                                                <p:strVal val="#ppt_w"/>
                                              </p:val>
                                            </p:tav>
                                          </p:tavLst>
                                        </p:anim>
                                        <p:anim calcmode="lin" valueType="num">
                                          <p:cBhvr>
                                            <p:cTn id="41" dur="500" fill="hold"/>
                                            <p:tgtEl>
                                              <p:spTgt spid="19"/>
                                            </p:tgtEl>
                                            <p:attrNameLst>
                                              <p:attrName>ppt_h</p:attrName>
                                            </p:attrNameLst>
                                          </p:cBhvr>
                                          <p:tavLst>
                                            <p:tav tm="0">
                                              <p:val>
                                                <p:fltVal val="0"/>
                                              </p:val>
                                            </p:tav>
                                            <p:tav tm="100000">
                                              <p:val>
                                                <p:strVal val="#ppt_h"/>
                                              </p:val>
                                            </p:tav>
                                          </p:tavLst>
                                        </p:anim>
                                        <p:animEffect transition="in" filter="fade">
                                          <p:cBhvr>
                                            <p:cTn id="42" dur="500"/>
                                            <p:tgtEl>
                                              <p:spTgt spid="19"/>
                                            </p:tgtEl>
                                          </p:cBhvr>
                                        </p:animEffect>
                                      </p:childTnLst>
                                    </p:cTn>
                                  </p:par>
                                </p:childTnLst>
                              </p:cTn>
                            </p:par>
                            <p:par>
                              <p:cTn id="43" fill="hold">
                                <p:stCondLst>
                                  <p:cond delay="5000"/>
                                </p:stCondLst>
                                <p:childTnLst>
                                  <p:par>
                                    <p:cTn id="44" presetID="42" presetClass="entr" presetSubtype="0" fill="hold" grpId="0" nodeType="afterEffect">
                                      <p:stCondLst>
                                        <p:cond delay="0"/>
                                      </p:stCondLst>
                                      <p:childTnLst>
                                        <p:set>
                                          <p:cBhvr>
                                            <p:cTn id="45" dur="1" fill="hold">
                                              <p:stCondLst>
                                                <p:cond delay="0"/>
                                              </p:stCondLst>
                                            </p:cTn>
                                            <p:tgtEl>
                                              <p:spTgt spid="25"/>
                                            </p:tgtEl>
                                            <p:attrNameLst>
                                              <p:attrName>style.visibility</p:attrName>
                                            </p:attrNameLst>
                                          </p:cBhvr>
                                          <p:to>
                                            <p:strVal val="visible"/>
                                          </p:to>
                                        </p:set>
                                        <p:animEffect transition="in" filter="fade">
                                          <p:cBhvr>
                                            <p:cTn id="46" dur="500"/>
                                            <p:tgtEl>
                                              <p:spTgt spid="25"/>
                                            </p:tgtEl>
                                          </p:cBhvr>
                                        </p:animEffect>
                                        <p:anim calcmode="lin" valueType="num">
                                          <p:cBhvr>
                                            <p:cTn id="47" dur="500" fill="hold"/>
                                            <p:tgtEl>
                                              <p:spTgt spid="25"/>
                                            </p:tgtEl>
                                            <p:attrNameLst>
                                              <p:attrName>ppt_x</p:attrName>
                                            </p:attrNameLst>
                                          </p:cBhvr>
                                          <p:tavLst>
                                            <p:tav tm="0">
                                              <p:val>
                                                <p:strVal val="#ppt_x"/>
                                              </p:val>
                                            </p:tav>
                                            <p:tav tm="100000">
                                              <p:val>
                                                <p:strVal val="#ppt_x"/>
                                              </p:val>
                                            </p:tav>
                                          </p:tavLst>
                                        </p:anim>
                                        <p:anim calcmode="lin" valueType="num">
                                          <p:cBhvr>
                                            <p:cTn id="48" dur="500" fill="hold"/>
                                            <p:tgtEl>
                                              <p:spTgt spid="25"/>
                                            </p:tgtEl>
                                            <p:attrNameLst>
                                              <p:attrName>ppt_y</p:attrName>
                                            </p:attrNameLst>
                                          </p:cBhvr>
                                          <p:tavLst>
                                            <p:tav tm="0">
                                              <p:val>
                                                <p:strVal val="#ppt_y+.1"/>
                                              </p:val>
                                            </p:tav>
                                            <p:tav tm="100000">
                                              <p:val>
                                                <p:strVal val="#ppt_y"/>
                                              </p:val>
                                            </p:tav>
                                          </p:tavLst>
                                        </p:anim>
                                      </p:childTnLst>
                                    </p:cTn>
                                  </p:par>
                                </p:childTnLst>
                              </p:cTn>
                            </p:par>
                            <p:par>
                              <p:cTn id="49" fill="hold">
                                <p:stCondLst>
                                  <p:cond delay="5500"/>
                                </p:stCondLst>
                                <p:childTnLst>
                                  <p:par>
                                    <p:cTn id="50" presetID="22" presetClass="entr" presetSubtype="2" fill="hold" nodeType="afterEffect">
                                      <p:stCondLst>
                                        <p:cond delay="0"/>
                                      </p:stCondLst>
                                      <p:childTnLst>
                                        <p:set>
                                          <p:cBhvr>
                                            <p:cTn id="51" dur="1" fill="hold">
                                              <p:stCondLst>
                                                <p:cond delay="0"/>
                                              </p:stCondLst>
                                            </p:cTn>
                                            <p:tgtEl>
                                              <p:spTgt spid="16"/>
                                            </p:tgtEl>
                                            <p:attrNameLst>
                                              <p:attrName>style.visibility</p:attrName>
                                            </p:attrNameLst>
                                          </p:cBhvr>
                                          <p:to>
                                            <p:strVal val="visible"/>
                                          </p:to>
                                        </p:set>
                                        <p:animEffect transition="in" filter="wipe(right)">
                                          <p:cBhvr>
                                            <p:cTn id="52" dur="500"/>
                                            <p:tgtEl>
                                              <p:spTgt spid="16"/>
                                            </p:tgtEl>
                                          </p:cBhvr>
                                        </p:animEffect>
                                      </p:childTnLst>
                                    </p:cTn>
                                  </p:par>
                                </p:childTnLst>
                              </p:cTn>
                            </p:par>
                            <p:par>
                              <p:cTn id="53" fill="hold">
                                <p:stCondLst>
                                  <p:cond delay="6000"/>
                                </p:stCondLst>
                                <p:childTnLst>
                                  <p:par>
                                    <p:cTn id="54" presetID="22" presetClass="entr" presetSubtype="8" fill="hold" nodeType="afterEffect">
                                      <p:stCondLst>
                                        <p:cond delay="0"/>
                                      </p:stCondLst>
                                      <p:childTnLst>
                                        <p:set>
                                          <p:cBhvr>
                                            <p:cTn id="55" dur="1" fill="hold">
                                              <p:stCondLst>
                                                <p:cond delay="0"/>
                                              </p:stCondLst>
                                            </p:cTn>
                                            <p:tgtEl>
                                              <p:spTgt spid="22"/>
                                            </p:tgtEl>
                                            <p:attrNameLst>
                                              <p:attrName>style.visibility</p:attrName>
                                            </p:attrNameLst>
                                          </p:cBhvr>
                                          <p:to>
                                            <p:strVal val="visible"/>
                                          </p:to>
                                        </p:set>
                                        <p:animEffect transition="in" filter="wipe(left)">
                                          <p:cBhvr>
                                            <p:cTn id="56" dur="500"/>
                                            <p:tgtEl>
                                              <p:spTgt spid="22"/>
                                            </p:tgtEl>
                                          </p:cBhvr>
                                        </p:animEffect>
                                      </p:childTnLst>
                                    </p:cTn>
                                  </p:par>
                                </p:childTnLst>
                              </p:cTn>
                            </p:par>
                            <p:par>
                              <p:cTn id="57" fill="hold">
                                <p:stCondLst>
                                  <p:cond delay="6500"/>
                                </p:stCondLst>
                                <p:childTnLst>
                                  <p:par>
                                    <p:cTn id="58" presetID="53" presetClass="entr" presetSubtype="16" fill="hold" nodeType="afterEffect">
                                      <p:stCondLst>
                                        <p:cond delay="0"/>
                                      </p:stCondLst>
                                      <p:childTnLst>
                                        <p:set>
                                          <p:cBhvr>
                                            <p:cTn id="59" dur="1" fill="hold">
                                              <p:stCondLst>
                                                <p:cond delay="0"/>
                                              </p:stCondLst>
                                            </p:cTn>
                                            <p:tgtEl>
                                              <p:spTgt spid="29"/>
                                            </p:tgtEl>
                                            <p:attrNameLst>
                                              <p:attrName>style.visibility</p:attrName>
                                            </p:attrNameLst>
                                          </p:cBhvr>
                                          <p:to>
                                            <p:strVal val="visible"/>
                                          </p:to>
                                        </p:set>
                                        <p:anim calcmode="lin" valueType="num">
                                          <p:cBhvr>
                                            <p:cTn id="60" dur="500" fill="hold"/>
                                            <p:tgtEl>
                                              <p:spTgt spid="29"/>
                                            </p:tgtEl>
                                            <p:attrNameLst>
                                              <p:attrName>ppt_w</p:attrName>
                                            </p:attrNameLst>
                                          </p:cBhvr>
                                          <p:tavLst>
                                            <p:tav tm="0">
                                              <p:val>
                                                <p:fltVal val="0"/>
                                              </p:val>
                                            </p:tav>
                                            <p:tav tm="100000">
                                              <p:val>
                                                <p:strVal val="#ppt_w"/>
                                              </p:val>
                                            </p:tav>
                                          </p:tavLst>
                                        </p:anim>
                                        <p:anim calcmode="lin" valueType="num">
                                          <p:cBhvr>
                                            <p:cTn id="61" dur="500" fill="hold"/>
                                            <p:tgtEl>
                                              <p:spTgt spid="29"/>
                                            </p:tgtEl>
                                            <p:attrNameLst>
                                              <p:attrName>ppt_h</p:attrName>
                                            </p:attrNameLst>
                                          </p:cBhvr>
                                          <p:tavLst>
                                            <p:tav tm="0">
                                              <p:val>
                                                <p:fltVal val="0"/>
                                              </p:val>
                                            </p:tav>
                                            <p:tav tm="100000">
                                              <p:val>
                                                <p:strVal val="#ppt_h"/>
                                              </p:val>
                                            </p:tav>
                                          </p:tavLst>
                                        </p:anim>
                                        <p:animEffect transition="in" filter="fade">
                                          <p:cBhvr>
                                            <p:cTn id="62" dur="500"/>
                                            <p:tgtEl>
                                              <p:spTgt spid="29"/>
                                            </p:tgtEl>
                                          </p:cBhvr>
                                        </p:animEffect>
                                      </p:childTnLst>
                                    </p:cTn>
                                  </p:par>
                                </p:childTnLst>
                              </p:cTn>
                            </p:par>
                            <p:par>
                              <p:cTn id="63" fill="hold">
                                <p:stCondLst>
                                  <p:cond delay="7000"/>
                                </p:stCondLst>
                                <p:childTnLst>
                                  <p:par>
                                    <p:cTn id="64" presetID="42" presetClass="entr" presetSubtype="0" fill="hold" grpId="0" nodeType="afterEffect">
                                      <p:stCondLst>
                                        <p:cond delay="0"/>
                                      </p:stCondLst>
                                      <p:childTnLst>
                                        <p:set>
                                          <p:cBhvr>
                                            <p:cTn id="65" dur="1" fill="hold">
                                              <p:stCondLst>
                                                <p:cond delay="0"/>
                                              </p:stCondLst>
                                            </p:cTn>
                                            <p:tgtEl>
                                              <p:spTgt spid="35"/>
                                            </p:tgtEl>
                                            <p:attrNameLst>
                                              <p:attrName>style.visibility</p:attrName>
                                            </p:attrNameLst>
                                          </p:cBhvr>
                                          <p:to>
                                            <p:strVal val="visible"/>
                                          </p:to>
                                        </p:set>
                                        <p:animEffect transition="in" filter="fade">
                                          <p:cBhvr>
                                            <p:cTn id="66" dur="500"/>
                                            <p:tgtEl>
                                              <p:spTgt spid="35"/>
                                            </p:tgtEl>
                                          </p:cBhvr>
                                        </p:animEffect>
                                        <p:anim calcmode="lin" valueType="num">
                                          <p:cBhvr>
                                            <p:cTn id="67" dur="500" fill="hold"/>
                                            <p:tgtEl>
                                              <p:spTgt spid="35"/>
                                            </p:tgtEl>
                                            <p:attrNameLst>
                                              <p:attrName>ppt_x</p:attrName>
                                            </p:attrNameLst>
                                          </p:cBhvr>
                                          <p:tavLst>
                                            <p:tav tm="0">
                                              <p:val>
                                                <p:strVal val="#ppt_x"/>
                                              </p:val>
                                            </p:tav>
                                            <p:tav tm="100000">
                                              <p:val>
                                                <p:strVal val="#ppt_x"/>
                                              </p:val>
                                            </p:tav>
                                          </p:tavLst>
                                        </p:anim>
                                        <p:anim calcmode="lin" valueType="num">
                                          <p:cBhvr>
                                            <p:cTn id="68" dur="500" fill="hold"/>
                                            <p:tgtEl>
                                              <p:spTgt spid="35"/>
                                            </p:tgtEl>
                                            <p:attrNameLst>
                                              <p:attrName>ppt_y</p:attrName>
                                            </p:attrNameLst>
                                          </p:cBhvr>
                                          <p:tavLst>
                                            <p:tav tm="0">
                                              <p:val>
                                                <p:strVal val="#ppt_y+.1"/>
                                              </p:val>
                                            </p:tav>
                                            <p:tav tm="100000">
                                              <p:val>
                                                <p:strVal val="#ppt_y"/>
                                              </p:val>
                                            </p:tav>
                                          </p:tavLst>
                                        </p:anim>
                                      </p:childTnLst>
                                    </p:cTn>
                                  </p:par>
                                </p:childTnLst>
                              </p:cTn>
                            </p:par>
                            <p:par>
                              <p:cTn id="69" fill="hold">
                                <p:stCondLst>
                                  <p:cond delay="7500"/>
                                </p:stCondLst>
                                <p:childTnLst>
                                  <p:par>
                                    <p:cTn id="70" presetID="22" presetClass="entr" presetSubtype="2" fill="hold" nodeType="afterEffect">
                                      <p:stCondLst>
                                        <p:cond delay="0"/>
                                      </p:stCondLst>
                                      <p:childTnLst>
                                        <p:set>
                                          <p:cBhvr>
                                            <p:cTn id="71" dur="1" fill="hold">
                                              <p:stCondLst>
                                                <p:cond delay="0"/>
                                              </p:stCondLst>
                                            </p:cTn>
                                            <p:tgtEl>
                                              <p:spTgt spid="26"/>
                                            </p:tgtEl>
                                            <p:attrNameLst>
                                              <p:attrName>style.visibility</p:attrName>
                                            </p:attrNameLst>
                                          </p:cBhvr>
                                          <p:to>
                                            <p:strVal val="visible"/>
                                          </p:to>
                                        </p:set>
                                        <p:animEffect transition="in" filter="wipe(right)">
                                          <p:cBhvr>
                                            <p:cTn id="72" dur="500"/>
                                            <p:tgtEl>
                                              <p:spTgt spid="26"/>
                                            </p:tgtEl>
                                          </p:cBhvr>
                                        </p:animEffect>
                                      </p:childTnLst>
                                    </p:cTn>
                                  </p:par>
                                </p:childTnLst>
                              </p:cTn>
                            </p:par>
                            <p:par>
                              <p:cTn id="73" fill="hold">
                                <p:stCondLst>
                                  <p:cond delay="8000"/>
                                </p:stCondLst>
                                <p:childTnLst>
                                  <p:par>
                                    <p:cTn id="74" presetID="22" presetClass="entr" presetSubtype="8" fill="hold" nodeType="afterEffect">
                                      <p:stCondLst>
                                        <p:cond delay="0"/>
                                      </p:stCondLst>
                                      <p:childTnLst>
                                        <p:set>
                                          <p:cBhvr>
                                            <p:cTn id="75" dur="1" fill="hold">
                                              <p:stCondLst>
                                                <p:cond delay="0"/>
                                              </p:stCondLst>
                                            </p:cTn>
                                            <p:tgtEl>
                                              <p:spTgt spid="32"/>
                                            </p:tgtEl>
                                            <p:attrNameLst>
                                              <p:attrName>style.visibility</p:attrName>
                                            </p:attrNameLst>
                                          </p:cBhvr>
                                          <p:to>
                                            <p:strVal val="visible"/>
                                          </p:to>
                                        </p:set>
                                        <p:animEffect transition="in" filter="wipe(left)">
                                          <p:cBhvr>
                                            <p:cTn id="76" dur="500"/>
                                            <p:tgtEl>
                                              <p:spTgt spid="32"/>
                                            </p:tgtEl>
                                          </p:cBhvr>
                                        </p:animEffect>
                                      </p:childTnLst>
                                    </p:cTn>
                                  </p:par>
                                </p:childTnLst>
                              </p:cTn>
                            </p:par>
                            <p:par>
                              <p:cTn id="77" fill="hold">
                                <p:stCondLst>
                                  <p:cond delay="8500"/>
                                </p:stCondLst>
                                <p:childTnLst>
                                  <p:par>
                                    <p:cTn id="78" presetID="53" presetClass="entr" presetSubtype="16" fill="hold" nodeType="afterEffect">
                                      <p:stCondLst>
                                        <p:cond delay="0"/>
                                      </p:stCondLst>
                                      <p:childTnLst>
                                        <p:set>
                                          <p:cBhvr>
                                            <p:cTn id="79" dur="1" fill="hold">
                                              <p:stCondLst>
                                                <p:cond delay="0"/>
                                              </p:stCondLst>
                                            </p:cTn>
                                            <p:tgtEl>
                                              <p:spTgt spid="39"/>
                                            </p:tgtEl>
                                            <p:attrNameLst>
                                              <p:attrName>style.visibility</p:attrName>
                                            </p:attrNameLst>
                                          </p:cBhvr>
                                          <p:to>
                                            <p:strVal val="visible"/>
                                          </p:to>
                                        </p:set>
                                        <p:anim calcmode="lin" valueType="num">
                                          <p:cBhvr>
                                            <p:cTn id="80" dur="500" fill="hold"/>
                                            <p:tgtEl>
                                              <p:spTgt spid="39"/>
                                            </p:tgtEl>
                                            <p:attrNameLst>
                                              <p:attrName>ppt_w</p:attrName>
                                            </p:attrNameLst>
                                          </p:cBhvr>
                                          <p:tavLst>
                                            <p:tav tm="0">
                                              <p:val>
                                                <p:fltVal val="0"/>
                                              </p:val>
                                            </p:tav>
                                            <p:tav tm="100000">
                                              <p:val>
                                                <p:strVal val="#ppt_w"/>
                                              </p:val>
                                            </p:tav>
                                          </p:tavLst>
                                        </p:anim>
                                        <p:anim calcmode="lin" valueType="num">
                                          <p:cBhvr>
                                            <p:cTn id="81" dur="500" fill="hold"/>
                                            <p:tgtEl>
                                              <p:spTgt spid="39"/>
                                            </p:tgtEl>
                                            <p:attrNameLst>
                                              <p:attrName>ppt_h</p:attrName>
                                            </p:attrNameLst>
                                          </p:cBhvr>
                                          <p:tavLst>
                                            <p:tav tm="0">
                                              <p:val>
                                                <p:fltVal val="0"/>
                                              </p:val>
                                            </p:tav>
                                            <p:tav tm="100000">
                                              <p:val>
                                                <p:strVal val="#ppt_h"/>
                                              </p:val>
                                            </p:tav>
                                          </p:tavLst>
                                        </p:anim>
                                        <p:animEffect transition="in" filter="fade">
                                          <p:cBhvr>
                                            <p:cTn id="82" dur="500"/>
                                            <p:tgtEl>
                                              <p:spTgt spid="39"/>
                                            </p:tgtEl>
                                          </p:cBhvr>
                                        </p:animEffect>
                                      </p:childTnLst>
                                    </p:cTn>
                                  </p:par>
                                </p:childTnLst>
                              </p:cTn>
                            </p:par>
                            <p:par>
                              <p:cTn id="83" fill="hold">
                                <p:stCondLst>
                                  <p:cond delay="9000"/>
                                </p:stCondLst>
                                <p:childTnLst>
                                  <p:par>
                                    <p:cTn id="84" presetID="42" presetClass="entr" presetSubtype="0" fill="hold" grpId="0" nodeType="afterEffect">
                                      <p:stCondLst>
                                        <p:cond delay="0"/>
                                      </p:stCondLst>
                                      <p:childTnLst>
                                        <p:set>
                                          <p:cBhvr>
                                            <p:cTn id="85" dur="1" fill="hold">
                                              <p:stCondLst>
                                                <p:cond delay="0"/>
                                              </p:stCondLst>
                                            </p:cTn>
                                            <p:tgtEl>
                                              <p:spTgt spid="45"/>
                                            </p:tgtEl>
                                            <p:attrNameLst>
                                              <p:attrName>style.visibility</p:attrName>
                                            </p:attrNameLst>
                                          </p:cBhvr>
                                          <p:to>
                                            <p:strVal val="visible"/>
                                          </p:to>
                                        </p:set>
                                        <p:animEffect transition="in" filter="fade">
                                          <p:cBhvr>
                                            <p:cTn id="86" dur="500"/>
                                            <p:tgtEl>
                                              <p:spTgt spid="45"/>
                                            </p:tgtEl>
                                          </p:cBhvr>
                                        </p:animEffect>
                                        <p:anim calcmode="lin" valueType="num">
                                          <p:cBhvr>
                                            <p:cTn id="87" dur="500" fill="hold"/>
                                            <p:tgtEl>
                                              <p:spTgt spid="45"/>
                                            </p:tgtEl>
                                            <p:attrNameLst>
                                              <p:attrName>ppt_x</p:attrName>
                                            </p:attrNameLst>
                                          </p:cBhvr>
                                          <p:tavLst>
                                            <p:tav tm="0">
                                              <p:val>
                                                <p:strVal val="#ppt_x"/>
                                              </p:val>
                                            </p:tav>
                                            <p:tav tm="100000">
                                              <p:val>
                                                <p:strVal val="#ppt_x"/>
                                              </p:val>
                                            </p:tav>
                                          </p:tavLst>
                                        </p:anim>
                                        <p:anim calcmode="lin" valueType="num">
                                          <p:cBhvr>
                                            <p:cTn id="88" dur="500" fill="hold"/>
                                            <p:tgtEl>
                                              <p:spTgt spid="45"/>
                                            </p:tgtEl>
                                            <p:attrNameLst>
                                              <p:attrName>ppt_y</p:attrName>
                                            </p:attrNameLst>
                                          </p:cBhvr>
                                          <p:tavLst>
                                            <p:tav tm="0">
                                              <p:val>
                                                <p:strVal val="#ppt_y+.1"/>
                                              </p:val>
                                            </p:tav>
                                            <p:tav tm="100000">
                                              <p:val>
                                                <p:strVal val="#ppt_y"/>
                                              </p:val>
                                            </p:tav>
                                          </p:tavLst>
                                        </p:anim>
                                      </p:childTnLst>
                                    </p:cTn>
                                  </p:par>
                                </p:childTnLst>
                              </p:cTn>
                            </p:par>
                            <p:par>
                              <p:cTn id="89" fill="hold">
                                <p:stCondLst>
                                  <p:cond delay="9500"/>
                                </p:stCondLst>
                                <p:childTnLst>
                                  <p:par>
                                    <p:cTn id="90" presetID="22" presetClass="entr" presetSubtype="2" fill="hold" nodeType="afterEffect">
                                      <p:stCondLst>
                                        <p:cond delay="0"/>
                                      </p:stCondLst>
                                      <p:childTnLst>
                                        <p:set>
                                          <p:cBhvr>
                                            <p:cTn id="91" dur="1" fill="hold">
                                              <p:stCondLst>
                                                <p:cond delay="0"/>
                                              </p:stCondLst>
                                            </p:cTn>
                                            <p:tgtEl>
                                              <p:spTgt spid="36"/>
                                            </p:tgtEl>
                                            <p:attrNameLst>
                                              <p:attrName>style.visibility</p:attrName>
                                            </p:attrNameLst>
                                          </p:cBhvr>
                                          <p:to>
                                            <p:strVal val="visible"/>
                                          </p:to>
                                        </p:set>
                                        <p:animEffect transition="in" filter="wipe(right)">
                                          <p:cBhvr>
                                            <p:cTn id="92" dur="500"/>
                                            <p:tgtEl>
                                              <p:spTgt spid="36"/>
                                            </p:tgtEl>
                                          </p:cBhvr>
                                        </p:animEffect>
                                      </p:childTnLst>
                                    </p:cTn>
                                  </p:par>
                                </p:childTnLst>
                              </p:cTn>
                            </p:par>
                            <p:par>
                              <p:cTn id="93" fill="hold">
                                <p:stCondLst>
                                  <p:cond delay="10000"/>
                                </p:stCondLst>
                                <p:childTnLst>
                                  <p:par>
                                    <p:cTn id="94" presetID="22" presetClass="entr" presetSubtype="8" fill="hold" nodeType="afterEffect">
                                      <p:stCondLst>
                                        <p:cond delay="0"/>
                                      </p:stCondLst>
                                      <p:childTnLst>
                                        <p:set>
                                          <p:cBhvr>
                                            <p:cTn id="95" dur="1" fill="hold">
                                              <p:stCondLst>
                                                <p:cond delay="0"/>
                                              </p:stCondLst>
                                            </p:cTn>
                                            <p:tgtEl>
                                              <p:spTgt spid="42"/>
                                            </p:tgtEl>
                                            <p:attrNameLst>
                                              <p:attrName>style.visibility</p:attrName>
                                            </p:attrNameLst>
                                          </p:cBhvr>
                                          <p:to>
                                            <p:strVal val="visible"/>
                                          </p:to>
                                        </p:set>
                                        <p:animEffect transition="in" filter="wipe(left)">
                                          <p:cBhvr>
                                            <p:cTn id="96" dur="5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7" grpId="0" animBg="1"/>
          <p:bldP spid="8" grpId="0" animBg="1"/>
          <p:bldP spid="15" grpId="0" animBg="1"/>
          <p:bldP spid="25" grpId="0" animBg="1"/>
          <p:bldP spid="35" grpId="0" animBg="1"/>
          <p:bldP spid="45" grpId="0" animBg="1"/>
        </p:bldLst>
      </p:timing>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10"/>
          <p:cNvSpPr txBox="1">
            <a:spLocks noChangeArrowheads="1"/>
          </p:cNvSpPr>
          <p:nvPr/>
        </p:nvSpPr>
        <p:spPr bwMode="auto">
          <a:xfrm>
            <a:off x="971600" y="208664"/>
            <a:ext cx="3510057" cy="3462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1" tIns="34285" rIns="68571" bIns="34285">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r>
              <a:rPr lang="zh-CN" altLang="en-US" sz="1800" b="1" dirty="0">
                <a:solidFill>
                  <a:schemeClr val="tx1">
                    <a:lumMod val="75000"/>
                    <a:lumOff val="25000"/>
                  </a:schemeClr>
                </a:solidFill>
                <a:latin typeface="微软雅黑" panose="020B0503020204020204" pitchFamily="34" charset="-122"/>
                <a:ea typeface="微软雅黑" panose="020B0503020204020204" pitchFamily="34" charset="-122"/>
              </a:rPr>
              <a:t>添加文字内容</a:t>
            </a:r>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rPr>
              <a:t>（文字可以编辑）</a:t>
            </a:r>
            <a:endPar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endParaRPr>
          </a:p>
        </p:txBody>
      </p:sp>
      <p:sp>
        <p:nvSpPr>
          <p:cNvPr id="3" name="TextBox 19"/>
          <p:cNvSpPr txBox="1"/>
          <p:nvPr/>
        </p:nvSpPr>
        <p:spPr>
          <a:xfrm>
            <a:off x="2097835" y="1365710"/>
            <a:ext cx="2336538" cy="484726"/>
          </a:xfrm>
          <a:prstGeom prst="rect">
            <a:avLst/>
          </a:prstGeom>
          <a:noFill/>
        </p:spPr>
        <p:txBody>
          <a:bodyPr wrap="square" lIns="68560" tIns="34279" rIns="68560" bIns="34279" rtlCol="0">
            <a:spAutoFit/>
          </a:bodyPr>
          <a:lstStyle/>
          <a:p>
            <a:pPr fontAlgn="base">
              <a:lnSpc>
                <a:spcPct val="150000"/>
              </a:lnSpc>
              <a:spcBef>
                <a:spcPct val="0"/>
              </a:spcBef>
              <a:spcAft>
                <a:spcPct val="0"/>
              </a:spcAft>
            </a:pPr>
            <a:r>
              <a:rPr lang="zh-CN" altLang="en-US" sz="900" dirty="0">
                <a:latin typeface="微软雅黑" panose="020B0503020204020204" pitchFamily="34" charset="-122"/>
                <a:ea typeface="微软雅黑" panose="020B0503020204020204" pitchFamily="34" charset="-122"/>
              </a:rPr>
              <a:t>这里输入您的文字这里输入您的文字这里输入您的文字这里输入您的文字这里输入您</a:t>
            </a:r>
          </a:p>
        </p:txBody>
      </p:sp>
      <p:cxnSp>
        <p:nvCxnSpPr>
          <p:cNvPr id="5" name="直接连接符 4"/>
          <p:cNvCxnSpPr/>
          <p:nvPr/>
        </p:nvCxnSpPr>
        <p:spPr bwMode="auto">
          <a:xfrm>
            <a:off x="1277205" y="2347964"/>
            <a:ext cx="3072494" cy="0"/>
          </a:xfrm>
          <a:prstGeom prst="line">
            <a:avLst/>
          </a:prstGeom>
          <a:noFill/>
          <a:ln w="9525" cap="flat" cmpd="sng" algn="ctr">
            <a:solidFill>
              <a:schemeClr val="bg1">
                <a:lumMod val="75000"/>
              </a:schemeClr>
            </a:solidFill>
            <a:prstDash val="dash"/>
            <a:headEnd type="oval" w="med" len="med"/>
            <a:tailEnd type="oval" w="med" len="med"/>
          </a:ln>
          <a:effectLst>
            <a:outerShdw blurRad="12700" dist="6350" dir="5400000" rotWithShape="0">
              <a:srgbClr val="000000">
                <a:alpha val="38000"/>
              </a:srgbClr>
            </a:outerShdw>
          </a:effectLst>
          <a:extLst/>
        </p:spPr>
      </p:cxnSp>
      <p:sp>
        <p:nvSpPr>
          <p:cNvPr id="6" name="TextBox 21"/>
          <p:cNvSpPr txBox="1"/>
          <p:nvPr/>
        </p:nvSpPr>
        <p:spPr>
          <a:xfrm>
            <a:off x="2097834" y="2737733"/>
            <a:ext cx="2336538" cy="484726"/>
          </a:xfrm>
          <a:prstGeom prst="rect">
            <a:avLst/>
          </a:prstGeom>
          <a:noFill/>
        </p:spPr>
        <p:txBody>
          <a:bodyPr wrap="square" lIns="68560" tIns="34279" rIns="68560" bIns="34279" rtlCol="0">
            <a:spAutoFit/>
          </a:bodyPr>
          <a:lstStyle/>
          <a:p>
            <a:pPr fontAlgn="base">
              <a:lnSpc>
                <a:spcPct val="150000"/>
              </a:lnSpc>
              <a:spcBef>
                <a:spcPct val="0"/>
              </a:spcBef>
              <a:spcAft>
                <a:spcPct val="0"/>
              </a:spcAft>
            </a:pPr>
            <a:r>
              <a:rPr lang="zh-CN" altLang="en-US" sz="900" dirty="0">
                <a:latin typeface="微软雅黑" panose="020B0503020204020204" pitchFamily="34" charset="-122"/>
                <a:ea typeface="微软雅黑" panose="020B0503020204020204" pitchFamily="34" charset="-122"/>
              </a:rPr>
              <a:t>这里输入您的文字这里输入您的文字这里输入您的文字这里输入您的文字这里输入您</a:t>
            </a:r>
          </a:p>
        </p:txBody>
      </p:sp>
      <p:grpSp>
        <p:nvGrpSpPr>
          <p:cNvPr id="7" name="组合 6"/>
          <p:cNvGrpSpPr/>
          <p:nvPr/>
        </p:nvGrpSpPr>
        <p:grpSpPr>
          <a:xfrm>
            <a:off x="1277205" y="1265180"/>
            <a:ext cx="790777" cy="790674"/>
            <a:chOff x="3962648" y="2819400"/>
            <a:chExt cx="1218704" cy="1218704"/>
          </a:xfrm>
        </p:grpSpPr>
        <p:grpSp>
          <p:nvGrpSpPr>
            <p:cNvPr id="8" name="组合 7"/>
            <p:cNvGrpSpPr/>
            <p:nvPr/>
          </p:nvGrpSpPr>
          <p:grpSpPr>
            <a:xfrm>
              <a:off x="3962648" y="2819400"/>
              <a:ext cx="1218704" cy="1218704"/>
              <a:chOff x="304800" y="673100"/>
              <a:chExt cx="4000500" cy="4000500"/>
            </a:xfrm>
            <a:effectLst>
              <a:outerShdw blurRad="444500" dist="254000" dir="8100000" algn="tr" rotWithShape="0">
                <a:prstClr val="black">
                  <a:alpha val="50000"/>
                </a:prstClr>
              </a:outerShdw>
            </a:effectLst>
          </p:grpSpPr>
          <p:sp>
            <p:nvSpPr>
              <p:cNvPr id="10" name="同心圆 9"/>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solidFill>
                  <a:latin typeface="微软雅黑" panose="020B0503020204020204" pitchFamily="34" charset="-122"/>
                  <a:ea typeface="微软雅黑" panose="020B0503020204020204" pitchFamily="34" charset="-122"/>
                </a:endParaRPr>
              </a:p>
            </p:txBody>
          </p:sp>
          <p:sp>
            <p:nvSpPr>
              <p:cNvPr id="11" name="椭圆 10"/>
              <p:cNvSpPr/>
              <p:nvPr/>
            </p:nvSpPr>
            <p:spPr>
              <a:xfrm>
                <a:off x="392112" y="760412"/>
                <a:ext cx="3825874" cy="3825874"/>
              </a:xfrm>
              <a:prstGeom prst="ellipse">
                <a:avLst/>
              </a:prstGeom>
              <a:solidFill>
                <a:srgbClr val="007A3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latin typeface="微软雅黑" panose="020B0503020204020204" pitchFamily="34" charset="-122"/>
                  <a:ea typeface="微软雅黑" panose="020B0503020204020204" pitchFamily="34" charset="-122"/>
                </a:endParaRPr>
              </a:p>
            </p:txBody>
          </p:sp>
        </p:grpSp>
        <p:sp>
          <p:nvSpPr>
            <p:cNvPr id="9" name="TextBox 4"/>
            <p:cNvSpPr txBox="1"/>
            <p:nvPr/>
          </p:nvSpPr>
          <p:spPr>
            <a:xfrm>
              <a:off x="3985016" y="3221223"/>
              <a:ext cx="1173964" cy="498110"/>
            </a:xfrm>
            <a:prstGeom prst="rect">
              <a:avLst/>
            </a:prstGeom>
            <a:noFill/>
          </p:spPr>
          <p:txBody>
            <a:bodyPr wrap="none" rtlCol="0">
              <a:spAutoFit/>
            </a:bodyPr>
            <a:lstStyle/>
            <a:p>
              <a:pPr algn="ctr"/>
              <a:r>
                <a:rPr lang="zh-CN" altLang="en-US" sz="1500" b="1" dirty="0">
                  <a:solidFill>
                    <a:schemeClr val="bg1"/>
                  </a:solidFill>
                  <a:latin typeface="微软雅黑" panose="020B0503020204020204" pitchFamily="34" charset="-122"/>
                  <a:ea typeface="微软雅黑" panose="020B0503020204020204" pitchFamily="34" charset="-122"/>
                </a:rPr>
                <a:t>主题字</a:t>
              </a:r>
              <a:endParaRPr lang="en-US" altLang="zh-CN" sz="1500" b="1" dirty="0">
                <a:solidFill>
                  <a:schemeClr val="bg1"/>
                </a:solidFill>
                <a:latin typeface="微软雅黑" panose="020B0503020204020204" pitchFamily="34" charset="-122"/>
                <a:ea typeface="微软雅黑" panose="020B0503020204020204" pitchFamily="34" charset="-122"/>
              </a:endParaRPr>
            </a:p>
          </p:txBody>
        </p:sp>
      </p:grpSp>
      <p:grpSp>
        <p:nvGrpSpPr>
          <p:cNvPr id="12" name="组合 11"/>
          <p:cNvGrpSpPr/>
          <p:nvPr/>
        </p:nvGrpSpPr>
        <p:grpSpPr>
          <a:xfrm>
            <a:off x="1277205" y="2563988"/>
            <a:ext cx="790777" cy="790674"/>
            <a:chOff x="3962648" y="2819400"/>
            <a:chExt cx="1218704" cy="1218704"/>
          </a:xfrm>
        </p:grpSpPr>
        <p:grpSp>
          <p:nvGrpSpPr>
            <p:cNvPr id="13" name="组合 12"/>
            <p:cNvGrpSpPr/>
            <p:nvPr/>
          </p:nvGrpSpPr>
          <p:grpSpPr>
            <a:xfrm>
              <a:off x="3962648" y="2819400"/>
              <a:ext cx="1218704" cy="1218704"/>
              <a:chOff x="304800" y="673100"/>
              <a:chExt cx="4000500" cy="4000500"/>
            </a:xfrm>
            <a:effectLst>
              <a:outerShdw blurRad="444500" dist="254000" dir="8100000" algn="tr" rotWithShape="0">
                <a:prstClr val="black">
                  <a:alpha val="50000"/>
                </a:prstClr>
              </a:outerShdw>
            </a:effectLst>
          </p:grpSpPr>
          <p:sp>
            <p:nvSpPr>
              <p:cNvPr id="15" name="同心圆 14"/>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solidFill>
                  <a:latin typeface="微软雅黑" panose="020B0503020204020204" pitchFamily="34" charset="-122"/>
                  <a:ea typeface="微软雅黑" panose="020B0503020204020204" pitchFamily="34" charset="-122"/>
                </a:endParaRPr>
              </a:p>
            </p:txBody>
          </p:sp>
          <p:sp>
            <p:nvSpPr>
              <p:cNvPr id="16" name="椭圆 15"/>
              <p:cNvSpPr/>
              <p:nvPr/>
            </p:nvSpPr>
            <p:spPr>
              <a:xfrm>
                <a:off x="392112" y="760412"/>
                <a:ext cx="3825874" cy="3825874"/>
              </a:xfrm>
              <a:prstGeom prst="ellipse">
                <a:avLst/>
              </a:prstGeom>
              <a:solidFill>
                <a:srgbClr val="007A3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latin typeface="微软雅黑" panose="020B0503020204020204" pitchFamily="34" charset="-122"/>
                  <a:ea typeface="微软雅黑" panose="020B0503020204020204" pitchFamily="34" charset="-122"/>
                </a:endParaRPr>
              </a:p>
            </p:txBody>
          </p:sp>
        </p:grpSp>
        <p:sp>
          <p:nvSpPr>
            <p:cNvPr id="14" name="TextBox 4"/>
            <p:cNvSpPr txBox="1"/>
            <p:nvPr/>
          </p:nvSpPr>
          <p:spPr>
            <a:xfrm>
              <a:off x="3985016" y="3221223"/>
              <a:ext cx="1173964" cy="498110"/>
            </a:xfrm>
            <a:prstGeom prst="rect">
              <a:avLst/>
            </a:prstGeom>
            <a:noFill/>
          </p:spPr>
          <p:txBody>
            <a:bodyPr wrap="none" rtlCol="0">
              <a:spAutoFit/>
            </a:bodyPr>
            <a:lstStyle/>
            <a:p>
              <a:pPr algn="ctr"/>
              <a:r>
                <a:rPr lang="zh-CN" altLang="en-US" sz="1500" b="1" dirty="0">
                  <a:solidFill>
                    <a:schemeClr val="bg1"/>
                  </a:solidFill>
                  <a:latin typeface="微软雅黑" panose="020B0503020204020204" pitchFamily="34" charset="-122"/>
                  <a:ea typeface="微软雅黑" panose="020B0503020204020204" pitchFamily="34" charset="-122"/>
                </a:rPr>
                <a:t>主题字</a:t>
              </a:r>
              <a:endParaRPr lang="en-US" altLang="zh-CN" sz="1500" b="1" dirty="0">
                <a:solidFill>
                  <a:schemeClr val="bg1"/>
                </a:solidFill>
                <a:latin typeface="微软雅黑" panose="020B0503020204020204" pitchFamily="34" charset="-122"/>
                <a:ea typeface="微软雅黑" panose="020B0503020204020204" pitchFamily="34" charset="-122"/>
              </a:endParaRPr>
            </a:p>
          </p:txBody>
        </p:sp>
      </p:grpSp>
      <p:grpSp>
        <p:nvGrpSpPr>
          <p:cNvPr id="17" name="组合 79"/>
          <p:cNvGrpSpPr/>
          <p:nvPr/>
        </p:nvGrpSpPr>
        <p:grpSpPr>
          <a:xfrm>
            <a:off x="4896078" y="1113588"/>
            <a:ext cx="2551964" cy="3785879"/>
            <a:chOff x="539552" y="1090127"/>
            <a:chExt cx="2551632" cy="3785879"/>
          </a:xfrm>
        </p:grpSpPr>
        <p:pic>
          <p:nvPicPr>
            <p:cNvPr id="18" name="Picture 2" descr="C:\Documents and Settings\Administrator\桌面\高清配图\高清图片01\21.jpg"/>
            <p:cNvPicPr>
              <a:picLocks noChangeAspect="1" noChangeArrowheads="1"/>
            </p:cNvPicPr>
            <p:nvPr/>
          </p:nvPicPr>
          <p:blipFill rotWithShape="1">
            <a:blip r:embed="rId2" cstate="screen">
              <a:extLst>
                <a:ext uri="{28A0092B-C50C-407E-A947-70E740481C1C}">
                  <a14:useLocalDpi xmlns:a14="http://schemas.microsoft.com/office/drawing/2010/main"/>
                </a:ext>
              </a:extLst>
            </a:blip>
            <a:srcRect/>
            <a:stretch/>
          </p:blipFill>
          <p:spPr bwMode="auto">
            <a:xfrm>
              <a:off x="671252" y="1432719"/>
              <a:ext cx="2288232" cy="3227263"/>
            </a:xfrm>
            <a:prstGeom prst="hexagon">
              <a:avLst>
                <a:gd name="adj" fmla="val 0"/>
                <a:gd name="vf" fmla="val 115470"/>
              </a:avLst>
            </a:prstGeom>
            <a:noFill/>
            <a:ln w="38100">
              <a:noFill/>
            </a:ln>
            <a:effectLst/>
            <a:extLst>
              <a:ext uri="{909E8E84-426E-40DD-AFC4-6F175D3DCCD1}">
                <a14:hiddenFill xmlns:a14="http://schemas.microsoft.com/office/drawing/2010/main">
                  <a:solidFill>
                    <a:srgbClr val="FFFFFF"/>
                  </a:solidFill>
                </a14:hiddenFill>
              </a:ext>
            </a:extLst>
          </p:spPr>
        </p:pic>
        <p:pic>
          <p:nvPicPr>
            <p:cNvPr id="19" name="Picture 3" descr="C:\Documents and Settings\Administrator\桌面\ipad.png"/>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539552" y="1090127"/>
              <a:ext cx="2551632" cy="3785879"/>
            </a:xfrm>
            <a:prstGeom prst="rect">
              <a:avLst/>
            </a:prstGeom>
            <a:noFill/>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grpSp>
      <p:cxnSp>
        <p:nvCxnSpPr>
          <p:cNvPr id="20" name="直接连接符 19"/>
          <p:cNvCxnSpPr/>
          <p:nvPr/>
        </p:nvCxnSpPr>
        <p:spPr bwMode="auto">
          <a:xfrm>
            <a:off x="1277205" y="3587750"/>
            <a:ext cx="3072494" cy="0"/>
          </a:xfrm>
          <a:prstGeom prst="line">
            <a:avLst/>
          </a:prstGeom>
          <a:noFill/>
          <a:ln w="9525" cap="flat" cmpd="sng" algn="ctr">
            <a:solidFill>
              <a:schemeClr val="bg1">
                <a:lumMod val="75000"/>
              </a:schemeClr>
            </a:solidFill>
            <a:prstDash val="dash"/>
            <a:headEnd type="oval" w="med" len="med"/>
            <a:tailEnd type="oval" w="med" len="med"/>
          </a:ln>
          <a:effectLst>
            <a:outerShdw blurRad="12700" dist="6350" dir="5400000" rotWithShape="0">
              <a:srgbClr val="000000">
                <a:alpha val="38000"/>
              </a:srgbClr>
            </a:outerShdw>
          </a:effectLst>
          <a:extLst/>
        </p:spPr>
      </p:cxnSp>
      <p:sp>
        <p:nvSpPr>
          <p:cNvPr id="21" name="TextBox 126"/>
          <p:cNvSpPr txBox="1"/>
          <p:nvPr/>
        </p:nvSpPr>
        <p:spPr>
          <a:xfrm>
            <a:off x="2097834" y="3977519"/>
            <a:ext cx="2336538" cy="484726"/>
          </a:xfrm>
          <a:prstGeom prst="rect">
            <a:avLst/>
          </a:prstGeom>
          <a:noFill/>
        </p:spPr>
        <p:txBody>
          <a:bodyPr wrap="square" lIns="68560" tIns="34279" rIns="68560" bIns="34279" rtlCol="0">
            <a:spAutoFit/>
          </a:bodyPr>
          <a:lstStyle/>
          <a:p>
            <a:pPr fontAlgn="base">
              <a:lnSpc>
                <a:spcPct val="150000"/>
              </a:lnSpc>
              <a:spcBef>
                <a:spcPct val="0"/>
              </a:spcBef>
              <a:spcAft>
                <a:spcPct val="0"/>
              </a:spcAft>
            </a:pPr>
            <a:r>
              <a:rPr lang="zh-CN" altLang="en-US" sz="900" dirty="0">
                <a:latin typeface="微软雅黑" panose="020B0503020204020204" pitchFamily="34" charset="-122"/>
                <a:ea typeface="微软雅黑" panose="020B0503020204020204" pitchFamily="34" charset="-122"/>
              </a:rPr>
              <a:t>这里输入您的文字这里输入您的文字这里输入您的文字这里输入您的文字这里输入您</a:t>
            </a:r>
          </a:p>
        </p:txBody>
      </p:sp>
      <p:grpSp>
        <p:nvGrpSpPr>
          <p:cNvPr id="22" name="组合 21"/>
          <p:cNvGrpSpPr/>
          <p:nvPr/>
        </p:nvGrpSpPr>
        <p:grpSpPr>
          <a:xfrm>
            <a:off x="1277205" y="3803774"/>
            <a:ext cx="790777" cy="790674"/>
            <a:chOff x="3962648" y="2819400"/>
            <a:chExt cx="1218704" cy="1218704"/>
          </a:xfrm>
        </p:grpSpPr>
        <p:grpSp>
          <p:nvGrpSpPr>
            <p:cNvPr id="23" name="组合 22"/>
            <p:cNvGrpSpPr/>
            <p:nvPr/>
          </p:nvGrpSpPr>
          <p:grpSpPr>
            <a:xfrm>
              <a:off x="3962648" y="2819400"/>
              <a:ext cx="1218704" cy="1218704"/>
              <a:chOff x="304800" y="673100"/>
              <a:chExt cx="4000500" cy="4000500"/>
            </a:xfrm>
            <a:effectLst>
              <a:outerShdw blurRad="444500" dist="254000" dir="8100000" algn="tr" rotWithShape="0">
                <a:prstClr val="black">
                  <a:alpha val="50000"/>
                </a:prstClr>
              </a:outerShdw>
            </a:effectLst>
          </p:grpSpPr>
          <p:sp>
            <p:nvSpPr>
              <p:cNvPr id="25" name="同心圆 24"/>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solidFill>
                  <a:latin typeface="微软雅黑" panose="020B0503020204020204" pitchFamily="34" charset="-122"/>
                  <a:ea typeface="微软雅黑" panose="020B0503020204020204" pitchFamily="34" charset="-122"/>
                </a:endParaRPr>
              </a:p>
            </p:txBody>
          </p:sp>
          <p:sp>
            <p:nvSpPr>
              <p:cNvPr id="26" name="椭圆 25"/>
              <p:cNvSpPr/>
              <p:nvPr/>
            </p:nvSpPr>
            <p:spPr>
              <a:xfrm>
                <a:off x="392112" y="760412"/>
                <a:ext cx="3825874" cy="3825874"/>
              </a:xfrm>
              <a:prstGeom prst="ellipse">
                <a:avLst/>
              </a:prstGeom>
              <a:solidFill>
                <a:srgbClr val="007A3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latin typeface="微软雅黑" panose="020B0503020204020204" pitchFamily="34" charset="-122"/>
                  <a:ea typeface="微软雅黑" panose="020B0503020204020204" pitchFamily="34" charset="-122"/>
                </a:endParaRPr>
              </a:p>
            </p:txBody>
          </p:sp>
        </p:grpSp>
        <p:sp>
          <p:nvSpPr>
            <p:cNvPr id="24" name="TextBox 4"/>
            <p:cNvSpPr txBox="1"/>
            <p:nvPr/>
          </p:nvSpPr>
          <p:spPr>
            <a:xfrm>
              <a:off x="3985016" y="3221223"/>
              <a:ext cx="1173964" cy="498110"/>
            </a:xfrm>
            <a:prstGeom prst="rect">
              <a:avLst/>
            </a:prstGeom>
            <a:noFill/>
          </p:spPr>
          <p:txBody>
            <a:bodyPr wrap="none" rtlCol="0">
              <a:spAutoFit/>
            </a:bodyPr>
            <a:lstStyle/>
            <a:p>
              <a:pPr algn="ctr"/>
              <a:r>
                <a:rPr lang="zh-CN" altLang="en-US" sz="1500" b="1" dirty="0">
                  <a:solidFill>
                    <a:schemeClr val="bg1"/>
                  </a:solidFill>
                  <a:latin typeface="微软雅黑" panose="020B0503020204020204" pitchFamily="34" charset="-122"/>
                  <a:ea typeface="微软雅黑" panose="020B0503020204020204" pitchFamily="34" charset="-122"/>
                </a:rPr>
                <a:t>主题字</a:t>
              </a:r>
              <a:endParaRPr lang="en-US" altLang="zh-CN" sz="1500" b="1" dirty="0">
                <a:solidFill>
                  <a:schemeClr val="bg1"/>
                </a:solidFill>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1067945697"/>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par>
                          <p:cTn id="8" fill="hold">
                            <p:stCondLst>
                              <p:cond delay="500"/>
                            </p:stCondLst>
                            <p:childTnLst>
                              <p:par>
                                <p:cTn id="9" presetID="2" presetClass="entr" presetSubtype="8" fill="hold" nodeType="after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500" fill="hold"/>
                                        <p:tgtEl>
                                          <p:spTgt spid="7"/>
                                        </p:tgtEl>
                                        <p:attrNameLst>
                                          <p:attrName>ppt_x</p:attrName>
                                        </p:attrNameLst>
                                      </p:cBhvr>
                                      <p:tavLst>
                                        <p:tav tm="0">
                                          <p:val>
                                            <p:strVal val="0-#ppt_w/2"/>
                                          </p:val>
                                        </p:tav>
                                        <p:tav tm="100000">
                                          <p:val>
                                            <p:strVal val="#ppt_x"/>
                                          </p:val>
                                        </p:tav>
                                      </p:tavLst>
                                    </p:anim>
                                    <p:anim calcmode="lin" valueType="num">
                                      <p:cBhvr additive="base">
                                        <p:cTn id="12" dur="500" fill="hold"/>
                                        <p:tgtEl>
                                          <p:spTgt spid="7"/>
                                        </p:tgtEl>
                                        <p:attrNameLst>
                                          <p:attrName>ppt_y</p:attrName>
                                        </p:attrNameLst>
                                      </p:cBhvr>
                                      <p:tavLst>
                                        <p:tav tm="0">
                                          <p:val>
                                            <p:strVal val="#ppt_y"/>
                                          </p:val>
                                        </p:tav>
                                        <p:tav tm="100000">
                                          <p:val>
                                            <p:strVal val="#ppt_y"/>
                                          </p:val>
                                        </p:tav>
                                      </p:tavLst>
                                    </p:anim>
                                  </p:childTnLst>
                                </p:cTn>
                              </p:par>
                            </p:childTnLst>
                          </p:cTn>
                        </p:par>
                        <p:par>
                          <p:cTn id="13" fill="hold">
                            <p:stCondLst>
                              <p:cond delay="1000"/>
                            </p:stCondLst>
                            <p:childTnLst>
                              <p:par>
                                <p:cTn id="14" presetID="2" presetClass="entr" presetSubtype="2" fill="hold" grpId="0" nodeType="afterEffect">
                                  <p:stCondLst>
                                    <p:cond delay="0"/>
                                  </p:stCondLst>
                                  <p:childTnLst>
                                    <p:set>
                                      <p:cBhvr>
                                        <p:cTn id="15" dur="1" fill="hold">
                                          <p:stCondLst>
                                            <p:cond delay="0"/>
                                          </p:stCondLst>
                                        </p:cTn>
                                        <p:tgtEl>
                                          <p:spTgt spid="3"/>
                                        </p:tgtEl>
                                        <p:attrNameLst>
                                          <p:attrName>style.visibility</p:attrName>
                                        </p:attrNameLst>
                                      </p:cBhvr>
                                      <p:to>
                                        <p:strVal val="visible"/>
                                      </p:to>
                                    </p:set>
                                    <p:anim calcmode="lin" valueType="num">
                                      <p:cBhvr additive="base">
                                        <p:cTn id="16" dur="500" fill="hold"/>
                                        <p:tgtEl>
                                          <p:spTgt spid="3"/>
                                        </p:tgtEl>
                                        <p:attrNameLst>
                                          <p:attrName>ppt_x</p:attrName>
                                        </p:attrNameLst>
                                      </p:cBhvr>
                                      <p:tavLst>
                                        <p:tav tm="0">
                                          <p:val>
                                            <p:strVal val="1+#ppt_w/2"/>
                                          </p:val>
                                        </p:tav>
                                        <p:tav tm="100000">
                                          <p:val>
                                            <p:strVal val="#ppt_x"/>
                                          </p:val>
                                        </p:tav>
                                      </p:tavLst>
                                    </p:anim>
                                    <p:anim calcmode="lin" valueType="num">
                                      <p:cBhvr additive="base">
                                        <p:cTn id="17" dur="500" fill="hold"/>
                                        <p:tgtEl>
                                          <p:spTgt spid="3"/>
                                        </p:tgtEl>
                                        <p:attrNameLst>
                                          <p:attrName>ppt_y</p:attrName>
                                        </p:attrNameLst>
                                      </p:cBhvr>
                                      <p:tavLst>
                                        <p:tav tm="0">
                                          <p:val>
                                            <p:strVal val="#ppt_y"/>
                                          </p:val>
                                        </p:tav>
                                        <p:tav tm="100000">
                                          <p:val>
                                            <p:strVal val="#ppt_y"/>
                                          </p:val>
                                        </p:tav>
                                      </p:tavLst>
                                    </p:anim>
                                  </p:childTnLst>
                                </p:cTn>
                              </p:par>
                            </p:childTnLst>
                          </p:cTn>
                        </p:par>
                        <p:par>
                          <p:cTn id="18" fill="hold">
                            <p:stCondLst>
                              <p:cond delay="1500"/>
                            </p:stCondLst>
                            <p:childTnLst>
                              <p:par>
                                <p:cTn id="19" presetID="22" presetClass="entr" presetSubtype="8" fill="hold" nodeType="afterEffect">
                                  <p:stCondLst>
                                    <p:cond delay="0"/>
                                  </p:stCondLst>
                                  <p:childTnLst>
                                    <p:set>
                                      <p:cBhvr>
                                        <p:cTn id="20" dur="1" fill="hold">
                                          <p:stCondLst>
                                            <p:cond delay="0"/>
                                          </p:stCondLst>
                                        </p:cTn>
                                        <p:tgtEl>
                                          <p:spTgt spid="5"/>
                                        </p:tgtEl>
                                        <p:attrNameLst>
                                          <p:attrName>style.visibility</p:attrName>
                                        </p:attrNameLst>
                                      </p:cBhvr>
                                      <p:to>
                                        <p:strVal val="visible"/>
                                      </p:to>
                                    </p:set>
                                    <p:animEffect transition="in" filter="wipe(left)">
                                      <p:cBhvr>
                                        <p:cTn id="21" dur="500"/>
                                        <p:tgtEl>
                                          <p:spTgt spid="5"/>
                                        </p:tgtEl>
                                      </p:cBhvr>
                                    </p:animEffect>
                                  </p:childTnLst>
                                </p:cTn>
                              </p:par>
                              <p:par>
                                <p:cTn id="22" presetID="2" presetClass="entr" presetSubtype="8" fill="hold" nodeType="withEffect">
                                  <p:stCondLst>
                                    <p:cond delay="0"/>
                                  </p:stCondLst>
                                  <p:childTnLst>
                                    <p:set>
                                      <p:cBhvr>
                                        <p:cTn id="23" dur="1" fill="hold">
                                          <p:stCondLst>
                                            <p:cond delay="0"/>
                                          </p:stCondLst>
                                        </p:cTn>
                                        <p:tgtEl>
                                          <p:spTgt spid="12"/>
                                        </p:tgtEl>
                                        <p:attrNameLst>
                                          <p:attrName>style.visibility</p:attrName>
                                        </p:attrNameLst>
                                      </p:cBhvr>
                                      <p:to>
                                        <p:strVal val="visible"/>
                                      </p:to>
                                    </p:set>
                                    <p:anim calcmode="lin" valueType="num">
                                      <p:cBhvr additive="base">
                                        <p:cTn id="24" dur="500" fill="hold"/>
                                        <p:tgtEl>
                                          <p:spTgt spid="12"/>
                                        </p:tgtEl>
                                        <p:attrNameLst>
                                          <p:attrName>ppt_x</p:attrName>
                                        </p:attrNameLst>
                                      </p:cBhvr>
                                      <p:tavLst>
                                        <p:tav tm="0">
                                          <p:val>
                                            <p:strVal val="0-#ppt_w/2"/>
                                          </p:val>
                                        </p:tav>
                                        <p:tav tm="100000">
                                          <p:val>
                                            <p:strVal val="#ppt_x"/>
                                          </p:val>
                                        </p:tav>
                                      </p:tavLst>
                                    </p:anim>
                                    <p:anim calcmode="lin" valueType="num">
                                      <p:cBhvr additive="base">
                                        <p:cTn id="25" dur="500" fill="hold"/>
                                        <p:tgtEl>
                                          <p:spTgt spid="12"/>
                                        </p:tgtEl>
                                        <p:attrNameLst>
                                          <p:attrName>ppt_y</p:attrName>
                                        </p:attrNameLst>
                                      </p:cBhvr>
                                      <p:tavLst>
                                        <p:tav tm="0">
                                          <p:val>
                                            <p:strVal val="#ppt_y"/>
                                          </p:val>
                                        </p:tav>
                                        <p:tav tm="100000">
                                          <p:val>
                                            <p:strVal val="#ppt_y"/>
                                          </p:val>
                                        </p:tav>
                                      </p:tavLst>
                                    </p:anim>
                                  </p:childTnLst>
                                </p:cTn>
                              </p:par>
                              <p:par>
                                <p:cTn id="26" presetID="2" presetClass="entr" presetSubtype="2" fill="hold" grpId="0" nodeType="withEffect">
                                  <p:stCondLst>
                                    <p:cond delay="0"/>
                                  </p:stCondLst>
                                  <p:childTnLst>
                                    <p:set>
                                      <p:cBhvr>
                                        <p:cTn id="27" dur="1" fill="hold">
                                          <p:stCondLst>
                                            <p:cond delay="0"/>
                                          </p:stCondLst>
                                        </p:cTn>
                                        <p:tgtEl>
                                          <p:spTgt spid="6"/>
                                        </p:tgtEl>
                                        <p:attrNameLst>
                                          <p:attrName>style.visibility</p:attrName>
                                        </p:attrNameLst>
                                      </p:cBhvr>
                                      <p:to>
                                        <p:strVal val="visible"/>
                                      </p:to>
                                    </p:set>
                                    <p:anim calcmode="lin" valueType="num">
                                      <p:cBhvr additive="base">
                                        <p:cTn id="28" dur="500" fill="hold"/>
                                        <p:tgtEl>
                                          <p:spTgt spid="6"/>
                                        </p:tgtEl>
                                        <p:attrNameLst>
                                          <p:attrName>ppt_x</p:attrName>
                                        </p:attrNameLst>
                                      </p:cBhvr>
                                      <p:tavLst>
                                        <p:tav tm="0">
                                          <p:val>
                                            <p:strVal val="1+#ppt_w/2"/>
                                          </p:val>
                                        </p:tav>
                                        <p:tav tm="100000">
                                          <p:val>
                                            <p:strVal val="#ppt_x"/>
                                          </p:val>
                                        </p:tav>
                                      </p:tavLst>
                                    </p:anim>
                                    <p:anim calcmode="lin" valueType="num">
                                      <p:cBhvr additive="base">
                                        <p:cTn id="29" dur="500" fill="hold"/>
                                        <p:tgtEl>
                                          <p:spTgt spid="6"/>
                                        </p:tgtEl>
                                        <p:attrNameLst>
                                          <p:attrName>ppt_y</p:attrName>
                                        </p:attrNameLst>
                                      </p:cBhvr>
                                      <p:tavLst>
                                        <p:tav tm="0">
                                          <p:val>
                                            <p:strVal val="#ppt_y"/>
                                          </p:val>
                                        </p:tav>
                                        <p:tav tm="100000">
                                          <p:val>
                                            <p:strVal val="#ppt_y"/>
                                          </p:val>
                                        </p:tav>
                                      </p:tavLst>
                                    </p:anim>
                                  </p:childTnLst>
                                </p:cTn>
                              </p:par>
                            </p:childTnLst>
                          </p:cTn>
                        </p:par>
                        <p:par>
                          <p:cTn id="30" fill="hold">
                            <p:stCondLst>
                              <p:cond delay="2000"/>
                            </p:stCondLst>
                            <p:childTnLst>
                              <p:par>
                                <p:cTn id="31" presetID="22" presetClass="entr" presetSubtype="8" fill="hold" nodeType="afterEffect">
                                  <p:stCondLst>
                                    <p:cond delay="0"/>
                                  </p:stCondLst>
                                  <p:childTnLst>
                                    <p:set>
                                      <p:cBhvr>
                                        <p:cTn id="32" dur="1" fill="hold">
                                          <p:stCondLst>
                                            <p:cond delay="0"/>
                                          </p:stCondLst>
                                        </p:cTn>
                                        <p:tgtEl>
                                          <p:spTgt spid="20"/>
                                        </p:tgtEl>
                                        <p:attrNameLst>
                                          <p:attrName>style.visibility</p:attrName>
                                        </p:attrNameLst>
                                      </p:cBhvr>
                                      <p:to>
                                        <p:strVal val="visible"/>
                                      </p:to>
                                    </p:set>
                                    <p:animEffect transition="in" filter="wipe(left)">
                                      <p:cBhvr>
                                        <p:cTn id="33" dur="500"/>
                                        <p:tgtEl>
                                          <p:spTgt spid="20"/>
                                        </p:tgtEl>
                                      </p:cBhvr>
                                    </p:animEffect>
                                  </p:childTnLst>
                                </p:cTn>
                              </p:par>
                              <p:par>
                                <p:cTn id="34" presetID="2" presetClass="entr" presetSubtype="8" fill="hold" nodeType="withEffect">
                                  <p:stCondLst>
                                    <p:cond delay="0"/>
                                  </p:stCondLst>
                                  <p:childTnLst>
                                    <p:set>
                                      <p:cBhvr>
                                        <p:cTn id="35" dur="1" fill="hold">
                                          <p:stCondLst>
                                            <p:cond delay="0"/>
                                          </p:stCondLst>
                                        </p:cTn>
                                        <p:tgtEl>
                                          <p:spTgt spid="22"/>
                                        </p:tgtEl>
                                        <p:attrNameLst>
                                          <p:attrName>style.visibility</p:attrName>
                                        </p:attrNameLst>
                                      </p:cBhvr>
                                      <p:to>
                                        <p:strVal val="visible"/>
                                      </p:to>
                                    </p:set>
                                    <p:anim calcmode="lin" valueType="num">
                                      <p:cBhvr additive="base">
                                        <p:cTn id="36" dur="500" fill="hold"/>
                                        <p:tgtEl>
                                          <p:spTgt spid="22"/>
                                        </p:tgtEl>
                                        <p:attrNameLst>
                                          <p:attrName>ppt_x</p:attrName>
                                        </p:attrNameLst>
                                      </p:cBhvr>
                                      <p:tavLst>
                                        <p:tav tm="0">
                                          <p:val>
                                            <p:strVal val="0-#ppt_w/2"/>
                                          </p:val>
                                        </p:tav>
                                        <p:tav tm="100000">
                                          <p:val>
                                            <p:strVal val="#ppt_x"/>
                                          </p:val>
                                        </p:tav>
                                      </p:tavLst>
                                    </p:anim>
                                    <p:anim calcmode="lin" valueType="num">
                                      <p:cBhvr additive="base">
                                        <p:cTn id="37" dur="500" fill="hold"/>
                                        <p:tgtEl>
                                          <p:spTgt spid="22"/>
                                        </p:tgtEl>
                                        <p:attrNameLst>
                                          <p:attrName>ppt_y</p:attrName>
                                        </p:attrNameLst>
                                      </p:cBhvr>
                                      <p:tavLst>
                                        <p:tav tm="0">
                                          <p:val>
                                            <p:strVal val="#ppt_y"/>
                                          </p:val>
                                        </p:tav>
                                        <p:tav tm="100000">
                                          <p:val>
                                            <p:strVal val="#ppt_y"/>
                                          </p:val>
                                        </p:tav>
                                      </p:tavLst>
                                    </p:anim>
                                  </p:childTnLst>
                                </p:cTn>
                              </p:par>
                              <p:par>
                                <p:cTn id="38" presetID="2" presetClass="entr" presetSubtype="2" fill="hold" grpId="0" nodeType="withEffect">
                                  <p:stCondLst>
                                    <p:cond delay="0"/>
                                  </p:stCondLst>
                                  <p:childTnLst>
                                    <p:set>
                                      <p:cBhvr>
                                        <p:cTn id="39" dur="1" fill="hold">
                                          <p:stCondLst>
                                            <p:cond delay="0"/>
                                          </p:stCondLst>
                                        </p:cTn>
                                        <p:tgtEl>
                                          <p:spTgt spid="21"/>
                                        </p:tgtEl>
                                        <p:attrNameLst>
                                          <p:attrName>style.visibility</p:attrName>
                                        </p:attrNameLst>
                                      </p:cBhvr>
                                      <p:to>
                                        <p:strVal val="visible"/>
                                      </p:to>
                                    </p:set>
                                    <p:anim calcmode="lin" valueType="num">
                                      <p:cBhvr additive="base">
                                        <p:cTn id="40" dur="500" fill="hold"/>
                                        <p:tgtEl>
                                          <p:spTgt spid="21"/>
                                        </p:tgtEl>
                                        <p:attrNameLst>
                                          <p:attrName>ppt_x</p:attrName>
                                        </p:attrNameLst>
                                      </p:cBhvr>
                                      <p:tavLst>
                                        <p:tav tm="0">
                                          <p:val>
                                            <p:strVal val="1+#ppt_w/2"/>
                                          </p:val>
                                        </p:tav>
                                        <p:tav tm="100000">
                                          <p:val>
                                            <p:strVal val="#ppt_x"/>
                                          </p:val>
                                        </p:tav>
                                      </p:tavLst>
                                    </p:anim>
                                    <p:anim calcmode="lin" valueType="num">
                                      <p:cBhvr additive="base">
                                        <p:cTn id="41" dur="500" fill="hold"/>
                                        <p:tgtEl>
                                          <p:spTgt spid="21"/>
                                        </p:tgtEl>
                                        <p:attrNameLst>
                                          <p:attrName>ppt_y</p:attrName>
                                        </p:attrNameLst>
                                      </p:cBhvr>
                                      <p:tavLst>
                                        <p:tav tm="0">
                                          <p:val>
                                            <p:strVal val="#ppt_y"/>
                                          </p:val>
                                        </p:tav>
                                        <p:tav tm="100000">
                                          <p:val>
                                            <p:strVal val="#ppt_y"/>
                                          </p:val>
                                        </p:tav>
                                      </p:tavLst>
                                    </p:anim>
                                  </p:childTnLst>
                                </p:cTn>
                              </p:par>
                            </p:childTnLst>
                          </p:cTn>
                        </p:par>
                        <p:par>
                          <p:cTn id="42" fill="hold">
                            <p:stCondLst>
                              <p:cond delay="2500"/>
                            </p:stCondLst>
                            <p:childTnLst>
                              <p:par>
                                <p:cTn id="43" presetID="42" presetClass="entr" presetSubtype="0" fill="hold" nodeType="afterEffect">
                                  <p:stCondLst>
                                    <p:cond delay="0"/>
                                  </p:stCondLst>
                                  <p:childTnLst>
                                    <p:set>
                                      <p:cBhvr>
                                        <p:cTn id="44" dur="1" fill="hold">
                                          <p:stCondLst>
                                            <p:cond delay="0"/>
                                          </p:stCondLst>
                                        </p:cTn>
                                        <p:tgtEl>
                                          <p:spTgt spid="17"/>
                                        </p:tgtEl>
                                        <p:attrNameLst>
                                          <p:attrName>style.visibility</p:attrName>
                                        </p:attrNameLst>
                                      </p:cBhvr>
                                      <p:to>
                                        <p:strVal val="visible"/>
                                      </p:to>
                                    </p:set>
                                    <p:animEffect transition="in" filter="fade">
                                      <p:cBhvr>
                                        <p:cTn id="45" dur="1000"/>
                                        <p:tgtEl>
                                          <p:spTgt spid="17"/>
                                        </p:tgtEl>
                                      </p:cBhvr>
                                    </p:animEffect>
                                    <p:anim calcmode="lin" valueType="num">
                                      <p:cBhvr>
                                        <p:cTn id="46" dur="1000" fill="hold"/>
                                        <p:tgtEl>
                                          <p:spTgt spid="17"/>
                                        </p:tgtEl>
                                        <p:attrNameLst>
                                          <p:attrName>ppt_x</p:attrName>
                                        </p:attrNameLst>
                                      </p:cBhvr>
                                      <p:tavLst>
                                        <p:tav tm="0">
                                          <p:val>
                                            <p:strVal val="#ppt_x"/>
                                          </p:val>
                                        </p:tav>
                                        <p:tav tm="100000">
                                          <p:val>
                                            <p:strVal val="#ppt_x"/>
                                          </p:val>
                                        </p:tav>
                                      </p:tavLst>
                                    </p:anim>
                                    <p:anim calcmode="lin" valueType="num">
                                      <p:cBhvr>
                                        <p:cTn id="47" dur="1000" fill="hold"/>
                                        <p:tgtEl>
                                          <p:spTgt spid="1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3" grpId="0"/>
      <p:bldP spid="6" grpId="0"/>
      <p:bldP spid="21"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2212213" y="1716020"/>
            <a:ext cx="1338975" cy="1338801"/>
            <a:chOff x="-2196752" y="3010846"/>
            <a:chExt cx="1106591" cy="1106447"/>
          </a:xfrm>
        </p:grpSpPr>
        <p:grpSp>
          <p:nvGrpSpPr>
            <p:cNvPr id="3" name="组合 2"/>
            <p:cNvGrpSpPr/>
            <p:nvPr/>
          </p:nvGrpSpPr>
          <p:grpSpPr>
            <a:xfrm>
              <a:off x="-2196752" y="3010846"/>
              <a:ext cx="1106591" cy="1106447"/>
              <a:chOff x="304800" y="673100"/>
              <a:chExt cx="4000500" cy="4000500"/>
            </a:xfrm>
            <a:effectLst>
              <a:outerShdw blurRad="444500" dist="254000" dir="8100000" algn="tr" rotWithShape="0">
                <a:prstClr val="black">
                  <a:alpha val="50000"/>
                </a:prstClr>
              </a:outerShdw>
            </a:effectLst>
          </p:grpSpPr>
          <p:sp>
            <p:nvSpPr>
              <p:cNvPr id="5" name="同心圆 4"/>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ea typeface="微软雅黑" pitchFamily="34" charset="-122"/>
                </a:endParaRPr>
              </a:p>
            </p:txBody>
          </p:sp>
          <p:sp>
            <p:nvSpPr>
              <p:cNvPr id="6" name="椭圆 5"/>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itchFamily="34" charset="-122"/>
                </a:endParaRPr>
              </a:p>
            </p:txBody>
          </p:sp>
        </p:grpSp>
        <p:sp>
          <p:nvSpPr>
            <p:cNvPr id="4" name="Freeform 177"/>
            <p:cNvSpPr>
              <a:spLocks noEditPoints="1"/>
            </p:cNvSpPr>
            <p:nvPr/>
          </p:nvSpPr>
          <p:spPr bwMode="auto">
            <a:xfrm>
              <a:off x="-1941975" y="3242617"/>
              <a:ext cx="575927" cy="582920"/>
            </a:xfrm>
            <a:custGeom>
              <a:avLst/>
              <a:gdLst>
                <a:gd name="T0" fmla="*/ 46 w 69"/>
                <a:gd name="T1" fmla="*/ 16 h 70"/>
                <a:gd name="T2" fmla="*/ 46 w 69"/>
                <a:gd name="T3" fmla="*/ 34 h 70"/>
                <a:gd name="T4" fmla="*/ 55 w 69"/>
                <a:gd name="T5" fmla="*/ 25 h 70"/>
                <a:gd name="T6" fmla="*/ 46 w 69"/>
                <a:gd name="T7" fmla="*/ 16 h 70"/>
                <a:gd name="T8" fmla="*/ 61 w 69"/>
                <a:gd name="T9" fmla="*/ 9 h 70"/>
                <a:gd name="T10" fmla="*/ 29 w 69"/>
                <a:gd name="T11" fmla="*/ 9 h 70"/>
                <a:gd name="T12" fmla="*/ 26 w 69"/>
                <a:gd name="T13" fmla="*/ 37 h 70"/>
                <a:gd name="T14" fmla="*/ 20 w 69"/>
                <a:gd name="T15" fmla="*/ 43 h 70"/>
                <a:gd name="T16" fmla="*/ 27 w 69"/>
                <a:gd name="T17" fmla="*/ 50 h 70"/>
                <a:gd name="T18" fmla="*/ 33 w 69"/>
                <a:gd name="T19" fmla="*/ 44 h 70"/>
                <a:gd name="T20" fmla="*/ 61 w 69"/>
                <a:gd name="T21" fmla="*/ 41 h 70"/>
                <a:gd name="T22" fmla="*/ 61 w 69"/>
                <a:gd name="T23" fmla="*/ 9 h 70"/>
                <a:gd name="T24" fmla="*/ 34 w 69"/>
                <a:gd name="T25" fmla="*/ 36 h 70"/>
                <a:gd name="T26" fmla="*/ 34 w 69"/>
                <a:gd name="T27" fmla="*/ 14 h 70"/>
                <a:gd name="T28" fmla="*/ 56 w 69"/>
                <a:gd name="T29" fmla="*/ 14 h 70"/>
                <a:gd name="T30" fmla="*/ 56 w 69"/>
                <a:gd name="T31" fmla="*/ 36 h 70"/>
                <a:gd name="T32" fmla="*/ 34 w 69"/>
                <a:gd name="T33" fmla="*/ 36 h 70"/>
                <a:gd name="T34" fmla="*/ 17 w 69"/>
                <a:gd name="T35" fmla="*/ 43 h 70"/>
                <a:gd name="T36" fmla="*/ 0 w 69"/>
                <a:gd name="T37" fmla="*/ 58 h 70"/>
                <a:gd name="T38" fmla="*/ 11 w 69"/>
                <a:gd name="T39" fmla="*/ 70 h 70"/>
                <a:gd name="T40" fmla="*/ 27 w 69"/>
                <a:gd name="T41" fmla="*/ 52 h 70"/>
                <a:gd name="T42" fmla="*/ 17 w 69"/>
                <a:gd name="T43" fmla="*/ 43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69" h="70">
                  <a:moveTo>
                    <a:pt x="46" y="16"/>
                  </a:moveTo>
                  <a:cubicBezTo>
                    <a:pt x="50" y="21"/>
                    <a:pt x="52" y="26"/>
                    <a:pt x="46" y="34"/>
                  </a:cubicBezTo>
                  <a:cubicBezTo>
                    <a:pt x="51" y="34"/>
                    <a:pt x="55" y="30"/>
                    <a:pt x="55" y="25"/>
                  </a:cubicBezTo>
                  <a:cubicBezTo>
                    <a:pt x="55" y="20"/>
                    <a:pt x="51" y="16"/>
                    <a:pt x="46" y="16"/>
                  </a:cubicBezTo>
                  <a:close/>
                  <a:moveTo>
                    <a:pt x="61" y="9"/>
                  </a:moveTo>
                  <a:cubicBezTo>
                    <a:pt x="52" y="0"/>
                    <a:pt x="38" y="0"/>
                    <a:pt x="29" y="9"/>
                  </a:cubicBezTo>
                  <a:cubicBezTo>
                    <a:pt x="22" y="16"/>
                    <a:pt x="21" y="28"/>
                    <a:pt x="26" y="37"/>
                  </a:cubicBezTo>
                  <a:cubicBezTo>
                    <a:pt x="20" y="43"/>
                    <a:pt x="20" y="43"/>
                    <a:pt x="20" y="43"/>
                  </a:cubicBezTo>
                  <a:cubicBezTo>
                    <a:pt x="27" y="50"/>
                    <a:pt x="27" y="50"/>
                    <a:pt x="27" y="50"/>
                  </a:cubicBezTo>
                  <a:cubicBezTo>
                    <a:pt x="33" y="44"/>
                    <a:pt x="33" y="44"/>
                    <a:pt x="33" y="44"/>
                  </a:cubicBezTo>
                  <a:cubicBezTo>
                    <a:pt x="42" y="49"/>
                    <a:pt x="53" y="48"/>
                    <a:pt x="61" y="41"/>
                  </a:cubicBezTo>
                  <a:cubicBezTo>
                    <a:pt x="69" y="32"/>
                    <a:pt x="69" y="18"/>
                    <a:pt x="61" y="9"/>
                  </a:cubicBezTo>
                  <a:close/>
                  <a:moveTo>
                    <a:pt x="34" y="36"/>
                  </a:moveTo>
                  <a:cubicBezTo>
                    <a:pt x="28" y="30"/>
                    <a:pt x="28" y="20"/>
                    <a:pt x="34" y="14"/>
                  </a:cubicBezTo>
                  <a:cubicBezTo>
                    <a:pt x="40" y="8"/>
                    <a:pt x="50" y="8"/>
                    <a:pt x="56" y="14"/>
                  </a:cubicBezTo>
                  <a:cubicBezTo>
                    <a:pt x="62" y="20"/>
                    <a:pt x="62" y="30"/>
                    <a:pt x="56" y="36"/>
                  </a:cubicBezTo>
                  <a:cubicBezTo>
                    <a:pt x="50" y="42"/>
                    <a:pt x="40" y="42"/>
                    <a:pt x="34" y="36"/>
                  </a:cubicBezTo>
                  <a:close/>
                  <a:moveTo>
                    <a:pt x="17" y="43"/>
                  </a:moveTo>
                  <a:cubicBezTo>
                    <a:pt x="0" y="58"/>
                    <a:pt x="0" y="58"/>
                    <a:pt x="0" y="58"/>
                  </a:cubicBezTo>
                  <a:cubicBezTo>
                    <a:pt x="11" y="70"/>
                    <a:pt x="11" y="70"/>
                    <a:pt x="11" y="70"/>
                  </a:cubicBezTo>
                  <a:cubicBezTo>
                    <a:pt x="27" y="52"/>
                    <a:pt x="27" y="52"/>
                    <a:pt x="27" y="52"/>
                  </a:cubicBezTo>
                  <a:lnTo>
                    <a:pt x="17" y="43"/>
                  </a:lnTo>
                  <a:close/>
                </a:path>
              </a:pathLst>
            </a:custGeom>
            <a:solidFill>
              <a:srgbClr val="007A37"/>
            </a:solidFill>
            <a:ln>
              <a:noFill/>
            </a:ln>
            <a:extLst/>
          </p:spPr>
          <p:txBody>
            <a:bodyPr vert="horz" wrap="square" lIns="68580" tIns="34290" rIns="68580" bIns="34290" numCol="1" anchor="t" anchorCtr="0" compatLnSpc="1">
              <a:prstTxWarp prst="textNoShape">
                <a:avLst/>
              </a:prstTxWarp>
            </a:bodyPr>
            <a:lstStyle/>
            <a:p>
              <a:endParaRPr lang="zh-CN" altLang="en-US"/>
            </a:p>
          </p:txBody>
        </p:sp>
      </p:grpSp>
      <p:sp>
        <p:nvSpPr>
          <p:cNvPr id="7" name="矩形 6"/>
          <p:cNvSpPr/>
          <p:nvPr/>
        </p:nvSpPr>
        <p:spPr>
          <a:xfrm>
            <a:off x="0" y="2398121"/>
            <a:ext cx="1980000" cy="90000"/>
          </a:xfrm>
          <a:prstGeom prst="rect">
            <a:avLst/>
          </a:prstGeom>
          <a:solidFill>
            <a:srgbClr val="007A3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sp>
        <p:nvSpPr>
          <p:cNvPr id="8" name="矩形 7"/>
          <p:cNvSpPr/>
          <p:nvPr/>
        </p:nvSpPr>
        <p:spPr>
          <a:xfrm>
            <a:off x="3779912" y="2398121"/>
            <a:ext cx="5364088" cy="90000"/>
          </a:xfrm>
          <a:prstGeom prst="rect">
            <a:avLst/>
          </a:prstGeom>
          <a:solidFill>
            <a:srgbClr val="007A3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sp>
        <p:nvSpPr>
          <p:cNvPr id="9" name="TextBox 19"/>
          <p:cNvSpPr txBox="1"/>
          <p:nvPr/>
        </p:nvSpPr>
        <p:spPr>
          <a:xfrm>
            <a:off x="3740030" y="1594416"/>
            <a:ext cx="3371436" cy="646331"/>
          </a:xfrm>
          <a:prstGeom prst="rect">
            <a:avLst/>
          </a:prstGeom>
          <a:noFill/>
        </p:spPr>
        <p:txBody>
          <a:bodyPr wrap="none" rtlCol="0">
            <a:spAutoFit/>
          </a:bodyPr>
          <a:lstStyle/>
          <a:p>
            <a:r>
              <a:rPr lang="en-US" altLang="zh-CN" sz="3600" b="1" dirty="0">
                <a:latin typeface="微软雅黑" pitchFamily="34" charset="-122"/>
                <a:ea typeface="微软雅黑" pitchFamily="34" charset="-122"/>
              </a:rPr>
              <a:t>4.</a:t>
            </a:r>
            <a:r>
              <a:rPr lang="zh-CN" altLang="en-US" sz="3600" b="1" dirty="0">
                <a:latin typeface="微软雅黑" pitchFamily="34" charset="-122"/>
                <a:ea typeface="微软雅黑" pitchFamily="34" charset="-122"/>
              </a:rPr>
              <a:t>工作存在不足</a:t>
            </a:r>
          </a:p>
        </p:txBody>
      </p:sp>
      <p:sp>
        <p:nvSpPr>
          <p:cNvPr id="10" name="TextBox 28"/>
          <p:cNvSpPr txBox="1"/>
          <p:nvPr/>
        </p:nvSpPr>
        <p:spPr>
          <a:xfrm>
            <a:off x="3744569" y="2602528"/>
            <a:ext cx="2082621" cy="338554"/>
          </a:xfrm>
          <a:prstGeom prst="rect">
            <a:avLst/>
          </a:prstGeom>
          <a:noFill/>
        </p:spPr>
        <p:txBody>
          <a:bodyPr wrap="none" rtlCol="0">
            <a:spAutoFit/>
          </a:bodyPr>
          <a:lstStyle/>
          <a:p>
            <a:pPr marL="457200" indent="-457200">
              <a:buFont typeface="Wingdings" pitchFamily="2" charset="2"/>
              <a:buChar char="Ø"/>
            </a:pPr>
            <a:r>
              <a:rPr lang="zh-CN" altLang="en-US" sz="1600" dirty="0">
                <a:solidFill>
                  <a:srgbClr val="000000"/>
                </a:solidFill>
                <a:latin typeface="微软雅黑" pitchFamily="34" charset="-122"/>
                <a:ea typeface="微软雅黑" pitchFamily="34" charset="-122"/>
              </a:rPr>
              <a:t>请在此输入内容</a:t>
            </a:r>
          </a:p>
        </p:txBody>
      </p:sp>
      <p:sp>
        <p:nvSpPr>
          <p:cNvPr id="11" name="TextBox 29"/>
          <p:cNvSpPr txBox="1"/>
          <p:nvPr/>
        </p:nvSpPr>
        <p:spPr>
          <a:xfrm>
            <a:off x="5981575" y="2602528"/>
            <a:ext cx="2082621" cy="338554"/>
          </a:xfrm>
          <a:prstGeom prst="rect">
            <a:avLst/>
          </a:prstGeom>
          <a:noFill/>
        </p:spPr>
        <p:txBody>
          <a:bodyPr wrap="none" rtlCol="0">
            <a:spAutoFit/>
          </a:bodyPr>
          <a:lstStyle/>
          <a:p>
            <a:pPr marL="457200" indent="-457200">
              <a:buFont typeface="Wingdings" pitchFamily="2" charset="2"/>
              <a:buChar char="Ø"/>
            </a:pPr>
            <a:r>
              <a:rPr lang="zh-CN" altLang="en-US" sz="1600" dirty="0">
                <a:solidFill>
                  <a:srgbClr val="000000"/>
                </a:solidFill>
                <a:latin typeface="微软雅黑" pitchFamily="34" charset="-122"/>
                <a:ea typeface="微软雅黑" pitchFamily="34" charset="-122"/>
              </a:rPr>
              <a:t>请在此输入内容</a:t>
            </a:r>
          </a:p>
        </p:txBody>
      </p:sp>
      <p:sp>
        <p:nvSpPr>
          <p:cNvPr id="12" name="TextBox 30"/>
          <p:cNvSpPr txBox="1"/>
          <p:nvPr/>
        </p:nvSpPr>
        <p:spPr>
          <a:xfrm>
            <a:off x="3744569" y="3025284"/>
            <a:ext cx="2082621" cy="338554"/>
          </a:xfrm>
          <a:prstGeom prst="rect">
            <a:avLst/>
          </a:prstGeom>
          <a:noFill/>
        </p:spPr>
        <p:txBody>
          <a:bodyPr wrap="none" rtlCol="0">
            <a:spAutoFit/>
          </a:bodyPr>
          <a:lstStyle/>
          <a:p>
            <a:pPr marL="457200" indent="-457200">
              <a:buFont typeface="Wingdings" pitchFamily="2" charset="2"/>
              <a:buChar char="Ø"/>
            </a:pPr>
            <a:r>
              <a:rPr lang="zh-CN" altLang="en-US" sz="1600" dirty="0">
                <a:solidFill>
                  <a:srgbClr val="000000"/>
                </a:solidFill>
                <a:latin typeface="微软雅黑" pitchFamily="34" charset="-122"/>
                <a:ea typeface="微软雅黑" pitchFamily="34" charset="-122"/>
              </a:rPr>
              <a:t>请在此输入内容</a:t>
            </a:r>
          </a:p>
        </p:txBody>
      </p:sp>
      <p:sp>
        <p:nvSpPr>
          <p:cNvPr id="13" name="TextBox 31"/>
          <p:cNvSpPr txBox="1"/>
          <p:nvPr/>
        </p:nvSpPr>
        <p:spPr>
          <a:xfrm>
            <a:off x="5981575" y="3025284"/>
            <a:ext cx="2082621" cy="338554"/>
          </a:xfrm>
          <a:prstGeom prst="rect">
            <a:avLst/>
          </a:prstGeom>
          <a:noFill/>
        </p:spPr>
        <p:txBody>
          <a:bodyPr wrap="none" rtlCol="0">
            <a:spAutoFit/>
          </a:bodyPr>
          <a:lstStyle/>
          <a:p>
            <a:pPr marL="457200" indent="-457200">
              <a:buFont typeface="Wingdings" pitchFamily="2" charset="2"/>
              <a:buChar char="Ø"/>
            </a:pPr>
            <a:r>
              <a:rPr lang="zh-CN" altLang="en-US" sz="1600" dirty="0">
                <a:solidFill>
                  <a:srgbClr val="000000"/>
                </a:solidFill>
                <a:latin typeface="微软雅黑" pitchFamily="34" charset="-122"/>
                <a:ea typeface="微软雅黑" pitchFamily="34" charset="-122"/>
              </a:rPr>
              <a:t>请在此输入内容</a:t>
            </a:r>
          </a:p>
        </p:txBody>
      </p:sp>
    </p:spTree>
    <p:extLst>
      <p:ext uri="{BB962C8B-B14F-4D97-AF65-F5344CB8AC3E}">
        <p14:creationId xmlns:p14="http://schemas.microsoft.com/office/powerpoint/2010/main" val="3933390430"/>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advTm="0">
        <p15:prstTrans prst="wind"/>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par>
                                <p:cTn id="10" presetID="14" presetClass="entr" presetSubtype="10" fill="hold" grpId="0" nodeType="with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randombar(horizontal)">
                                      <p:cBhvr>
                                        <p:cTn id="12" dur="500"/>
                                        <p:tgtEl>
                                          <p:spTgt spid="13"/>
                                        </p:tgtEl>
                                      </p:cBhvr>
                                    </p:animEffect>
                                  </p:childTnLst>
                                </p:cTn>
                              </p:par>
                            </p:childTnLst>
                          </p:cTn>
                        </p:par>
                        <p:par>
                          <p:cTn id="13" fill="hold">
                            <p:stCondLst>
                              <p:cond delay="500"/>
                            </p:stCondLst>
                            <p:childTnLst>
                              <p:par>
                                <p:cTn id="14" presetID="22" presetClass="entr" presetSubtype="8" fill="hold" grpId="0" nodeType="after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wipe(left)">
                                      <p:cBhvr>
                                        <p:cTn id="16" dur="500"/>
                                        <p:tgtEl>
                                          <p:spTgt spid="8"/>
                                        </p:tgtEl>
                                      </p:cBhvr>
                                    </p:animEffect>
                                  </p:childTnLst>
                                </p:cTn>
                              </p:par>
                              <p:par>
                                <p:cTn id="17" presetID="22" presetClass="entr" presetSubtype="2" fill="hold" grpId="0" nodeType="with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ipe(right)">
                                      <p:cBhvr>
                                        <p:cTn id="19" dur="500"/>
                                        <p:tgtEl>
                                          <p:spTgt spid="7"/>
                                        </p:tgtEl>
                                      </p:cBhvr>
                                    </p:animEffect>
                                  </p:childTnLst>
                                </p:cTn>
                              </p:par>
                            </p:childTnLst>
                          </p:cTn>
                        </p:par>
                        <p:par>
                          <p:cTn id="20" fill="hold">
                            <p:stCondLst>
                              <p:cond delay="1000"/>
                            </p:stCondLst>
                            <p:childTnLst>
                              <p:par>
                                <p:cTn id="21" presetID="56" presetClass="entr" presetSubtype="0" fill="hold" grpId="0" nodeType="afterEffect">
                                  <p:stCondLst>
                                    <p:cond delay="0"/>
                                  </p:stCondLst>
                                  <p:iterate type="lt">
                                    <p:tmPct val="10000"/>
                                  </p:iterate>
                                  <p:childTnLst>
                                    <p:set>
                                      <p:cBhvr>
                                        <p:cTn id="22" dur="1" fill="hold">
                                          <p:stCondLst>
                                            <p:cond delay="0"/>
                                          </p:stCondLst>
                                        </p:cTn>
                                        <p:tgtEl>
                                          <p:spTgt spid="9"/>
                                        </p:tgtEl>
                                        <p:attrNameLst>
                                          <p:attrName>style.visibility</p:attrName>
                                        </p:attrNameLst>
                                      </p:cBhvr>
                                      <p:to>
                                        <p:strVal val="visible"/>
                                      </p:to>
                                    </p:set>
                                    <p:anim by="(-#ppt_w*2)" calcmode="lin" valueType="num">
                                      <p:cBhvr rctx="PPT">
                                        <p:cTn id="23" dur="500" autoRev="1" fill="hold">
                                          <p:stCondLst>
                                            <p:cond delay="0"/>
                                          </p:stCondLst>
                                        </p:cTn>
                                        <p:tgtEl>
                                          <p:spTgt spid="9"/>
                                        </p:tgtEl>
                                        <p:attrNameLst>
                                          <p:attrName>ppt_w</p:attrName>
                                        </p:attrNameLst>
                                      </p:cBhvr>
                                    </p:anim>
                                    <p:anim by="(#ppt_w*0.50)" calcmode="lin" valueType="num">
                                      <p:cBhvr>
                                        <p:cTn id="24" dur="500" decel="50000" autoRev="1" fill="hold">
                                          <p:stCondLst>
                                            <p:cond delay="0"/>
                                          </p:stCondLst>
                                        </p:cTn>
                                        <p:tgtEl>
                                          <p:spTgt spid="9"/>
                                        </p:tgtEl>
                                        <p:attrNameLst>
                                          <p:attrName>ppt_x</p:attrName>
                                        </p:attrNameLst>
                                      </p:cBhvr>
                                    </p:anim>
                                    <p:anim from="(-#ppt_h/2)" to="(#ppt_y)" calcmode="lin" valueType="num">
                                      <p:cBhvr>
                                        <p:cTn id="25" dur="1000" fill="hold">
                                          <p:stCondLst>
                                            <p:cond delay="0"/>
                                          </p:stCondLst>
                                        </p:cTn>
                                        <p:tgtEl>
                                          <p:spTgt spid="9"/>
                                        </p:tgtEl>
                                        <p:attrNameLst>
                                          <p:attrName>ppt_y</p:attrName>
                                        </p:attrNameLst>
                                      </p:cBhvr>
                                    </p:anim>
                                    <p:animRot by="21600000">
                                      <p:cBhvr>
                                        <p:cTn id="26" dur="1000" fill="hold">
                                          <p:stCondLst>
                                            <p:cond delay="0"/>
                                          </p:stCondLst>
                                        </p:cTn>
                                        <p:tgtEl>
                                          <p:spTgt spid="9"/>
                                        </p:tgtEl>
                                        <p:attrNameLst>
                                          <p:attrName>r</p:attrName>
                                        </p:attrNameLst>
                                      </p:cBhvr>
                                    </p:animRot>
                                  </p:childTnLst>
                                </p:cTn>
                              </p:par>
                              <p:par>
                                <p:cTn id="27" presetID="41" presetClass="entr" presetSubtype="0" fill="hold" grpId="1" nodeType="withEffect">
                                  <p:stCondLst>
                                    <p:cond delay="0"/>
                                  </p:stCondLst>
                                  <p:iterate type="lt">
                                    <p:tmPct val="10000"/>
                                  </p:iterate>
                                  <p:childTnLst>
                                    <p:set>
                                      <p:cBhvr>
                                        <p:cTn id="28" dur="1" fill="hold">
                                          <p:stCondLst>
                                            <p:cond delay="0"/>
                                          </p:stCondLst>
                                        </p:cTn>
                                        <p:tgtEl>
                                          <p:spTgt spid="9"/>
                                        </p:tgtEl>
                                        <p:attrNameLst>
                                          <p:attrName>style.visibility</p:attrName>
                                        </p:attrNameLst>
                                      </p:cBhvr>
                                      <p:to>
                                        <p:strVal val="visible"/>
                                      </p:to>
                                    </p:set>
                                    <p:anim calcmode="lin" valueType="num">
                                      <p:cBhvr>
                                        <p:cTn id="29" dur="1000" fill="hold"/>
                                        <p:tgtEl>
                                          <p:spTgt spid="9"/>
                                        </p:tgtEl>
                                        <p:attrNameLst>
                                          <p:attrName>ppt_x</p:attrName>
                                        </p:attrNameLst>
                                      </p:cBhvr>
                                      <p:tavLst>
                                        <p:tav tm="0">
                                          <p:val>
                                            <p:strVal val="#ppt_x"/>
                                          </p:val>
                                        </p:tav>
                                        <p:tav tm="50000">
                                          <p:val>
                                            <p:strVal val="#ppt_x+.1"/>
                                          </p:val>
                                        </p:tav>
                                        <p:tav tm="100000">
                                          <p:val>
                                            <p:strVal val="#ppt_x"/>
                                          </p:val>
                                        </p:tav>
                                      </p:tavLst>
                                    </p:anim>
                                    <p:anim calcmode="lin" valueType="num">
                                      <p:cBhvr>
                                        <p:cTn id="30" dur="1000" fill="hold"/>
                                        <p:tgtEl>
                                          <p:spTgt spid="9"/>
                                        </p:tgtEl>
                                        <p:attrNameLst>
                                          <p:attrName>ppt_y</p:attrName>
                                        </p:attrNameLst>
                                      </p:cBhvr>
                                      <p:tavLst>
                                        <p:tav tm="0">
                                          <p:val>
                                            <p:strVal val="#ppt_y"/>
                                          </p:val>
                                        </p:tav>
                                        <p:tav tm="100000">
                                          <p:val>
                                            <p:strVal val="#ppt_y"/>
                                          </p:val>
                                        </p:tav>
                                      </p:tavLst>
                                    </p:anim>
                                    <p:anim calcmode="lin" valueType="num">
                                      <p:cBhvr>
                                        <p:cTn id="31" dur="1000" fill="hold"/>
                                        <p:tgtEl>
                                          <p:spTgt spid="9"/>
                                        </p:tgtEl>
                                        <p:attrNameLst>
                                          <p:attrName>ppt_h</p:attrName>
                                        </p:attrNameLst>
                                      </p:cBhvr>
                                      <p:tavLst>
                                        <p:tav tm="0">
                                          <p:val>
                                            <p:strVal val="#ppt_h/10"/>
                                          </p:val>
                                        </p:tav>
                                        <p:tav tm="50000">
                                          <p:val>
                                            <p:strVal val="#ppt_h+.01"/>
                                          </p:val>
                                        </p:tav>
                                        <p:tav tm="100000">
                                          <p:val>
                                            <p:strVal val="#ppt_h"/>
                                          </p:val>
                                        </p:tav>
                                      </p:tavLst>
                                    </p:anim>
                                    <p:anim calcmode="lin" valueType="num">
                                      <p:cBhvr>
                                        <p:cTn id="32" dur="1000" fill="hold"/>
                                        <p:tgtEl>
                                          <p:spTgt spid="9"/>
                                        </p:tgtEl>
                                        <p:attrNameLst>
                                          <p:attrName>ppt_w</p:attrName>
                                        </p:attrNameLst>
                                      </p:cBhvr>
                                      <p:tavLst>
                                        <p:tav tm="0">
                                          <p:val>
                                            <p:strVal val="#ppt_w/10"/>
                                          </p:val>
                                        </p:tav>
                                        <p:tav tm="50000">
                                          <p:val>
                                            <p:strVal val="#ppt_w+.01"/>
                                          </p:val>
                                        </p:tav>
                                        <p:tav tm="100000">
                                          <p:val>
                                            <p:strVal val="#ppt_w"/>
                                          </p:val>
                                        </p:tav>
                                      </p:tavLst>
                                    </p:anim>
                                    <p:animEffect transition="in" filter="fade">
                                      <p:cBhvr>
                                        <p:cTn id="33" dur="1000" tmFilter="0,0; .5, 1; 1, 1"/>
                                        <p:tgtEl>
                                          <p:spTgt spid="9"/>
                                        </p:tgtEl>
                                      </p:cBhvr>
                                    </p:animEffect>
                                  </p:childTnLst>
                                </p:cTn>
                              </p:par>
                            </p:childTnLst>
                          </p:cTn>
                        </p:par>
                        <p:par>
                          <p:cTn id="34" fill="hold">
                            <p:stCondLst>
                              <p:cond delay="2700"/>
                            </p:stCondLst>
                            <p:childTnLst>
                              <p:par>
                                <p:cTn id="35" presetID="14" presetClass="entr" presetSubtype="10" fill="hold" grpId="0" nodeType="afterEffect">
                                  <p:stCondLst>
                                    <p:cond delay="0"/>
                                  </p:stCondLst>
                                  <p:childTnLst>
                                    <p:set>
                                      <p:cBhvr>
                                        <p:cTn id="36" dur="1" fill="hold">
                                          <p:stCondLst>
                                            <p:cond delay="0"/>
                                          </p:stCondLst>
                                        </p:cTn>
                                        <p:tgtEl>
                                          <p:spTgt spid="10"/>
                                        </p:tgtEl>
                                        <p:attrNameLst>
                                          <p:attrName>style.visibility</p:attrName>
                                        </p:attrNameLst>
                                      </p:cBhvr>
                                      <p:to>
                                        <p:strVal val="visible"/>
                                      </p:to>
                                    </p:set>
                                    <p:animEffect transition="in" filter="randombar(horizontal)">
                                      <p:cBhvr>
                                        <p:cTn id="37" dur="500"/>
                                        <p:tgtEl>
                                          <p:spTgt spid="10"/>
                                        </p:tgtEl>
                                      </p:cBhvr>
                                    </p:animEffect>
                                  </p:childTnLst>
                                </p:cTn>
                              </p:par>
                              <p:par>
                                <p:cTn id="38" presetID="14" presetClass="entr" presetSubtype="10" fill="hold" grpId="0" nodeType="withEffect">
                                  <p:stCondLst>
                                    <p:cond delay="0"/>
                                  </p:stCondLst>
                                  <p:childTnLst>
                                    <p:set>
                                      <p:cBhvr>
                                        <p:cTn id="39" dur="1" fill="hold">
                                          <p:stCondLst>
                                            <p:cond delay="0"/>
                                          </p:stCondLst>
                                        </p:cTn>
                                        <p:tgtEl>
                                          <p:spTgt spid="11"/>
                                        </p:tgtEl>
                                        <p:attrNameLst>
                                          <p:attrName>style.visibility</p:attrName>
                                        </p:attrNameLst>
                                      </p:cBhvr>
                                      <p:to>
                                        <p:strVal val="visible"/>
                                      </p:to>
                                    </p:set>
                                    <p:animEffect transition="in" filter="randombar(horizontal)">
                                      <p:cBhvr>
                                        <p:cTn id="40" dur="500"/>
                                        <p:tgtEl>
                                          <p:spTgt spid="11"/>
                                        </p:tgtEl>
                                      </p:cBhvr>
                                    </p:animEffect>
                                  </p:childTnLst>
                                </p:cTn>
                              </p:par>
                              <p:par>
                                <p:cTn id="41" presetID="14" presetClass="entr" presetSubtype="10" fill="hold" grpId="0" nodeType="withEffect">
                                  <p:stCondLst>
                                    <p:cond delay="0"/>
                                  </p:stCondLst>
                                  <p:childTnLst>
                                    <p:set>
                                      <p:cBhvr>
                                        <p:cTn id="42" dur="1" fill="hold">
                                          <p:stCondLst>
                                            <p:cond delay="0"/>
                                          </p:stCondLst>
                                        </p:cTn>
                                        <p:tgtEl>
                                          <p:spTgt spid="12"/>
                                        </p:tgtEl>
                                        <p:attrNameLst>
                                          <p:attrName>style.visibility</p:attrName>
                                        </p:attrNameLst>
                                      </p:cBhvr>
                                      <p:to>
                                        <p:strVal val="visible"/>
                                      </p:to>
                                    </p:set>
                                    <p:animEffect transition="in" filter="randombar(horizontal)">
                                      <p:cBhvr>
                                        <p:cTn id="43"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p:bldP spid="9" grpId="1"/>
      <p:bldP spid="10" grpId="0"/>
      <p:bldP spid="11" grpId="0"/>
      <p:bldP spid="12" grpId="0"/>
      <p:bldP spid="13"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10"/>
          <p:cNvSpPr txBox="1">
            <a:spLocks noChangeArrowheads="1"/>
          </p:cNvSpPr>
          <p:nvPr/>
        </p:nvSpPr>
        <p:spPr bwMode="auto">
          <a:xfrm>
            <a:off x="971600" y="208664"/>
            <a:ext cx="3510057" cy="3462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1" tIns="34285" rIns="68571" bIns="34285">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r>
              <a:rPr lang="zh-CN" altLang="en-US" sz="1800" b="1" dirty="0">
                <a:solidFill>
                  <a:schemeClr val="tx1">
                    <a:lumMod val="75000"/>
                    <a:lumOff val="25000"/>
                  </a:schemeClr>
                </a:solidFill>
                <a:latin typeface="微软雅黑" panose="020B0503020204020204" pitchFamily="34" charset="-122"/>
                <a:ea typeface="微软雅黑" panose="020B0503020204020204" pitchFamily="34" charset="-122"/>
              </a:rPr>
              <a:t>添加文字内容</a:t>
            </a:r>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rPr>
              <a:t>（文字可以编辑）</a:t>
            </a:r>
            <a:endPar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endParaRPr>
          </a:p>
        </p:txBody>
      </p:sp>
      <p:grpSp>
        <p:nvGrpSpPr>
          <p:cNvPr id="3" name="组合 2"/>
          <p:cNvGrpSpPr/>
          <p:nvPr/>
        </p:nvGrpSpPr>
        <p:grpSpPr>
          <a:xfrm>
            <a:off x="1162957" y="1131590"/>
            <a:ext cx="2011893" cy="2011893"/>
            <a:chOff x="304800" y="673100"/>
            <a:chExt cx="4000500" cy="4000500"/>
          </a:xfrm>
          <a:effectLst>
            <a:outerShdw blurRad="444500" dist="254000" dir="8100000" algn="tr" rotWithShape="0">
              <a:prstClr val="black">
                <a:alpha val="50000"/>
              </a:prstClr>
            </a:outerShdw>
          </a:effectLst>
        </p:grpSpPr>
        <p:sp>
          <p:nvSpPr>
            <p:cNvPr id="5" name="同心圆 4"/>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6" name="椭圆 5"/>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7" name="组合 6"/>
          <p:cNvGrpSpPr/>
          <p:nvPr/>
        </p:nvGrpSpPr>
        <p:grpSpPr>
          <a:xfrm>
            <a:off x="2772690" y="1131590"/>
            <a:ext cx="2011893" cy="2011893"/>
            <a:chOff x="304800" y="673100"/>
            <a:chExt cx="4000500" cy="4000500"/>
          </a:xfrm>
          <a:effectLst>
            <a:outerShdw blurRad="444500" dist="254000" dir="8100000" algn="tr" rotWithShape="0">
              <a:prstClr val="black">
                <a:alpha val="50000"/>
              </a:prstClr>
            </a:outerShdw>
          </a:effectLst>
        </p:grpSpPr>
        <p:sp>
          <p:nvSpPr>
            <p:cNvPr id="8" name="同心圆 7"/>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9" name="椭圆 8"/>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0" name="组合 9"/>
          <p:cNvGrpSpPr/>
          <p:nvPr/>
        </p:nvGrpSpPr>
        <p:grpSpPr>
          <a:xfrm>
            <a:off x="4382423" y="1131590"/>
            <a:ext cx="2011893" cy="2011893"/>
            <a:chOff x="304800" y="673100"/>
            <a:chExt cx="4000500" cy="4000500"/>
          </a:xfrm>
          <a:effectLst>
            <a:outerShdw blurRad="444500" dist="254000" dir="8100000" algn="tr" rotWithShape="0">
              <a:prstClr val="black">
                <a:alpha val="50000"/>
              </a:prstClr>
            </a:outerShdw>
          </a:effectLst>
        </p:grpSpPr>
        <p:sp>
          <p:nvSpPr>
            <p:cNvPr id="11" name="同心圆 10"/>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2" name="椭圆 11"/>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3" name="组合 12"/>
          <p:cNvGrpSpPr/>
          <p:nvPr/>
        </p:nvGrpSpPr>
        <p:grpSpPr>
          <a:xfrm>
            <a:off x="5992157" y="1131590"/>
            <a:ext cx="2011893" cy="2011893"/>
            <a:chOff x="304800" y="673100"/>
            <a:chExt cx="4000500" cy="4000500"/>
          </a:xfrm>
          <a:effectLst>
            <a:outerShdw blurRad="444500" dist="254000" dir="8100000" algn="tr" rotWithShape="0">
              <a:prstClr val="black">
                <a:alpha val="50000"/>
              </a:prstClr>
            </a:outerShdw>
          </a:effectLst>
        </p:grpSpPr>
        <p:sp>
          <p:nvSpPr>
            <p:cNvPr id="14" name="同心圆 13"/>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5" name="椭圆 14"/>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6" name="TextBox 20"/>
          <p:cNvSpPr txBox="1"/>
          <p:nvPr/>
        </p:nvSpPr>
        <p:spPr>
          <a:xfrm>
            <a:off x="1691680" y="1778991"/>
            <a:ext cx="954107" cy="784830"/>
          </a:xfrm>
          <a:prstGeom prst="rect">
            <a:avLst/>
          </a:prstGeom>
          <a:noFill/>
        </p:spPr>
        <p:txBody>
          <a:bodyPr wrap="none" rtlCol="0">
            <a:spAutoFit/>
          </a:bodyPr>
          <a:lstStyle/>
          <a:p>
            <a:pPr>
              <a:lnSpc>
                <a:spcPct val="150000"/>
              </a:lnSpc>
            </a:pPr>
            <a:r>
              <a:rPr lang="zh-CN" altLang="en-US" sz="1500" b="1" dirty="0">
                <a:solidFill>
                  <a:srgbClr val="008A3E"/>
                </a:solidFill>
                <a:latin typeface="微软雅黑" pitchFamily="34" charset="-122"/>
                <a:ea typeface="微软雅黑" pitchFamily="34" charset="-122"/>
              </a:rPr>
              <a:t>点击输入</a:t>
            </a:r>
            <a:endParaRPr lang="en-US" altLang="zh-CN" sz="1500" b="1" dirty="0">
              <a:solidFill>
                <a:srgbClr val="008A3E"/>
              </a:solidFill>
              <a:latin typeface="微软雅黑" pitchFamily="34" charset="-122"/>
              <a:ea typeface="微软雅黑" pitchFamily="34" charset="-122"/>
            </a:endParaRPr>
          </a:p>
          <a:p>
            <a:pPr>
              <a:lnSpc>
                <a:spcPct val="150000"/>
              </a:lnSpc>
            </a:pPr>
            <a:r>
              <a:rPr lang="zh-CN" altLang="en-US" sz="1500" b="1" dirty="0">
                <a:solidFill>
                  <a:srgbClr val="008A3E"/>
                </a:solidFill>
                <a:latin typeface="微软雅黑" pitchFamily="34" charset="-122"/>
                <a:ea typeface="微软雅黑" pitchFamily="34" charset="-122"/>
              </a:rPr>
              <a:t>标题文本</a:t>
            </a:r>
          </a:p>
        </p:txBody>
      </p:sp>
      <p:sp>
        <p:nvSpPr>
          <p:cNvPr id="17" name="TextBox 21"/>
          <p:cNvSpPr txBox="1"/>
          <p:nvPr/>
        </p:nvSpPr>
        <p:spPr>
          <a:xfrm>
            <a:off x="3247907" y="1778991"/>
            <a:ext cx="954107" cy="784830"/>
          </a:xfrm>
          <a:prstGeom prst="rect">
            <a:avLst/>
          </a:prstGeom>
          <a:noFill/>
        </p:spPr>
        <p:txBody>
          <a:bodyPr wrap="none" rtlCol="0">
            <a:spAutoFit/>
          </a:bodyPr>
          <a:lstStyle/>
          <a:p>
            <a:pPr>
              <a:lnSpc>
                <a:spcPct val="150000"/>
              </a:lnSpc>
            </a:pPr>
            <a:r>
              <a:rPr lang="zh-CN" altLang="en-US" sz="1500" b="1" dirty="0">
                <a:solidFill>
                  <a:srgbClr val="008A3E"/>
                </a:solidFill>
                <a:latin typeface="微软雅黑" pitchFamily="34" charset="-122"/>
                <a:ea typeface="微软雅黑" pitchFamily="34" charset="-122"/>
              </a:rPr>
              <a:t>点击输入</a:t>
            </a:r>
            <a:endParaRPr lang="en-US" altLang="zh-CN" sz="1500" b="1" dirty="0">
              <a:solidFill>
                <a:srgbClr val="008A3E"/>
              </a:solidFill>
              <a:latin typeface="微软雅黑" pitchFamily="34" charset="-122"/>
              <a:ea typeface="微软雅黑" pitchFamily="34" charset="-122"/>
            </a:endParaRPr>
          </a:p>
          <a:p>
            <a:pPr>
              <a:lnSpc>
                <a:spcPct val="150000"/>
              </a:lnSpc>
            </a:pPr>
            <a:r>
              <a:rPr lang="zh-CN" altLang="en-US" sz="1500" b="1" dirty="0">
                <a:solidFill>
                  <a:srgbClr val="008A3E"/>
                </a:solidFill>
                <a:latin typeface="微软雅黑" pitchFamily="34" charset="-122"/>
                <a:ea typeface="微软雅黑" pitchFamily="34" charset="-122"/>
              </a:rPr>
              <a:t>标题文本</a:t>
            </a:r>
          </a:p>
        </p:txBody>
      </p:sp>
      <p:sp>
        <p:nvSpPr>
          <p:cNvPr id="18" name="TextBox 22"/>
          <p:cNvSpPr txBox="1"/>
          <p:nvPr/>
        </p:nvSpPr>
        <p:spPr>
          <a:xfrm>
            <a:off x="4893034" y="1778991"/>
            <a:ext cx="954107" cy="784830"/>
          </a:xfrm>
          <a:prstGeom prst="rect">
            <a:avLst/>
          </a:prstGeom>
          <a:noFill/>
        </p:spPr>
        <p:txBody>
          <a:bodyPr wrap="none" rtlCol="0">
            <a:spAutoFit/>
          </a:bodyPr>
          <a:lstStyle/>
          <a:p>
            <a:pPr>
              <a:lnSpc>
                <a:spcPct val="150000"/>
              </a:lnSpc>
            </a:pPr>
            <a:r>
              <a:rPr lang="zh-CN" altLang="en-US" sz="1500" b="1" dirty="0">
                <a:solidFill>
                  <a:srgbClr val="008A3E"/>
                </a:solidFill>
                <a:latin typeface="微软雅黑" pitchFamily="34" charset="-122"/>
                <a:ea typeface="微软雅黑" pitchFamily="34" charset="-122"/>
              </a:rPr>
              <a:t>点击输入</a:t>
            </a:r>
            <a:endParaRPr lang="en-US" altLang="zh-CN" sz="1500" b="1" dirty="0">
              <a:solidFill>
                <a:srgbClr val="008A3E"/>
              </a:solidFill>
              <a:latin typeface="微软雅黑" pitchFamily="34" charset="-122"/>
              <a:ea typeface="微软雅黑" pitchFamily="34" charset="-122"/>
            </a:endParaRPr>
          </a:p>
          <a:p>
            <a:pPr>
              <a:lnSpc>
                <a:spcPct val="150000"/>
              </a:lnSpc>
            </a:pPr>
            <a:r>
              <a:rPr lang="zh-CN" altLang="en-US" sz="1500" b="1" dirty="0">
                <a:solidFill>
                  <a:srgbClr val="008A3E"/>
                </a:solidFill>
                <a:latin typeface="微软雅黑" pitchFamily="34" charset="-122"/>
                <a:ea typeface="微软雅黑" pitchFamily="34" charset="-122"/>
              </a:rPr>
              <a:t>标题文本</a:t>
            </a:r>
          </a:p>
        </p:txBody>
      </p:sp>
      <p:sp>
        <p:nvSpPr>
          <p:cNvPr id="19" name="TextBox 23"/>
          <p:cNvSpPr txBox="1"/>
          <p:nvPr/>
        </p:nvSpPr>
        <p:spPr>
          <a:xfrm>
            <a:off x="6500060" y="1778991"/>
            <a:ext cx="954107" cy="784830"/>
          </a:xfrm>
          <a:prstGeom prst="rect">
            <a:avLst/>
          </a:prstGeom>
          <a:noFill/>
        </p:spPr>
        <p:txBody>
          <a:bodyPr wrap="none" rtlCol="0">
            <a:spAutoFit/>
          </a:bodyPr>
          <a:lstStyle/>
          <a:p>
            <a:pPr>
              <a:lnSpc>
                <a:spcPct val="150000"/>
              </a:lnSpc>
            </a:pPr>
            <a:r>
              <a:rPr lang="zh-CN" altLang="en-US" sz="1500" b="1" dirty="0">
                <a:solidFill>
                  <a:srgbClr val="008A3E"/>
                </a:solidFill>
                <a:latin typeface="微软雅黑" pitchFamily="34" charset="-122"/>
                <a:ea typeface="微软雅黑" pitchFamily="34" charset="-122"/>
              </a:rPr>
              <a:t>点击输入</a:t>
            </a:r>
            <a:endParaRPr lang="en-US" altLang="zh-CN" sz="1500" b="1" dirty="0">
              <a:solidFill>
                <a:srgbClr val="008A3E"/>
              </a:solidFill>
              <a:latin typeface="微软雅黑" pitchFamily="34" charset="-122"/>
              <a:ea typeface="微软雅黑" pitchFamily="34" charset="-122"/>
            </a:endParaRPr>
          </a:p>
          <a:p>
            <a:pPr>
              <a:lnSpc>
                <a:spcPct val="150000"/>
              </a:lnSpc>
            </a:pPr>
            <a:r>
              <a:rPr lang="zh-CN" altLang="en-US" sz="1500" b="1" dirty="0">
                <a:solidFill>
                  <a:srgbClr val="008A3E"/>
                </a:solidFill>
                <a:latin typeface="微软雅黑" pitchFamily="34" charset="-122"/>
                <a:ea typeface="微软雅黑" pitchFamily="34" charset="-122"/>
              </a:rPr>
              <a:t>标题文本</a:t>
            </a:r>
          </a:p>
        </p:txBody>
      </p:sp>
      <p:sp>
        <p:nvSpPr>
          <p:cNvPr id="20" name="椭圆 19"/>
          <p:cNvSpPr/>
          <p:nvPr/>
        </p:nvSpPr>
        <p:spPr>
          <a:xfrm>
            <a:off x="4575050" y="2784269"/>
            <a:ext cx="500908" cy="500908"/>
          </a:xfrm>
          <a:prstGeom prst="ellipse">
            <a:avLst/>
          </a:prstGeom>
          <a:solidFill>
            <a:srgbClr val="008A3E"/>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椭圆 20"/>
          <p:cNvSpPr/>
          <p:nvPr/>
        </p:nvSpPr>
        <p:spPr>
          <a:xfrm>
            <a:off x="5717380" y="3008580"/>
            <a:ext cx="274777" cy="274777"/>
          </a:xfrm>
          <a:prstGeom prst="ellipse">
            <a:avLst/>
          </a:prstGeom>
          <a:solidFill>
            <a:srgbClr val="008A3E"/>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椭圆 21"/>
          <p:cNvSpPr/>
          <p:nvPr/>
        </p:nvSpPr>
        <p:spPr>
          <a:xfrm>
            <a:off x="2552263" y="3008939"/>
            <a:ext cx="274777" cy="274777"/>
          </a:xfrm>
          <a:prstGeom prst="ellipse">
            <a:avLst/>
          </a:prstGeom>
          <a:solidFill>
            <a:srgbClr val="008A3E"/>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椭圆 22"/>
          <p:cNvSpPr/>
          <p:nvPr/>
        </p:nvSpPr>
        <p:spPr>
          <a:xfrm>
            <a:off x="2255929" y="3127278"/>
            <a:ext cx="137389" cy="137389"/>
          </a:xfrm>
          <a:prstGeom prst="ellipse">
            <a:avLst/>
          </a:prstGeom>
          <a:solidFill>
            <a:srgbClr val="008A3E"/>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椭圆 23"/>
          <p:cNvSpPr/>
          <p:nvPr/>
        </p:nvSpPr>
        <p:spPr>
          <a:xfrm>
            <a:off x="6175518" y="3013599"/>
            <a:ext cx="274777" cy="274777"/>
          </a:xfrm>
          <a:prstGeom prst="ellipse">
            <a:avLst/>
          </a:prstGeom>
          <a:solidFill>
            <a:srgbClr val="008A3E"/>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椭圆 24"/>
          <p:cNvSpPr/>
          <p:nvPr/>
        </p:nvSpPr>
        <p:spPr>
          <a:xfrm>
            <a:off x="3062244" y="3006094"/>
            <a:ext cx="137389" cy="137389"/>
          </a:xfrm>
          <a:prstGeom prst="ellipse">
            <a:avLst/>
          </a:prstGeom>
          <a:solidFill>
            <a:srgbClr val="008A3E"/>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椭圆 25"/>
          <p:cNvSpPr/>
          <p:nvPr/>
        </p:nvSpPr>
        <p:spPr>
          <a:xfrm>
            <a:off x="6553278" y="3137501"/>
            <a:ext cx="137389" cy="137389"/>
          </a:xfrm>
          <a:prstGeom prst="ellipse">
            <a:avLst/>
          </a:prstGeom>
          <a:solidFill>
            <a:srgbClr val="008A3E"/>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椭圆 26"/>
          <p:cNvSpPr/>
          <p:nvPr/>
        </p:nvSpPr>
        <p:spPr>
          <a:xfrm>
            <a:off x="3850333" y="3040705"/>
            <a:ext cx="250454" cy="250454"/>
          </a:xfrm>
          <a:prstGeom prst="ellipse">
            <a:avLst/>
          </a:prstGeom>
          <a:solidFill>
            <a:srgbClr val="008A3E"/>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椭圆 27"/>
          <p:cNvSpPr/>
          <p:nvPr/>
        </p:nvSpPr>
        <p:spPr>
          <a:xfrm>
            <a:off x="6726981" y="3007298"/>
            <a:ext cx="274777" cy="274777"/>
          </a:xfrm>
          <a:prstGeom prst="ellipse">
            <a:avLst/>
          </a:prstGeom>
          <a:solidFill>
            <a:srgbClr val="008A3E"/>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椭圆 28"/>
          <p:cNvSpPr/>
          <p:nvPr/>
        </p:nvSpPr>
        <p:spPr>
          <a:xfrm>
            <a:off x="4151556" y="3015353"/>
            <a:ext cx="274777" cy="274777"/>
          </a:xfrm>
          <a:prstGeom prst="ellipse">
            <a:avLst/>
          </a:prstGeom>
          <a:solidFill>
            <a:srgbClr val="008A3E"/>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椭圆 29"/>
          <p:cNvSpPr/>
          <p:nvPr/>
        </p:nvSpPr>
        <p:spPr>
          <a:xfrm>
            <a:off x="7359742" y="3064489"/>
            <a:ext cx="137389" cy="137389"/>
          </a:xfrm>
          <a:prstGeom prst="ellipse">
            <a:avLst/>
          </a:prstGeom>
          <a:solidFill>
            <a:srgbClr val="008A3E"/>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椭圆 30"/>
          <p:cNvSpPr/>
          <p:nvPr/>
        </p:nvSpPr>
        <p:spPr>
          <a:xfrm>
            <a:off x="5900741" y="2824795"/>
            <a:ext cx="274777" cy="274777"/>
          </a:xfrm>
          <a:prstGeom prst="ellipse">
            <a:avLst/>
          </a:prstGeom>
          <a:solidFill>
            <a:srgbClr val="008A3E"/>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椭圆 31"/>
          <p:cNvSpPr/>
          <p:nvPr/>
        </p:nvSpPr>
        <p:spPr>
          <a:xfrm>
            <a:off x="2070359" y="3137785"/>
            <a:ext cx="137389" cy="137389"/>
          </a:xfrm>
          <a:prstGeom prst="ellipse">
            <a:avLst/>
          </a:prstGeom>
          <a:solidFill>
            <a:srgbClr val="008A3E"/>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椭圆 32"/>
          <p:cNvSpPr/>
          <p:nvPr/>
        </p:nvSpPr>
        <p:spPr>
          <a:xfrm>
            <a:off x="4506355" y="2860892"/>
            <a:ext cx="137389" cy="137389"/>
          </a:xfrm>
          <a:prstGeom prst="ellipse">
            <a:avLst/>
          </a:prstGeom>
          <a:solidFill>
            <a:srgbClr val="008A3E"/>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070C0"/>
              </a:solidFill>
            </a:endParaRPr>
          </a:p>
        </p:txBody>
      </p:sp>
      <p:sp>
        <p:nvSpPr>
          <p:cNvPr id="34" name="椭圆 33"/>
          <p:cNvSpPr/>
          <p:nvPr/>
        </p:nvSpPr>
        <p:spPr>
          <a:xfrm>
            <a:off x="3206031" y="2952739"/>
            <a:ext cx="322151" cy="322151"/>
          </a:xfrm>
          <a:prstGeom prst="ellipse">
            <a:avLst/>
          </a:prstGeom>
          <a:solidFill>
            <a:srgbClr val="008A3E"/>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椭圆 34"/>
          <p:cNvSpPr/>
          <p:nvPr/>
        </p:nvSpPr>
        <p:spPr>
          <a:xfrm>
            <a:off x="5075958" y="3005476"/>
            <a:ext cx="274777" cy="274777"/>
          </a:xfrm>
          <a:prstGeom prst="ellipse">
            <a:avLst/>
          </a:prstGeom>
          <a:solidFill>
            <a:srgbClr val="008A3E"/>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椭圆 35"/>
          <p:cNvSpPr/>
          <p:nvPr/>
        </p:nvSpPr>
        <p:spPr>
          <a:xfrm>
            <a:off x="1206867" y="3008809"/>
            <a:ext cx="274777" cy="274777"/>
          </a:xfrm>
          <a:prstGeom prst="ellipse">
            <a:avLst/>
          </a:prstGeom>
          <a:solidFill>
            <a:srgbClr val="008A3E"/>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椭圆 36"/>
          <p:cNvSpPr/>
          <p:nvPr/>
        </p:nvSpPr>
        <p:spPr>
          <a:xfrm>
            <a:off x="921657" y="3140041"/>
            <a:ext cx="137389" cy="137389"/>
          </a:xfrm>
          <a:prstGeom prst="ellipse">
            <a:avLst/>
          </a:prstGeom>
          <a:solidFill>
            <a:srgbClr val="008A3E"/>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椭圆 37"/>
          <p:cNvSpPr/>
          <p:nvPr/>
        </p:nvSpPr>
        <p:spPr>
          <a:xfrm>
            <a:off x="2772349" y="2825538"/>
            <a:ext cx="274777" cy="274777"/>
          </a:xfrm>
          <a:prstGeom prst="ellipse">
            <a:avLst/>
          </a:prstGeom>
          <a:solidFill>
            <a:srgbClr val="008A3E"/>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椭圆 38"/>
          <p:cNvSpPr/>
          <p:nvPr/>
        </p:nvSpPr>
        <p:spPr>
          <a:xfrm>
            <a:off x="1690644" y="3061872"/>
            <a:ext cx="137389" cy="137389"/>
          </a:xfrm>
          <a:prstGeom prst="ellipse">
            <a:avLst/>
          </a:prstGeom>
          <a:solidFill>
            <a:srgbClr val="008A3E"/>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椭圆 39"/>
          <p:cNvSpPr/>
          <p:nvPr/>
        </p:nvSpPr>
        <p:spPr>
          <a:xfrm>
            <a:off x="6193490" y="2868087"/>
            <a:ext cx="137389" cy="137389"/>
          </a:xfrm>
          <a:prstGeom prst="ellipse">
            <a:avLst/>
          </a:prstGeom>
          <a:solidFill>
            <a:srgbClr val="008A3E"/>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椭圆 40"/>
          <p:cNvSpPr/>
          <p:nvPr/>
        </p:nvSpPr>
        <p:spPr>
          <a:xfrm>
            <a:off x="7730460" y="2999515"/>
            <a:ext cx="274777" cy="274777"/>
          </a:xfrm>
          <a:prstGeom prst="ellipse">
            <a:avLst/>
          </a:prstGeom>
          <a:solidFill>
            <a:srgbClr val="008A3E"/>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TextBox 46"/>
          <p:cNvSpPr txBox="1"/>
          <p:nvPr/>
        </p:nvSpPr>
        <p:spPr>
          <a:xfrm>
            <a:off x="2323584" y="3832087"/>
            <a:ext cx="4487644" cy="692497"/>
          </a:xfrm>
          <a:prstGeom prst="rect">
            <a:avLst/>
          </a:prstGeom>
          <a:noFill/>
        </p:spPr>
        <p:txBody>
          <a:bodyPr wrap="square" lIns="0" tIns="0" rIns="0" bIns="0" rtlCol="0">
            <a:spAutoFit/>
          </a:bodyPr>
          <a:lstStyle/>
          <a:p>
            <a:pPr algn="just">
              <a:lnSpc>
                <a:spcPct val="150000"/>
              </a:lnSpc>
            </a:pPr>
            <a:r>
              <a:rPr lang="zh-CN" altLang="en-US" sz="1000" dirty="0">
                <a:latin typeface="微软雅黑 Light" pitchFamily="34" charset="-122"/>
                <a:ea typeface="微软雅黑 Light" pitchFamily="34" charset="-122"/>
              </a:rPr>
              <a:t>点击输入简要文字内容，文字内容需概括精炼，不用多余的文字修饰，言简意赅的说明分项内容。点击输入简要文字内容，文字内容需概括精炼，不用多余的文字修饰，言简意赅的说明分项内容</a:t>
            </a:r>
            <a:r>
              <a:rPr lang="en-US" altLang="zh-CN" sz="1000" dirty="0">
                <a:latin typeface="微软雅黑 Light" pitchFamily="34" charset="-122"/>
                <a:ea typeface="微软雅黑 Light" pitchFamily="34" charset="-122"/>
              </a:rPr>
              <a:t>……</a:t>
            </a:r>
          </a:p>
        </p:txBody>
      </p:sp>
      <p:sp>
        <p:nvSpPr>
          <p:cNvPr id="43" name="Freeform 5"/>
          <p:cNvSpPr>
            <a:spLocks/>
          </p:cNvSpPr>
          <p:nvPr/>
        </p:nvSpPr>
        <p:spPr bwMode="auto">
          <a:xfrm>
            <a:off x="2018016" y="3836722"/>
            <a:ext cx="177720" cy="729369"/>
          </a:xfrm>
          <a:custGeom>
            <a:avLst/>
            <a:gdLst/>
            <a:ahLst/>
            <a:cxnLst/>
            <a:rect l="l" t="t" r="r" b="b"/>
            <a:pathLst>
              <a:path w="931331" h="3822203">
                <a:moveTo>
                  <a:pt x="931331" y="0"/>
                </a:moveTo>
                <a:lnTo>
                  <a:pt x="931331" y="43438"/>
                </a:lnTo>
                <a:lnTo>
                  <a:pt x="929692" y="43241"/>
                </a:lnTo>
                <a:cubicBezTo>
                  <a:pt x="720560" y="43241"/>
                  <a:pt x="548753" y="233651"/>
                  <a:pt x="531759" y="477070"/>
                </a:cubicBezTo>
                <a:cubicBezTo>
                  <a:pt x="531001" y="481589"/>
                  <a:pt x="530505" y="486178"/>
                  <a:pt x="530592" y="490864"/>
                </a:cubicBezTo>
                <a:lnTo>
                  <a:pt x="527965" y="521911"/>
                </a:lnTo>
                <a:cubicBezTo>
                  <a:pt x="527965" y="524355"/>
                  <a:pt x="527981" y="526795"/>
                  <a:pt x="528584" y="529223"/>
                </a:cubicBezTo>
                <a:cubicBezTo>
                  <a:pt x="525896" y="549213"/>
                  <a:pt x="525319" y="570030"/>
                  <a:pt x="525319" y="591585"/>
                </a:cubicBezTo>
                <a:lnTo>
                  <a:pt x="525319" y="1420695"/>
                </a:lnTo>
                <a:cubicBezTo>
                  <a:pt x="525319" y="1644311"/>
                  <a:pt x="418363" y="1909396"/>
                  <a:pt x="152419" y="1909396"/>
                </a:cubicBezTo>
                <a:lnTo>
                  <a:pt x="152419" y="1917007"/>
                </a:lnTo>
                <a:cubicBezTo>
                  <a:pt x="411268" y="1917007"/>
                  <a:pt x="525319" y="2180779"/>
                  <a:pt x="525319" y="2401508"/>
                </a:cubicBezTo>
                <a:lnTo>
                  <a:pt x="525319" y="3229831"/>
                </a:lnTo>
                <a:lnTo>
                  <a:pt x="528395" y="3285086"/>
                </a:lnTo>
                <a:lnTo>
                  <a:pt x="527965" y="3290166"/>
                </a:lnTo>
                <a:cubicBezTo>
                  <a:pt x="527965" y="3298449"/>
                  <a:pt x="528142" y="3306682"/>
                  <a:pt x="530049" y="3314794"/>
                </a:cubicBezTo>
                <a:cubicBezTo>
                  <a:pt x="529872" y="3323297"/>
                  <a:pt x="530775" y="3331587"/>
                  <a:pt x="532157" y="3339708"/>
                </a:cubicBezTo>
                <a:cubicBezTo>
                  <a:pt x="550979" y="3580884"/>
                  <a:pt x="721914" y="3768836"/>
                  <a:pt x="929692" y="3768836"/>
                </a:cubicBezTo>
                <a:cubicBezTo>
                  <a:pt x="930239" y="3768836"/>
                  <a:pt x="930786" y="3768835"/>
                  <a:pt x="931331" y="3768639"/>
                </a:cubicBezTo>
                <a:lnTo>
                  <a:pt x="931331" y="3822203"/>
                </a:lnTo>
                <a:cubicBezTo>
                  <a:pt x="739757" y="3822203"/>
                  <a:pt x="598112" y="3773911"/>
                  <a:pt x="507975" y="3678638"/>
                </a:cubicBezTo>
                <a:cubicBezTo>
                  <a:pt x="417575" y="3582577"/>
                  <a:pt x="372901" y="3410141"/>
                  <a:pt x="372901" y="3162642"/>
                </a:cubicBezTo>
                <a:lnTo>
                  <a:pt x="372901" y="2435365"/>
                </a:lnTo>
                <a:cubicBezTo>
                  <a:pt x="372901" y="2299674"/>
                  <a:pt x="350301" y="2189965"/>
                  <a:pt x="304838" y="2105453"/>
                </a:cubicBezTo>
                <a:cubicBezTo>
                  <a:pt x="260163" y="2021204"/>
                  <a:pt x="158200" y="1972649"/>
                  <a:pt x="0" y="1961888"/>
                </a:cubicBezTo>
                <a:lnTo>
                  <a:pt x="0" y="1860316"/>
                </a:lnTo>
                <a:cubicBezTo>
                  <a:pt x="146638" y="1837744"/>
                  <a:pt x="245710" y="1792339"/>
                  <a:pt x="296166" y="1724624"/>
                </a:cubicBezTo>
                <a:cubicBezTo>
                  <a:pt x="347410" y="1657434"/>
                  <a:pt x="372901" y="1544052"/>
                  <a:pt x="372901" y="1386838"/>
                </a:cubicBezTo>
                <a:lnTo>
                  <a:pt x="372901" y="659562"/>
                </a:lnTo>
                <a:cubicBezTo>
                  <a:pt x="372901" y="411275"/>
                  <a:pt x="417575" y="239626"/>
                  <a:pt x="507975" y="143566"/>
                </a:cubicBezTo>
                <a:cubicBezTo>
                  <a:pt x="598112" y="47505"/>
                  <a:pt x="739757" y="0"/>
                  <a:pt x="931331" y="0"/>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zh-CN" altLang="en-US" dirty="0">
              <a:ea typeface="微软雅黑" pitchFamily="34" charset="-122"/>
            </a:endParaRPr>
          </a:p>
        </p:txBody>
      </p:sp>
      <p:sp>
        <p:nvSpPr>
          <p:cNvPr id="44" name="Freeform 5"/>
          <p:cNvSpPr>
            <a:spLocks/>
          </p:cNvSpPr>
          <p:nvPr/>
        </p:nvSpPr>
        <p:spPr bwMode="auto">
          <a:xfrm flipH="1">
            <a:off x="6957280" y="3795215"/>
            <a:ext cx="177720" cy="729369"/>
          </a:xfrm>
          <a:custGeom>
            <a:avLst/>
            <a:gdLst/>
            <a:ahLst/>
            <a:cxnLst/>
            <a:rect l="l" t="t" r="r" b="b"/>
            <a:pathLst>
              <a:path w="931331" h="3822203">
                <a:moveTo>
                  <a:pt x="931331" y="0"/>
                </a:moveTo>
                <a:lnTo>
                  <a:pt x="931331" y="43438"/>
                </a:lnTo>
                <a:lnTo>
                  <a:pt x="929692" y="43241"/>
                </a:lnTo>
                <a:cubicBezTo>
                  <a:pt x="720560" y="43241"/>
                  <a:pt x="548753" y="233651"/>
                  <a:pt x="531759" y="477070"/>
                </a:cubicBezTo>
                <a:cubicBezTo>
                  <a:pt x="531001" y="481589"/>
                  <a:pt x="530505" y="486178"/>
                  <a:pt x="530592" y="490864"/>
                </a:cubicBezTo>
                <a:lnTo>
                  <a:pt x="527965" y="521911"/>
                </a:lnTo>
                <a:cubicBezTo>
                  <a:pt x="527965" y="524355"/>
                  <a:pt x="527981" y="526795"/>
                  <a:pt x="528584" y="529223"/>
                </a:cubicBezTo>
                <a:cubicBezTo>
                  <a:pt x="525896" y="549213"/>
                  <a:pt x="525319" y="570030"/>
                  <a:pt x="525319" y="591585"/>
                </a:cubicBezTo>
                <a:lnTo>
                  <a:pt x="525319" y="1420695"/>
                </a:lnTo>
                <a:cubicBezTo>
                  <a:pt x="525319" y="1644311"/>
                  <a:pt x="418363" y="1909396"/>
                  <a:pt x="152419" y="1909396"/>
                </a:cubicBezTo>
                <a:lnTo>
                  <a:pt x="152419" y="1917007"/>
                </a:lnTo>
                <a:cubicBezTo>
                  <a:pt x="411268" y="1917007"/>
                  <a:pt x="525319" y="2180779"/>
                  <a:pt x="525319" y="2401508"/>
                </a:cubicBezTo>
                <a:lnTo>
                  <a:pt x="525319" y="3229831"/>
                </a:lnTo>
                <a:lnTo>
                  <a:pt x="528395" y="3285086"/>
                </a:lnTo>
                <a:lnTo>
                  <a:pt x="527965" y="3290166"/>
                </a:lnTo>
                <a:cubicBezTo>
                  <a:pt x="527965" y="3298449"/>
                  <a:pt x="528142" y="3306682"/>
                  <a:pt x="530049" y="3314794"/>
                </a:cubicBezTo>
                <a:cubicBezTo>
                  <a:pt x="529872" y="3323297"/>
                  <a:pt x="530775" y="3331587"/>
                  <a:pt x="532157" y="3339708"/>
                </a:cubicBezTo>
                <a:cubicBezTo>
                  <a:pt x="550979" y="3580884"/>
                  <a:pt x="721914" y="3768836"/>
                  <a:pt x="929692" y="3768836"/>
                </a:cubicBezTo>
                <a:cubicBezTo>
                  <a:pt x="930239" y="3768836"/>
                  <a:pt x="930786" y="3768835"/>
                  <a:pt x="931331" y="3768639"/>
                </a:cubicBezTo>
                <a:lnTo>
                  <a:pt x="931331" y="3822203"/>
                </a:lnTo>
                <a:cubicBezTo>
                  <a:pt x="739757" y="3822203"/>
                  <a:pt x="598112" y="3773911"/>
                  <a:pt x="507975" y="3678638"/>
                </a:cubicBezTo>
                <a:cubicBezTo>
                  <a:pt x="417575" y="3582577"/>
                  <a:pt x="372901" y="3410141"/>
                  <a:pt x="372901" y="3162642"/>
                </a:cubicBezTo>
                <a:lnTo>
                  <a:pt x="372901" y="2435365"/>
                </a:lnTo>
                <a:cubicBezTo>
                  <a:pt x="372901" y="2299674"/>
                  <a:pt x="350301" y="2189965"/>
                  <a:pt x="304838" y="2105453"/>
                </a:cubicBezTo>
                <a:cubicBezTo>
                  <a:pt x="260163" y="2021204"/>
                  <a:pt x="158200" y="1972649"/>
                  <a:pt x="0" y="1961888"/>
                </a:cubicBezTo>
                <a:lnTo>
                  <a:pt x="0" y="1860316"/>
                </a:lnTo>
                <a:cubicBezTo>
                  <a:pt x="146638" y="1837744"/>
                  <a:pt x="245710" y="1792339"/>
                  <a:pt x="296166" y="1724624"/>
                </a:cubicBezTo>
                <a:cubicBezTo>
                  <a:pt x="347410" y="1657434"/>
                  <a:pt x="372901" y="1544052"/>
                  <a:pt x="372901" y="1386838"/>
                </a:cubicBezTo>
                <a:lnTo>
                  <a:pt x="372901" y="659562"/>
                </a:lnTo>
                <a:cubicBezTo>
                  <a:pt x="372901" y="411275"/>
                  <a:pt x="417575" y="239626"/>
                  <a:pt x="507975" y="143566"/>
                </a:cubicBezTo>
                <a:cubicBezTo>
                  <a:pt x="598112" y="47505"/>
                  <a:pt x="739757" y="0"/>
                  <a:pt x="931331" y="0"/>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zh-CN" altLang="en-US" dirty="0">
              <a:ea typeface="微软雅黑" pitchFamily="34" charset="-122"/>
            </a:endParaRPr>
          </a:p>
        </p:txBody>
      </p:sp>
    </p:spTree>
    <p:extLst>
      <p:ext uri="{BB962C8B-B14F-4D97-AF65-F5344CB8AC3E}">
        <p14:creationId xmlns:p14="http://schemas.microsoft.com/office/powerpoint/2010/main" val="3174576411"/>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par>
                              <p:cTn id="8" fill="hold">
                                <p:stCondLst>
                                  <p:cond delay="500"/>
                                </p:stCondLst>
                                <p:childTnLst>
                                  <p:par>
                                    <p:cTn id="9" presetID="2" presetClass="entr" presetSubtype="2" fill="hold" nodeType="afterEffect" p14:presetBounceEnd="40000">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14:bounceEnd="40000">
                                          <p:cBhvr additive="base">
                                            <p:cTn id="11" dur="500" fill="hold"/>
                                            <p:tgtEl>
                                              <p:spTgt spid="3"/>
                                            </p:tgtEl>
                                            <p:attrNameLst>
                                              <p:attrName>ppt_x</p:attrName>
                                            </p:attrNameLst>
                                          </p:cBhvr>
                                          <p:tavLst>
                                            <p:tav tm="0">
                                              <p:val>
                                                <p:strVal val="1+#ppt_w/2"/>
                                              </p:val>
                                            </p:tav>
                                            <p:tav tm="100000">
                                              <p:val>
                                                <p:strVal val="#ppt_x"/>
                                              </p:val>
                                            </p:tav>
                                          </p:tavLst>
                                        </p:anim>
                                        <p:anim calcmode="lin" valueType="num" p14:bounceEnd="40000">
                                          <p:cBhvr additive="base">
                                            <p:cTn id="12" dur="500" fill="hold"/>
                                            <p:tgtEl>
                                              <p:spTgt spid="3"/>
                                            </p:tgtEl>
                                            <p:attrNameLst>
                                              <p:attrName>ppt_y</p:attrName>
                                            </p:attrNameLst>
                                          </p:cBhvr>
                                          <p:tavLst>
                                            <p:tav tm="0">
                                              <p:val>
                                                <p:strVal val="#ppt_y"/>
                                              </p:val>
                                            </p:tav>
                                            <p:tav tm="100000">
                                              <p:val>
                                                <p:strVal val="#ppt_y"/>
                                              </p:val>
                                            </p:tav>
                                          </p:tavLst>
                                        </p:anim>
                                      </p:childTnLst>
                                    </p:cTn>
                                  </p:par>
                                  <p:par>
                                    <p:cTn id="13" presetID="2" presetClass="entr" presetSubtype="2" fill="hold" nodeType="withEffect" p14:presetBounceEnd="40000">
                                      <p:stCondLst>
                                        <p:cond delay="300"/>
                                      </p:stCondLst>
                                      <p:childTnLst>
                                        <p:set>
                                          <p:cBhvr>
                                            <p:cTn id="14" dur="1" fill="hold">
                                              <p:stCondLst>
                                                <p:cond delay="0"/>
                                              </p:stCondLst>
                                            </p:cTn>
                                            <p:tgtEl>
                                              <p:spTgt spid="7"/>
                                            </p:tgtEl>
                                            <p:attrNameLst>
                                              <p:attrName>style.visibility</p:attrName>
                                            </p:attrNameLst>
                                          </p:cBhvr>
                                          <p:to>
                                            <p:strVal val="visible"/>
                                          </p:to>
                                        </p:set>
                                        <p:anim calcmode="lin" valueType="num" p14:bounceEnd="40000">
                                          <p:cBhvr additive="base">
                                            <p:cTn id="15" dur="500" fill="hold"/>
                                            <p:tgtEl>
                                              <p:spTgt spid="7"/>
                                            </p:tgtEl>
                                            <p:attrNameLst>
                                              <p:attrName>ppt_x</p:attrName>
                                            </p:attrNameLst>
                                          </p:cBhvr>
                                          <p:tavLst>
                                            <p:tav tm="0">
                                              <p:val>
                                                <p:strVal val="1+#ppt_w/2"/>
                                              </p:val>
                                            </p:tav>
                                            <p:tav tm="100000">
                                              <p:val>
                                                <p:strVal val="#ppt_x"/>
                                              </p:val>
                                            </p:tav>
                                          </p:tavLst>
                                        </p:anim>
                                        <p:anim calcmode="lin" valueType="num" p14:bounceEnd="40000">
                                          <p:cBhvr additive="base">
                                            <p:cTn id="16" dur="500" fill="hold"/>
                                            <p:tgtEl>
                                              <p:spTgt spid="7"/>
                                            </p:tgtEl>
                                            <p:attrNameLst>
                                              <p:attrName>ppt_y</p:attrName>
                                            </p:attrNameLst>
                                          </p:cBhvr>
                                          <p:tavLst>
                                            <p:tav tm="0">
                                              <p:val>
                                                <p:strVal val="#ppt_y"/>
                                              </p:val>
                                            </p:tav>
                                            <p:tav tm="100000">
                                              <p:val>
                                                <p:strVal val="#ppt_y"/>
                                              </p:val>
                                            </p:tav>
                                          </p:tavLst>
                                        </p:anim>
                                      </p:childTnLst>
                                    </p:cTn>
                                  </p:par>
                                  <p:par>
                                    <p:cTn id="17" presetID="12" presetClass="entr" presetSubtype="8" fill="hold" grpId="0" nodeType="withEffect">
                                      <p:stCondLst>
                                        <p:cond delay="300"/>
                                      </p:stCondLst>
                                      <p:childTnLst>
                                        <p:set>
                                          <p:cBhvr>
                                            <p:cTn id="18" dur="1" fill="hold">
                                              <p:stCondLst>
                                                <p:cond delay="0"/>
                                              </p:stCondLst>
                                            </p:cTn>
                                            <p:tgtEl>
                                              <p:spTgt spid="16"/>
                                            </p:tgtEl>
                                            <p:attrNameLst>
                                              <p:attrName>style.visibility</p:attrName>
                                            </p:attrNameLst>
                                          </p:cBhvr>
                                          <p:to>
                                            <p:strVal val="visible"/>
                                          </p:to>
                                        </p:set>
                                        <p:anim calcmode="lin" valueType="num">
                                          <p:cBhvr additive="base">
                                            <p:cTn id="19" dur="500"/>
                                            <p:tgtEl>
                                              <p:spTgt spid="16"/>
                                            </p:tgtEl>
                                            <p:attrNameLst>
                                              <p:attrName>ppt_x</p:attrName>
                                            </p:attrNameLst>
                                          </p:cBhvr>
                                          <p:tavLst>
                                            <p:tav tm="0">
                                              <p:val>
                                                <p:strVal val="#ppt_x-#ppt_w*1.125000"/>
                                              </p:val>
                                            </p:tav>
                                            <p:tav tm="100000">
                                              <p:val>
                                                <p:strVal val="#ppt_x"/>
                                              </p:val>
                                            </p:tav>
                                          </p:tavLst>
                                        </p:anim>
                                        <p:animEffect transition="in" filter="wipe(right)">
                                          <p:cBhvr>
                                            <p:cTn id="20" dur="500"/>
                                            <p:tgtEl>
                                              <p:spTgt spid="16"/>
                                            </p:tgtEl>
                                          </p:cBhvr>
                                        </p:animEffect>
                                      </p:childTnLst>
                                    </p:cTn>
                                  </p:par>
                                  <p:par>
                                    <p:cTn id="21" presetID="2" presetClass="entr" presetSubtype="2" fill="hold" nodeType="withEffect" p14:presetBounceEnd="40000">
                                      <p:stCondLst>
                                        <p:cond delay="600"/>
                                      </p:stCondLst>
                                      <p:childTnLst>
                                        <p:set>
                                          <p:cBhvr>
                                            <p:cTn id="22" dur="1" fill="hold">
                                              <p:stCondLst>
                                                <p:cond delay="0"/>
                                              </p:stCondLst>
                                            </p:cTn>
                                            <p:tgtEl>
                                              <p:spTgt spid="10"/>
                                            </p:tgtEl>
                                            <p:attrNameLst>
                                              <p:attrName>style.visibility</p:attrName>
                                            </p:attrNameLst>
                                          </p:cBhvr>
                                          <p:to>
                                            <p:strVal val="visible"/>
                                          </p:to>
                                        </p:set>
                                        <p:anim calcmode="lin" valueType="num" p14:bounceEnd="40000">
                                          <p:cBhvr additive="base">
                                            <p:cTn id="23" dur="500" fill="hold"/>
                                            <p:tgtEl>
                                              <p:spTgt spid="10"/>
                                            </p:tgtEl>
                                            <p:attrNameLst>
                                              <p:attrName>ppt_x</p:attrName>
                                            </p:attrNameLst>
                                          </p:cBhvr>
                                          <p:tavLst>
                                            <p:tav tm="0">
                                              <p:val>
                                                <p:strVal val="1+#ppt_w/2"/>
                                              </p:val>
                                            </p:tav>
                                            <p:tav tm="100000">
                                              <p:val>
                                                <p:strVal val="#ppt_x"/>
                                              </p:val>
                                            </p:tav>
                                          </p:tavLst>
                                        </p:anim>
                                        <p:anim calcmode="lin" valueType="num" p14:bounceEnd="40000">
                                          <p:cBhvr additive="base">
                                            <p:cTn id="24" dur="500" fill="hold"/>
                                            <p:tgtEl>
                                              <p:spTgt spid="10"/>
                                            </p:tgtEl>
                                            <p:attrNameLst>
                                              <p:attrName>ppt_y</p:attrName>
                                            </p:attrNameLst>
                                          </p:cBhvr>
                                          <p:tavLst>
                                            <p:tav tm="0">
                                              <p:val>
                                                <p:strVal val="#ppt_y"/>
                                              </p:val>
                                            </p:tav>
                                            <p:tav tm="100000">
                                              <p:val>
                                                <p:strVal val="#ppt_y"/>
                                              </p:val>
                                            </p:tav>
                                          </p:tavLst>
                                        </p:anim>
                                      </p:childTnLst>
                                    </p:cTn>
                                  </p:par>
                                  <p:par>
                                    <p:cTn id="25" presetID="12" presetClass="entr" presetSubtype="8" fill="hold" grpId="0" nodeType="withEffect">
                                      <p:stCondLst>
                                        <p:cond delay="600"/>
                                      </p:stCondLst>
                                      <p:childTnLst>
                                        <p:set>
                                          <p:cBhvr>
                                            <p:cTn id="26" dur="1" fill="hold">
                                              <p:stCondLst>
                                                <p:cond delay="0"/>
                                              </p:stCondLst>
                                            </p:cTn>
                                            <p:tgtEl>
                                              <p:spTgt spid="17"/>
                                            </p:tgtEl>
                                            <p:attrNameLst>
                                              <p:attrName>style.visibility</p:attrName>
                                            </p:attrNameLst>
                                          </p:cBhvr>
                                          <p:to>
                                            <p:strVal val="visible"/>
                                          </p:to>
                                        </p:set>
                                        <p:anim calcmode="lin" valueType="num">
                                          <p:cBhvr additive="base">
                                            <p:cTn id="27" dur="500"/>
                                            <p:tgtEl>
                                              <p:spTgt spid="17"/>
                                            </p:tgtEl>
                                            <p:attrNameLst>
                                              <p:attrName>ppt_x</p:attrName>
                                            </p:attrNameLst>
                                          </p:cBhvr>
                                          <p:tavLst>
                                            <p:tav tm="0">
                                              <p:val>
                                                <p:strVal val="#ppt_x-#ppt_w*1.125000"/>
                                              </p:val>
                                            </p:tav>
                                            <p:tav tm="100000">
                                              <p:val>
                                                <p:strVal val="#ppt_x"/>
                                              </p:val>
                                            </p:tav>
                                          </p:tavLst>
                                        </p:anim>
                                        <p:animEffect transition="in" filter="wipe(right)">
                                          <p:cBhvr>
                                            <p:cTn id="28" dur="500"/>
                                            <p:tgtEl>
                                              <p:spTgt spid="17"/>
                                            </p:tgtEl>
                                          </p:cBhvr>
                                        </p:animEffect>
                                      </p:childTnLst>
                                    </p:cTn>
                                  </p:par>
                                  <p:par>
                                    <p:cTn id="29" presetID="2" presetClass="entr" presetSubtype="2" fill="hold" nodeType="withEffect" p14:presetBounceEnd="40000">
                                      <p:stCondLst>
                                        <p:cond delay="900"/>
                                      </p:stCondLst>
                                      <p:childTnLst>
                                        <p:set>
                                          <p:cBhvr>
                                            <p:cTn id="30" dur="1" fill="hold">
                                              <p:stCondLst>
                                                <p:cond delay="0"/>
                                              </p:stCondLst>
                                            </p:cTn>
                                            <p:tgtEl>
                                              <p:spTgt spid="13"/>
                                            </p:tgtEl>
                                            <p:attrNameLst>
                                              <p:attrName>style.visibility</p:attrName>
                                            </p:attrNameLst>
                                          </p:cBhvr>
                                          <p:to>
                                            <p:strVal val="visible"/>
                                          </p:to>
                                        </p:set>
                                        <p:anim calcmode="lin" valueType="num" p14:bounceEnd="40000">
                                          <p:cBhvr additive="base">
                                            <p:cTn id="31" dur="500" fill="hold"/>
                                            <p:tgtEl>
                                              <p:spTgt spid="13"/>
                                            </p:tgtEl>
                                            <p:attrNameLst>
                                              <p:attrName>ppt_x</p:attrName>
                                            </p:attrNameLst>
                                          </p:cBhvr>
                                          <p:tavLst>
                                            <p:tav tm="0">
                                              <p:val>
                                                <p:strVal val="1+#ppt_w/2"/>
                                              </p:val>
                                            </p:tav>
                                            <p:tav tm="100000">
                                              <p:val>
                                                <p:strVal val="#ppt_x"/>
                                              </p:val>
                                            </p:tav>
                                          </p:tavLst>
                                        </p:anim>
                                        <p:anim calcmode="lin" valueType="num" p14:bounceEnd="40000">
                                          <p:cBhvr additive="base">
                                            <p:cTn id="32" dur="500" fill="hold"/>
                                            <p:tgtEl>
                                              <p:spTgt spid="13"/>
                                            </p:tgtEl>
                                            <p:attrNameLst>
                                              <p:attrName>ppt_y</p:attrName>
                                            </p:attrNameLst>
                                          </p:cBhvr>
                                          <p:tavLst>
                                            <p:tav tm="0">
                                              <p:val>
                                                <p:strVal val="#ppt_y"/>
                                              </p:val>
                                            </p:tav>
                                            <p:tav tm="100000">
                                              <p:val>
                                                <p:strVal val="#ppt_y"/>
                                              </p:val>
                                            </p:tav>
                                          </p:tavLst>
                                        </p:anim>
                                      </p:childTnLst>
                                    </p:cTn>
                                  </p:par>
                                  <p:par>
                                    <p:cTn id="33" presetID="12" presetClass="entr" presetSubtype="8" fill="hold" grpId="0" nodeType="withEffect">
                                      <p:stCondLst>
                                        <p:cond delay="900"/>
                                      </p:stCondLst>
                                      <p:childTnLst>
                                        <p:set>
                                          <p:cBhvr>
                                            <p:cTn id="34" dur="1" fill="hold">
                                              <p:stCondLst>
                                                <p:cond delay="0"/>
                                              </p:stCondLst>
                                            </p:cTn>
                                            <p:tgtEl>
                                              <p:spTgt spid="18"/>
                                            </p:tgtEl>
                                            <p:attrNameLst>
                                              <p:attrName>style.visibility</p:attrName>
                                            </p:attrNameLst>
                                          </p:cBhvr>
                                          <p:to>
                                            <p:strVal val="visible"/>
                                          </p:to>
                                        </p:set>
                                        <p:anim calcmode="lin" valueType="num">
                                          <p:cBhvr additive="base">
                                            <p:cTn id="35" dur="500"/>
                                            <p:tgtEl>
                                              <p:spTgt spid="18"/>
                                            </p:tgtEl>
                                            <p:attrNameLst>
                                              <p:attrName>ppt_x</p:attrName>
                                            </p:attrNameLst>
                                          </p:cBhvr>
                                          <p:tavLst>
                                            <p:tav tm="0">
                                              <p:val>
                                                <p:strVal val="#ppt_x-#ppt_w*1.125000"/>
                                              </p:val>
                                            </p:tav>
                                            <p:tav tm="100000">
                                              <p:val>
                                                <p:strVal val="#ppt_x"/>
                                              </p:val>
                                            </p:tav>
                                          </p:tavLst>
                                        </p:anim>
                                        <p:animEffect transition="in" filter="wipe(right)">
                                          <p:cBhvr>
                                            <p:cTn id="36" dur="500"/>
                                            <p:tgtEl>
                                              <p:spTgt spid="18"/>
                                            </p:tgtEl>
                                          </p:cBhvr>
                                        </p:animEffect>
                                      </p:childTnLst>
                                    </p:cTn>
                                  </p:par>
                                  <p:par>
                                    <p:cTn id="37" presetID="12" presetClass="entr" presetSubtype="8" fill="hold" grpId="0" nodeType="withEffect">
                                      <p:stCondLst>
                                        <p:cond delay="1200"/>
                                      </p:stCondLst>
                                      <p:childTnLst>
                                        <p:set>
                                          <p:cBhvr>
                                            <p:cTn id="38" dur="1" fill="hold">
                                              <p:stCondLst>
                                                <p:cond delay="0"/>
                                              </p:stCondLst>
                                            </p:cTn>
                                            <p:tgtEl>
                                              <p:spTgt spid="19"/>
                                            </p:tgtEl>
                                            <p:attrNameLst>
                                              <p:attrName>style.visibility</p:attrName>
                                            </p:attrNameLst>
                                          </p:cBhvr>
                                          <p:to>
                                            <p:strVal val="visible"/>
                                          </p:to>
                                        </p:set>
                                        <p:anim calcmode="lin" valueType="num">
                                          <p:cBhvr additive="base">
                                            <p:cTn id="39" dur="500"/>
                                            <p:tgtEl>
                                              <p:spTgt spid="19"/>
                                            </p:tgtEl>
                                            <p:attrNameLst>
                                              <p:attrName>ppt_x</p:attrName>
                                            </p:attrNameLst>
                                          </p:cBhvr>
                                          <p:tavLst>
                                            <p:tav tm="0">
                                              <p:val>
                                                <p:strVal val="#ppt_x-#ppt_w*1.125000"/>
                                              </p:val>
                                            </p:tav>
                                            <p:tav tm="100000">
                                              <p:val>
                                                <p:strVal val="#ppt_x"/>
                                              </p:val>
                                            </p:tav>
                                          </p:tavLst>
                                        </p:anim>
                                        <p:animEffect transition="in" filter="wipe(right)">
                                          <p:cBhvr>
                                            <p:cTn id="40" dur="500"/>
                                            <p:tgtEl>
                                              <p:spTgt spid="19"/>
                                            </p:tgtEl>
                                          </p:cBhvr>
                                        </p:animEffect>
                                      </p:childTnLst>
                                    </p:cTn>
                                  </p:par>
                                </p:childTnLst>
                              </p:cTn>
                            </p:par>
                            <p:par>
                              <p:cTn id="41" fill="hold">
                                <p:stCondLst>
                                  <p:cond delay="2200"/>
                                </p:stCondLst>
                                <p:childTnLst>
                                  <p:par>
                                    <p:cTn id="42" presetID="53" presetClass="entr" presetSubtype="16" fill="hold" grpId="0" nodeType="afterEffect">
                                      <p:stCondLst>
                                        <p:cond delay="0"/>
                                      </p:stCondLst>
                                      <p:childTnLst>
                                        <p:set>
                                          <p:cBhvr>
                                            <p:cTn id="43" dur="1" fill="hold">
                                              <p:stCondLst>
                                                <p:cond delay="0"/>
                                              </p:stCondLst>
                                            </p:cTn>
                                            <p:tgtEl>
                                              <p:spTgt spid="20"/>
                                            </p:tgtEl>
                                            <p:attrNameLst>
                                              <p:attrName>style.visibility</p:attrName>
                                            </p:attrNameLst>
                                          </p:cBhvr>
                                          <p:to>
                                            <p:strVal val="visible"/>
                                          </p:to>
                                        </p:set>
                                        <p:anim calcmode="lin" valueType="num">
                                          <p:cBhvr>
                                            <p:cTn id="44" dur="500" fill="hold"/>
                                            <p:tgtEl>
                                              <p:spTgt spid="20"/>
                                            </p:tgtEl>
                                            <p:attrNameLst>
                                              <p:attrName>ppt_w</p:attrName>
                                            </p:attrNameLst>
                                          </p:cBhvr>
                                          <p:tavLst>
                                            <p:tav tm="0">
                                              <p:val>
                                                <p:fltVal val="0"/>
                                              </p:val>
                                            </p:tav>
                                            <p:tav tm="100000">
                                              <p:val>
                                                <p:strVal val="#ppt_w"/>
                                              </p:val>
                                            </p:tav>
                                          </p:tavLst>
                                        </p:anim>
                                        <p:anim calcmode="lin" valueType="num">
                                          <p:cBhvr>
                                            <p:cTn id="45" dur="500" fill="hold"/>
                                            <p:tgtEl>
                                              <p:spTgt spid="20"/>
                                            </p:tgtEl>
                                            <p:attrNameLst>
                                              <p:attrName>ppt_h</p:attrName>
                                            </p:attrNameLst>
                                          </p:cBhvr>
                                          <p:tavLst>
                                            <p:tav tm="0">
                                              <p:val>
                                                <p:fltVal val="0"/>
                                              </p:val>
                                            </p:tav>
                                            <p:tav tm="100000">
                                              <p:val>
                                                <p:strVal val="#ppt_h"/>
                                              </p:val>
                                            </p:tav>
                                          </p:tavLst>
                                        </p:anim>
                                        <p:animEffect transition="in" filter="fade">
                                          <p:cBhvr>
                                            <p:cTn id="46" dur="500"/>
                                            <p:tgtEl>
                                              <p:spTgt spid="20"/>
                                            </p:tgtEl>
                                          </p:cBhvr>
                                        </p:animEffect>
                                      </p:childTnLst>
                                    </p:cTn>
                                  </p:par>
                                  <p:par>
                                    <p:cTn id="47" presetID="53" presetClass="entr" presetSubtype="16" fill="hold" grpId="0" nodeType="withEffect">
                                      <p:stCondLst>
                                        <p:cond delay="400"/>
                                      </p:stCondLst>
                                      <p:childTnLst>
                                        <p:set>
                                          <p:cBhvr>
                                            <p:cTn id="48" dur="1" fill="hold">
                                              <p:stCondLst>
                                                <p:cond delay="0"/>
                                              </p:stCondLst>
                                            </p:cTn>
                                            <p:tgtEl>
                                              <p:spTgt spid="21"/>
                                            </p:tgtEl>
                                            <p:attrNameLst>
                                              <p:attrName>style.visibility</p:attrName>
                                            </p:attrNameLst>
                                          </p:cBhvr>
                                          <p:to>
                                            <p:strVal val="visible"/>
                                          </p:to>
                                        </p:set>
                                        <p:anim calcmode="lin" valueType="num">
                                          <p:cBhvr>
                                            <p:cTn id="49" dur="500" fill="hold"/>
                                            <p:tgtEl>
                                              <p:spTgt spid="21"/>
                                            </p:tgtEl>
                                            <p:attrNameLst>
                                              <p:attrName>ppt_w</p:attrName>
                                            </p:attrNameLst>
                                          </p:cBhvr>
                                          <p:tavLst>
                                            <p:tav tm="0">
                                              <p:val>
                                                <p:fltVal val="0"/>
                                              </p:val>
                                            </p:tav>
                                            <p:tav tm="100000">
                                              <p:val>
                                                <p:strVal val="#ppt_w"/>
                                              </p:val>
                                            </p:tav>
                                          </p:tavLst>
                                        </p:anim>
                                        <p:anim calcmode="lin" valueType="num">
                                          <p:cBhvr>
                                            <p:cTn id="50" dur="500" fill="hold"/>
                                            <p:tgtEl>
                                              <p:spTgt spid="21"/>
                                            </p:tgtEl>
                                            <p:attrNameLst>
                                              <p:attrName>ppt_h</p:attrName>
                                            </p:attrNameLst>
                                          </p:cBhvr>
                                          <p:tavLst>
                                            <p:tav tm="0">
                                              <p:val>
                                                <p:fltVal val="0"/>
                                              </p:val>
                                            </p:tav>
                                            <p:tav tm="100000">
                                              <p:val>
                                                <p:strVal val="#ppt_h"/>
                                              </p:val>
                                            </p:tav>
                                          </p:tavLst>
                                        </p:anim>
                                        <p:animEffect transition="in" filter="fade">
                                          <p:cBhvr>
                                            <p:cTn id="51" dur="500"/>
                                            <p:tgtEl>
                                              <p:spTgt spid="21"/>
                                            </p:tgtEl>
                                          </p:cBhvr>
                                        </p:animEffect>
                                      </p:childTnLst>
                                    </p:cTn>
                                  </p:par>
                                  <p:par>
                                    <p:cTn id="52" presetID="53" presetClass="entr" presetSubtype="16" fill="hold" grpId="0" nodeType="withEffect">
                                      <p:stCondLst>
                                        <p:cond delay="200"/>
                                      </p:stCondLst>
                                      <p:childTnLst>
                                        <p:set>
                                          <p:cBhvr>
                                            <p:cTn id="53" dur="1" fill="hold">
                                              <p:stCondLst>
                                                <p:cond delay="0"/>
                                              </p:stCondLst>
                                            </p:cTn>
                                            <p:tgtEl>
                                              <p:spTgt spid="22"/>
                                            </p:tgtEl>
                                            <p:attrNameLst>
                                              <p:attrName>style.visibility</p:attrName>
                                            </p:attrNameLst>
                                          </p:cBhvr>
                                          <p:to>
                                            <p:strVal val="visible"/>
                                          </p:to>
                                        </p:set>
                                        <p:anim calcmode="lin" valueType="num">
                                          <p:cBhvr>
                                            <p:cTn id="54" dur="500" fill="hold"/>
                                            <p:tgtEl>
                                              <p:spTgt spid="22"/>
                                            </p:tgtEl>
                                            <p:attrNameLst>
                                              <p:attrName>ppt_w</p:attrName>
                                            </p:attrNameLst>
                                          </p:cBhvr>
                                          <p:tavLst>
                                            <p:tav tm="0">
                                              <p:val>
                                                <p:fltVal val="0"/>
                                              </p:val>
                                            </p:tav>
                                            <p:tav tm="100000">
                                              <p:val>
                                                <p:strVal val="#ppt_w"/>
                                              </p:val>
                                            </p:tav>
                                          </p:tavLst>
                                        </p:anim>
                                        <p:anim calcmode="lin" valueType="num">
                                          <p:cBhvr>
                                            <p:cTn id="55" dur="500" fill="hold"/>
                                            <p:tgtEl>
                                              <p:spTgt spid="22"/>
                                            </p:tgtEl>
                                            <p:attrNameLst>
                                              <p:attrName>ppt_h</p:attrName>
                                            </p:attrNameLst>
                                          </p:cBhvr>
                                          <p:tavLst>
                                            <p:tav tm="0">
                                              <p:val>
                                                <p:fltVal val="0"/>
                                              </p:val>
                                            </p:tav>
                                            <p:tav tm="100000">
                                              <p:val>
                                                <p:strVal val="#ppt_h"/>
                                              </p:val>
                                            </p:tav>
                                          </p:tavLst>
                                        </p:anim>
                                        <p:animEffect transition="in" filter="fade">
                                          <p:cBhvr>
                                            <p:cTn id="56" dur="500"/>
                                            <p:tgtEl>
                                              <p:spTgt spid="22"/>
                                            </p:tgtEl>
                                          </p:cBhvr>
                                        </p:animEffect>
                                      </p:childTnLst>
                                    </p:cTn>
                                  </p:par>
                                  <p:par>
                                    <p:cTn id="57" presetID="53" presetClass="entr" presetSubtype="16" fill="hold" grpId="0" nodeType="withEffect">
                                      <p:stCondLst>
                                        <p:cond delay="0"/>
                                      </p:stCondLst>
                                      <p:childTnLst>
                                        <p:set>
                                          <p:cBhvr>
                                            <p:cTn id="58" dur="1" fill="hold">
                                              <p:stCondLst>
                                                <p:cond delay="0"/>
                                              </p:stCondLst>
                                            </p:cTn>
                                            <p:tgtEl>
                                              <p:spTgt spid="23"/>
                                            </p:tgtEl>
                                            <p:attrNameLst>
                                              <p:attrName>style.visibility</p:attrName>
                                            </p:attrNameLst>
                                          </p:cBhvr>
                                          <p:to>
                                            <p:strVal val="visible"/>
                                          </p:to>
                                        </p:set>
                                        <p:anim calcmode="lin" valueType="num">
                                          <p:cBhvr>
                                            <p:cTn id="59" dur="500" fill="hold"/>
                                            <p:tgtEl>
                                              <p:spTgt spid="23"/>
                                            </p:tgtEl>
                                            <p:attrNameLst>
                                              <p:attrName>ppt_w</p:attrName>
                                            </p:attrNameLst>
                                          </p:cBhvr>
                                          <p:tavLst>
                                            <p:tav tm="0">
                                              <p:val>
                                                <p:fltVal val="0"/>
                                              </p:val>
                                            </p:tav>
                                            <p:tav tm="100000">
                                              <p:val>
                                                <p:strVal val="#ppt_w"/>
                                              </p:val>
                                            </p:tav>
                                          </p:tavLst>
                                        </p:anim>
                                        <p:anim calcmode="lin" valueType="num">
                                          <p:cBhvr>
                                            <p:cTn id="60" dur="500" fill="hold"/>
                                            <p:tgtEl>
                                              <p:spTgt spid="23"/>
                                            </p:tgtEl>
                                            <p:attrNameLst>
                                              <p:attrName>ppt_h</p:attrName>
                                            </p:attrNameLst>
                                          </p:cBhvr>
                                          <p:tavLst>
                                            <p:tav tm="0">
                                              <p:val>
                                                <p:fltVal val="0"/>
                                              </p:val>
                                            </p:tav>
                                            <p:tav tm="100000">
                                              <p:val>
                                                <p:strVal val="#ppt_h"/>
                                              </p:val>
                                            </p:tav>
                                          </p:tavLst>
                                        </p:anim>
                                        <p:animEffect transition="in" filter="fade">
                                          <p:cBhvr>
                                            <p:cTn id="61" dur="500"/>
                                            <p:tgtEl>
                                              <p:spTgt spid="23"/>
                                            </p:tgtEl>
                                          </p:cBhvr>
                                        </p:animEffect>
                                      </p:childTnLst>
                                    </p:cTn>
                                  </p:par>
                                  <p:par>
                                    <p:cTn id="62" presetID="53" presetClass="entr" presetSubtype="16" fill="hold" grpId="0" nodeType="withEffect">
                                      <p:stCondLst>
                                        <p:cond delay="400"/>
                                      </p:stCondLst>
                                      <p:childTnLst>
                                        <p:set>
                                          <p:cBhvr>
                                            <p:cTn id="63" dur="1" fill="hold">
                                              <p:stCondLst>
                                                <p:cond delay="0"/>
                                              </p:stCondLst>
                                            </p:cTn>
                                            <p:tgtEl>
                                              <p:spTgt spid="24"/>
                                            </p:tgtEl>
                                            <p:attrNameLst>
                                              <p:attrName>style.visibility</p:attrName>
                                            </p:attrNameLst>
                                          </p:cBhvr>
                                          <p:to>
                                            <p:strVal val="visible"/>
                                          </p:to>
                                        </p:set>
                                        <p:anim calcmode="lin" valueType="num">
                                          <p:cBhvr>
                                            <p:cTn id="64" dur="500" fill="hold"/>
                                            <p:tgtEl>
                                              <p:spTgt spid="24"/>
                                            </p:tgtEl>
                                            <p:attrNameLst>
                                              <p:attrName>ppt_w</p:attrName>
                                            </p:attrNameLst>
                                          </p:cBhvr>
                                          <p:tavLst>
                                            <p:tav tm="0">
                                              <p:val>
                                                <p:fltVal val="0"/>
                                              </p:val>
                                            </p:tav>
                                            <p:tav tm="100000">
                                              <p:val>
                                                <p:strVal val="#ppt_w"/>
                                              </p:val>
                                            </p:tav>
                                          </p:tavLst>
                                        </p:anim>
                                        <p:anim calcmode="lin" valueType="num">
                                          <p:cBhvr>
                                            <p:cTn id="65" dur="500" fill="hold"/>
                                            <p:tgtEl>
                                              <p:spTgt spid="24"/>
                                            </p:tgtEl>
                                            <p:attrNameLst>
                                              <p:attrName>ppt_h</p:attrName>
                                            </p:attrNameLst>
                                          </p:cBhvr>
                                          <p:tavLst>
                                            <p:tav tm="0">
                                              <p:val>
                                                <p:fltVal val="0"/>
                                              </p:val>
                                            </p:tav>
                                            <p:tav tm="100000">
                                              <p:val>
                                                <p:strVal val="#ppt_h"/>
                                              </p:val>
                                            </p:tav>
                                          </p:tavLst>
                                        </p:anim>
                                        <p:animEffect transition="in" filter="fade">
                                          <p:cBhvr>
                                            <p:cTn id="66" dur="500"/>
                                            <p:tgtEl>
                                              <p:spTgt spid="24"/>
                                            </p:tgtEl>
                                          </p:cBhvr>
                                        </p:animEffect>
                                      </p:childTnLst>
                                    </p:cTn>
                                  </p:par>
                                  <p:par>
                                    <p:cTn id="67" presetID="53" presetClass="entr" presetSubtype="16" fill="hold" grpId="0" nodeType="withEffect">
                                      <p:stCondLst>
                                        <p:cond delay="200"/>
                                      </p:stCondLst>
                                      <p:childTnLst>
                                        <p:set>
                                          <p:cBhvr>
                                            <p:cTn id="68" dur="1" fill="hold">
                                              <p:stCondLst>
                                                <p:cond delay="0"/>
                                              </p:stCondLst>
                                            </p:cTn>
                                            <p:tgtEl>
                                              <p:spTgt spid="25"/>
                                            </p:tgtEl>
                                            <p:attrNameLst>
                                              <p:attrName>style.visibility</p:attrName>
                                            </p:attrNameLst>
                                          </p:cBhvr>
                                          <p:to>
                                            <p:strVal val="visible"/>
                                          </p:to>
                                        </p:set>
                                        <p:anim calcmode="lin" valueType="num">
                                          <p:cBhvr>
                                            <p:cTn id="69" dur="500" fill="hold"/>
                                            <p:tgtEl>
                                              <p:spTgt spid="25"/>
                                            </p:tgtEl>
                                            <p:attrNameLst>
                                              <p:attrName>ppt_w</p:attrName>
                                            </p:attrNameLst>
                                          </p:cBhvr>
                                          <p:tavLst>
                                            <p:tav tm="0">
                                              <p:val>
                                                <p:fltVal val="0"/>
                                              </p:val>
                                            </p:tav>
                                            <p:tav tm="100000">
                                              <p:val>
                                                <p:strVal val="#ppt_w"/>
                                              </p:val>
                                            </p:tav>
                                          </p:tavLst>
                                        </p:anim>
                                        <p:anim calcmode="lin" valueType="num">
                                          <p:cBhvr>
                                            <p:cTn id="70" dur="500" fill="hold"/>
                                            <p:tgtEl>
                                              <p:spTgt spid="25"/>
                                            </p:tgtEl>
                                            <p:attrNameLst>
                                              <p:attrName>ppt_h</p:attrName>
                                            </p:attrNameLst>
                                          </p:cBhvr>
                                          <p:tavLst>
                                            <p:tav tm="0">
                                              <p:val>
                                                <p:fltVal val="0"/>
                                              </p:val>
                                            </p:tav>
                                            <p:tav tm="100000">
                                              <p:val>
                                                <p:strVal val="#ppt_h"/>
                                              </p:val>
                                            </p:tav>
                                          </p:tavLst>
                                        </p:anim>
                                        <p:animEffect transition="in" filter="fade">
                                          <p:cBhvr>
                                            <p:cTn id="71" dur="500"/>
                                            <p:tgtEl>
                                              <p:spTgt spid="25"/>
                                            </p:tgtEl>
                                          </p:cBhvr>
                                        </p:animEffect>
                                      </p:childTnLst>
                                    </p:cTn>
                                  </p:par>
                                  <p:par>
                                    <p:cTn id="72" presetID="53" presetClass="entr" presetSubtype="16" fill="hold" grpId="0" nodeType="withEffect">
                                      <p:stCondLst>
                                        <p:cond delay="200"/>
                                      </p:stCondLst>
                                      <p:childTnLst>
                                        <p:set>
                                          <p:cBhvr>
                                            <p:cTn id="73" dur="1" fill="hold">
                                              <p:stCondLst>
                                                <p:cond delay="0"/>
                                              </p:stCondLst>
                                            </p:cTn>
                                            <p:tgtEl>
                                              <p:spTgt spid="26"/>
                                            </p:tgtEl>
                                            <p:attrNameLst>
                                              <p:attrName>style.visibility</p:attrName>
                                            </p:attrNameLst>
                                          </p:cBhvr>
                                          <p:to>
                                            <p:strVal val="visible"/>
                                          </p:to>
                                        </p:set>
                                        <p:anim calcmode="lin" valueType="num">
                                          <p:cBhvr>
                                            <p:cTn id="74" dur="500" fill="hold"/>
                                            <p:tgtEl>
                                              <p:spTgt spid="26"/>
                                            </p:tgtEl>
                                            <p:attrNameLst>
                                              <p:attrName>ppt_w</p:attrName>
                                            </p:attrNameLst>
                                          </p:cBhvr>
                                          <p:tavLst>
                                            <p:tav tm="0">
                                              <p:val>
                                                <p:fltVal val="0"/>
                                              </p:val>
                                            </p:tav>
                                            <p:tav tm="100000">
                                              <p:val>
                                                <p:strVal val="#ppt_w"/>
                                              </p:val>
                                            </p:tav>
                                          </p:tavLst>
                                        </p:anim>
                                        <p:anim calcmode="lin" valueType="num">
                                          <p:cBhvr>
                                            <p:cTn id="75" dur="500" fill="hold"/>
                                            <p:tgtEl>
                                              <p:spTgt spid="26"/>
                                            </p:tgtEl>
                                            <p:attrNameLst>
                                              <p:attrName>ppt_h</p:attrName>
                                            </p:attrNameLst>
                                          </p:cBhvr>
                                          <p:tavLst>
                                            <p:tav tm="0">
                                              <p:val>
                                                <p:fltVal val="0"/>
                                              </p:val>
                                            </p:tav>
                                            <p:tav tm="100000">
                                              <p:val>
                                                <p:strVal val="#ppt_h"/>
                                              </p:val>
                                            </p:tav>
                                          </p:tavLst>
                                        </p:anim>
                                        <p:animEffect transition="in" filter="fade">
                                          <p:cBhvr>
                                            <p:cTn id="76" dur="500"/>
                                            <p:tgtEl>
                                              <p:spTgt spid="26"/>
                                            </p:tgtEl>
                                          </p:cBhvr>
                                        </p:animEffect>
                                      </p:childTnLst>
                                    </p:cTn>
                                  </p:par>
                                  <p:par>
                                    <p:cTn id="77" presetID="53" presetClass="entr" presetSubtype="16" fill="hold" grpId="0" nodeType="withEffect">
                                      <p:stCondLst>
                                        <p:cond delay="0"/>
                                      </p:stCondLst>
                                      <p:childTnLst>
                                        <p:set>
                                          <p:cBhvr>
                                            <p:cTn id="78" dur="1" fill="hold">
                                              <p:stCondLst>
                                                <p:cond delay="0"/>
                                              </p:stCondLst>
                                            </p:cTn>
                                            <p:tgtEl>
                                              <p:spTgt spid="27"/>
                                            </p:tgtEl>
                                            <p:attrNameLst>
                                              <p:attrName>style.visibility</p:attrName>
                                            </p:attrNameLst>
                                          </p:cBhvr>
                                          <p:to>
                                            <p:strVal val="visible"/>
                                          </p:to>
                                        </p:set>
                                        <p:anim calcmode="lin" valueType="num">
                                          <p:cBhvr>
                                            <p:cTn id="79" dur="500" fill="hold"/>
                                            <p:tgtEl>
                                              <p:spTgt spid="27"/>
                                            </p:tgtEl>
                                            <p:attrNameLst>
                                              <p:attrName>ppt_w</p:attrName>
                                            </p:attrNameLst>
                                          </p:cBhvr>
                                          <p:tavLst>
                                            <p:tav tm="0">
                                              <p:val>
                                                <p:fltVal val="0"/>
                                              </p:val>
                                            </p:tav>
                                            <p:tav tm="100000">
                                              <p:val>
                                                <p:strVal val="#ppt_w"/>
                                              </p:val>
                                            </p:tav>
                                          </p:tavLst>
                                        </p:anim>
                                        <p:anim calcmode="lin" valueType="num">
                                          <p:cBhvr>
                                            <p:cTn id="80" dur="500" fill="hold"/>
                                            <p:tgtEl>
                                              <p:spTgt spid="27"/>
                                            </p:tgtEl>
                                            <p:attrNameLst>
                                              <p:attrName>ppt_h</p:attrName>
                                            </p:attrNameLst>
                                          </p:cBhvr>
                                          <p:tavLst>
                                            <p:tav tm="0">
                                              <p:val>
                                                <p:fltVal val="0"/>
                                              </p:val>
                                            </p:tav>
                                            <p:tav tm="100000">
                                              <p:val>
                                                <p:strVal val="#ppt_h"/>
                                              </p:val>
                                            </p:tav>
                                          </p:tavLst>
                                        </p:anim>
                                        <p:animEffect transition="in" filter="fade">
                                          <p:cBhvr>
                                            <p:cTn id="81" dur="500"/>
                                            <p:tgtEl>
                                              <p:spTgt spid="27"/>
                                            </p:tgtEl>
                                          </p:cBhvr>
                                        </p:animEffect>
                                      </p:childTnLst>
                                    </p:cTn>
                                  </p:par>
                                  <p:par>
                                    <p:cTn id="82" presetID="53" presetClass="entr" presetSubtype="16" fill="hold" grpId="0" nodeType="withEffect">
                                      <p:stCondLst>
                                        <p:cond delay="400"/>
                                      </p:stCondLst>
                                      <p:childTnLst>
                                        <p:set>
                                          <p:cBhvr>
                                            <p:cTn id="83" dur="1" fill="hold">
                                              <p:stCondLst>
                                                <p:cond delay="0"/>
                                              </p:stCondLst>
                                            </p:cTn>
                                            <p:tgtEl>
                                              <p:spTgt spid="28"/>
                                            </p:tgtEl>
                                            <p:attrNameLst>
                                              <p:attrName>style.visibility</p:attrName>
                                            </p:attrNameLst>
                                          </p:cBhvr>
                                          <p:to>
                                            <p:strVal val="visible"/>
                                          </p:to>
                                        </p:set>
                                        <p:anim calcmode="lin" valueType="num">
                                          <p:cBhvr>
                                            <p:cTn id="84" dur="500" fill="hold"/>
                                            <p:tgtEl>
                                              <p:spTgt spid="28"/>
                                            </p:tgtEl>
                                            <p:attrNameLst>
                                              <p:attrName>ppt_w</p:attrName>
                                            </p:attrNameLst>
                                          </p:cBhvr>
                                          <p:tavLst>
                                            <p:tav tm="0">
                                              <p:val>
                                                <p:fltVal val="0"/>
                                              </p:val>
                                            </p:tav>
                                            <p:tav tm="100000">
                                              <p:val>
                                                <p:strVal val="#ppt_w"/>
                                              </p:val>
                                            </p:tav>
                                          </p:tavLst>
                                        </p:anim>
                                        <p:anim calcmode="lin" valueType="num">
                                          <p:cBhvr>
                                            <p:cTn id="85" dur="500" fill="hold"/>
                                            <p:tgtEl>
                                              <p:spTgt spid="28"/>
                                            </p:tgtEl>
                                            <p:attrNameLst>
                                              <p:attrName>ppt_h</p:attrName>
                                            </p:attrNameLst>
                                          </p:cBhvr>
                                          <p:tavLst>
                                            <p:tav tm="0">
                                              <p:val>
                                                <p:fltVal val="0"/>
                                              </p:val>
                                            </p:tav>
                                            <p:tav tm="100000">
                                              <p:val>
                                                <p:strVal val="#ppt_h"/>
                                              </p:val>
                                            </p:tav>
                                          </p:tavLst>
                                        </p:anim>
                                        <p:animEffect transition="in" filter="fade">
                                          <p:cBhvr>
                                            <p:cTn id="86" dur="500"/>
                                            <p:tgtEl>
                                              <p:spTgt spid="28"/>
                                            </p:tgtEl>
                                          </p:cBhvr>
                                        </p:animEffect>
                                      </p:childTnLst>
                                    </p:cTn>
                                  </p:par>
                                  <p:par>
                                    <p:cTn id="87" presetID="53" presetClass="entr" presetSubtype="16" fill="hold" grpId="0" nodeType="withEffect">
                                      <p:stCondLst>
                                        <p:cond delay="200"/>
                                      </p:stCondLst>
                                      <p:childTnLst>
                                        <p:set>
                                          <p:cBhvr>
                                            <p:cTn id="88" dur="1" fill="hold">
                                              <p:stCondLst>
                                                <p:cond delay="0"/>
                                              </p:stCondLst>
                                            </p:cTn>
                                            <p:tgtEl>
                                              <p:spTgt spid="29"/>
                                            </p:tgtEl>
                                            <p:attrNameLst>
                                              <p:attrName>style.visibility</p:attrName>
                                            </p:attrNameLst>
                                          </p:cBhvr>
                                          <p:to>
                                            <p:strVal val="visible"/>
                                          </p:to>
                                        </p:set>
                                        <p:anim calcmode="lin" valueType="num">
                                          <p:cBhvr>
                                            <p:cTn id="89" dur="500" fill="hold"/>
                                            <p:tgtEl>
                                              <p:spTgt spid="29"/>
                                            </p:tgtEl>
                                            <p:attrNameLst>
                                              <p:attrName>ppt_w</p:attrName>
                                            </p:attrNameLst>
                                          </p:cBhvr>
                                          <p:tavLst>
                                            <p:tav tm="0">
                                              <p:val>
                                                <p:fltVal val="0"/>
                                              </p:val>
                                            </p:tav>
                                            <p:tav tm="100000">
                                              <p:val>
                                                <p:strVal val="#ppt_w"/>
                                              </p:val>
                                            </p:tav>
                                          </p:tavLst>
                                        </p:anim>
                                        <p:anim calcmode="lin" valueType="num">
                                          <p:cBhvr>
                                            <p:cTn id="90" dur="500" fill="hold"/>
                                            <p:tgtEl>
                                              <p:spTgt spid="29"/>
                                            </p:tgtEl>
                                            <p:attrNameLst>
                                              <p:attrName>ppt_h</p:attrName>
                                            </p:attrNameLst>
                                          </p:cBhvr>
                                          <p:tavLst>
                                            <p:tav tm="0">
                                              <p:val>
                                                <p:fltVal val="0"/>
                                              </p:val>
                                            </p:tav>
                                            <p:tav tm="100000">
                                              <p:val>
                                                <p:strVal val="#ppt_h"/>
                                              </p:val>
                                            </p:tav>
                                          </p:tavLst>
                                        </p:anim>
                                        <p:animEffect transition="in" filter="fade">
                                          <p:cBhvr>
                                            <p:cTn id="91" dur="500"/>
                                            <p:tgtEl>
                                              <p:spTgt spid="29"/>
                                            </p:tgtEl>
                                          </p:cBhvr>
                                        </p:animEffect>
                                      </p:childTnLst>
                                    </p:cTn>
                                  </p:par>
                                  <p:par>
                                    <p:cTn id="92" presetID="53" presetClass="entr" presetSubtype="16" fill="hold" grpId="0" nodeType="withEffect">
                                      <p:stCondLst>
                                        <p:cond delay="0"/>
                                      </p:stCondLst>
                                      <p:childTnLst>
                                        <p:set>
                                          <p:cBhvr>
                                            <p:cTn id="93" dur="1" fill="hold">
                                              <p:stCondLst>
                                                <p:cond delay="0"/>
                                              </p:stCondLst>
                                            </p:cTn>
                                            <p:tgtEl>
                                              <p:spTgt spid="30"/>
                                            </p:tgtEl>
                                            <p:attrNameLst>
                                              <p:attrName>style.visibility</p:attrName>
                                            </p:attrNameLst>
                                          </p:cBhvr>
                                          <p:to>
                                            <p:strVal val="visible"/>
                                          </p:to>
                                        </p:set>
                                        <p:anim calcmode="lin" valueType="num">
                                          <p:cBhvr>
                                            <p:cTn id="94" dur="500" fill="hold"/>
                                            <p:tgtEl>
                                              <p:spTgt spid="30"/>
                                            </p:tgtEl>
                                            <p:attrNameLst>
                                              <p:attrName>ppt_w</p:attrName>
                                            </p:attrNameLst>
                                          </p:cBhvr>
                                          <p:tavLst>
                                            <p:tav tm="0">
                                              <p:val>
                                                <p:fltVal val="0"/>
                                              </p:val>
                                            </p:tav>
                                            <p:tav tm="100000">
                                              <p:val>
                                                <p:strVal val="#ppt_w"/>
                                              </p:val>
                                            </p:tav>
                                          </p:tavLst>
                                        </p:anim>
                                        <p:anim calcmode="lin" valueType="num">
                                          <p:cBhvr>
                                            <p:cTn id="95" dur="500" fill="hold"/>
                                            <p:tgtEl>
                                              <p:spTgt spid="30"/>
                                            </p:tgtEl>
                                            <p:attrNameLst>
                                              <p:attrName>ppt_h</p:attrName>
                                            </p:attrNameLst>
                                          </p:cBhvr>
                                          <p:tavLst>
                                            <p:tav tm="0">
                                              <p:val>
                                                <p:fltVal val="0"/>
                                              </p:val>
                                            </p:tav>
                                            <p:tav tm="100000">
                                              <p:val>
                                                <p:strVal val="#ppt_h"/>
                                              </p:val>
                                            </p:tav>
                                          </p:tavLst>
                                        </p:anim>
                                        <p:animEffect transition="in" filter="fade">
                                          <p:cBhvr>
                                            <p:cTn id="96" dur="500"/>
                                            <p:tgtEl>
                                              <p:spTgt spid="30"/>
                                            </p:tgtEl>
                                          </p:cBhvr>
                                        </p:animEffect>
                                      </p:childTnLst>
                                    </p:cTn>
                                  </p:par>
                                  <p:par>
                                    <p:cTn id="97" presetID="53" presetClass="entr" presetSubtype="16" fill="hold" grpId="0" nodeType="withEffect">
                                      <p:stCondLst>
                                        <p:cond delay="400"/>
                                      </p:stCondLst>
                                      <p:childTnLst>
                                        <p:set>
                                          <p:cBhvr>
                                            <p:cTn id="98" dur="1" fill="hold">
                                              <p:stCondLst>
                                                <p:cond delay="0"/>
                                              </p:stCondLst>
                                            </p:cTn>
                                            <p:tgtEl>
                                              <p:spTgt spid="31"/>
                                            </p:tgtEl>
                                            <p:attrNameLst>
                                              <p:attrName>style.visibility</p:attrName>
                                            </p:attrNameLst>
                                          </p:cBhvr>
                                          <p:to>
                                            <p:strVal val="visible"/>
                                          </p:to>
                                        </p:set>
                                        <p:anim calcmode="lin" valueType="num">
                                          <p:cBhvr>
                                            <p:cTn id="99" dur="500" fill="hold"/>
                                            <p:tgtEl>
                                              <p:spTgt spid="31"/>
                                            </p:tgtEl>
                                            <p:attrNameLst>
                                              <p:attrName>ppt_w</p:attrName>
                                            </p:attrNameLst>
                                          </p:cBhvr>
                                          <p:tavLst>
                                            <p:tav tm="0">
                                              <p:val>
                                                <p:fltVal val="0"/>
                                              </p:val>
                                            </p:tav>
                                            <p:tav tm="100000">
                                              <p:val>
                                                <p:strVal val="#ppt_w"/>
                                              </p:val>
                                            </p:tav>
                                          </p:tavLst>
                                        </p:anim>
                                        <p:anim calcmode="lin" valueType="num">
                                          <p:cBhvr>
                                            <p:cTn id="100" dur="500" fill="hold"/>
                                            <p:tgtEl>
                                              <p:spTgt spid="31"/>
                                            </p:tgtEl>
                                            <p:attrNameLst>
                                              <p:attrName>ppt_h</p:attrName>
                                            </p:attrNameLst>
                                          </p:cBhvr>
                                          <p:tavLst>
                                            <p:tav tm="0">
                                              <p:val>
                                                <p:fltVal val="0"/>
                                              </p:val>
                                            </p:tav>
                                            <p:tav tm="100000">
                                              <p:val>
                                                <p:strVal val="#ppt_h"/>
                                              </p:val>
                                            </p:tav>
                                          </p:tavLst>
                                        </p:anim>
                                        <p:animEffect transition="in" filter="fade">
                                          <p:cBhvr>
                                            <p:cTn id="101" dur="500"/>
                                            <p:tgtEl>
                                              <p:spTgt spid="31"/>
                                            </p:tgtEl>
                                          </p:cBhvr>
                                        </p:animEffect>
                                      </p:childTnLst>
                                    </p:cTn>
                                  </p:par>
                                  <p:par>
                                    <p:cTn id="102" presetID="53" presetClass="entr" presetSubtype="16" fill="hold" grpId="0" nodeType="withEffect">
                                      <p:stCondLst>
                                        <p:cond delay="200"/>
                                      </p:stCondLst>
                                      <p:childTnLst>
                                        <p:set>
                                          <p:cBhvr>
                                            <p:cTn id="103" dur="1" fill="hold">
                                              <p:stCondLst>
                                                <p:cond delay="0"/>
                                              </p:stCondLst>
                                            </p:cTn>
                                            <p:tgtEl>
                                              <p:spTgt spid="32"/>
                                            </p:tgtEl>
                                            <p:attrNameLst>
                                              <p:attrName>style.visibility</p:attrName>
                                            </p:attrNameLst>
                                          </p:cBhvr>
                                          <p:to>
                                            <p:strVal val="visible"/>
                                          </p:to>
                                        </p:set>
                                        <p:anim calcmode="lin" valueType="num">
                                          <p:cBhvr>
                                            <p:cTn id="104" dur="500" fill="hold"/>
                                            <p:tgtEl>
                                              <p:spTgt spid="32"/>
                                            </p:tgtEl>
                                            <p:attrNameLst>
                                              <p:attrName>ppt_w</p:attrName>
                                            </p:attrNameLst>
                                          </p:cBhvr>
                                          <p:tavLst>
                                            <p:tav tm="0">
                                              <p:val>
                                                <p:fltVal val="0"/>
                                              </p:val>
                                            </p:tav>
                                            <p:tav tm="100000">
                                              <p:val>
                                                <p:strVal val="#ppt_w"/>
                                              </p:val>
                                            </p:tav>
                                          </p:tavLst>
                                        </p:anim>
                                        <p:anim calcmode="lin" valueType="num">
                                          <p:cBhvr>
                                            <p:cTn id="105" dur="500" fill="hold"/>
                                            <p:tgtEl>
                                              <p:spTgt spid="32"/>
                                            </p:tgtEl>
                                            <p:attrNameLst>
                                              <p:attrName>ppt_h</p:attrName>
                                            </p:attrNameLst>
                                          </p:cBhvr>
                                          <p:tavLst>
                                            <p:tav tm="0">
                                              <p:val>
                                                <p:fltVal val="0"/>
                                              </p:val>
                                            </p:tav>
                                            <p:tav tm="100000">
                                              <p:val>
                                                <p:strVal val="#ppt_h"/>
                                              </p:val>
                                            </p:tav>
                                          </p:tavLst>
                                        </p:anim>
                                        <p:animEffect transition="in" filter="fade">
                                          <p:cBhvr>
                                            <p:cTn id="106" dur="500"/>
                                            <p:tgtEl>
                                              <p:spTgt spid="32"/>
                                            </p:tgtEl>
                                          </p:cBhvr>
                                        </p:animEffect>
                                      </p:childTnLst>
                                    </p:cTn>
                                  </p:par>
                                  <p:par>
                                    <p:cTn id="107" presetID="53" presetClass="entr" presetSubtype="16" fill="hold" grpId="0" nodeType="withEffect">
                                      <p:stCondLst>
                                        <p:cond delay="200"/>
                                      </p:stCondLst>
                                      <p:childTnLst>
                                        <p:set>
                                          <p:cBhvr>
                                            <p:cTn id="108" dur="1" fill="hold">
                                              <p:stCondLst>
                                                <p:cond delay="0"/>
                                              </p:stCondLst>
                                            </p:cTn>
                                            <p:tgtEl>
                                              <p:spTgt spid="33"/>
                                            </p:tgtEl>
                                            <p:attrNameLst>
                                              <p:attrName>style.visibility</p:attrName>
                                            </p:attrNameLst>
                                          </p:cBhvr>
                                          <p:to>
                                            <p:strVal val="visible"/>
                                          </p:to>
                                        </p:set>
                                        <p:anim calcmode="lin" valueType="num">
                                          <p:cBhvr>
                                            <p:cTn id="109" dur="500" fill="hold"/>
                                            <p:tgtEl>
                                              <p:spTgt spid="33"/>
                                            </p:tgtEl>
                                            <p:attrNameLst>
                                              <p:attrName>ppt_w</p:attrName>
                                            </p:attrNameLst>
                                          </p:cBhvr>
                                          <p:tavLst>
                                            <p:tav tm="0">
                                              <p:val>
                                                <p:fltVal val="0"/>
                                              </p:val>
                                            </p:tav>
                                            <p:tav tm="100000">
                                              <p:val>
                                                <p:strVal val="#ppt_w"/>
                                              </p:val>
                                            </p:tav>
                                          </p:tavLst>
                                        </p:anim>
                                        <p:anim calcmode="lin" valueType="num">
                                          <p:cBhvr>
                                            <p:cTn id="110" dur="500" fill="hold"/>
                                            <p:tgtEl>
                                              <p:spTgt spid="33"/>
                                            </p:tgtEl>
                                            <p:attrNameLst>
                                              <p:attrName>ppt_h</p:attrName>
                                            </p:attrNameLst>
                                          </p:cBhvr>
                                          <p:tavLst>
                                            <p:tav tm="0">
                                              <p:val>
                                                <p:fltVal val="0"/>
                                              </p:val>
                                            </p:tav>
                                            <p:tav tm="100000">
                                              <p:val>
                                                <p:strVal val="#ppt_h"/>
                                              </p:val>
                                            </p:tav>
                                          </p:tavLst>
                                        </p:anim>
                                        <p:animEffect transition="in" filter="fade">
                                          <p:cBhvr>
                                            <p:cTn id="111" dur="500"/>
                                            <p:tgtEl>
                                              <p:spTgt spid="33"/>
                                            </p:tgtEl>
                                          </p:cBhvr>
                                        </p:animEffect>
                                      </p:childTnLst>
                                    </p:cTn>
                                  </p:par>
                                  <p:par>
                                    <p:cTn id="112" presetID="53" presetClass="entr" presetSubtype="16" fill="hold" grpId="0" nodeType="withEffect">
                                      <p:stCondLst>
                                        <p:cond delay="0"/>
                                      </p:stCondLst>
                                      <p:childTnLst>
                                        <p:set>
                                          <p:cBhvr>
                                            <p:cTn id="113" dur="1" fill="hold">
                                              <p:stCondLst>
                                                <p:cond delay="0"/>
                                              </p:stCondLst>
                                            </p:cTn>
                                            <p:tgtEl>
                                              <p:spTgt spid="34"/>
                                            </p:tgtEl>
                                            <p:attrNameLst>
                                              <p:attrName>style.visibility</p:attrName>
                                            </p:attrNameLst>
                                          </p:cBhvr>
                                          <p:to>
                                            <p:strVal val="visible"/>
                                          </p:to>
                                        </p:set>
                                        <p:anim calcmode="lin" valueType="num">
                                          <p:cBhvr>
                                            <p:cTn id="114" dur="500" fill="hold"/>
                                            <p:tgtEl>
                                              <p:spTgt spid="34"/>
                                            </p:tgtEl>
                                            <p:attrNameLst>
                                              <p:attrName>ppt_w</p:attrName>
                                            </p:attrNameLst>
                                          </p:cBhvr>
                                          <p:tavLst>
                                            <p:tav tm="0">
                                              <p:val>
                                                <p:fltVal val="0"/>
                                              </p:val>
                                            </p:tav>
                                            <p:tav tm="100000">
                                              <p:val>
                                                <p:strVal val="#ppt_w"/>
                                              </p:val>
                                            </p:tav>
                                          </p:tavLst>
                                        </p:anim>
                                        <p:anim calcmode="lin" valueType="num">
                                          <p:cBhvr>
                                            <p:cTn id="115" dur="500" fill="hold"/>
                                            <p:tgtEl>
                                              <p:spTgt spid="34"/>
                                            </p:tgtEl>
                                            <p:attrNameLst>
                                              <p:attrName>ppt_h</p:attrName>
                                            </p:attrNameLst>
                                          </p:cBhvr>
                                          <p:tavLst>
                                            <p:tav tm="0">
                                              <p:val>
                                                <p:fltVal val="0"/>
                                              </p:val>
                                            </p:tav>
                                            <p:tav tm="100000">
                                              <p:val>
                                                <p:strVal val="#ppt_h"/>
                                              </p:val>
                                            </p:tav>
                                          </p:tavLst>
                                        </p:anim>
                                        <p:animEffect transition="in" filter="fade">
                                          <p:cBhvr>
                                            <p:cTn id="116" dur="500"/>
                                            <p:tgtEl>
                                              <p:spTgt spid="34"/>
                                            </p:tgtEl>
                                          </p:cBhvr>
                                        </p:animEffect>
                                      </p:childTnLst>
                                    </p:cTn>
                                  </p:par>
                                  <p:par>
                                    <p:cTn id="117" presetID="53" presetClass="entr" presetSubtype="16" fill="hold" grpId="0" nodeType="withEffect">
                                      <p:stCondLst>
                                        <p:cond delay="400"/>
                                      </p:stCondLst>
                                      <p:childTnLst>
                                        <p:set>
                                          <p:cBhvr>
                                            <p:cTn id="118" dur="1" fill="hold">
                                              <p:stCondLst>
                                                <p:cond delay="0"/>
                                              </p:stCondLst>
                                            </p:cTn>
                                            <p:tgtEl>
                                              <p:spTgt spid="35"/>
                                            </p:tgtEl>
                                            <p:attrNameLst>
                                              <p:attrName>style.visibility</p:attrName>
                                            </p:attrNameLst>
                                          </p:cBhvr>
                                          <p:to>
                                            <p:strVal val="visible"/>
                                          </p:to>
                                        </p:set>
                                        <p:anim calcmode="lin" valueType="num">
                                          <p:cBhvr>
                                            <p:cTn id="119" dur="500" fill="hold"/>
                                            <p:tgtEl>
                                              <p:spTgt spid="35"/>
                                            </p:tgtEl>
                                            <p:attrNameLst>
                                              <p:attrName>ppt_w</p:attrName>
                                            </p:attrNameLst>
                                          </p:cBhvr>
                                          <p:tavLst>
                                            <p:tav tm="0">
                                              <p:val>
                                                <p:fltVal val="0"/>
                                              </p:val>
                                            </p:tav>
                                            <p:tav tm="100000">
                                              <p:val>
                                                <p:strVal val="#ppt_w"/>
                                              </p:val>
                                            </p:tav>
                                          </p:tavLst>
                                        </p:anim>
                                        <p:anim calcmode="lin" valueType="num">
                                          <p:cBhvr>
                                            <p:cTn id="120" dur="500" fill="hold"/>
                                            <p:tgtEl>
                                              <p:spTgt spid="35"/>
                                            </p:tgtEl>
                                            <p:attrNameLst>
                                              <p:attrName>ppt_h</p:attrName>
                                            </p:attrNameLst>
                                          </p:cBhvr>
                                          <p:tavLst>
                                            <p:tav tm="0">
                                              <p:val>
                                                <p:fltVal val="0"/>
                                              </p:val>
                                            </p:tav>
                                            <p:tav tm="100000">
                                              <p:val>
                                                <p:strVal val="#ppt_h"/>
                                              </p:val>
                                            </p:tav>
                                          </p:tavLst>
                                        </p:anim>
                                        <p:animEffect transition="in" filter="fade">
                                          <p:cBhvr>
                                            <p:cTn id="121" dur="500"/>
                                            <p:tgtEl>
                                              <p:spTgt spid="35"/>
                                            </p:tgtEl>
                                          </p:cBhvr>
                                        </p:animEffect>
                                      </p:childTnLst>
                                    </p:cTn>
                                  </p:par>
                                  <p:par>
                                    <p:cTn id="122" presetID="53" presetClass="entr" presetSubtype="16" fill="hold" grpId="0" nodeType="withEffect">
                                      <p:stCondLst>
                                        <p:cond delay="200"/>
                                      </p:stCondLst>
                                      <p:childTnLst>
                                        <p:set>
                                          <p:cBhvr>
                                            <p:cTn id="123" dur="1" fill="hold">
                                              <p:stCondLst>
                                                <p:cond delay="0"/>
                                              </p:stCondLst>
                                            </p:cTn>
                                            <p:tgtEl>
                                              <p:spTgt spid="36"/>
                                            </p:tgtEl>
                                            <p:attrNameLst>
                                              <p:attrName>style.visibility</p:attrName>
                                            </p:attrNameLst>
                                          </p:cBhvr>
                                          <p:to>
                                            <p:strVal val="visible"/>
                                          </p:to>
                                        </p:set>
                                        <p:anim calcmode="lin" valueType="num">
                                          <p:cBhvr>
                                            <p:cTn id="124" dur="500" fill="hold"/>
                                            <p:tgtEl>
                                              <p:spTgt spid="36"/>
                                            </p:tgtEl>
                                            <p:attrNameLst>
                                              <p:attrName>ppt_w</p:attrName>
                                            </p:attrNameLst>
                                          </p:cBhvr>
                                          <p:tavLst>
                                            <p:tav tm="0">
                                              <p:val>
                                                <p:fltVal val="0"/>
                                              </p:val>
                                            </p:tav>
                                            <p:tav tm="100000">
                                              <p:val>
                                                <p:strVal val="#ppt_w"/>
                                              </p:val>
                                            </p:tav>
                                          </p:tavLst>
                                        </p:anim>
                                        <p:anim calcmode="lin" valueType="num">
                                          <p:cBhvr>
                                            <p:cTn id="125" dur="500" fill="hold"/>
                                            <p:tgtEl>
                                              <p:spTgt spid="36"/>
                                            </p:tgtEl>
                                            <p:attrNameLst>
                                              <p:attrName>ppt_h</p:attrName>
                                            </p:attrNameLst>
                                          </p:cBhvr>
                                          <p:tavLst>
                                            <p:tav tm="0">
                                              <p:val>
                                                <p:fltVal val="0"/>
                                              </p:val>
                                            </p:tav>
                                            <p:tav tm="100000">
                                              <p:val>
                                                <p:strVal val="#ppt_h"/>
                                              </p:val>
                                            </p:tav>
                                          </p:tavLst>
                                        </p:anim>
                                        <p:animEffect transition="in" filter="fade">
                                          <p:cBhvr>
                                            <p:cTn id="126" dur="500"/>
                                            <p:tgtEl>
                                              <p:spTgt spid="36"/>
                                            </p:tgtEl>
                                          </p:cBhvr>
                                        </p:animEffect>
                                      </p:childTnLst>
                                    </p:cTn>
                                  </p:par>
                                  <p:par>
                                    <p:cTn id="127" presetID="53" presetClass="entr" presetSubtype="16" fill="hold" grpId="0" nodeType="withEffect">
                                      <p:stCondLst>
                                        <p:cond delay="0"/>
                                      </p:stCondLst>
                                      <p:childTnLst>
                                        <p:set>
                                          <p:cBhvr>
                                            <p:cTn id="128" dur="1" fill="hold">
                                              <p:stCondLst>
                                                <p:cond delay="0"/>
                                              </p:stCondLst>
                                            </p:cTn>
                                            <p:tgtEl>
                                              <p:spTgt spid="37"/>
                                            </p:tgtEl>
                                            <p:attrNameLst>
                                              <p:attrName>style.visibility</p:attrName>
                                            </p:attrNameLst>
                                          </p:cBhvr>
                                          <p:to>
                                            <p:strVal val="visible"/>
                                          </p:to>
                                        </p:set>
                                        <p:anim calcmode="lin" valueType="num">
                                          <p:cBhvr>
                                            <p:cTn id="129" dur="500" fill="hold"/>
                                            <p:tgtEl>
                                              <p:spTgt spid="37"/>
                                            </p:tgtEl>
                                            <p:attrNameLst>
                                              <p:attrName>ppt_w</p:attrName>
                                            </p:attrNameLst>
                                          </p:cBhvr>
                                          <p:tavLst>
                                            <p:tav tm="0">
                                              <p:val>
                                                <p:fltVal val="0"/>
                                              </p:val>
                                            </p:tav>
                                            <p:tav tm="100000">
                                              <p:val>
                                                <p:strVal val="#ppt_w"/>
                                              </p:val>
                                            </p:tav>
                                          </p:tavLst>
                                        </p:anim>
                                        <p:anim calcmode="lin" valueType="num">
                                          <p:cBhvr>
                                            <p:cTn id="130" dur="500" fill="hold"/>
                                            <p:tgtEl>
                                              <p:spTgt spid="37"/>
                                            </p:tgtEl>
                                            <p:attrNameLst>
                                              <p:attrName>ppt_h</p:attrName>
                                            </p:attrNameLst>
                                          </p:cBhvr>
                                          <p:tavLst>
                                            <p:tav tm="0">
                                              <p:val>
                                                <p:fltVal val="0"/>
                                              </p:val>
                                            </p:tav>
                                            <p:tav tm="100000">
                                              <p:val>
                                                <p:strVal val="#ppt_h"/>
                                              </p:val>
                                            </p:tav>
                                          </p:tavLst>
                                        </p:anim>
                                        <p:animEffect transition="in" filter="fade">
                                          <p:cBhvr>
                                            <p:cTn id="131" dur="500"/>
                                            <p:tgtEl>
                                              <p:spTgt spid="37"/>
                                            </p:tgtEl>
                                          </p:cBhvr>
                                        </p:animEffect>
                                      </p:childTnLst>
                                    </p:cTn>
                                  </p:par>
                                  <p:par>
                                    <p:cTn id="132" presetID="53" presetClass="entr" presetSubtype="16" fill="hold" grpId="0" nodeType="withEffect">
                                      <p:stCondLst>
                                        <p:cond delay="400"/>
                                      </p:stCondLst>
                                      <p:childTnLst>
                                        <p:set>
                                          <p:cBhvr>
                                            <p:cTn id="133" dur="1" fill="hold">
                                              <p:stCondLst>
                                                <p:cond delay="0"/>
                                              </p:stCondLst>
                                            </p:cTn>
                                            <p:tgtEl>
                                              <p:spTgt spid="38"/>
                                            </p:tgtEl>
                                            <p:attrNameLst>
                                              <p:attrName>style.visibility</p:attrName>
                                            </p:attrNameLst>
                                          </p:cBhvr>
                                          <p:to>
                                            <p:strVal val="visible"/>
                                          </p:to>
                                        </p:set>
                                        <p:anim calcmode="lin" valueType="num">
                                          <p:cBhvr>
                                            <p:cTn id="134" dur="500" fill="hold"/>
                                            <p:tgtEl>
                                              <p:spTgt spid="38"/>
                                            </p:tgtEl>
                                            <p:attrNameLst>
                                              <p:attrName>ppt_w</p:attrName>
                                            </p:attrNameLst>
                                          </p:cBhvr>
                                          <p:tavLst>
                                            <p:tav tm="0">
                                              <p:val>
                                                <p:fltVal val="0"/>
                                              </p:val>
                                            </p:tav>
                                            <p:tav tm="100000">
                                              <p:val>
                                                <p:strVal val="#ppt_w"/>
                                              </p:val>
                                            </p:tav>
                                          </p:tavLst>
                                        </p:anim>
                                        <p:anim calcmode="lin" valueType="num">
                                          <p:cBhvr>
                                            <p:cTn id="135" dur="500" fill="hold"/>
                                            <p:tgtEl>
                                              <p:spTgt spid="38"/>
                                            </p:tgtEl>
                                            <p:attrNameLst>
                                              <p:attrName>ppt_h</p:attrName>
                                            </p:attrNameLst>
                                          </p:cBhvr>
                                          <p:tavLst>
                                            <p:tav tm="0">
                                              <p:val>
                                                <p:fltVal val="0"/>
                                              </p:val>
                                            </p:tav>
                                            <p:tav tm="100000">
                                              <p:val>
                                                <p:strVal val="#ppt_h"/>
                                              </p:val>
                                            </p:tav>
                                          </p:tavLst>
                                        </p:anim>
                                        <p:animEffect transition="in" filter="fade">
                                          <p:cBhvr>
                                            <p:cTn id="136" dur="500"/>
                                            <p:tgtEl>
                                              <p:spTgt spid="38"/>
                                            </p:tgtEl>
                                          </p:cBhvr>
                                        </p:animEffect>
                                      </p:childTnLst>
                                    </p:cTn>
                                  </p:par>
                                  <p:par>
                                    <p:cTn id="137" presetID="53" presetClass="entr" presetSubtype="16" fill="hold" grpId="0" nodeType="withEffect">
                                      <p:stCondLst>
                                        <p:cond delay="200"/>
                                      </p:stCondLst>
                                      <p:childTnLst>
                                        <p:set>
                                          <p:cBhvr>
                                            <p:cTn id="138" dur="1" fill="hold">
                                              <p:stCondLst>
                                                <p:cond delay="0"/>
                                              </p:stCondLst>
                                            </p:cTn>
                                            <p:tgtEl>
                                              <p:spTgt spid="39"/>
                                            </p:tgtEl>
                                            <p:attrNameLst>
                                              <p:attrName>style.visibility</p:attrName>
                                            </p:attrNameLst>
                                          </p:cBhvr>
                                          <p:to>
                                            <p:strVal val="visible"/>
                                          </p:to>
                                        </p:set>
                                        <p:anim calcmode="lin" valueType="num">
                                          <p:cBhvr>
                                            <p:cTn id="139" dur="500" fill="hold"/>
                                            <p:tgtEl>
                                              <p:spTgt spid="39"/>
                                            </p:tgtEl>
                                            <p:attrNameLst>
                                              <p:attrName>ppt_w</p:attrName>
                                            </p:attrNameLst>
                                          </p:cBhvr>
                                          <p:tavLst>
                                            <p:tav tm="0">
                                              <p:val>
                                                <p:fltVal val="0"/>
                                              </p:val>
                                            </p:tav>
                                            <p:tav tm="100000">
                                              <p:val>
                                                <p:strVal val="#ppt_w"/>
                                              </p:val>
                                            </p:tav>
                                          </p:tavLst>
                                        </p:anim>
                                        <p:anim calcmode="lin" valueType="num">
                                          <p:cBhvr>
                                            <p:cTn id="140" dur="500" fill="hold"/>
                                            <p:tgtEl>
                                              <p:spTgt spid="39"/>
                                            </p:tgtEl>
                                            <p:attrNameLst>
                                              <p:attrName>ppt_h</p:attrName>
                                            </p:attrNameLst>
                                          </p:cBhvr>
                                          <p:tavLst>
                                            <p:tav tm="0">
                                              <p:val>
                                                <p:fltVal val="0"/>
                                              </p:val>
                                            </p:tav>
                                            <p:tav tm="100000">
                                              <p:val>
                                                <p:strVal val="#ppt_h"/>
                                              </p:val>
                                            </p:tav>
                                          </p:tavLst>
                                        </p:anim>
                                        <p:animEffect transition="in" filter="fade">
                                          <p:cBhvr>
                                            <p:cTn id="141" dur="500"/>
                                            <p:tgtEl>
                                              <p:spTgt spid="39"/>
                                            </p:tgtEl>
                                          </p:cBhvr>
                                        </p:animEffect>
                                      </p:childTnLst>
                                    </p:cTn>
                                  </p:par>
                                  <p:par>
                                    <p:cTn id="142" presetID="53" presetClass="entr" presetSubtype="16" fill="hold" grpId="0" nodeType="withEffect">
                                      <p:stCondLst>
                                        <p:cond delay="200"/>
                                      </p:stCondLst>
                                      <p:childTnLst>
                                        <p:set>
                                          <p:cBhvr>
                                            <p:cTn id="143" dur="1" fill="hold">
                                              <p:stCondLst>
                                                <p:cond delay="0"/>
                                              </p:stCondLst>
                                            </p:cTn>
                                            <p:tgtEl>
                                              <p:spTgt spid="40"/>
                                            </p:tgtEl>
                                            <p:attrNameLst>
                                              <p:attrName>style.visibility</p:attrName>
                                            </p:attrNameLst>
                                          </p:cBhvr>
                                          <p:to>
                                            <p:strVal val="visible"/>
                                          </p:to>
                                        </p:set>
                                        <p:anim calcmode="lin" valueType="num">
                                          <p:cBhvr>
                                            <p:cTn id="144" dur="500" fill="hold"/>
                                            <p:tgtEl>
                                              <p:spTgt spid="40"/>
                                            </p:tgtEl>
                                            <p:attrNameLst>
                                              <p:attrName>ppt_w</p:attrName>
                                            </p:attrNameLst>
                                          </p:cBhvr>
                                          <p:tavLst>
                                            <p:tav tm="0">
                                              <p:val>
                                                <p:fltVal val="0"/>
                                              </p:val>
                                            </p:tav>
                                            <p:tav tm="100000">
                                              <p:val>
                                                <p:strVal val="#ppt_w"/>
                                              </p:val>
                                            </p:tav>
                                          </p:tavLst>
                                        </p:anim>
                                        <p:anim calcmode="lin" valueType="num">
                                          <p:cBhvr>
                                            <p:cTn id="145" dur="500" fill="hold"/>
                                            <p:tgtEl>
                                              <p:spTgt spid="40"/>
                                            </p:tgtEl>
                                            <p:attrNameLst>
                                              <p:attrName>ppt_h</p:attrName>
                                            </p:attrNameLst>
                                          </p:cBhvr>
                                          <p:tavLst>
                                            <p:tav tm="0">
                                              <p:val>
                                                <p:fltVal val="0"/>
                                              </p:val>
                                            </p:tav>
                                            <p:tav tm="100000">
                                              <p:val>
                                                <p:strVal val="#ppt_h"/>
                                              </p:val>
                                            </p:tav>
                                          </p:tavLst>
                                        </p:anim>
                                        <p:animEffect transition="in" filter="fade">
                                          <p:cBhvr>
                                            <p:cTn id="146" dur="500"/>
                                            <p:tgtEl>
                                              <p:spTgt spid="40"/>
                                            </p:tgtEl>
                                          </p:cBhvr>
                                        </p:animEffect>
                                      </p:childTnLst>
                                    </p:cTn>
                                  </p:par>
                                  <p:par>
                                    <p:cTn id="147" presetID="53" presetClass="entr" presetSubtype="16" fill="hold" grpId="0" nodeType="withEffect">
                                      <p:stCondLst>
                                        <p:cond delay="200"/>
                                      </p:stCondLst>
                                      <p:childTnLst>
                                        <p:set>
                                          <p:cBhvr>
                                            <p:cTn id="148" dur="1" fill="hold">
                                              <p:stCondLst>
                                                <p:cond delay="0"/>
                                              </p:stCondLst>
                                            </p:cTn>
                                            <p:tgtEl>
                                              <p:spTgt spid="41"/>
                                            </p:tgtEl>
                                            <p:attrNameLst>
                                              <p:attrName>style.visibility</p:attrName>
                                            </p:attrNameLst>
                                          </p:cBhvr>
                                          <p:to>
                                            <p:strVal val="visible"/>
                                          </p:to>
                                        </p:set>
                                        <p:anim calcmode="lin" valueType="num">
                                          <p:cBhvr>
                                            <p:cTn id="149" dur="500" fill="hold"/>
                                            <p:tgtEl>
                                              <p:spTgt spid="41"/>
                                            </p:tgtEl>
                                            <p:attrNameLst>
                                              <p:attrName>ppt_w</p:attrName>
                                            </p:attrNameLst>
                                          </p:cBhvr>
                                          <p:tavLst>
                                            <p:tav tm="0">
                                              <p:val>
                                                <p:fltVal val="0"/>
                                              </p:val>
                                            </p:tav>
                                            <p:tav tm="100000">
                                              <p:val>
                                                <p:strVal val="#ppt_w"/>
                                              </p:val>
                                            </p:tav>
                                          </p:tavLst>
                                        </p:anim>
                                        <p:anim calcmode="lin" valueType="num">
                                          <p:cBhvr>
                                            <p:cTn id="150" dur="500" fill="hold"/>
                                            <p:tgtEl>
                                              <p:spTgt spid="41"/>
                                            </p:tgtEl>
                                            <p:attrNameLst>
                                              <p:attrName>ppt_h</p:attrName>
                                            </p:attrNameLst>
                                          </p:cBhvr>
                                          <p:tavLst>
                                            <p:tav tm="0">
                                              <p:val>
                                                <p:fltVal val="0"/>
                                              </p:val>
                                            </p:tav>
                                            <p:tav tm="100000">
                                              <p:val>
                                                <p:strVal val="#ppt_h"/>
                                              </p:val>
                                            </p:tav>
                                          </p:tavLst>
                                        </p:anim>
                                        <p:animEffect transition="in" filter="fade">
                                          <p:cBhvr>
                                            <p:cTn id="151" dur="500"/>
                                            <p:tgtEl>
                                              <p:spTgt spid="41"/>
                                            </p:tgtEl>
                                          </p:cBhvr>
                                        </p:animEffect>
                                      </p:childTnLst>
                                    </p:cTn>
                                  </p:par>
                                </p:childTnLst>
                              </p:cTn>
                            </p:par>
                            <p:par>
                              <p:cTn id="152" fill="hold">
                                <p:stCondLst>
                                  <p:cond delay="3100"/>
                                </p:stCondLst>
                                <p:childTnLst>
                                  <p:par>
                                    <p:cTn id="153" presetID="16" presetClass="entr" presetSubtype="26" fill="hold" grpId="0" nodeType="afterEffect">
                                      <p:stCondLst>
                                        <p:cond delay="0"/>
                                      </p:stCondLst>
                                      <p:childTnLst>
                                        <p:set>
                                          <p:cBhvr>
                                            <p:cTn id="154" dur="1" fill="hold">
                                              <p:stCondLst>
                                                <p:cond delay="0"/>
                                              </p:stCondLst>
                                            </p:cTn>
                                            <p:tgtEl>
                                              <p:spTgt spid="43"/>
                                            </p:tgtEl>
                                            <p:attrNameLst>
                                              <p:attrName>style.visibility</p:attrName>
                                            </p:attrNameLst>
                                          </p:cBhvr>
                                          <p:to>
                                            <p:strVal val="visible"/>
                                          </p:to>
                                        </p:set>
                                        <p:animEffect transition="in" filter="barn(inHorizontal)">
                                          <p:cBhvr>
                                            <p:cTn id="155" dur="500"/>
                                            <p:tgtEl>
                                              <p:spTgt spid="43"/>
                                            </p:tgtEl>
                                          </p:cBhvr>
                                        </p:animEffect>
                                      </p:childTnLst>
                                    </p:cTn>
                                  </p:par>
                                  <p:par>
                                    <p:cTn id="156" presetID="16" presetClass="entr" presetSubtype="26" fill="hold" grpId="0" nodeType="withEffect">
                                      <p:stCondLst>
                                        <p:cond delay="0"/>
                                      </p:stCondLst>
                                      <p:childTnLst>
                                        <p:set>
                                          <p:cBhvr>
                                            <p:cTn id="157" dur="1" fill="hold">
                                              <p:stCondLst>
                                                <p:cond delay="0"/>
                                              </p:stCondLst>
                                            </p:cTn>
                                            <p:tgtEl>
                                              <p:spTgt spid="44"/>
                                            </p:tgtEl>
                                            <p:attrNameLst>
                                              <p:attrName>style.visibility</p:attrName>
                                            </p:attrNameLst>
                                          </p:cBhvr>
                                          <p:to>
                                            <p:strVal val="visible"/>
                                          </p:to>
                                        </p:set>
                                        <p:animEffect transition="in" filter="barn(inHorizontal)">
                                          <p:cBhvr>
                                            <p:cTn id="158" dur="500"/>
                                            <p:tgtEl>
                                              <p:spTgt spid="44"/>
                                            </p:tgtEl>
                                          </p:cBhvr>
                                        </p:animEffect>
                                      </p:childTnLst>
                                    </p:cTn>
                                  </p:par>
                                </p:childTnLst>
                              </p:cTn>
                            </p:par>
                            <p:par>
                              <p:cTn id="159" fill="hold">
                                <p:stCondLst>
                                  <p:cond delay="3600"/>
                                </p:stCondLst>
                                <p:childTnLst>
                                  <p:par>
                                    <p:cTn id="160" presetID="16" presetClass="entr" presetSubtype="21" fill="hold" grpId="0" nodeType="afterEffect">
                                      <p:stCondLst>
                                        <p:cond delay="0"/>
                                      </p:stCondLst>
                                      <p:childTnLst>
                                        <p:set>
                                          <p:cBhvr>
                                            <p:cTn id="161" dur="1" fill="hold">
                                              <p:stCondLst>
                                                <p:cond delay="0"/>
                                              </p:stCondLst>
                                            </p:cTn>
                                            <p:tgtEl>
                                              <p:spTgt spid="42"/>
                                            </p:tgtEl>
                                            <p:attrNameLst>
                                              <p:attrName>style.visibility</p:attrName>
                                            </p:attrNameLst>
                                          </p:cBhvr>
                                          <p:to>
                                            <p:strVal val="visible"/>
                                          </p:to>
                                        </p:set>
                                        <p:animEffect transition="in" filter="barn(inVertical)">
                                          <p:cBhvr>
                                            <p:cTn id="162" dur="5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6" grpId="0"/>
          <p:bldP spid="17" grpId="0"/>
          <p:bldP spid="18" grpId="0"/>
          <p:bldP spid="19" grpId="0"/>
          <p:bldP spid="20" grpId="0" animBg="1"/>
          <p:bldP spid="21" grpId="0" animBg="1"/>
          <p:bldP spid="22" grpId="0" animBg="1"/>
          <p:bldP spid="23" grpId="0" animBg="1"/>
          <p:bldP spid="24" grpId="0" animBg="1"/>
          <p:bldP spid="25" grpId="0" animBg="1"/>
          <p:bldP spid="26" grpId="0" animBg="1"/>
          <p:bldP spid="27" grpId="0" animBg="1"/>
          <p:bldP spid="28" grpId="0" animBg="1"/>
          <p:bldP spid="29" grpId="0" animBg="1"/>
          <p:bldP spid="30" grpId="0" animBg="1"/>
          <p:bldP spid="31" grpId="0" animBg="1"/>
          <p:bldP spid="32" grpId="0" animBg="1"/>
          <p:bldP spid="33" grpId="0" animBg="1"/>
          <p:bldP spid="34" grpId="0" animBg="1"/>
          <p:bldP spid="35" grpId="0" animBg="1"/>
          <p:bldP spid="36" grpId="0" animBg="1"/>
          <p:bldP spid="37" grpId="0" animBg="1"/>
          <p:bldP spid="38" grpId="0" animBg="1"/>
          <p:bldP spid="39" grpId="0" animBg="1"/>
          <p:bldP spid="40" grpId="0" animBg="1"/>
          <p:bldP spid="41" grpId="0" animBg="1"/>
          <p:bldP spid="42" grpId="0"/>
          <p:bldP spid="43" grpId="0" animBg="1"/>
          <p:bldP spid="44"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par>
                              <p:cTn id="8" fill="hold">
                                <p:stCondLst>
                                  <p:cond delay="500"/>
                                </p:stCondLst>
                                <p:childTnLst>
                                  <p:par>
                                    <p:cTn id="9" presetID="2" presetClass="entr" presetSubtype="2"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1+#ppt_w/2"/>
                                              </p:val>
                                            </p:tav>
                                            <p:tav tm="100000">
                                              <p:val>
                                                <p:strVal val="#ppt_x"/>
                                              </p:val>
                                            </p:tav>
                                          </p:tavLst>
                                        </p:anim>
                                        <p:anim calcmode="lin" valueType="num">
                                          <p:cBhvr additive="base">
                                            <p:cTn id="12" dur="500" fill="hold"/>
                                            <p:tgtEl>
                                              <p:spTgt spid="3"/>
                                            </p:tgtEl>
                                            <p:attrNameLst>
                                              <p:attrName>ppt_y</p:attrName>
                                            </p:attrNameLst>
                                          </p:cBhvr>
                                          <p:tavLst>
                                            <p:tav tm="0">
                                              <p:val>
                                                <p:strVal val="#ppt_y"/>
                                              </p:val>
                                            </p:tav>
                                            <p:tav tm="100000">
                                              <p:val>
                                                <p:strVal val="#ppt_y"/>
                                              </p:val>
                                            </p:tav>
                                          </p:tavLst>
                                        </p:anim>
                                      </p:childTnLst>
                                    </p:cTn>
                                  </p:par>
                                  <p:par>
                                    <p:cTn id="13" presetID="2" presetClass="entr" presetSubtype="2" fill="hold" nodeType="withEffect">
                                      <p:stCondLst>
                                        <p:cond delay="300"/>
                                      </p:stCondLst>
                                      <p:childTnLst>
                                        <p:set>
                                          <p:cBhvr>
                                            <p:cTn id="14" dur="1" fill="hold">
                                              <p:stCondLst>
                                                <p:cond delay="0"/>
                                              </p:stCondLst>
                                            </p:cTn>
                                            <p:tgtEl>
                                              <p:spTgt spid="7"/>
                                            </p:tgtEl>
                                            <p:attrNameLst>
                                              <p:attrName>style.visibility</p:attrName>
                                            </p:attrNameLst>
                                          </p:cBhvr>
                                          <p:to>
                                            <p:strVal val="visible"/>
                                          </p:to>
                                        </p:set>
                                        <p:anim calcmode="lin" valueType="num">
                                          <p:cBhvr additive="base">
                                            <p:cTn id="15" dur="500" fill="hold"/>
                                            <p:tgtEl>
                                              <p:spTgt spid="7"/>
                                            </p:tgtEl>
                                            <p:attrNameLst>
                                              <p:attrName>ppt_x</p:attrName>
                                            </p:attrNameLst>
                                          </p:cBhvr>
                                          <p:tavLst>
                                            <p:tav tm="0">
                                              <p:val>
                                                <p:strVal val="1+#ppt_w/2"/>
                                              </p:val>
                                            </p:tav>
                                            <p:tav tm="100000">
                                              <p:val>
                                                <p:strVal val="#ppt_x"/>
                                              </p:val>
                                            </p:tav>
                                          </p:tavLst>
                                        </p:anim>
                                        <p:anim calcmode="lin" valueType="num">
                                          <p:cBhvr additive="base">
                                            <p:cTn id="16" dur="500" fill="hold"/>
                                            <p:tgtEl>
                                              <p:spTgt spid="7"/>
                                            </p:tgtEl>
                                            <p:attrNameLst>
                                              <p:attrName>ppt_y</p:attrName>
                                            </p:attrNameLst>
                                          </p:cBhvr>
                                          <p:tavLst>
                                            <p:tav tm="0">
                                              <p:val>
                                                <p:strVal val="#ppt_y"/>
                                              </p:val>
                                            </p:tav>
                                            <p:tav tm="100000">
                                              <p:val>
                                                <p:strVal val="#ppt_y"/>
                                              </p:val>
                                            </p:tav>
                                          </p:tavLst>
                                        </p:anim>
                                      </p:childTnLst>
                                    </p:cTn>
                                  </p:par>
                                  <p:par>
                                    <p:cTn id="17" presetID="12" presetClass="entr" presetSubtype="8" fill="hold" grpId="0" nodeType="withEffect">
                                      <p:stCondLst>
                                        <p:cond delay="300"/>
                                      </p:stCondLst>
                                      <p:childTnLst>
                                        <p:set>
                                          <p:cBhvr>
                                            <p:cTn id="18" dur="1" fill="hold">
                                              <p:stCondLst>
                                                <p:cond delay="0"/>
                                              </p:stCondLst>
                                            </p:cTn>
                                            <p:tgtEl>
                                              <p:spTgt spid="16"/>
                                            </p:tgtEl>
                                            <p:attrNameLst>
                                              <p:attrName>style.visibility</p:attrName>
                                            </p:attrNameLst>
                                          </p:cBhvr>
                                          <p:to>
                                            <p:strVal val="visible"/>
                                          </p:to>
                                        </p:set>
                                        <p:anim calcmode="lin" valueType="num">
                                          <p:cBhvr additive="base">
                                            <p:cTn id="19" dur="500"/>
                                            <p:tgtEl>
                                              <p:spTgt spid="16"/>
                                            </p:tgtEl>
                                            <p:attrNameLst>
                                              <p:attrName>ppt_x</p:attrName>
                                            </p:attrNameLst>
                                          </p:cBhvr>
                                          <p:tavLst>
                                            <p:tav tm="0">
                                              <p:val>
                                                <p:strVal val="#ppt_x-#ppt_w*1.125000"/>
                                              </p:val>
                                            </p:tav>
                                            <p:tav tm="100000">
                                              <p:val>
                                                <p:strVal val="#ppt_x"/>
                                              </p:val>
                                            </p:tav>
                                          </p:tavLst>
                                        </p:anim>
                                        <p:animEffect transition="in" filter="wipe(right)">
                                          <p:cBhvr>
                                            <p:cTn id="20" dur="500"/>
                                            <p:tgtEl>
                                              <p:spTgt spid="16"/>
                                            </p:tgtEl>
                                          </p:cBhvr>
                                        </p:animEffect>
                                      </p:childTnLst>
                                    </p:cTn>
                                  </p:par>
                                  <p:par>
                                    <p:cTn id="21" presetID="2" presetClass="entr" presetSubtype="2" fill="hold" nodeType="withEffect">
                                      <p:stCondLst>
                                        <p:cond delay="600"/>
                                      </p:stCondLst>
                                      <p:childTnLst>
                                        <p:set>
                                          <p:cBhvr>
                                            <p:cTn id="22" dur="1" fill="hold">
                                              <p:stCondLst>
                                                <p:cond delay="0"/>
                                              </p:stCondLst>
                                            </p:cTn>
                                            <p:tgtEl>
                                              <p:spTgt spid="10"/>
                                            </p:tgtEl>
                                            <p:attrNameLst>
                                              <p:attrName>style.visibility</p:attrName>
                                            </p:attrNameLst>
                                          </p:cBhvr>
                                          <p:to>
                                            <p:strVal val="visible"/>
                                          </p:to>
                                        </p:set>
                                        <p:anim calcmode="lin" valueType="num">
                                          <p:cBhvr additive="base">
                                            <p:cTn id="23" dur="500" fill="hold"/>
                                            <p:tgtEl>
                                              <p:spTgt spid="10"/>
                                            </p:tgtEl>
                                            <p:attrNameLst>
                                              <p:attrName>ppt_x</p:attrName>
                                            </p:attrNameLst>
                                          </p:cBhvr>
                                          <p:tavLst>
                                            <p:tav tm="0">
                                              <p:val>
                                                <p:strVal val="1+#ppt_w/2"/>
                                              </p:val>
                                            </p:tav>
                                            <p:tav tm="100000">
                                              <p:val>
                                                <p:strVal val="#ppt_x"/>
                                              </p:val>
                                            </p:tav>
                                          </p:tavLst>
                                        </p:anim>
                                        <p:anim calcmode="lin" valueType="num">
                                          <p:cBhvr additive="base">
                                            <p:cTn id="24" dur="500" fill="hold"/>
                                            <p:tgtEl>
                                              <p:spTgt spid="10"/>
                                            </p:tgtEl>
                                            <p:attrNameLst>
                                              <p:attrName>ppt_y</p:attrName>
                                            </p:attrNameLst>
                                          </p:cBhvr>
                                          <p:tavLst>
                                            <p:tav tm="0">
                                              <p:val>
                                                <p:strVal val="#ppt_y"/>
                                              </p:val>
                                            </p:tav>
                                            <p:tav tm="100000">
                                              <p:val>
                                                <p:strVal val="#ppt_y"/>
                                              </p:val>
                                            </p:tav>
                                          </p:tavLst>
                                        </p:anim>
                                      </p:childTnLst>
                                    </p:cTn>
                                  </p:par>
                                  <p:par>
                                    <p:cTn id="25" presetID="12" presetClass="entr" presetSubtype="8" fill="hold" grpId="0" nodeType="withEffect">
                                      <p:stCondLst>
                                        <p:cond delay="600"/>
                                      </p:stCondLst>
                                      <p:childTnLst>
                                        <p:set>
                                          <p:cBhvr>
                                            <p:cTn id="26" dur="1" fill="hold">
                                              <p:stCondLst>
                                                <p:cond delay="0"/>
                                              </p:stCondLst>
                                            </p:cTn>
                                            <p:tgtEl>
                                              <p:spTgt spid="17"/>
                                            </p:tgtEl>
                                            <p:attrNameLst>
                                              <p:attrName>style.visibility</p:attrName>
                                            </p:attrNameLst>
                                          </p:cBhvr>
                                          <p:to>
                                            <p:strVal val="visible"/>
                                          </p:to>
                                        </p:set>
                                        <p:anim calcmode="lin" valueType="num">
                                          <p:cBhvr additive="base">
                                            <p:cTn id="27" dur="500"/>
                                            <p:tgtEl>
                                              <p:spTgt spid="17"/>
                                            </p:tgtEl>
                                            <p:attrNameLst>
                                              <p:attrName>ppt_x</p:attrName>
                                            </p:attrNameLst>
                                          </p:cBhvr>
                                          <p:tavLst>
                                            <p:tav tm="0">
                                              <p:val>
                                                <p:strVal val="#ppt_x-#ppt_w*1.125000"/>
                                              </p:val>
                                            </p:tav>
                                            <p:tav tm="100000">
                                              <p:val>
                                                <p:strVal val="#ppt_x"/>
                                              </p:val>
                                            </p:tav>
                                          </p:tavLst>
                                        </p:anim>
                                        <p:animEffect transition="in" filter="wipe(right)">
                                          <p:cBhvr>
                                            <p:cTn id="28" dur="500"/>
                                            <p:tgtEl>
                                              <p:spTgt spid="17"/>
                                            </p:tgtEl>
                                          </p:cBhvr>
                                        </p:animEffect>
                                      </p:childTnLst>
                                    </p:cTn>
                                  </p:par>
                                  <p:par>
                                    <p:cTn id="29" presetID="2" presetClass="entr" presetSubtype="2" fill="hold" nodeType="withEffect">
                                      <p:stCondLst>
                                        <p:cond delay="900"/>
                                      </p:stCondLst>
                                      <p:childTnLst>
                                        <p:set>
                                          <p:cBhvr>
                                            <p:cTn id="30" dur="1" fill="hold">
                                              <p:stCondLst>
                                                <p:cond delay="0"/>
                                              </p:stCondLst>
                                            </p:cTn>
                                            <p:tgtEl>
                                              <p:spTgt spid="13"/>
                                            </p:tgtEl>
                                            <p:attrNameLst>
                                              <p:attrName>style.visibility</p:attrName>
                                            </p:attrNameLst>
                                          </p:cBhvr>
                                          <p:to>
                                            <p:strVal val="visible"/>
                                          </p:to>
                                        </p:set>
                                        <p:anim calcmode="lin" valueType="num">
                                          <p:cBhvr additive="base">
                                            <p:cTn id="31" dur="500" fill="hold"/>
                                            <p:tgtEl>
                                              <p:spTgt spid="13"/>
                                            </p:tgtEl>
                                            <p:attrNameLst>
                                              <p:attrName>ppt_x</p:attrName>
                                            </p:attrNameLst>
                                          </p:cBhvr>
                                          <p:tavLst>
                                            <p:tav tm="0">
                                              <p:val>
                                                <p:strVal val="1+#ppt_w/2"/>
                                              </p:val>
                                            </p:tav>
                                            <p:tav tm="100000">
                                              <p:val>
                                                <p:strVal val="#ppt_x"/>
                                              </p:val>
                                            </p:tav>
                                          </p:tavLst>
                                        </p:anim>
                                        <p:anim calcmode="lin" valueType="num">
                                          <p:cBhvr additive="base">
                                            <p:cTn id="32" dur="500" fill="hold"/>
                                            <p:tgtEl>
                                              <p:spTgt spid="13"/>
                                            </p:tgtEl>
                                            <p:attrNameLst>
                                              <p:attrName>ppt_y</p:attrName>
                                            </p:attrNameLst>
                                          </p:cBhvr>
                                          <p:tavLst>
                                            <p:tav tm="0">
                                              <p:val>
                                                <p:strVal val="#ppt_y"/>
                                              </p:val>
                                            </p:tav>
                                            <p:tav tm="100000">
                                              <p:val>
                                                <p:strVal val="#ppt_y"/>
                                              </p:val>
                                            </p:tav>
                                          </p:tavLst>
                                        </p:anim>
                                      </p:childTnLst>
                                    </p:cTn>
                                  </p:par>
                                  <p:par>
                                    <p:cTn id="33" presetID="12" presetClass="entr" presetSubtype="8" fill="hold" grpId="0" nodeType="withEffect">
                                      <p:stCondLst>
                                        <p:cond delay="900"/>
                                      </p:stCondLst>
                                      <p:childTnLst>
                                        <p:set>
                                          <p:cBhvr>
                                            <p:cTn id="34" dur="1" fill="hold">
                                              <p:stCondLst>
                                                <p:cond delay="0"/>
                                              </p:stCondLst>
                                            </p:cTn>
                                            <p:tgtEl>
                                              <p:spTgt spid="18"/>
                                            </p:tgtEl>
                                            <p:attrNameLst>
                                              <p:attrName>style.visibility</p:attrName>
                                            </p:attrNameLst>
                                          </p:cBhvr>
                                          <p:to>
                                            <p:strVal val="visible"/>
                                          </p:to>
                                        </p:set>
                                        <p:anim calcmode="lin" valueType="num">
                                          <p:cBhvr additive="base">
                                            <p:cTn id="35" dur="500"/>
                                            <p:tgtEl>
                                              <p:spTgt spid="18"/>
                                            </p:tgtEl>
                                            <p:attrNameLst>
                                              <p:attrName>ppt_x</p:attrName>
                                            </p:attrNameLst>
                                          </p:cBhvr>
                                          <p:tavLst>
                                            <p:tav tm="0">
                                              <p:val>
                                                <p:strVal val="#ppt_x-#ppt_w*1.125000"/>
                                              </p:val>
                                            </p:tav>
                                            <p:tav tm="100000">
                                              <p:val>
                                                <p:strVal val="#ppt_x"/>
                                              </p:val>
                                            </p:tav>
                                          </p:tavLst>
                                        </p:anim>
                                        <p:animEffect transition="in" filter="wipe(right)">
                                          <p:cBhvr>
                                            <p:cTn id="36" dur="500"/>
                                            <p:tgtEl>
                                              <p:spTgt spid="18"/>
                                            </p:tgtEl>
                                          </p:cBhvr>
                                        </p:animEffect>
                                      </p:childTnLst>
                                    </p:cTn>
                                  </p:par>
                                  <p:par>
                                    <p:cTn id="37" presetID="12" presetClass="entr" presetSubtype="8" fill="hold" grpId="0" nodeType="withEffect">
                                      <p:stCondLst>
                                        <p:cond delay="1200"/>
                                      </p:stCondLst>
                                      <p:childTnLst>
                                        <p:set>
                                          <p:cBhvr>
                                            <p:cTn id="38" dur="1" fill="hold">
                                              <p:stCondLst>
                                                <p:cond delay="0"/>
                                              </p:stCondLst>
                                            </p:cTn>
                                            <p:tgtEl>
                                              <p:spTgt spid="19"/>
                                            </p:tgtEl>
                                            <p:attrNameLst>
                                              <p:attrName>style.visibility</p:attrName>
                                            </p:attrNameLst>
                                          </p:cBhvr>
                                          <p:to>
                                            <p:strVal val="visible"/>
                                          </p:to>
                                        </p:set>
                                        <p:anim calcmode="lin" valueType="num">
                                          <p:cBhvr additive="base">
                                            <p:cTn id="39" dur="500"/>
                                            <p:tgtEl>
                                              <p:spTgt spid="19"/>
                                            </p:tgtEl>
                                            <p:attrNameLst>
                                              <p:attrName>ppt_x</p:attrName>
                                            </p:attrNameLst>
                                          </p:cBhvr>
                                          <p:tavLst>
                                            <p:tav tm="0">
                                              <p:val>
                                                <p:strVal val="#ppt_x-#ppt_w*1.125000"/>
                                              </p:val>
                                            </p:tav>
                                            <p:tav tm="100000">
                                              <p:val>
                                                <p:strVal val="#ppt_x"/>
                                              </p:val>
                                            </p:tav>
                                          </p:tavLst>
                                        </p:anim>
                                        <p:animEffect transition="in" filter="wipe(right)">
                                          <p:cBhvr>
                                            <p:cTn id="40" dur="500"/>
                                            <p:tgtEl>
                                              <p:spTgt spid="19"/>
                                            </p:tgtEl>
                                          </p:cBhvr>
                                        </p:animEffect>
                                      </p:childTnLst>
                                    </p:cTn>
                                  </p:par>
                                </p:childTnLst>
                              </p:cTn>
                            </p:par>
                            <p:par>
                              <p:cTn id="41" fill="hold">
                                <p:stCondLst>
                                  <p:cond delay="2200"/>
                                </p:stCondLst>
                                <p:childTnLst>
                                  <p:par>
                                    <p:cTn id="42" presetID="53" presetClass="entr" presetSubtype="16" fill="hold" grpId="0" nodeType="afterEffect">
                                      <p:stCondLst>
                                        <p:cond delay="0"/>
                                      </p:stCondLst>
                                      <p:childTnLst>
                                        <p:set>
                                          <p:cBhvr>
                                            <p:cTn id="43" dur="1" fill="hold">
                                              <p:stCondLst>
                                                <p:cond delay="0"/>
                                              </p:stCondLst>
                                            </p:cTn>
                                            <p:tgtEl>
                                              <p:spTgt spid="20"/>
                                            </p:tgtEl>
                                            <p:attrNameLst>
                                              <p:attrName>style.visibility</p:attrName>
                                            </p:attrNameLst>
                                          </p:cBhvr>
                                          <p:to>
                                            <p:strVal val="visible"/>
                                          </p:to>
                                        </p:set>
                                        <p:anim calcmode="lin" valueType="num">
                                          <p:cBhvr>
                                            <p:cTn id="44" dur="500" fill="hold"/>
                                            <p:tgtEl>
                                              <p:spTgt spid="20"/>
                                            </p:tgtEl>
                                            <p:attrNameLst>
                                              <p:attrName>ppt_w</p:attrName>
                                            </p:attrNameLst>
                                          </p:cBhvr>
                                          <p:tavLst>
                                            <p:tav tm="0">
                                              <p:val>
                                                <p:fltVal val="0"/>
                                              </p:val>
                                            </p:tav>
                                            <p:tav tm="100000">
                                              <p:val>
                                                <p:strVal val="#ppt_w"/>
                                              </p:val>
                                            </p:tav>
                                          </p:tavLst>
                                        </p:anim>
                                        <p:anim calcmode="lin" valueType="num">
                                          <p:cBhvr>
                                            <p:cTn id="45" dur="500" fill="hold"/>
                                            <p:tgtEl>
                                              <p:spTgt spid="20"/>
                                            </p:tgtEl>
                                            <p:attrNameLst>
                                              <p:attrName>ppt_h</p:attrName>
                                            </p:attrNameLst>
                                          </p:cBhvr>
                                          <p:tavLst>
                                            <p:tav tm="0">
                                              <p:val>
                                                <p:fltVal val="0"/>
                                              </p:val>
                                            </p:tav>
                                            <p:tav tm="100000">
                                              <p:val>
                                                <p:strVal val="#ppt_h"/>
                                              </p:val>
                                            </p:tav>
                                          </p:tavLst>
                                        </p:anim>
                                        <p:animEffect transition="in" filter="fade">
                                          <p:cBhvr>
                                            <p:cTn id="46" dur="500"/>
                                            <p:tgtEl>
                                              <p:spTgt spid="20"/>
                                            </p:tgtEl>
                                          </p:cBhvr>
                                        </p:animEffect>
                                      </p:childTnLst>
                                    </p:cTn>
                                  </p:par>
                                  <p:par>
                                    <p:cTn id="47" presetID="53" presetClass="entr" presetSubtype="16" fill="hold" grpId="0" nodeType="withEffect">
                                      <p:stCondLst>
                                        <p:cond delay="400"/>
                                      </p:stCondLst>
                                      <p:childTnLst>
                                        <p:set>
                                          <p:cBhvr>
                                            <p:cTn id="48" dur="1" fill="hold">
                                              <p:stCondLst>
                                                <p:cond delay="0"/>
                                              </p:stCondLst>
                                            </p:cTn>
                                            <p:tgtEl>
                                              <p:spTgt spid="21"/>
                                            </p:tgtEl>
                                            <p:attrNameLst>
                                              <p:attrName>style.visibility</p:attrName>
                                            </p:attrNameLst>
                                          </p:cBhvr>
                                          <p:to>
                                            <p:strVal val="visible"/>
                                          </p:to>
                                        </p:set>
                                        <p:anim calcmode="lin" valueType="num">
                                          <p:cBhvr>
                                            <p:cTn id="49" dur="500" fill="hold"/>
                                            <p:tgtEl>
                                              <p:spTgt spid="21"/>
                                            </p:tgtEl>
                                            <p:attrNameLst>
                                              <p:attrName>ppt_w</p:attrName>
                                            </p:attrNameLst>
                                          </p:cBhvr>
                                          <p:tavLst>
                                            <p:tav tm="0">
                                              <p:val>
                                                <p:fltVal val="0"/>
                                              </p:val>
                                            </p:tav>
                                            <p:tav tm="100000">
                                              <p:val>
                                                <p:strVal val="#ppt_w"/>
                                              </p:val>
                                            </p:tav>
                                          </p:tavLst>
                                        </p:anim>
                                        <p:anim calcmode="lin" valueType="num">
                                          <p:cBhvr>
                                            <p:cTn id="50" dur="500" fill="hold"/>
                                            <p:tgtEl>
                                              <p:spTgt spid="21"/>
                                            </p:tgtEl>
                                            <p:attrNameLst>
                                              <p:attrName>ppt_h</p:attrName>
                                            </p:attrNameLst>
                                          </p:cBhvr>
                                          <p:tavLst>
                                            <p:tav tm="0">
                                              <p:val>
                                                <p:fltVal val="0"/>
                                              </p:val>
                                            </p:tav>
                                            <p:tav tm="100000">
                                              <p:val>
                                                <p:strVal val="#ppt_h"/>
                                              </p:val>
                                            </p:tav>
                                          </p:tavLst>
                                        </p:anim>
                                        <p:animEffect transition="in" filter="fade">
                                          <p:cBhvr>
                                            <p:cTn id="51" dur="500"/>
                                            <p:tgtEl>
                                              <p:spTgt spid="21"/>
                                            </p:tgtEl>
                                          </p:cBhvr>
                                        </p:animEffect>
                                      </p:childTnLst>
                                    </p:cTn>
                                  </p:par>
                                  <p:par>
                                    <p:cTn id="52" presetID="53" presetClass="entr" presetSubtype="16" fill="hold" grpId="0" nodeType="withEffect">
                                      <p:stCondLst>
                                        <p:cond delay="200"/>
                                      </p:stCondLst>
                                      <p:childTnLst>
                                        <p:set>
                                          <p:cBhvr>
                                            <p:cTn id="53" dur="1" fill="hold">
                                              <p:stCondLst>
                                                <p:cond delay="0"/>
                                              </p:stCondLst>
                                            </p:cTn>
                                            <p:tgtEl>
                                              <p:spTgt spid="22"/>
                                            </p:tgtEl>
                                            <p:attrNameLst>
                                              <p:attrName>style.visibility</p:attrName>
                                            </p:attrNameLst>
                                          </p:cBhvr>
                                          <p:to>
                                            <p:strVal val="visible"/>
                                          </p:to>
                                        </p:set>
                                        <p:anim calcmode="lin" valueType="num">
                                          <p:cBhvr>
                                            <p:cTn id="54" dur="500" fill="hold"/>
                                            <p:tgtEl>
                                              <p:spTgt spid="22"/>
                                            </p:tgtEl>
                                            <p:attrNameLst>
                                              <p:attrName>ppt_w</p:attrName>
                                            </p:attrNameLst>
                                          </p:cBhvr>
                                          <p:tavLst>
                                            <p:tav tm="0">
                                              <p:val>
                                                <p:fltVal val="0"/>
                                              </p:val>
                                            </p:tav>
                                            <p:tav tm="100000">
                                              <p:val>
                                                <p:strVal val="#ppt_w"/>
                                              </p:val>
                                            </p:tav>
                                          </p:tavLst>
                                        </p:anim>
                                        <p:anim calcmode="lin" valueType="num">
                                          <p:cBhvr>
                                            <p:cTn id="55" dur="500" fill="hold"/>
                                            <p:tgtEl>
                                              <p:spTgt spid="22"/>
                                            </p:tgtEl>
                                            <p:attrNameLst>
                                              <p:attrName>ppt_h</p:attrName>
                                            </p:attrNameLst>
                                          </p:cBhvr>
                                          <p:tavLst>
                                            <p:tav tm="0">
                                              <p:val>
                                                <p:fltVal val="0"/>
                                              </p:val>
                                            </p:tav>
                                            <p:tav tm="100000">
                                              <p:val>
                                                <p:strVal val="#ppt_h"/>
                                              </p:val>
                                            </p:tav>
                                          </p:tavLst>
                                        </p:anim>
                                        <p:animEffect transition="in" filter="fade">
                                          <p:cBhvr>
                                            <p:cTn id="56" dur="500"/>
                                            <p:tgtEl>
                                              <p:spTgt spid="22"/>
                                            </p:tgtEl>
                                          </p:cBhvr>
                                        </p:animEffect>
                                      </p:childTnLst>
                                    </p:cTn>
                                  </p:par>
                                  <p:par>
                                    <p:cTn id="57" presetID="53" presetClass="entr" presetSubtype="16" fill="hold" grpId="0" nodeType="withEffect">
                                      <p:stCondLst>
                                        <p:cond delay="0"/>
                                      </p:stCondLst>
                                      <p:childTnLst>
                                        <p:set>
                                          <p:cBhvr>
                                            <p:cTn id="58" dur="1" fill="hold">
                                              <p:stCondLst>
                                                <p:cond delay="0"/>
                                              </p:stCondLst>
                                            </p:cTn>
                                            <p:tgtEl>
                                              <p:spTgt spid="23"/>
                                            </p:tgtEl>
                                            <p:attrNameLst>
                                              <p:attrName>style.visibility</p:attrName>
                                            </p:attrNameLst>
                                          </p:cBhvr>
                                          <p:to>
                                            <p:strVal val="visible"/>
                                          </p:to>
                                        </p:set>
                                        <p:anim calcmode="lin" valueType="num">
                                          <p:cBhvr>
                                            <p:cTn id="59" dur="500" fill="hold"/>
                                            <p:tgtEl>
                                              <p:spTgt spid="23"/>
                                            </p:tgtEl>
                                            <p:attrNameLst>
                                              <p:attrName>ppt_w</p:attrName>
                                            </p:attrNameLst>
                                          </p:cBhvr>
                                          <p:tavLst>
                                            <p:tav tm="0">
                                              <p:val>
                                                <p:fltVal val="0"/>
                                              </p:val>
                                            </p:tav>
                                            <p:tav tm="100000">
                                              <p:val>
                                                <p:strVal val="#ppt_w"/>
                                              </p:val>
                                            </p:tav>
                                          </p:tavLst>
                                        </p:anim>
                                        <p:anim calcmode="lin" valueType="num">
                                          <p:cBhvr>
                                            <p:cTn id="60" dur="500" fill="hold"/>
                                            <p:tgtEl>
                                              <p:spTgt spid="23"/>
                                            </p:tgtEl>
                                            <p:attrNameLst>
                                              <p:attrName>ppt_h</p:attrName>
                                            </p:attrNameLst>
                                          </p:cBhvr>
                                          <p:tavLst>
                                            <p:tav tm="0">
                                              <p:val>
                                                <p:fltVal val="0"/>
                                              </p:val>
                                            </p:tav>
                                            <p:tav tm="100000">
                                              <p:val>
                                                <p:strVal val="#ppt_h"/>
                                              </p:val>
                                            </p:tav>
                                          </p:tavLst>
                                        </p:anim>
                                        <p:animEffect transition="in" filter="fade">
                                          <p:cBhvr>
                                            <p:cTn id="61" dur="500"/>
                                            <p:tgtEl>
                                              <p:spTgt spid="23"/>
                                            </p:tgtEl>
                                          </p:cBhvr>
                                        </p:animEffect>
                                      </p:childTnLst>
                                    </p:cTn>
                                  </p:par>
                                  <p:par>
                                    <p:cTn id="62" presetID="53" presetClass="entr" presetSubtype="16" fill="hold" grpId="0" nodeType="withEffect">
                                      <p:stCondLst>
                                        <p:cond delay="400"/>
                                      </p:stCondLst>
                                      <p:childTnLst>
                                        <p:set>
                                          <p:cBhvr>
                                            <p:cTn id="63" dur="1" fill="hold">
                                              <p:stCondLst>
                                                <p:cond delay="0"/>
                                              </p:stCondLst>
                                            </p:cTn>
                                            <p:tgtEl>
                                              <p:spTgt spid="24"/>
                                            </p:tgtEl>
                                            <p:attrNameLst>
                                              <p:attrName>style.visibility</p:attrName>
                                            </p:attrNameLst>
                                          </p:cBhvr>
                                          <p:to>
                                            <p:strVal val="visible"/>
                                          </p:to>
                                        </p:set>
                                        <p:anim calcmode="lin" valueType="num">
                                          <p:cBhvr>
                                            <p:cTn id="64" dur="500" fill="hold"/>
                                            <p:tgtEl>
                                              <p:spTgt spid="24"/>
                                            </p:tgtEl>
                                            <p:attrNameLst>
                                              <p:attrName>ppt_w</p:attrName>
                                            </p:attrNameLst>
                                          </p:cBhvr>
                                          <p:tavLst>
                                            <p:tav tm="0">
                                              <p:val>
                                                <p:fltVal val="0"/>
                                              </p:val>
                                            </p:tav>
                                            <p:tav tm="100000">
                                              <p:val>
                                                <p:strVal val="#ppt_w"/>
                                              </p:val>
                                            </p:tav>
                                          </p:tavLst>
                                        </p:anim>
                                        <p:anim calcmode="lin" valueType="num">
                                          <p:cBhvr>
                                            <p:cTn id="65" dur="500" fill="hold"/>
                                            <p:tgtEl>
                                              <p:spTgt spid="24"/>
                                            </p:tgtEl>
                                            <p:attrNameLst>
                                              <p:attrName>ppt_h</p:attrName>
                                            </p:attrNameLst>
                                          </p:cBhvr>
                                          <p:tavLst>
                                            <p:tav tm="0">
                                              <p:val>
                                                <p:fltVal val="0"/>
                                              </p:val>
                                            </p:tav>
                                            <p:tav tm="100000">
                                              <p:val>
                                                <p:strVal val="#ppt_h"/>
                                              </p:val>
                                            </p:tav>
                                          </p:tavLst>
                                        </p:anim>
                                        <p:animEffect transition="in" filter="fade">
                                          <p:cBhvr>
                                            <p:cTn id="66" dur="500"/>
                                            <p:tgtEl>
                                              <p:spTgt spid="24"/>
                                            </p:tgtEl>
                                          </p:cBhvr>
                                        </p:animEffect>
                                      </p:childTnLst>
                                    </p:cTn>
                                  </p:par>
                                  <p:par>
                                    <p:cTn id="67" presetID="53" presetClass="entr" presetSubtype="16" fill="hold" grpId="0" nodeType="withEffect">
                                      <p:stCondLst>
                                        <p:cond delay="200"/>
                                      </p:stCondLst>
                                      <p:childTnLst>
                                        <p:set>
                                          <p:cBhvr>
                                            <p:cTn id="68" dur="1" fill="hold">
                                              <p:stCondLst>
                                                <p:cond delay="0"/>
                                              </p:stCondLst>
                                            </p:cTn>
                                            <p:tgtEl>
                                              <p:spTgt spid="25"/>
                                            </p:tgtEl>
                                            <p:attrNameLst>
                                              <p:attrName>style.visibility</p:attrName>
                                            </p:attrNameLst>
                                          </p:cBhvr>
                                          <p:to>
                                            <p:strVal val="visible"/>
                                          </p:to>
                                        </p:set>
                                        <p:anim calcmode="lin" valueType="num">
                                          <p:cBhvr>
                                            <p:cTn id="69" dur="500" fill="hold"/>
                                            <p:tgtEl>
                                              <p:spTgt spid="25"/>
                                            </p:tgtEl>
                                            <p:attrNameLst>
                                              <p:attrName>ppt_w</p:attrName>
                                            </p:attrNameLst>
                                          </p:cBhvr>
                                          <p:tavLst>
                                            <p:tav tm="0">
                                              <p:val>
                                                <p:fltVal val="0"/>
                                              </p:val>
                                            </p:tav>
                                            <p:tav tm="100000">
                                              <p:val>
                                                <p:strVal val="#ppt_w"/>
                                              </p:val>
                                            </p:tav>
                                          </p:tavLst>
                                        </p:anim>
                                        <p:anim calcmode="lin" valueType="num">
                                          <p:cBhvr>
                                            <p:cTn id="70" dur="500" fill="hold"/>
                                            <p:tgtEl>
                                              <p:spTgt spid="25"/>
                                            </p:tgtEl>
                                            <p:attrNameLst>
                                              <p:attrName>ppt_h</p:attrName>
                                            </p:attrNameLst>
                                          </p:cBhvr>
                                          <p:tavLst>
                                            <p:tav tm="0">
                                              <p:val>
                                                <p:fltVal val="0"/>
                                              </p:val>
                                            </p:tav>
                                            <p:tav tm="100000">
                                              <p:val>
                                                <p:strVal val="#ppt_h"/>
                                              </p:val>
                                            </p:tav>
                                          </p:tavLst>
                                        </p:anim>
                                        <p:animEffect transition="in" filter="fade">
                                          <p:cBhvr>
                                            <p:cTn id="71" dur="500"/>
                                            <p:tgtEl>
                                              <p:spTgt spid="25"/>
                                            </p:tgtEl>
                                          </p:cBhvr>
                                        </p:animEffect>
                                      </p:childTnLst>
                                    </p:cTn>
                                  </p:par>
                                  <p:par>
                                    <p:cTn id="72" presetID="53" presetClass="entr" presetSubtype="16" fill="hold" grpId="0" nodeType="withEffect">
                                      <p:stCondLst>
                                        <p:cond delay="200"/>
                                      </p:stCondLst>
                                      <p:childTnLst>
                                        <p:set>
                                          <p:cBhvr>
                                            <p:cTn id="73" dur="1" fill="hold">
                                              <p:stCondLst>
                                                <p:cond delay="0"/>
                                              </p:stCondLst>
                                            </p:cTn>
                                            <p:tgtEl>
                                              <p:spTgt spid="26"/>
                                            </p:tgtEl>
                                            <p:attrNameLst>
                                              <p:attrName>style.visibility</p:attrName>
                                            </p:attrNameLst>
                                          </p:cBhvr>
                                          <p:to>
                                            <p:strVal val="visible"/>
                                          </p:to>
                                        </p:set>
                                        <p:anim calcmode="lin" valueType="num">
                                          <p:cBhvr>
                                            <p:cTn id="74" dur="500" fill="hold"/>
                                            <p:tgtEl>
                                              <p:spTgt spid="26"/>
                                            </p:tgtEl>
                                            <p:attrNameLst>
                                              <p:attrName>ppt_w</p:attrName>
                                            </p:attrNameLst>
                                          </p:cBhvr>
                                          <p:tavLst>
                                            <p:tav tm="0">
                                              <p:val>
                                                <p:fltVal val="0"/>
                                              </p:val>
                                            </p:tav>
                                            <p:tav tm="100000">
                                              <p:val>
                                                <p:strVal val="#ppt_w"/>
                                              </p:val>
                                            </p:tav>
                                          </p:tavLst>
                                        </p:anim>
                                        <p:anim calcmode="lin" valueType="num">
                                          <p:cBhvr>
                                            <p:cTn id="75" dur="500" fill="hold"/>
                                            <p:tgtEl>
                                              <p:spTgt spid="26"/>
                                            </p:tgtEl>
                                            <p:attrNameLst>
                                              <p:attrName>ppt_h</p:attrName>
                                            </p:attrNameLst>
                                          </p:cBhvr>
                                          <p:tavLst>
                                            <p:tav tm="0">
                                              <p:val>
                                                <p:fltVal val="0"/>
                                              </p:val>
                                            </p:tav>
                                            <p:tav tm="100000">
                                              <p:val>
                                                <p:strVal val="#ppt_h"/>
                                              </p:val>
                                            </p:tav>
                                          </p:tavLst>
                                        </p:anim>
                                        <p:animEffect transition="in" filter="fade">
                                          <p:cBhvr>
                                            <p:cTn id="76" dur="500"/>
                                            <p:tgtEl>
                                              <p:spTgt spid="26"/>
                                            </p:tgtEl>
                                          </p:cBhvr>
                                        </p:animEffect>
                                      </p:childTnLst>
                                    </p:cTn>
                                  </p:par>
                                  <p:par>
                                    <p:cTn id="77" presetID="53" presetClass="entr" presetSubtype="16" fill="hold" grpId="0" nodeType="withEffect">
                                      <p:stCondLst>
                                        <p:cond delay="0"/>
                                      </p:stCondLst>
                                      <p:childTnLst>
                                        <p:set>
                                          <p:cBhvr>
                                            <p:cTn id="78" dur="1" fill="hold">
                                              <p:stCondLst>
                                                <p:cond delay="0"/>
                                              </p:stCondLst>
                                            </p:cTn>
                                            <p:tgtEl>
                                              <p:spTgt spid="27"/>
                                            </p:tgtEl>
                                            <p:attrNameLst>
                                              <p:attrName>style.visibility</p:attrName>
                                            </p:attrNameLst>
                                          </p:cBhvr>
                                          <p:to>
                                            <p:strVal val="visible"/>
                                          </p:to>
                                        </p:set>
                                        <p:anim calcmode="lin" valueType="num">
                                          <p:cBhvr>
                                            <p:cTn id="79" dur="500" fill="hold"/>
                                            <p:tgtEl>
                                              <p:spTgt spid="27"/>
                                            </p:tgtEl>
                                            <p:attrNameLst>
                                              <p:attrName>ppt_w</p:attrName>
                                            </p:attrNameLst>
                                          </p:cBhvr>
                                          <p:tavLst>
                                            <p:tav tm="0">
                                              <p:val>
                                                <p:fltVal val="0"/>
                                              </p:val>
                                            </p:tav>
                                            <p:tav tm="100000">
                                              <p:val>
                                                <p:strVal val="#ppt_w"/>
                                              </p:val>
                                            </p:tav>
                                          </p:tavLst>
                                        </p:anim>
                                        <p:anim calcmode="lin" valueType="num">
                                          <p:cBhvr>
                                            <p:cTn id="80" dur="500" fill="hold"/>
                                            <p:tgtEl>
                                              <p:spTgt spid="27"/>
                                            </p:tgtEl>
                                            <p:attrNameLst>
                                              <p:attrName>ppt_h</p:attrName>
                                            </p:attrNameLst>
                                          </p:cBhvr>
                                          <p:tavLst>
                                            <p:tav tm="0">
                                              <p:val>
                                                <p:fltVal val="0"/>
                                              </p:val>
                                            </p:tav>
                                            <p:tav tm="100000">
                                              <p:val>
                                                <p:strVal val="#ppt_h"/>
                                              </p:val>
                                            </p:tav>
                                          </p:tavLst>
                                        </p:anim>
                                        <p:animEffect transition="in" filter="fade">
                                          <p:cBhvr>
                                            <p:cTn id="81" dur="500"/>
                                            <p:tgtEl>
                                              <p:spTgt spid="27"/>
                                            </p:tgtEl>
                                          </p:cBhvr>
                                        </p:animEffect>
                                      </p:childTnLst>
                                    </p:cTn>
                                  </p:par>
                                  <p:par>
                                    <p:cTn id="82" presetID="53" presetClass="entr" presetSubtype="16" fill="hold" grpId="0" nodeType="withEffect">
                                      <p:stCondLst>
                                        <p:cond delay="400"/>
                                      </p:stCondLst>
                                      <p:childTnLst>
                                        <p:set>
                                          <p:cBhvr>
                                            <p:cTn id="83" dur="1" fill="hold">
                                              <p:stCondLst>
                                                <p:cond delay="0"/>
                                              </p:stCondLst>
                                            </p:cTn>
                                            <p:tgtEl>
                                              <p:spTgt spid="28"/>
                                            </p:tgtEl>
                                            <p:attrNameLst>
                                              <p:attrName>style.visibility</p:attrName>
                                            </p:attrNameLst>
                                          </p:cBhvr>
                                          <p:to>
                                            <p:strVal val="visible"/>
                                          </p:to>
                                        </p:set>
                                        <p:anim calcmode="lin" valueType="num">
                                          <p:cBhvr>
                                            <p:cTn id="84" dur="500" fill="hold"/>
                                            <p:tgtEl>
                                              <p:spTgt spid="28"/>
                                            </p:tgtEl>
                                            <p:attrNameLst>
                                              <p:attrName>ppt_w</p:attrName>
                                            </p:attrNameLst>
                                          </p:cBhvr>
                                          <p:tavLst>
                                            <p:tav tm="0">
                                              <p:val>
                                                <p:fltVal val="0"/>
                                              </p:val>
                                            </p:tav>
                                            <p:tav tm="100000">
                                              <p:val>
                                                <p:strVal val="#ppt_w"/>
                                              </p:val>
                                            </p:tav>
                                          </p:tavLst>
                                        </p:anim>
                                        <p:anim calcmode="lin" valueType="num">
                                          <p:cBhvr>
                                            <p:cTn id="85" dur="500" fill="hold"/>
                                            <p:tgtEl>
                                              <p:spTgt spid="28"/>
                                            </p:tgtEl>
                                            <p:attrNameLst>
                                              <p:attrName>ppt_h</p:attrName>
                                            </p:attrNameLst>
                                          </p:cBhvr>
                                          <p:tavLst>
                                            <p:tav tm="0">
                                              <p:val>
                                                <p:fltVal val="0"/>
                                              </p:val>
                                            </p:tav>
                                            <p:tav tm="100000">
                                              <p:val>
                                                <p:strVal val="#ppt_h"/>
                                              </p:val>
                                            </p:tav>
                                          </p:tavLst>
                                        </p:anim>
                                        <p:animEffect transition="in" filter="fade">
                                          <p:cBhvr>
                                            <p:cTn id="86" dur="500"/>
                                            <p:tgtEl>
                                              <p:spTgt spid="28"/>
                                            </p:tgtEl>
                                          </p:cBhvr>
                                        </p:animEffect>
                                      </p:childTnLst>
                                    </p:cTn>
                                  </p:par>
                                  <p:par>
                                    <p:cTn id="87" presetID="53" presetClass="entr" presetSubtype="16" fill="hold" grpId="0" nodeType="withEffect">
                                      <p:stCondLst>
                                        <p:cond delay="200"/>
                                      </p:stCondLst>
                                      <p:childTnLst>
                                        <p:set>
                                          <p:cBhvr>
                                            <p:cTn id="88" dur="1" fill="hold">
                                              <p:stCondLst>
                                                <p:cond delay="0"/>
                                              </p:stCondLst>
                                            </p:cTn>
                                            <p:tgtEl>
                                              <p:spTgt spid="29"/>
                                            </p:tgtEl>
                                            <p:attrNameLst>
                                              <p:attrName>style.visibility</p:attrName>
                                            </p:attrNameLst>
                                          </p:cBhvr>
                                          <p:to>
                                            <p:strVal val="visible"/>
                                          </p:to>
                                        </p:set>
                                        <p:anim calcmode="lin" valueType="num">
                                          <p:cBhvr>
                                            <p:cTn id="89" dur="500" fill="hold"/>
                                            <p:tgtEl>
                                              <p:spTgt spid="29"/>
                                            </p:tgtEl>
                                            <p:attrNameLst>
                                              <p:attrName>ppt_w</p:attrName>
                                            </p:attrNameLst>
                                          </p:cBhvr>
                                          <p:tavLst>
                                            <p:tav tm="0">
                                              <p:val>
                                                <p:fltVal val="0"/>
                                              </p:val>
                                            </p:tav>
                                            <p:tav tm="100000">
                                              <p:val>
                                                <p:strVal val="#ppt_w"/>
                                              </p:val>
                                            </p:tav>
                                          </p:tavLst>
                                        </p:anim>
                                        <p:anim calcmode="lin" valueType="num">
                                          <p:cBhvr>
                                            <p:cTn id="90" dur="500" fill="hold"/>
                                            <p:tgtEl>
                                              <p:spTgt spid="29"/>
                                            </p:tgtEl>
                                            <p:attrNameLst>
                                              <p:attrName>ppt_h</p:attrName>
                                            </p:attrNameLst>
                                          </p:cBhvr>
                                          <p:tavLst>
                                            <p:tav tm="0">
                                              <p:val>
                                                <p:fltVal val="0"/>
                                              </p:val>
                                            </p:tav>
                                            <p:tav tm="100000">
                                              <p:val>
                                                <p:strVal val="#ppt_h"/>
                                              </p:val>
                                            </p:tav>
                                          </p:tavLst>
                                        </p:anim>
                                        <p:animEffect transition="in" filter="fade">
                                          <p:cBhvr>
                                            <p:cTn id="91" dur="500"/>
                                            <p:tgtEl>
                                              <p:spTgt spid="29"/>
                                            </p:tgtEl>
                                          </p:cBhvr>
                                        </p:animEffect>
                                      </p:childTnLst>
                                    </p:cTn>
                                  </p:par>
                                  <p:par>
                                    <p:cTn id="92" presetID="53" presetClass="entr" presetSubtype="16" fill="hold" grpId="0" nodeType="withEffect">
                                      <p:stCondLst>
                                        <p:cond delay="0"/>
                                      </p:stCondLst>
                                      <p:childTnLst>
                                        <p:set>
                                          <p:cBhvr>
                                            <p:cTn id="93" dur="1" fill="hold">
                                              <p:stCondLst>
                                                <p:cond delay="0"/>
                                              </p:stCondLst>
                                            </p:cTn>
                                            <p:tgtEl>
                                              <p:spTgt spid="30"/>
                                            </p:tgtEl>
                                            <p:attrNameLst>
                                              <p:attrName>style.visibility</p:attrName>
                                            </p:attrNameLst>
                                          </p:cBhvr>
                                          <p:to>
                                            <p:strVal val="visible"/>
                                          </p:to>
                                        </p:set>
                                        <p:anim calcmode="lin" valueType="num">
                                          <p:cBhvr>
                                            <p:cTn id="94" dur="500" fill="hold"/>
                                            <p:tgtEl>
                                              <p:spTgt spid="30"/>
                                            </p:tgtEl>
                                            <p:attrNameLst>
                                              <p:attrName>ppt_w</p:attrName>
                                            </p:attrNameLst>
                                          </p:cBhvr>
                                          <p:tavLst>
                                            <p:tav tm="0">
                                              <p:val>
                                                <p:fltVal val="0"/>
                                              </p:val>
                                            </p:tav>
                                            <p:tav tm="100000">
                                              <p:val>
                                                <p:strVal val="#ppt_w"/>
                                              </p:val>
                                            </p:tav>
                                          </p:tavLst>
                                        </p:anim>
                                        <p:anim calcmode="lin" valueType="num">
                                          <p:cBhvr>
                                            <p:cTn id="95" dur="500" fill="hold"/>
                                            <p:tgtEl>
                                              <p:spTgt spid="30"/>
                                            </p:tgtEl>
                                            <p:attrNameLst>
                                              <p:attrName>ppt_h</p:attrName>
                                            </p:attrNameLst>
                                          </p:cBhvr>
                                          <p:tavLst>
                                            <p:tav tm="0">
                                              <p:val>
                                                <p:fltVal val="0"/>
                                              </p:val>
                                            </p:tav>
                                            <p:tav tm="100000">
                                              <p:val>
                                                <p:strVal val="#ppt_h"/>
                                              </p:val>
                                            </p:tav>
                                          </p:tavLst>
                                        </p:anim>
                                        <p:animEffect transition="in" filter="fade">
                                          <p:cBhvr>
                                            <p:cTn id="96" dur="500"/>
                                            <p:tgtEl>
                                              <p:spTgt spid="30"/>
                                            </p:tgtEl>
                                          </p:cBhvr>
                                        </p:animEffect>
                                      </p:childTnLst>
                                    </p:cTn>
                                  </p:par>
                                  <p:par>
                                    <p:cTn id="97" presetID="53" presetClass="entr" presetSubtype="16" fill="hold" grpId="0" nodeType="withEffect">
                                      <p:stCondLst>
                                        <p:cond delay="400"/>
                                      </p:stCondLst>
                                      <p:childTnLst>
                                        <p:set>
                                          <p:cBhvr>
                                            <p:cTn id="98" dur="1" fill="hold">
                                              <p:stCondLst>
                                                <p:cond delay="0"/>
                                              </p:stCondLst>
                                            </p:cTn>
                                            <p:tgtEl>
                                              <p:spTgt spid="31"/>
                                            </p:tgtEl>
                                            <p:attrNameLst>
                                              <p:attrName>style.visibility</p:attrName>
                                            </p:attrNameLst>
                                          </p:cBhvr>
                                          <p:to>
                                            <p:strVal val="visible"/>
                                          </p:to>
                                        </p:set>
                                        <p:anim calcmode="lin" valueType="num">
                                          <p:cBhvr>
                                            <p:cTn id="99" dur="500" fill="hold"/>
                                            <p:tgtEl>
                                              <p:spTgt spid="31"/>
                                            </p:tgtEl>
                                            <p:attrNameLst>
                                              <p:attrName>ppt_w</p:attrName>
                                            </p:attrNameLst>
                                          </p:cBhvr>
                                          <p:tavLst>
                                            <p:tav tm="0">
                                              <p:val>
                                                <p:fltVal val="0"/>
                                              </p:val>
                                            </p:tav>
                                            <p:tav tm="100000">
                                              <p:val>
                                                <p:strVal val="#ppt_w"/>
                                              </p:val>
                                            </p:tav>
                                          </p:tavLst>
                                        </p:anim>
                                        <p:anim calcmode="lin" valueType="num">
                                          <p:cBhvr>
                                            <p:cTn id="100" dur="500" fill="hold"/>
                                            <p:tgtEl>
                                              <p:spTgt spid="31"/>
                                            </p:tgtEl>
                                            <p:attrNameLst>
                                              <p:attrName>ppt_h</p:attrName>
                                            </p:attrNameLst>
                                          </p:cBhvr>
                                          <p:tavLst>
                                            <p:tav tm="0">
                                              <p:val>
                                                <p:fltVal val="0"/>
                                              </p:val>
                                            </p:tav>
                                            <p:tav tm="100000">
                                              <p:val>
                                                <p:strVal val="#ppt_h"/>
                                              </p:val>
                                            </p:tav>
                                          </p:tavLst>
                                        </p:anim>
                                        <p:animEffect transition="in" filter="fade">
                                          <p:cBhvr>
                                            <p:cTn id="101" dur="500"/>
                                            <p:tgtEl>
                                              <p:spTgt spid="31"/>
                                            </p:tgtEl>
                                          </p:cBhvr>
                                        </p:animEffect>
                                      </p:childTnLst>
                                    </p:cTn>
                                  </p:par>
                                  <p:par>
                                    <p:cTn id="102" presetID="53" presetClass="entr" presetSubtype="16" fill="hold" grpId="0" nodeType="withEffect">
                                      <p:stCondLst>
                                        <p:cond delay="200"/>
                                      </p:stCondLst>
                                      <p:childTnLst>
                                        <p:set>
                                          <p:cBhvr>
                                            <p:cTn id="103" dur="1" fill="hold">
                                              <p:stCondLst>
                                                <p:cond delay="0"/>
                                              </p:stCondLst>
                                            </p:cTn>
                                            <p:tgtEl>
                                              <p:spTgt spid="32"/>
                                            </p:tgtEl>
                                            <p:attrNameLst>
                                              <p:attrName>style.visibility</p:attrName>
                                            </p:attrNameLst>
                                          </p:cBhvr>
                                          <p:to>
                                            <p:strVal val="visible"/>
                                          </p:to>
                                        </p:set>
                                        <p:anim calcmode="lin" valueType="num">
                                          <p:cBhvr>
                                            <p:cTn id="104" dur="500" fill="hold"/>
                                            <p:tgtEl>
                                              <p:spTgt spid="32"/>
                                            </p:tgtEl>
                                            <p:attrNameLst>
                                              <p:attrName>ppt_w</p:attrName>
                                            </p:attrNameLst>
                                          </p:cBhvr>
                                          <p:tavLst>
                                            <p:tav tm="0">
                                              <p:val>
                                                <p:fltVal val="0"/>
                                              </p:val>
                                            </p:tav>
                                            <p:tav tm="100000">
                                              <p:val>
                                                <p:strVal val="#ppt_w"/>
                                              </p:val>
                                            </p:tav>
                                          </p:tavLst>
                                        </p:anim>
                                        <p:anim calcmode="lin" valueType="num">
                                          <p:cBhvr>
                                            <p:cTn id="105" dur="500" fill="hold"/>
                                            <p:tgtEl>
                                              <p:spTgt spid="32"/>
                                            </p:tgtEl>
                                            <p:attrNameLst>
                                              <p:attrName>ppt_h</p:attrName>
                                            </p:attrNameLst>
                                          </p:cBhvr>
                                          <p:tavLst>
                                            <p:tav tm="0">
                                              <p:val>
                                                <p:fltVal val="0"/>
                                              </p:val>
                                            </p:tav>
                                            <p:tav tm="100000">
                                              <p:val>
                                                <p:strVal val="#ppt_h"/>
                                              </p:val>
                                            </p:tav>
                                          </p:tavLst>
                                        </p:anim>
                                        <p:animEffect transition="in" filter="fade">
                                          <p:cBhvr>
                                            <p:cTn id="106" dur="500"/>
                                            <p:tgtEl>
                                              <p:spTgt spid="32"/>
                                            </p:tgtEl>
                                          </p:cBhvr>
                                        </p:animEffect>
                                      </p:childTnLst>
                                    </p:cTn>
                                  </p:par>
                                  <p:par>
                                    <p:cTn id="107" presetID="53" presetClass="entr" presetSubtype="16" fill="hold" grpId="0" nodeType="withEffect">
                                      <p:stCondLst>
                                        <p:cond delay="200"/>
                                      </p:stCondLst>
                                      <p:childTnLst>
                                        <p:set>
                                          <p:cBhvr>
                                            <p:cTn id="108" dur="1" fill="hold">
                                              <p:stCondLst>
                                                <p:cond delay="0"/>
                                              </p:stCondLst>
                                            </p:cTn>
                                            <p:tgtEl>
                                              <p:spTgt spid="33"/>
                                            </p:tgtEl>
                                            <p:attrNameLst>
                                              <p:attrName>style.visibility</p:attrName>
                                            </p:attrNameLst>
                                          </p:cBhvr>
                                          <p:to>
                                            <p:strVal val="visible"/>
                                          </p:to>
                                        </p:set>
                                        <p:anim calcmode="lin" valueType="num">
                                          <p:cBhvr>
                                            <p:cTn id="109" dur="500" fill="hold"/>
                                            <p:tgtEl>
                                              <p:spTgt spid="33"/>
                                            </p:tgtEl>
                                            <p:attrNameLst>
                                              <p:attrName>ppt_w</p:attrName>
                                            </p:attrNameLst>
                                          </p:cBhvr>
                                          <p:tavLst>
                                            <p:tav tm="0">
                                              <p:val>
                                                <p:fltVal val="0"/>
                                              </p:val>
                                            </p:tav>
                                            <p:tav tm="100000">
                                              <p:val>
                                                <p:strVal val="#ppt_w"/>
                                              </p:val>
                                            </p:tav>
                                          </p:tavLst>
                                        </p:anim>
                                        <p:anim calcmode="lin" valueType="num">
                                          <p:cBhvr>
                                            <p:cTn id="110" dur="500" fill="hold"/>
                                            <p:tgtEl>
                                              <p:spTgt spid="33"/>
                                            </p:tgtEl>
                                            <p:attrNameLst>
                                              <p:attrName>ppt_h</p:attrName>
                                            </p:attrNameLst>
                                          </p:cBhvr>
                                          <p:tavLst>
                                            <p:tav tm="0">
                                              <p:val>
                                                <p:fltVal val="0"/>
                                              </p:val>
                                            </p:tav>
                                            <p:tav tm="100000">
                                              <p:val>
                                                <p:strVal val="#ppt_h"/>
                                              </p:val>
                                            </p:tav>
                                          </p:tavLst>
                                        </p:anim>
                                        <p:animEffect transition="in" filter="fade">
                                          <p:cBhvr>
                                            <p:cTn id="111" dur="500"/>
                                            <p:tgtEl>
                                              <p:spTgt spid="33"/>
                                            </p:tgtEl>
                                          </p:cBhvr>
                                        </p:animEffect>
                                      </p:childTnLst>
                                    </p:cTn>
                                  </p:par>
                                  <p:par>
                                    <p:cTn id="112" presetID="53" presetClass="entr" presetSubtype="16" fill="hold" grpId="0" nodeType="withEffect">
                                      <p:stCondLst>
                                        <p:cond delay="0"/>
                                      </p:stCondLst>
                                      <p:childTnLst>
                                        <p:set>
                                          <p:cBhvr>
                                            <p:cTn id="113" dur="1" fill="hold">
                                              <p:stCondLst>
                                                <p:cond delay="0"/>
                                              </p:stCondLst>
                                            </p:cTn>
                                            <p:tgtEl>
                                              <p:spTgt spid="34"/>
                                            </p:tgtEl>
                                            <p:attrNameLst>
                                              <p:attrName>style.visibility</p:attrName>
                                            </p:attrNameLst>
                                          </p:cBhvr>
                                          <p:to>
                                            <p:strVal val="visible"/>
                                          </p:to>
                                        </p:set>
                                        <p:anim calcmode="lin" valueType="num">
                                          <p:cBhvr>
                                            <p:cTn id="114" dur="500" fill="hold"/>
                                            <p:tgtEl>
                                              <p:spTgt spid="34"/>
                                            </p:tgtEl>
                                            <p:attrNameLst>
                                              <p:attrName>ppt_w</p:attrName>
                                            </p:attrNameLst>
                                          </p:cBhvr>
                                          <p:tavLst>
                                            <p:tav tm="0">
                                              <p:val>
                                                <p:fltVal val="0"/>
                                              </p:val>
                                            </p:tav>
                                            <p:tav tm="100000">
                                              <p:val>
                                                <p:strVal val="#ppt_w"/>
                                              </p:val>
                                            </p:tav>
                                          </p:tavLst>
                                        </p:anim>
                                        <p:anim calcmode="lin" valueType="num">
                                          <p:cBhvr>
                                            <p:cTn id="115" dur="500" fill="hold"/>
                                            <p:tgtEl>
                                              <p:spTgt spid="34"/>
                                            </p:tgtEl>
                                            <p:attrNameLst>
                                              <p:attrName>ppt_h</p:attrName>
                                            </p:attrNameLst>
                                          </p:cBhvr>
                                          <p:tavLst>
                                            <p:tav tm="0">
                                              <p:val>
                                                <p:fltVal val="0"/>
                                              </p:val>
                                            </p:tav>
                                            <p:tav tm="100000">
                                              <p:val>
                                                <p:strVal val="#ppt_h"/>
                                              </p:val>
                                            </p:tav>
                                          </p:tavLst>
                                        </p:anim>
                                        <p:animEffect transition="in" filter="fade">
                                          <p:cBhvr>
                                            <p:cTn id="116" dur="500"/>
                                            <p:tgtEl>
                                              <p:spTgt spid="34"/>
                                            </p:tgtEl>
                                          </p:cBhvr>
                                        </p:animEffect>
                                      </p:childTnLst>
                                    </p:cTn>
                                  </p:par>
                                  <p:par>
                                    <p:cTn id="117" presetID="53" presetClass="entr" presetSubtype="16" fill="hold" grpId="0" nodeType="withEffect">
                                      <p:stCondLst>
                                        <p:cond delay="400"/>
                                      </p:stCondLst>
                                      <p:childTnLst>
                                        <p:set>
                                          <p:cBhvr>
                                            <p:cTn id="118" dur="1" fill="hold">
                                              <p:stCondLst>
                                                <p:cond delay="0"/>
                                              </p:stCondLst>
                                            </p:cTn>
                                            <p:tgtEl>
                                              <p:spTgt spid="35"/>
                                            </p:tgtEl>
                                            <p:attrNameLst>
                                              <p:attrName>style.visibility</p:attrName>
                                            </p:attrNameLst>
                                          </p:cBhvr>
                                          <p:to>
                                            <p:strVal val="visible"/>
                                          </p:to>
                                        </p:set>
                                        <p:anim calcmode="lin" valueType="num">
                                          <p:cBhvr>
                                            <p:cTn id="119" dur="500" fill="hold"/>
                                            <p:tgtEl>
                                              <p:spTgt spid="35"/>
                                            </p:tgtEl>
                                            <p:attrNameLst>
                                              <p:attrName>ppt_w</p:attrName>
                                            </p:attrNameLst>
                                          </p:cBhvr>
                                          <p:tavLst>
                                            <p:tav tm="0">
                                              <p:val>
                                                <p:fltVal val="0"/>
                                              </p:val>
                                            </p:tav>
                                            <p:tav tm="100000">
                                              <p:val>
                                                <p:strVal val="#ppt_w"/>
                                              </p:val>
                                            </p:tav>
                                          </p:tavLst>
                                        </p:anim>
                                        <p:anim calcmode="lin" valueType="num">
                                          <p:cBhvr>
                                            <p:cTn id="120" dur="500" fill="hold"/>
                                            <p:tgtEl>
                                              <p:spTgt spid="35"/>
                                            </p:tgtEl>
                                            <p:attrNameLst>
                                              <p:attrName>ppt_h</p:attrName>
                                            </p:attrNameLst>
                                          </p:cBhvr>
                                          <p:tavLst>
                                            <p:tav tm="0">
                                              <p:val>
                                                <p:fltVal val="0"/>
                                              </p:val>
                                            </p:tav>
                                            <p:tav tm="100000">
                                              <p:val>
                                                <p:strVal val="#ppt_h"/>
                                              </p:val>
                                            </p:tav>
                                          </p:tavLst>
                                        </p:anim>
                                        <p:animEffect transition="in" filter="fade">
                                          <p:cBhvr>
                                            <p:cTn id="121" dur="500"/>
                                            <p:tgtEl>
                                              <p:spTgt spid="35"/>
                                            </p:tgtEl>
                                          </p:cBhvr>
                                        </p:animEffect>
                                      </p:childTnLst>
                                    </p:cTn>
                                  </p:par>
                                  <p:par>
                                    <p:cTn id="122" presetID="53" presetClass="entr" presetSubtype="16" fill="hold" grpId="0" nodeType="withEffect">
                                      <p:stCondLst>
                                        <p:cond delay="200"/>
                                      </p:stCondLst>
                                      <p:childTnLst>
                                        <p:set>
                                          <p:cBhvr>
                                            <p:cTn id="123" dur="1" fill="hold">
                                              <p:stCondLst>
                                                <p:cond delay="0"/>
                                              </p:stCondLst>
                                            </p:cTn>
                                            <p:tgtEl>
                                              <p:spTgt spid="36"/>
                                            </p:tgtEl>
                                            <p:attrNameLst>
                                              <p:attrName>style.visibility</p:attrName>
                                            </p:attrNameLst>
                                          </p:cBhvr>
                                          <p:to>
                                            <p:strVal val="visible"/>
                                          </p:to>
                                        </p:set>
                                        <p:anim calcmode="lin" valueType="num">
                                          <p:cBhvr>
                                            <p:cTn id="124" dur="500" fill="hold"/>
                                            <p:tgtEl>
                                              <p:spTgt spid="36"/>
                                            </p:tgtEl>
                                            <p:attrNameLst>
                                              <p:attrName>ppt_w</p:attrName>
                                            </p:attrNameLst>
                                          </p:cBhvr>
                                          <p:tavLst>
                                            <p:tav tm="0">
                                              <p:val>
                                                <p:fltVal val="0"/>
                                              </p:val>
                                            </p:tav>
                                            <p:tav tm="100000">
                                              <p:val>
                                                <p:strVal val="#ppt_w"/>
                                              </p:val>
                                            </p:tav>
                                          </p:tavLst>
                                        </p:anim>
                                        <p:anim calcmode="lin" valueType="num">
                                          <p:cBhvr>
                                            <p:cTn id="125" dur="500" fill="hold"/>
                                            <p:tgtEl>
                                              <p:spTgt spid="36"/>
                                            </p:tgtEl>
                                            <p:attrNameLst>
                                              <p:attrName>ppt_h</p:attrName>
                                            </p:attrNameLst>
                                          </p:cBhvr>
                                          <p:tavLst>
                                            <p:tav tm="0">
                                              <p:val>
                                                <p:fltVal val="0"/>
                                              </p:val>
                                            </p:tav>
                                            <p:tav tm="100000">
                                              <p:val>
                                                <p:strVal val="#ppt_h"/>
                                              </p:val>
                                            </p:tav>
                                          </p:tavLst>
                                        </p:anim>
                                        <p:animEffect transition="in" filter="fade">
                                          <p:cBhvr>
                                            <p:cTn id="126" dur="500"/>
                                            <p:tgtEl>
                                              <p:spTgt spid="36"/>
                                            </p:tgtEl>
                                          </p:cBhvr>
                                        </p:animEffect>
                                      </p:childTnLst>
                                    </p:cTn>
                                  </p:par>
                                  <p:par>
                                    <p:cTn id="127" presetID="53" presetClass="entr" presetSubtype="16" fill="hold" grpId="0" nodeType="withEffect">
                                      <p:stCondLst>
                                        <p:cond delay="0"/>
                                      </p:stCondLst>
                                      <p:childTnLst>
                                        <p:set>
                                          <p:cBhvr>
                                            <p:cTn id="128" dur="1" fill="hold">
                                              <p:stCondLst>
                                                <p:cond delay="0"/>
                                              </p:stCondLst>
                                            </p:cTn>
                                            <p:tgtEl>
                                              <p:spTgt spid="37"/>
                                            </p:tgtEl>
                                            <p:attrNameLst>
                                              <p:attrName>style.visibility</p:attrName>
                                            </p:attrNameLst>
                                          </p:cBhvr>
                                          <p:to>
                                            <p:strVal val="visible"/>
                                          </p:to>
                                        </p:set>
                                        <p:anim calcmode="lin" valueType="num">
                                          <p:cBhvr>
                                            <p:cTn id="129" dur="500" fill="hold"/>
                                            <p:tgtEl>
                                              <p:spTgt spid="37"/>
                                            </p:tgtEl>
                                            <p:attrNameLst>
                                              <p:attrName>ppt_w</p:attrName>
                                            </p:attrNameLst>
                                          </p:cBhvr>
                                          <p:tavLst>
                                            <p:tav tm="0">
                                              <p:val>
                                                <p:fltVal val="0"/>
                                              </p:val>
                                            </p:tav>
                                            <p:tav tm="100000">
                                              <p:val>
                                                <p:strVal val="#ppt_w"/>
                                              </p:val>
                                            </p:tav>
                                          </p:tavLst>
                                        </p:anim>
                                        <p:anim calcmode="lin" valueType="num">
                                          <p:cBhvr>
                                            <p:cTn id="130" dur="500" fill="hold"/>
                                            <p:tgtEl>
                                              <p:spTgt spid="37"/>
                                            </p:tgtEl>
                                            <p:attrNameLst>
                                              <p:attrName>ppt_h</p:attrName>
                                            </p:attrNameLst>
                                          </p:cBhvr>
                                          <p:tavLst>
                                            <p:tav tm="0">
                                              <p:val>
                                                <p:fltVal val="0"/>
                                              </p:val>
                                            </p:tav>
                                            <p:tav tm="100000">
                                              <p:val>
                                                <p:strVal val="#ppt_h"/>
                                              </p:val>
                                            </p:tav>
                                          </p:tavLst>
                                        </p:anim>
                                        <p:animEffect transition="in" filter="fade">
                                          <p:cBhvr>
                                            <p:cTn id="131" dur="500"/>
                                            <p:tgtEl>
                                              <p:spTgt spid="37"/>
                                            </p:tgtEl>
                                          </p:cBhvr>
                                        </p:animEffect>
                                      </p:childTnLst>
                                    </p:cTn>
                                  </p:par>
                                  <p:par>
                                    <p:cTn id="132" presetID="53" presetClass="entr" presetSubtype="16" fill="hold" grpId="0" nodeType="withEffect">
                                      <p:stCondLst>
                                        <p:cond delay="400"/>
                                      </p:stCondLst>
                                      <p:childTnLst>
                                        <p:set>
                                          <p:cBhvr>
                                            <p:cTn id="133" dur="1" fill="hold">
                                              <p:stCondLst>
                                                <p:cond delay="0"/>
                                              </p:stCondLst>
                                            </p:cTn>
                                            <p:tgtEl>
                                              <p:spTgt spid="38"/>
                                            </p:tgtEl>
                                            <p:attrNameLst>
                                              <p:attrName>style.visibility</p:attrName>
                                            </p:attrNameLst>
                                          </p:cBhvr>
                                          <p:to>
                                            <p:strVal val="visible"/>
                                          </p:to>
                                        </p:set>
                                        <p:anim calcmode="lin" valueType="num">
                                          <p:cBhvr>
                                            <p:cTn id="134" dur="500" fill="hold"/>
                                            <p:tgtEl>
                                              <p:spTgt spid="38"/>
                                            </p:tgtEl>
                                            <p:attrNameLst>
                                              <p:attrName>ppt_w</p:attrName>
                                            </p:attrNameLst>
                                          </p:cBhvr>
                                          <p:tavLst>
                                            <p:tav tm="0">
                                              <p:val>
                                                <p:fltVal val="0"/>
                                              </p:val>
                                            </p:tav>
                                            <p:tav tm="100000">
                                              <p:val>
                                                <p:strVal val="#ppt_w"/>
                                              </p:val>
                                            </p:tav>
                                          </p:tavLst>
                                        </p:anim>
                                        <p:anim calcmode="lin" valueType="num">
                                          <p:cBhvr>
                                            <p:cTn id="135" dur="500" fill="hold"/>
                                            <p:tgtEl>
                                              <p:spTgt spid="38"/>
                                            </p:tgtEl>
                                            <p:attrNameLst>
                                              <p:attrName>ppt_h</p:attrName>
                                            </p:attrNameLst>
                                          </p:cBhvr>
                                          <p:tavLst>
                                            <p:tav tm="0">
                                              <p:val>
                                                <p:fltVal val="0"/>
                                              </p:val>
                                            </p:tav>
                                            <p:tav tm="100000">
                                              <p:val>
                                                <p:strVal val="#ppt_h"/>
                                              </p:val>
                                            </p:tav>
                                          </p:tavLst>
                                        </p:anim>
                                        <p:animEffect transition="in" filter="fade">
                                          <p:cBhvr>
                                            <p:cTn id="136" dur="500"/>
                                            <p:tgtEl>
                                              <p:spTgt spid="38"/>
                                            </p:tgtEl>
                                          </p:cBhvr>
                                        </p:animEffect>
                                      </p:childTnLst>
                                    </p:cTn>
                                  </p:par>
                                  <p:par>
                                    <p:cTn id="137" presetID="53" presetClass="entr" presetSubtype="16" fill="hold" grpId="0" nodeType="withEffect">
                                      <p:stCondLst>
                                        <p:cond delay="200"/>
                                      </p:stCondLst>
                                      <p:childTnLst>
                                        <p:set>
                                          <p:cBhvr>
                                            <p:cTn id="138" dur="1" fill="hold">
                                              <p:stCondLst>
                                                <p:cond delay="0"/>
                                              </p:stCondLst>
                                            </p:cTn>
                                            <p:tgtEl>
                                              <p:spTgt spid="39"/>
                                            </p:tgtEl>
                                            <p:attrNameLst>
                                              <p:attrName>style.visibility</p:attrName>
                                            </p:attrNameLst>
                                          </p:cBhvr>
                                          <p:to>
                                            <p:strVal val="visible"/>
                                          </p:to>
                                        </p:set>
                                        <p:anim calcmode="lin" valueType="num">
                                          <p:cBhvr>
                                            <p:cTn id="139" dur="500" fill="hold"/>
                                            <p:tgtEl>
                                              <p:spTgt spid="39"/>
                                            </p:tgtEl>
                                            <p:attrNameLst>
                                              <p:attrName>ppt_w</p:attrName>
                                            </p:attrNameLst>
                                          </p:cBhvr>
                                          <p:tavLst>
                                            <p:tav tm="0">
                                              <p:val>
                                                <p:fltVal val="0"/>
                                              </p:val>
                                            </p:tav>
                                            <p:tav tm="100000">
                                              <p:val>
                                                <p:strVal val="#ppt_w"/>
                                              </p:val>
                                            </p:tav>
                                          </p:tavLst>
                                        </p:anim>
                                        <p:anim calcmode="lin" valueType="num">
                                          <p:cBhvr>
                                            <p:cTn id="140" dur="500" fill="hold"/>
                                            <p:tgtEl>
                                              <p:spTgt spid="39"/>
                                            </p:tgtEl>
                                            <p:attrNameLst>
                                              <p:attrName>ppt_h</p:attrName>
                                            </p:attrNameLst>
                                          </p:cBhvr>
                                          <p:tavLst>
                                            <p:tav tm="0">
                                              <p:val>
                                                <p:fltVal val="0"/>
                                              </p:val>
                                            </p:tav>
                                            <p:tav tm="100000">
                                              <p:val>
                                                <p:strVal val="#ppt_h"/>
                                              </p:val>
                                            </p:tav>
                                          </p:tavLst>
                                        </p:anim>
                                        <p:animEffect transition="in" filter="fade">
                                          <p:cBhvr>
                                            <p:cTn id="141" dur="500"/>
                                            <p:tgtEl>
                                              <p:spTgt spid="39"/>
                                            </p:tgtEl>
                                          </p:cBhvr>
                                        </p:animEffect>
                                      </p:childTnLst>
                                    </p:cTn>
                                  </p:par>
                                  <p:par>
                                    <p:cTn id="142" presetID="53" presetClass="entr" presetSubtype="16" fill="hold" grpId="0" nodeType="withEffect">
                                      <p:stCondLst>
                                        <p:cond delay="200"/>
                                      </p:stCondLst>
                                      <p:childTnLst>
                                        <p:set>
                                          <p:cBhvr>
                                            <p:cTn id="143" dur="1" fill="hold">
                                              <p:stCondLst>
                                                <p:cond delay="0"/>
                                              </p:stCondLst>
                                            </p:cTn>
                                            <p:tgtEl>
                                              <p:spTgt spid="40"/>
                                            </p:tgtEl>
                                            <p:attrNameLst>
                                              <p:attrName>style.visibility</p:attrName>
                                            </p:attrNameLst>
                                          </p:cBhvr>
                                          <p:to>
                                            <p:strVal val="visible"/>
                                          </p:to>
                                        </p:set>
                                        <p:anim calcmode="lin" valueType="num">
                                          <p:cBhvr>
                                            <p:cTn id="144" dur="500" fill="hold"/>
                                            <p:tgtEl>
                                              <p:spTgt spid="40"/>
                                            </p:tgtEl>
                                            <p:attrNameLst>
                                              <p:attrName>ppt_w</p:attrName>
                                            </p:attrNameLst>
                                          </p:cBhvr>
                                          <p:tavLst>
                                            <p:tav tm="0">
                                              <p:val>
                                                <p:fltVal val="0"/>
                                              </p:val>
                                            </p:tav>
                                            <p:tav tm="100000">
                                              <p:val>
                                                <p:strVal val="#ppt_w"/>
                                              </p:val>
                                            </p:tav>
                                          </p:tavLst>
                                        </p:anim>
                                        <p:anim calcmode="lin" valueType="num">
                                          <p:cBhvr>
                                            <p:cTn id="145" dur="500" fill="hold"/>
                                            <p:tgtEl>
                                              <p:spTgt spid="40"/>
                                            </p:tgtEl>
                                            <p:attrNameLst>
                                              <p:attrName>ppt_h</p:attrName>
                                            </p:attrNameLst>
                                          </p:cBhvr>
                                          <p:tavLst>
                                            <p:tav tm="0">
                                              <p:val>
                                                <p:fltVal val="0"/>
                                              </p:val>
                                            </p:tav>
                                            <p:tav tm="100000">
                                              <p:val>
                                                <p:strVal val="#ppt_h"/>
                                              </p:val>
                                            </p:tav>
                                          </p:tavLst>
                                        </p:anim>
                                        <p:animEffect transition="in" filter="fade">
                                          <p:cBhvr>
                                            <p:cTn id="146" dur="500"/>
                                            <p:tgtEl>
                                              <p:spTgt spid="40"/>
                                            </p:tgtEl>
                                          </p:cBhvr>
                                        </p:animEffect>
                                      </p:childTnLst>
                                    </p:cTn>
                                  </p:par>
                                  <p:par>
                                    <p:cTn id="147" presetID="53" presetClass="entr" presetSubtype="16" fill="hold" grpId="0" nodeType="withEffect">
                                      <p:stCondLst>
                                        <p:cond delay="200"/>
                                      </p:stCondLst>
                                      <p:childTnLst>
                                        <p:set>
                                          <p:cBhvr>
                                            <p:cTn id="148" dur="1" fill="hold">
                                              <p:stCondLst>
                                                <p:cond delay="0"/>
                                              </p:stCondLst>
                                            </p:cTn>
                                            <p:tgtEl>
                                              <p:spTgt spid="41"/>
                                            </p:tgtEl>
                                            <p:attrNameLst>
                                              <p:attrName>style.visibility</p:attrName>
                                            </p:attrNameLst>
                                          </p:cBhvr>
                                          <p:to>
                                            <p:strVal val="visible"/>
                                          </p:to>
                                        </p:set>
                                        <p:anim calcmode="lin" valueType="num">
                                          <p:cBhvr>
                                            <p:cTn id="149" dur="500" fill="hold"/>
                                            <p:tgtEl>
                                              <p:spTgt spid="41"/>
                                            </p:tgtEl>
                                            <p:attrNameLst>
                                              <p:attrName>ppt_w</p:attrName>
                                            </p:attrNameLst>
                                          </p:cBhvr>
                                          <p:tavLst>
                                            <p:tav tm="0">
                                              <p:val>
                                                <p:fltVal val="0"/>
                                              </p:val>
                                            </p:tav>
                                            <p:tav tm="100000">
                                              <p:val>
                                                <p:strVal val="#ppt_w"/>
                                              </p:val>
                                            </p:tav>
                                          </p:tavLst>
                                        </p:anim>
                                        <p:anim calcmode="lin" valueType="num">
                                          <p:cBhvr>
                                            <p:cTn id="150" dur="500" fill="hold"/>
                                            <p:tgtEl>
                                              <p:spTgt spid="41"/>
                                            </p:tgtEl>
                                            <p:attrNameLst>
                                              <p:attrName>ppt_h</p:attrName>
                                            </p:attrNameLst>
                                          </p:cBhvr>
                                          <p:tavLst>
                                            <p:tav tm="0">
                                              <p:val>
                                                <p:fltVal val="0"/>
                                              </p:val>
                                            </p:tav>
                                            <p:tav tm="100000">
                                              <p:val>
                                                <p:strVal val="#ppt_h"/>
                                              </p:val>
                                            </p:tav>
                                          </p:tavLst>
                                        </p:anim>
                                        <p:animEffect transition="in" filter="fade">
                                          <p:cBhvr>
                                            <p:cTn id="151" dur="500"/>
                                            <p:tgtEl>
                                              <p:spTgt spid="41"/>
                                            </p:tgtEl>
                                          </p:cBhvr>
                                        </p:animEffect>
                                      </p:childTnLst>
                                    </p:cTn>
                                  </p:par>
                                </p:childTnLst>
                              </p:cTn>
                            </p:par>
                            <p:par>
                              <p:cTn id="152" fill="hold">
                                <p:stCondLst>
                                  <p:cond delay="3100"/>
                                </p:stCondLst>
                                <p:childTnLst>
                                  <p:par>
                                    <p:cTn id="153" presetID="16" presetClass="entr" presetSubtype="26" fill="hold" grpId="0" nodeType="afterEffect">
                                      <p:stCondLst>
                                        <p:cond delay="0"/>
                                      </p:stCondLst>
                                      <p:childTnLst>
                                        <p:set>
                                          <p:cBhvr>
                                            <p:cTn id="154" dur="1" fill="hold">
                                              <p:stCondLst>
                                                <p:cond delay="0"/>
                                              </p:stCondLst>
                                            </p:cTn>
                                            <p:tgtEl>
                                              <p:spTgt spid="43"/>
                                            </p:tgtEl>
                                            <p:attrNameLst>
                                              <p:attrName>style.visibility</p:attrName>
                                            </p:attrNameLst>
                                          </p:cBhvr>
                                          <p:to>
                                            <p:strVal val="visible"/>
                                          </p:to>
                                        </p:set>
                                        <p:animEffect transition="in" filter="barn(inHorizontal)">
                                          <p:cBhvr>
                                            <p:cTn id="155" dur="500"/>
                                            <p:tgtEl>
                                              <p:spTgt spid="43"/>
                                            </p:tgtEl>
                                          </p:cBhvr>
                                        </p:animEffect>
                                      </p:childTnLst>
                                    </p:cTn>
                                  </p:par>
                                  <p:par>
                                    <p:cTn id="156" presetID="16" presetClass="entr" presetSubtype="26" fill="hold" grpId="0" nodeType="withEffect">
                                      <p:stCondLst>
                                        <p:cond delay="0"/>
                                      </p:stCondLst>
                                      <p:childTnLst>
                                        <p:set>
                                          <p:cBhvr>
                                            <p:cTn id="157" dur="1" fill="hold">
                                              <p:stCondLst>
                                                <p:cond delay="0"/>
                                              </p:stCondLst>
                                            </p:cTn>
                                            <p:tgtEl>
                                              <p:spTgt spid="44"/>
                                            </p:tgtEl>
                                            <p:attrNameLst>
                                              <p:attrName>style.visibility</p:attrName>
                                            </p:attrNameLst>
                                          </p:cBhvr>
                                          <p:to>
                                            <p:strVal val="visible"/>
                                          </p:to>
                                        </p:set>
                                        <p:animEffect transition="in" filter="barn(inHorizontal)">
                                          <p:cBhvr>
                                            <p:cTn id="158" dur="500"/>
                                            <p:tgtEl>
                                              <p:spTgt spid="44"/>
                                            </p:tgtEl>
                                          </p:cBhvr>
                                        </p:animEffect>
                                      </p:childTnLst>
                                    </p:cTn>
                                  </p:par>
                                </p:childTnLst>
                              </p:cTn>
                            </p:par>
                            <p:par>
                              <p:cTn id="159" fill="hold">
                                <p:stCondLst>
                                  <p:cond delay="3600"/>
                                </p:stCondLst>
                                <p:childTnLst>
                                  <p:par>
                                    <p:cTn id="160" presetID="16" presetClass="entr" presetSubtype="21" fill="hold" grpId="0" nodeType="afterEffect">
                                      <p:stCondLst>
                                        <p:cond delay="0"/>
                                      </p:stCondLst>
                                      <p:childTnLst>
                                        <p:set>
                                          <p:cBhvr>
                                            <p:cTn id="161" dur="1" fill="hold">
                                              <p:stCondLst>
                                                <p:cond delay="0"/>
                                              </p:stCondLst>
                                            </p:cTn>
                                            <p:tgtEl>
                                              <p:spTgt spid="42"/>
                                            </p:tgtEl>
                                            <p:attrNameLst>
                                              <p:attrName>style.visibility</p:attrName>
                                            </p:attrNameLst>
                                          </p:cBhvr>
                                          <p:to>
                                            <p:strVal val="visible"/>
                                          </p:to>
                                        </p:set>
                                        <p:animEffect transition="in" filter="barn(inVertical)">
                                          <p:cBhvr>
                                            <p:cTn id="162" dur="5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6" grpId="0"/>
          <p:bldP spid="17" grpId="0"/>
          <p:bldP spid="18" grpId="0"/>
          <p:bldP spid="19" grpId="0"/>
          <p:bldP spid="20" grpId="0" animBg="1"/>
          <p:bldP spid="21" grpId="0" animBg="1"/>
          <p:bldP spid="22" grpId="0" animBg="1"/>
          <p:bldP spid="23" grpId="0" animBg="1"/>
          <p:bldP spid="24" grpId="0" animBg="1"/>
          <p:bldP spid="25" grpId="0" animBg="1"/>
          <p:bldP spid="26" grpId="0" animBg="1"/>
          <p:bldP spid="27" grpId="0" animBg="1"/>
          <p:bldP spid="28" grpId="0" animBg="1"/>
          <p:bldP spid="29" grpId="0" animBg="1"/>
          <p:bldP spid="30" grpId="0" animBg="1"/>
          <p:bldP spid="31" grpId="0" animBg="1"/>
          <p:bldP spid="32" grpId="0" animBg="1"/>
          <p:bldP spid="33" grpId="0" animBg="1"/>
          <p:bldP spid="34" grpId="0" animBg="1"/>
          <p:bldP spid="35" grpId="0" animBg="1"/>
          <p:bldP spid="36" grpId="0" animBg="1"/>
          <p:bldP spid="37" grpId="0" animBg="1"/>
          <p:bldP spid="38" grpId="0" animBg="1"/>
          <p:bldP spid="39" grpId="0" animBg="1"/>
          <p:bldP spid="40" grpId="0" animBg="1"/>
          <p:bldP spid="41" grpId="0" animBg="1"/>
          <p:bldP spid="42" grpId="0"/>
          <p:bldP spid="43" grpId="0" animBg="1"/>
          <p:bldP spid="44" grpId="0" animBg="1"/>
        </p:bldLst>
      </p:timing>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rotWithShape="1">
          <a:blip r:embed="rId2" cstate="screen">
            <a:extLst>
              <a:ext uri="{BEBA8EAE-BF5A-486C-A8C5-ECC9F3942E4B}">
                <a14:imgProps xmlns:a14="http://schemas.microsoft.com/office/drawing/2010/main">
                  <a14:imgLayer r:embed="rId3">
                    <a14:imgEffect>
                      <a14:saturation sat="0"/>
                    </a14:imgEffect>
                  </a14:imgLayer>
                </a14:imgProps>
              </a:ext>
              <a:ext uri="{28A0092B-C50C-407E-A947-70E740481C1C}">
                <a14:useLocalDpi xmlns:a14="http://schemas.microsoft.com/office/drawing/2010/main"/>
              </a:ext>
            </a:extLst>
          </a:blip>
          <a:srcRect/>
          <a:stretch/>
        </p:blipFill>
        <p:spPr>
          <a:xfrm>
            <a:off x="0" y="460613"/>
            <a:ext cx="9144000" cy="1156647"/>
          </a:xfrm>
          <a:prstGeom prst="rect">
            <a:avLst/>
          </a:prstGeom>
          <a:effectLst>
            <a:outerShdw blurRad="63500" sx="102000" sy="102000" algn="ctr" rotWithShape="0">
              <a:prstClr val="black">
                <a:alpha val="40000"/>
              </a:prstClr>
            </a:outerShdw>
          </a:effectLst>
        </p:spPr>
      </p:pic>
      <p:sp>
        <p:nvSpPr>
          <p:cNvPr id="5" name="矩形 4"/>
          <p:cNvSpPr/>
          <p:nvPr/>
        </p:nvSpPr>
        <p:spPr>
          <a:xfrm>
            <a:off x="1013347" y="460613"/>
            <a:ext cx="2262116" cy="1156647"/>
          </a:xfrm>
          <a:prstGeom prst="rect">
            <a:avLst/>
          </a:prstGeom>
          <a:solidFill>
            <a:srgbClr val="007A37">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6" name="TextBox 15"/>
          <p:cNvSpPr>
            <a:spLocks noChangeArrowheads="1"/>
          </p:cNvSpPr>
          <p:nvPr/>
        </p:nvSpPr>
        <p:spPr bwMode="auto">
          <a:xfrm>
            <a:off x="1062658" y="1086569"/>
            <a:ext cx="2208823" cy="4385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pPr algn="ctr"/>
            <a:r>
              <a:rPr lang="zh-CN" altLang="zh-CN" sz="2400" dirty="0">
                <a:solidFill>
                  <a:srgbClr val="F8F8F8"/>
                </a:solidFill>
                <a:latin typeface="浪漫雅圆" charset="-122"/>
                <a:ea typeface="Adobe 宋体 Std L" pitchFamily="18" charset="-122"/>
                <a:sym typeface="浪漫雅圆" charset="-122"/>
              </a:rPr>
              <a:t>Contents Page</a:t>
            </a:r>
          </a:p>
        </p:txBody>
      </p:sp>
      <p:sp>
        <p:nvSpPr>
          <p:cNvPr id="7" name="文本框 63"/>
          <p:cNvSpPr>
            <a:spLocks noChangeArrowheads="1"/>
          </p:cNvSpPr>
          <p:nvPr/>
        </p:nvSpPr>
        <p:spPr bwMode="auto">
          <a:xfrm>
            <a:off x="1014075" y="550578"/>
            <a:ext cx="2208823" cy="623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pPr algn="ctr"/>
            <a:r>
              <a:rPr lang="zh-CN" altLang="zh-CN" sz="3600" b="1" dirty="0">
                <a:solidFill>
                  <a:srgbClr val="F8F8F8"/>
                </a:solidFill>
                <a:ea typeface="微软雅黑" pitchFamily="34" charset="-122"/>
              </a:rPr>
              <a:t>目录页</a:t>
            </a:r>
          </a:p>
        </p:txBody>
      </p:sp>
      <p:sp>
        <p:nvSpPr>
          <p:cNvPr id="8" name="任意多边形 7"/>
          <p:cNvSpPr/>
          <p:nvPr/>
        </p:nvSpPr>
        <p:spPr>
          <a:xfrm>
            <a:off x="1430102" y="2735504"/>
            <a:ext cx="6260551" cy="1135924"/>
          </a:xfrm>
          <a:custGeom>
            <a:avLst/>
            <a:gdLst>
              <a:gd name="connsiteX0" fmla="*/ 0 w 5689600"/>
              <a:gd name="connsiteY0" fmla="*/ 1079512 h 1079512"/>
              <a:gd name="connsiteX1" fmla="*/ 1917700 w 5689600"/>
              <a:gd name="connsiteY1" fmla="*/ 12 h 1079512"/>
              <a:gd name="connsiteX2" fmla="*/ 3810000 w 5689600"/>
              <a:gd name="connsiteY2" fmla="*/ 1054112 h 1079512"/>
              <a:gd name="connsiteX3" fmla="*/ 5689600 w 5689600"/>
              <a:gd name="connsiteY3" fmla="*/ 12712 h 1079512"/>
              <a:gd name="connsiteX0" fmla="*/ 0 w 7762075"/>
              <a:gd name="connsiteY0" fmla="*/ 1079512 h 1079512"/>
              <a:gd name="connsiteX1" fmla="*/ 1917700 w 7762075"/>
              <a:gd name="connsiteY1" fmla="*/ 12 h 1079512"/>
              <a:gd name="connsiteX2" fmla="*/ 3810000 w 7762075"/>
              <a:gd name="connsiteY2" fmla="*/ 1054112 h 1079512"/>
              <a:gd name="connsiteX3" fmla="*/ 7762075 w 7762075"/>
              <a:gd name="connsiteY3" fmla="*/ 887355 h 1079512"/>
              <a:gd name="connsiteX0" fmla="*/ 0 w 7762075"/>
              <a:gd name="connsiteY0" fmla="*/ 1258016 h 1258016"/>
              <a:gd name="connsiteX1" fmla="*/ 1917700 w 7762075"/>
              <a:gd name="connsiteY1" fmla="*/ 178516 h 1258016"/>
              <a:gd name="connsiteX2" fmla="*/ 3810000 w 7762075"/>
              <a:gd name="connsiteY2" fmla="*/ 1232616 h 1258016"/>
              <a:gd name="connsiteX3" fmla="*/ 6120167 w 7762075"/>
              <a:gd name="connsiteY3" fmla="*/ 511 h 1258016"/>
              <a:gd name="connsiteX4" fmla="*/ 7762075 w 7762075"/>
              <a:gd name="connsiteY4" fmla="*/ 1065859 h 1258016"/>
              <a:gd name="connsiteX0" fmla="*/ 0 w 7872948"/>
              <a:gd name="connsiteY0" fmla="*/ 1257930 h 1296609"/>
              <a:gd name="connsiteX1" fmla="*/ 1917700 w 7872948"/>
              <a:gd name="connsiteY1" fmla="*/ 178430 h 1296609"/>
              <a:gd name="connsiteX2" fmla="*/ 3810000 w 7872948"/>
              <a:gd name="connsiteY2" fmla="*/ 1232530 h 1296609"/>
              <a:gd name="connsiteX3" fmla="*/ 6120167 w 7872948"/>
              <a:gd name="connsiteY3" fmla="*/ 425 h 1296609"/>
              <a:gd name="connsiteX4" fmla="*/ 7872948 w 7872948"/>
              <a:gd name="connsiteY4" fmla="*/ 1296361 h 1296609"/>
              <a:gd name="connsiteX0" fmla="*/ 0 w 7872948"/>
              <a:gd name="connsiteY0" fmla="*/ 1257930 h 1296609"/>
              <a:gd name="connsiteX1" fmla="*/ 1650430 w 7872948"/>
              <a:gd name="connsiteY1" fmla="*/ 263677 h 1296609"/>
              <a:gd name="connsiteX2" fmla="*/ 3810000 w 7872948"/>
              <a:gd name="connsiteY2" fmla="*/ 1232530 h 1296609"/>
              <a:gd name="connsiteX3" fmla="*/ 6120167 w 7872948"/>
              <a:gd name="connsiteY3" fmla="*/ 425 h 1296609"/>
              <a:gd name="connsiteX4" fmla="*/ 7872948 w 7872948"/>
              <a:gd name="connsiteY4" fmla="*/ 1296361 h 1296609"/>
              <a:gd name="connsiteX0" fmla="*/ 0 w 7872948"/>
              <a:gd name="connsiteY0" fmla="*/ 1257930 h 1296609"/>
              <a:gd name="connsiteX1" fmla="*/ 1650430 w 7872948"/>
              <a:gd name="connsiteY1" fmla="*/ 263677 h 1296609"/>
              <a:gd name="connsiteX2" fmla="*/ 3430071 w 7872948"/>
              <a:gd name="connsiteY2" fmla="*/ 1226591 h 1296609"/>
              <a:gd name="connsiteX3" fmla="*/ 6120167 w 7872948"/>
              <a:gd name="connsiteY3" fmla="*/ 425 h 1296609"/>
              <a:gd name="connsiteX4" fmla="*/ 7872948 w 7872948"/>
              <a:gd name="connsiteY4" fmla="*/ 1296361 h 1296609"/>
              <a:gd name="connsiteX0" fmla="*/ 0 w 7872948"/>
              <a:gd name="connsiteY0" fmla="*/ 1191562 h 1230254"/>
              <a:gd name="connsiteX1" fmla="*/ 1650430 w 7872948"/>
              <a:gd name="connsiteY1" fmla="*/ 197309 h 1230254"/>
              <a:gd name="connsiteX2" fmla="*/ 3430071 w 7872948"/>
              <a:gd name="connsiteY2" fmla="*/ 1160223 h 1230254"/>
              <a:gd name="connsiteX3" fmla="*/ 5639957 w 7872948"/>
              <a:gd name="connsiteY3" fmla="*/ 447 h 1230254"/>
              <a:gd name="connsiteX4" fmla="*/ 7872948 w 7872948"/>
              <a:gd name="connsiteY4" fmla="*/ 1229993 h 1230254"/>
              <a:gd name="connsiteX0" fmla="*/ 0 w 7681228"/>
              <a:gd name="connsiteY0" fmla="*/ 1191632 h 1191632"/>
              <a:gd name="connsiteX1" fmla="*/ 1650430 w 7681228"/>
              <a:gd name="connsiteY1" fmla="*/ 197379 h 1191632"/>
              <a:gd name="connsiteX2" fmla="*/ 3430071 w 7681228"/>
              <a:gd name="connsiteY2" fmla="*/ 1160293 h 1191632"/>
              <a:gd name="connsiteX3" fmla="*/ 5639957 w 7681228"/>
              <a:gd name="connsiteY3" fmla="*/ 517 h 1191632"/>
              <a:gd name="connsiteX4" fmla="*/ 7681228 w 7681228"/>
              <a:gd name="connsiteY4" fmla="*/ 1053214 h 1191632"/>
              <a:gd name="connsiteX0" fmla="*/ 0 w 7681228"/>
              <a:gd name="connsiteY0" fmla="*/ 1191576 h 1191576"/>
              <a:gd name="connsiteX1" fmla="*/ 1650430 w 7681228"/>
              <a:gd name="connsiteY1" fmla="*/ 197323 h 1191576"/>
              <a:gd name="connsiteX2" fmla="*/ 3430071 w 7681228"/>
              <a:gd name="connsiteY2" fmla="*/ 1160237 h 1191576"/>
              <a:gd name="connsiteX3" fmla="*/ 5639957 w 7681228"/>
              <a:gd name="connsiteY3" fmla="*/ 461 h 1191576"/>
              <a:gd name="connsiteX4" fmla="*/ 7681228 w 7681228"/>
              <a:gd name="connsiteY4" fmla="*/ 1053158 h 1191576"/>
              <a:gd name="connsiteX0" fmla="*/ 0 w 7826216"/>
              <a:gd name="connsiteY0" fmla="*/ 1191456 h 1508838"/>
              <a:gd name="connsiteX1" fmla="*/ 1650430 w 7826216"/>
              <a:gd name="connsiteY1" fmla="*/ 197203 h 1508838"/>
              <a:gd name="connsiteX2" fmla="*/ 3430071 w 7826216"/>
              <a:gd name="connsiteY2" fmla="*/ 1160117 h 1508838"/>
              <a:gd name="connsiteX3" fmla="*/ 5639957 w 7826216"/>
              <a:gd name="connsiteY3" fmla="*/ 341 h 1508838"/>
              <a:gd name="connsiteX4" fmla="*/ 7826216 w 7826216"/>
              <a:gd name="connsiteY4" fmla="*/ 1498311 h 1508838"/>
              <a:gd name="connsiteX0" fmla="*/ 0 w 7826216"/>
              <a:gd name="connsiteY0" fmla="*/ 1008617 h 1327197"/>
              <a:gd name="connsiteX1" fmla="*/ 1650430 w 7826216"/>
              <a:gd name="connsiteY1" fmla="*/ 14364 h 1327197"/>
              <a:gd name="connsiteX2" fmla="*/ 3430071 w 7826216"/>
              <a:gd name="connsiteY2" fmla="*/ 977278 h 1327197"/>
              <a:gd name="connsiteX3" fmla="*/ 5725245 w 7826216"/>
              <a:gd name="connsiteY3" fmla="*/ 382 h 1327197"/>
              <a:gd name="connsiteX4" fmla="*/ 7826216 w 7826216"/>
              <a:gd name="connsiteY4" fmla="*/ 1315472 h 1327197"/>
              <a:gd name="connsiteX0" fmla="*/ 0 w 7826216"/>
              <a:gd name="connsiteY0" fmla="*/ 1008617 h 1327197"/>
              <a:gd name="connsiteX1" fmla="*/ 1650430 w 7826216"/>
              <a:gd name="connsiteY1" fmla="*/ 14364 h 1327197"/>
              <a:gd name="connsiteX2" fmla="*/ 3737105 w 7826216"/>
              <a:gd name="connsiteY2" fmla="*/ 1136304 h 1327197"/>
              <a:gd name="connsiteX3" fmla="*/ 5725245 w 7826216"/>
              <a:gd name="connsiteY3" fmla="*/ 382 h 1327197"/>
              <a:gd name="connsiteX4" fmla="*/ 7826216 w 7826216"/>
              <a:gd name="connsiteY4" fmla="*/ 1315472 h 1327197"/>
              <a:gd name="connsiteX0" fmla="*/ 0 w 7826216"/>
              <a:gd name="connsiteY0" fmla="*/ 1008617 h 1327197"/>
              <a:gd name="connsiteX1" fmla="*/ 1650430 w 7826216"/>
              <a:gd name="connsiteY1" fmla="*/ 14364 h 1327197"/>
              <a:gd name="connsiteX2" fmla="*/ 3737105 w 7826216"/>
              <a:gd name="connsiteY2" fmla="*/ 1136304 h 1327197"/>
              <a:gd name="connsiteX3" fmla="*/ 5725245 w 7826216"/>
              <a:gd name="connsiteY3" fmla="*/ 382 h 1327197"/>
              <a:gd name="connsiteX4" fmla="*/ 7826216 w 7826216"/>
              <a:gd name="connsiteY4" fmla="*/ 1315472 h 1327197"/>
              <a:gd name="connsiteX0" fmla="*/ 0 w 7826216"/>
              <a:gd name="connsiteY0" fmla="*/ 1008617 h 1327197"/>
              <a:gd name="connsiteX1" fmla="*/ 1650430 w 7826216"/>
              <a:gd name="connsiteY1" fmla="*/ 14364 h 1327197"/>
              <a:gd name="connsiteX2" fmla="*/ 3737105 w 7826216"/>
              <a:gd name="connsiteY2" fmla="*/ 1136304 h 1327197"/>
              <a:gd name="connsiteX3" fmla="*/ 5725245 w 7826216"/>
              <a:gd name="connsiteY3" fmla="*/ 382 h 1327197"/>
              <a:gd name="connsiteX4" fmla="*/ 7826216 w 7826216"/>
              <a:gd name="connsiteY4" fmla="*/ 1315472 h 1327197"/>
              <a:gd name="connsiteX0" fmla="*/ 0 w 7826216"/>
              <a:gd name="connsiteY0" fmla="*/ 994938 h 1314128"/>
              <a:gd name="connsiteX1" fmla="*/ 1650430 w 7826216"/>
              <a:gd name="connsiteY1" fmla="*/ 685 h 1314128"/>
              <a:gd name="connsiteX2" fmla="*/ 3737105 w 7826216"/>
              <a:gd name="connsiteY2" fmla="*/ 1122625 h 1314128"/>
              <a:gd name="connsiteX3" fmla="*/ 5946991 w 7826216"/>
              <a:gd name="connsiteY3" fmla="*/ 66216 h 1314128"/>
              <a:gd name="connsiteX4" fmla="*/ 7826216 w 7826216"/>
              <a:gd name="connsiteY4" fmla="*/ 1301793 h 1314128"/>
              <a:gd name="connsiteX0" fmla="*/ 0 w 7826216"/>
              <a:gd name="connsiteY0" fmla="*/ 929125 h 1248315"/>
              <a:gd name="connsiteX1" fmla="*/ 1641902 w 7826216"/>
              <a:gd name="connsiteY1" fmla="*/ 30287 h 1248315"/>
              <a:gd name="connsiteX2" fmla="*/ 3737105 w 7826216"/>
              <a:gd name="connsiteY2" fmla="*/ 1056812 h 1248315"/>
              <a:gd name="connsiteX3" fmla="*/ 5946991 w 7826216"/>
              <a:gd name="connsiteY3" fmla="*/ 403 h 1248315"/>
              <a:gd name="connsiteX4" fmla="*/ 7826216 w 7826216"/>
              <a:gd name="connsiteY4" fmla="*/ 1235980 h 1248315"/>
              <a:gd name="connsiteX0" fmla="*/ 0 w 7826216"/>
              <a:gd name="connsiteY0" fmla="*/ 929125 h 1248315"/>
              <a:gd name="connsiteX1" fmla="*/ 1641902 w 7826216"/>
              <a:gd name="connsiteY1" fmla="*/ 30287 h 1248315"/>
              <a:gd name="connsiteX2" fmla="*/ 3941795 w 7826216"/>
              <a:gd name="connsiteY2" fmla="*/ 1088617 h 1248315"/>
              <a:gd name="connsiteX3" fmla="*/ 5946991 w 7826216"/>
              <a:gd name="connsiteY3" fmla="*/ 403 h 1248315"/>
              <a:gd name="connsiteX4" fmla="*/ 7826216 w 7826216"/>
              <a:gd name="connsiteY4" fmla="*/ 1235980 h 1248315"/>
              <a:gd name="connsiteX0" fmla="*/ 0 w 7698285"/>
              <a:gd name="connsiteY0" fmla="*/ 929138 h 1201018"/>
              <a:gd name="connsiteX1" fmla="*/ 1641902 w 7698285"/>
              <a:gd name="connsiteY1" fmla="*/ 30300 h 1201018"/>
              <a:gd name="connsiteX2" fmla="*/ 3941795 w 7698285"/>
              <a:gd name="connsiteY2" fmla="*/ 1088630 h 1201018"/>
              <a:gd name="connsiteX3" fmla="*/ 5946991 w 7698285"/>
              <a:gd name="connsiteY3" fmla="*/ 416 h 1201018"/>
              <a:gd name="connsiteX4" fmla="*/ 7698285 w 7698285"/>
              <a:gd name="connsiteY4" fmla="*/ 1188285 h 1201018"/>
              <a:gd name="connsiteX0" fmla="*/ 0 w 7698285"/>
              <a:gd name="connsiteY0" fmla="*/ 929194 h 1188341"/>
              <a:gd name="connsiteX1" fmla="*/ 1641902 w 7698285"/>
              <a:gd name="connsiteY1" fmla="*/ 30356 h 1188341"/>
              <a:gd name="connsiteX2" fmla="*/ 3941795 w 7698285"/>
              <a:gd name="connsiteY2" fmla="*/ 1088686 h 1188341"/>
              <a:gd name="connsiteX3" fmla="*/ 5946991 w 7698285"/>
              <a:gd name="connsiteY3" fmla="*/ 472 h 1188341"/>
              <a:gd name="connsiteX4" fmla="*/ 7698285 w 7698285"/>
              <a:gd name="connsiteY4" fmla="*/ 1188341 h 1188341"/>
              <a:gd name="connsiteX0" fmla="*/ 0 w 7766515"/>
              <a:gd name="connsiteY0" fmla="*/ 1064367 h 1188341"/>
              <a:gd name="connsiteX1" fmla="*/ 1710132 w 7766515"/>
              <a:gd name="connsiteY1" fmla="*/ 30356 h 1188341"/>
              <a:gd name="connsiteX2" fmla="*/ 4010025 w 7766515"/>
              <a:gd name="connsiteY2" fmla="*/ 1088686 h 1188341"/>
              <a:gd name="connsiteX3" fmla="*/ 6015221 w 7766515"/>
              <a:gd name="connsiteY3" fmla="*/ 472 h 1188341"/>
              <a:gd name="connsiteX4" fmla="*/ 7766515 w 7766515"/>
              <a:gd name="connsiteY4" fmla="*/ 1188341 h 1188341"/>
              <a:gd name="connsiteX0" fmla="*/ 0 w 7809158"/>
              <a:gd name="connsiteY0" fmla="*/ 682705 h 1188341"/>
              <a:gd name="connsiteX1" fmla="*/ 1752775 w 7809158"/>
              <a:gd name="connsiteY1" fmla="*/ 30356 h 1188341"/>
              <a:gd name="connsiteX2" fmla="*/ 4052668 w 7809158"/>
              <a:gd name="connsiteY2" fmla="*/ 1088686 h 1188341"/>
              <a:gd name="connsiteX3" fmla="*/ 6057864 w 7809158"/>
              <a:gd name="connsiteY3" fmla="*/ 472 h 1188341"/>
              <a:gd name="connsiteX4" fmla="*/ 7809158 w 7809158"/>
              <a:gd name="connsiteY4" fmla="*/ 1188341 h 1188341"/>
              <a:gd name="connsiteX0" fmla="*/ 0 w 7809158"/>
              <a:gd name="connsiteY0" fmla="*/ 682705 h 1188341"/>
              <a:gd name="connsiteX1" fmla="*/ 1752775 w 7809158"/>
              <a:gd name="connsiteY1" fmla="*/ 30356 h 1188341"/>
              <a:gd name="connsiteX2" fmla="*/ 4052668 w 7809158"/>
              <a:gd name="connsiteY2" fmla="*/ 1088686 h 1188341"/>
              <a:gd name="connsiteX3" fmla="*/ 6057864 w 7809158"/>
              <a:gd name="connsiteY3" fmla="*/ 472 h 1188341"/>
              <a:gd name="connsiteX4" fmla="*/ 7809158 w 7809158"/>
              <a:gd name="connsiteY4" fmla="*/ 1188341 h 1188341"/>
              <a:gd name="connsiteX0" fmla="*/ 0 w 7800630"/>
              <a:gd name="connsiteY0" fmla="*/ 1104124 h 1188341"/>
              <a:gd name="connsiteX1" fmla="*/ 1744247 w 7800630"/>
              <a:gd name="connsiteY1" fmla="*/ 30356 h 1188341"/>
              <a:gd name="connsiteX2" fmla="*/ 4044140 w 7800630"/>
              <a:gd name="connsiteY2" fmla="*/ 1088686 h 1188341"/>
              <a:gd name="connsiteX3" fmla="*/ 6049336 w 7800630"/>
              <a:gd name="connsiteY3" fmla="*/ 472 h 1188341"/>
              <a:gd name="connsiteX4" fmla="*/ 7800630 w 7800630"/>
              <a:gd name="connsiteY4" fmla="*/ 1188341 h 1188341"/>
              <a:gd name="connsiteX0" fmla="*/ 0 w 7800630"/>
              <a:gd name="connsiteY0" fmla="*/ 1120027 h 1188341"/>
              <a:gd name="connsiteX1" fmla="*/ 1744247 w 7800630"/>
              <a:gd name="connsiteY1" fmla="*/ 30356 h 1188341"/>
              <a:gd name="connsiteX2" fmla="*/ 4044140 w 7800630"/>
              <a:gd name="connsiteY2" fmla="*/ 1088686 h 1188341"/>
              <a:gd name="connsiteX3" fmla="*/ 6049336 w 7800630"/>
              <a:gd name="connsiteY3" fmla="*/ 472 h 1188341"/>
              <a:gd name="connsiteX4" fmla="*/ 7800630 w 7800630"/>
              <a:gd name="connsiteY4" fmla="*/ 1188341 h 1188341"/>
              <a:gd name="connsiteX0" fmla="*/ 0 w 7800630"/>
              <a:gd name="connsiteY0" fmla="*/ 1120027 h 1188341"/>
              <a:gd name="connsiteX1" fmla="*/ 1744247 w 7800630"/>
              <a:gd name="connsiteY1" fmla="*/ 30356 h 1188341"/>
              <a:gd name="connsiteX2" fmla="*/ 4044140 w 7800630"/>
              <a:gd name="connsiteY2" fmla="*/ 1088686 h 1188341"/>
              <a:gd name="connsiteX3" fmla="*/ 6049336 w 7800630"/>
              <a:gd name="connsiteY3" fmla="*/ 472 h 1188341"/>
              <a:gd name="connsiteX4" fmla="*/ 7800630 w 7800630"/>
              <a:gd name="connsiteY4" fmla="*/ 1188341 h 1188341"/>
              <a:gd name="connsiteX0" fmla="*/ 0 w 7851801"/>
              <a:gd name="connsiteY0" fmla="*/ 1120082 h 1120082"/>
              <a:gd name="connsiteX1" fmla="*/ 1744247 w 7851801"/>
              <a:gd name="connsiteY1" fmla="*/ 30411 h 1120082"/>
              <a:gd name="connsiteX2" fmla="*/ 4044140 w 7851801"/>
              <a:gd name="connsiteY2" fmla="*/ 1088741 h 1120082"/>
              <a:gd name="connsiteX3" fmla="*/ 6049336 w 7851801"/>
              <a:gd name="connsiteY3" fmla="*/ 527 h 1120082"/>
              <a:gd name="connsiteX4" fmla="*/ 7851801 w 7851801"/>
              <a:gd name="connsiteY4" fmla="*/ 1061175 h 1120082"/>
              <a:gd name="connsiteX0" fmla="*/ 0 w 7851801"/>
              <a:gd name="connsiteY0" fmla="*/ 1120082 h 1120082"/>
              <a:gd name="connsiteX1" fmla="*/ 1744247 w 7851801"/>
              <a:gd name="connsiteY1" fmla="*/ 30411 h 1120082"/>
              <a:gd name="connsiteX2" fmla="*/ 4044140 w 7851801"/>
              <a:gd name="connsiteY2" fmla="*/ 1088741 h 1120082"/>
              <a:gd name="connsiteX3" fmla="*/ 6049336 w 7851801"/>
              <a:gd name="connsiteY3" fmla="*/ 527 h 1120082"/>
              <a:gd name="connsiteX4" fmla="*/ 7851801 w 7851801"/>
              <a:gd name="connsiteY4" fmla="*/ 1061175 h 1120082"/>
              <a:gd name="connsiteX0" fmla="*/ 0 w 7851801"/>
              <a:gd name="connsiteY0" fmla="*/ 1120082 h 1120082"/>
              <a:gd name="connsiteX1" fmla="*/ 1744247 w 7851801"/>
              <a:gd name="connsiteY1" fmla="*/ 30411 h 1120082"/>
              <a:gd name="connsiteX2" fmla="*/ 4044140 w 7851801"/>
              <a:gd name="connsiteY2" fmla="*/ 1088741 h 1120082"/>
              <a:gd name="connsiteX3" fmla="*/ 6049336 w 7851801"/>
              <a:gd name="connsiteY3" fmla="*/ 527 h 1120082"/>
              <a:gd name="connsiteX4" fmla="*/ 7851801 w 7851801"/>
              <a:gd name="connsiteY4" fmla="*/ 1061175 h 1120082"/>
              <a:gd name="connsiteX0" fmla="*/ 0 w 7851801"/>
              <a:gd name="connsiteY0" fmla="*/ 1119555 h 1119555"/>
              <a:gd name="connsiteX1" fmla="*/ 1744247 w 7851801"/>
              <a:gd name="connsiteY1" fmla="*/ 29884 h 1119555"/>
              <a:gd name="connsiteX2" fmla="*/ 4044140 w 7851801"/>
              <a:gd name="connsiteY2" fmla="*/ 1088214 h 1119555"/>
              <a:gd name="connsiteX3" fmla="*/ 6049336 w 7851801"/>
              <a:gd name="connsiteY3" fmla="*/ 0 h 1119555"/>
              <a:gd name="connsiteX4" fmla="*/ 7851801 w 7851801"/>
              <a:gd name="connsiteY4" fmla="*/ 1060648 h 1119555"/>
              <a:gd name="connsiteX0" fmla="*/ 0 w 7851801"/>
              <a:gd name="connsiteY0" fmla="*/ 1119555 h 1119555"/>
              <a:gd name="connsiteX1" fmla="*/ 1744247 w 7851801"/>
              <a:gd name="connsiteY1" fmla="*/ 29884 h 1119555"/>
              <a:gd name="connsiteX2" fmla="*/ 4044140 w 7851801"/>
              <a:gd name="connsiteY2" fmla="*/ 1088214 h 1119555"/>
              <a:gd name="connsiteX3" fmla="*/ 6049336 w 7851801"/>
              <a:gd name="connsiteY3" fmla="*/ 0 h 1119555"/>
              <a:gd name="connsiteX4" fmla="*/ 7851801 w 7851801"/>
              <a:gd name="connsiteY4" fmla="*/ 1060648 h 1119555"/>
              <a:gd name="connsiteX0" fmla="*/ 0 w 7851801"/>
              <a:gd name="connsiteY0" fmla="*/ 1119555 h 1119555"/>
              <a:gd name="connsiteX1" fmla="*/ 2349784 w 7851801"/>
              <a:gd name="connsiteY1" fmla="*/ 13981 h 1119555"/>
              <a:gd name="connsiteX2" fmla="*/ 4044140 w 7851801"/>
              <a:gd name="connsiteY2" fmla="*/ 1088214 h 1119555"/>
              <a:gd name="connsiteX3" fmla="*/ 6049336 w 7851801"/>
              <a:gd name="connsiteY3" fmla="*/ 0 h 1119555"/>
              <a:gd name="connsiteX4" fmla="*/ 7851801 w 7851801"/>
              <a:gd name="connsiteY4" fmla="*/ 1060648 h 1119555"/>
              <a:gd name="connsiteX0" fmla="*/ 0 w 7118332"/>
              <a:gd name="connsiteY0" fmla="*/ 1079799 h 1088237"/>
              <a:gd name="connsiteX1" fmla="*/ 1616315 w 7118332"/>
              <a:gd name="connsiteY1" fmla="*/ 13981 h 1088237"/>
              <a:gd name="connsiteX2" fmla="*/ 3310671 w 7118332"/>
              <a:gd name="connsiteY2" fmla="*/ 1088214 h 1088237"/>
              <a:gd name="connsiteX3" fmla="*/ 5315867 w 7118332"/>
              <a:gd name="connsiteY3" fmla="*/ 0 h 1088237"/>
              <a:gd name="connsiteX4" fmla="*/ 7118332 w 7118332"/>
              <a:gd name="connsiteY4" fmla="*/ 1060648 h 1088237"/>
              <a:gd name="connsiteX0" fmla="*/ 0 w 7118332"/>
              <a:gd name="connsiteY0" fmla="*/ 1079799 h 1088237"/>
              <a:gd name="connsiteX1" fmla="*/ 1616315 w 7118332"/>
              <a:gd name="connsiteY1" fmla="*/ 13981 h 1088237"/>
              <a:gd name="connsiteX2" fmla="*/ 3310671 w 7118332"/>
              <a:gd name="connsiteY2" fmla="*/ 1088214 h 1088237"/>
              <a:gd name="connsiteX3" fmla="*/ 5315867 w 7118332"/>
              <a:gd name="connsiteY3" fmla="*/ 0 h 1088237"/>
              <a:gd name="connsiteX4" fmla="*/ 7118332 w 7118332"/>
              <a:gd name="connsiteY4" fmla="*/ 1060648 h 1088237"/>
              <a:gd name="connsiteX0" fmla="*/ 0 w 7118332"/>
              <a:gd name="connsiteY0" fmla="*/ 1065820 h 1074258"/>
              <a:gd name="connsiteX1" fmla="*/ 1616315 w 7118332"/>
              <a:gd name="connsiteY1" fmla="*/ 2 h 1074258"/>
              <a:gd name="connsiteX2" fmla="*/ 3310671 w 7118332"/>
              <a:gd name="connsiteY2" fmla="*/ 1074235 h 1074258"/>
              <a:gd name="connsiteX3" fmla="*/ 4974720 w 7118332"/>
              <a:gd name="connsiteY3" fmla="*/ 1924 h 1074258"/>
              <a:gd name="connsiteX4" fmla="*/ 7118332 w 7118332"/>
              <a:gd name="connsiteY4" fmla="*/ 1046669 h 1074258"/>
              <a:gd name="connsiteX0" fmla="*/ 0 w 6623667"/>
              <a:gd name="connsiteY0" fmla="*/ 1065820 h 1074258"/>
              <a:gd name="connsiteX1" fmla="*/ 1616315 w 6623667"/>
              <a:gd name="connsiteY1" fmla="*/ 2 h 1074258"/>
              <a:gd name="connsiteX2" fmla="*/ 3310671 w 6623667"/>
              <a:gd name="connsiteY2" fmla="*/ 1074235 h 1074258"/>
              <a:gd name="connsiteX3" fmla="*/ 4974720 w 6623667"/>
              <a:gd name="connsiteY3" fmla="*/ 1924 h 1074258"/>
              <a:gd name="connsiteX4" fmla="*/ 6623667 w 6623667"/>
              <a:gd name="connsiteY4" fmla="*/ 1038718 h 1074258"/>
              <a:gd name="connsiteX0" fmla="*/ 0 w 6478679"/>
              <a:gd name="connsiteY0" fmla="*/ 1065820 h 1074258"/>
              <a:gd name="connsiteX1" fmla="*/ 1616315 w 6478679"/>
              <a:gd name="connsiteY1" fmla="*/ 2 h 1074258"/>
              <a:gd name="connsiteX2" fmla="*/ 3310671 w 6478679"/>
              <a:gd name="connsiteY2" fmla="*/ 1074235 h 1074258"/>
              <a:gd name="connsiteX3" fmla="*/ 4974720 w 6478679"/>
              <a:gd name="connsiteY3" fmla="*/ 1924 h 1074258"/>
              <a:gd name="connsiteX4" fmla="*/ 6478679 w 6478679"/>
              <a:gd name="connsiteY4" fmla="*/ 1070523 h 1074258"/>
              <a:gd name="connsiteX0" fmla="*/ 0 w 6700425"/>
              <a:gd name="connsiteY0" fmla="*/ 1065820 h 1074258"/>
              <a:gd name="connsiteX1" fmla="*/ 1616315 w 6700425"/>
              <a:gd name="connsiteY1" fmla="*/ 2 h 1074258"/>
              <a:gd name="connsiteX2" fmla="*/ 3310671 w 6700425"/>
              <a:gd name="connsiteY2" fmla="*/ 1074235 h 1074258"/>
              <a:gd name="connsiteX3" fmla="*/ 4974720 w 6700425"/>
              <a:gd name="connsiteY3" fmla="*/ 1924 h 1074258"/>
              <a:gd name="connsiteX4" fmla="*/ 6700425 w 6700425"/>
              <a:gd name="connsiteY4" fmla="*/ 1038717 h 1074258"/>
              <a:gd name="connsiteX0" fmla="*/ 0 w 6700425"/>
              <a:gd name="connsiteY0" fmla="*/ 1127507 h 1135945"/>
              <a:gd name="connsiteX1" fmla="*/ 1616315 w 6700425"/>
              <a:gd name="connsiteY1" fmla="*/ 61689 h 1135945"/>
              <a:gd name="connsiteX2" fmla="*/ 3310671 w 6700425"/>
              <a:gd name="connsiteY2" fmla="*/ 1135922 h 1135945"/>
              <a:gd name="connsiteX3" fmla="*/ 5034421 w 6700425"/>
              <a:gd name="connsiteY3" fmla="*/ 0 h 1135945"/>
              <a:gd name="connsiteX4" fmla="*/ 6700425 w 6700425"/>
              <a:gd name="connsiteY4" fmla="*/ 1100404 h 1135945"/>
              <a:gd name="connsiteX0" fmla="*/ 0 w 6700425"/>
              <a:gd name="connsiteY0" fmla="*/ 1127507 h 1135945"/>
              <a:gd name="connsiteX1" fmla="*/ 1616315 w 6700425"/>
              <a:gd name="connsiteY1" fmla="*/ 61689 h 1135945"/>
              <a:gd name="connsiteX2" fmla="*/ 3310671 w 6700425"/>
              <a:gd name="connsiteY2" fmla="*/ 1135922 h 1135945"/>
              <a:gd name="connsiteX3" fmla="*/ 5034421 w 6700425"/>
              <a:gd name="connsiteY3" fmla="*/ 0 h 1135945"/>
              <a:gd name="connsiteX4" fmla="*/ 6700425 w 6700425"/>
              <a:gd name="connsiteY4" fmla="*/ 1100404 h 1135945"/>
              <a:gd name="connsiteX0" fmla="*/ 0 w 6700425"/>
              <a:gd name="connsiteY0" fmla="*/ 1127507 h 1135945"/>
              <a:gd name="connsiteX1" fmla="*/ 1616315 w 6700425"/>
              <a:gd name="connsiteY1" fmla="*/ 61689 h 1135945"/>
              <a:gd name="connsiteX2" fmla="*/ 3310671 w 6700425"/>
              <a:gd name="connsiteY2" fmla="*/ 1135922 h 1135945"/>
              <a:gd name="connsiteX3" fmla="*/ 5034421 w 6700425"/>
              <a:gd name="connsiteY3" fmla="*/ 0 h 1135945"/>
              <a:gd name="connsiteX4" fmla="*/ 6700425 w 6700425"/>
              <a:gd name="connsiteY4" fmla="*/ 1100404 h 1135945"/>
              <a:gd name="connsiteX0" fmla="*/ 0 w 6700425"/>
              <a:gd name="connsiteY0" fmla="*/ 1127507 h 1135945"/>
              <a:gd name="connsiteX1" fmla="*/ 1616315 w 6700425"/>
              <a:gd name="connsiteY1" fmla="*/ 61689 h 1135945"/>
              <a:gd name="connsiteX2" fmla="*/ 3310671 w 6700425"/>
              <a:gd name="connsiteY2" fmla="*/ 1135922 h 1135945"/>
              <a:gd name="connsiteX3" fmla="*/ 5034421 w 6700425"/>
              <a:gd name="connsiteY3" fmla="*/ 0 h 1135945"/>
              <a:gd name="connsiteX4" fmla="*/ 6700425 w 6700425"/>
              <a:gd name="connsiteY4" fmla="*/ 1100404 h 1135945"/>
              <a:gd name="connsiteX0" fmla="*/ 0 w 6700425"/>
              <a:gd name="connsiteY0" fmla="*/ 1127507 h 1135922"/>
              <a:gd name="connsiteX1" fmla="*/ 1616315 w 6700425"/>
              <a:gd name="connsiteY1" fmla="*/ 61689 h 1135922"/>
              <a:gd name="connsiteX2" fmla="*/ 3310671 w 6700425"/>
              <a:gd name="connsiteY2" fmla="*/ 1135922 h 1135922"/>
              <a:gd name="connsiteX3" fmla="*/ 5034421 w 6700425"/>
              <a:gd name="connsiteY3" fmla="*/ 0 h 1135922"/>
              <a:gd name="connsiteX4" fmla="*/ 6700425 w 6700425"/>
              <a:gd name="connsiteY4" fmla="*/ 1100404 h 1135922"/>
              <a:gd name="connsiteX0" fmla="*/ 0 w 6700425"/>
              <a:gd name="connsiteY0" fmla="*/ 1127509 h 1135924"/>
              <a:gd name="connsiteX1" fmla="*/ 1616315 w 6700425"/>
              <a:gd name="connsiteY1" fmla="*/ 61691 h 1135924"/>
              <a:gd name="connsiteX2" fmla="*/ 3310671 w 6700425"/>
              <a:gd name="connsiteY2" fmla="*/ 1135924 h 1135924"/>
              <a:gd name="connsiteX3" fmla="*/ 5034421 w 6700425"/>
              <a:gd name="connsiteY3" fmla="*/ 2 h 1135924"/>
              <a:gd name="connsiteX4" fmla="*/ 6700425 w 6700425"/>
              <a:gd name="connsiteY4" fmla="*/ 1100406 h 1135924"/>
              <a:gd name="connsiteX0" fmla="*/ 0 w 6700425"/>
              <a:gd name="connsiteY0" fmla="*/ 1127509 h 1135924"/>
              <a:gd name="connsiteX1" fmla="*/ 1616315 w 6700425"/>
              <a:gd name="connsiteY1" fmla="*/ 61691 h 1135924"/>
              <a:gd name="connsiteX2" fmla="*/ 3310671 w 6700425"/>
              <a:gd name="connsiteY2" fmla="*/ 1135924 h 1135924"/>
              <a:gd name="connsiteX3" fmla="*/ 5034421 w 6700425"/>
              <a:gd name="connsiteY3" fmla="*/ 2 h 1135924"/>
              <a:gd name="connsiteX4" fmla="*/ 6700425 w 6700425"/>
              <a:gd name="connsiteY4" fmla="*/ 1100406 h 1135924"/>
              <a:gd name="connsiteX0" fmla="*/ 0 w 6700425"/>
              <a:gd name="connsiteY0" fmla="*/ 1127509 h 1135924"/>
              <a:gd name="connsiteX1" fmla="*/ 1616315 w 6700425"/>
              <a:gd name="connsiteY1" fmla="*/ 61691 h 1135924"/>
              <a:gd name="connsiteX2" fmla="*/ 3310671 w 6700425"/>
              <a:gd name="connsiteY2" fmla="*/ 1135924 h 1135924"/>
              <a:gd name="connsiteX3" fmla="*/ 5034421 w 6700425"/>
              <a:gd name="connsiteY3" fmla="*/ 2 h 1135924"/>
              <a:gd name="connsiteX4" fmla="*/ 6700425 w 6700425"/>
              <a:gd name="connsiteY4" fmla="*/ 1072905 h 1135924"/>
              <a:gd name="connsiteX0" fmla="*/ 0 w 6715173"/>
              <a:gd name="connsiteY0" fmla="*/ 1127509 h 1135924"/>
              <a:gd name="connsiteX1" fmla="*/ 1616315 w 6715173"/>
              <a:gd name="connsiteY1" fmla="*/ 61691 h 1135924"/>
              <a:gd name="connsiteX2" fmla="*/ 3310671 w 6715173"/>
              <a:gd name="connsiteY2" fmla="*/ 1135924 h 1135924"/>
              <a:gd name="connsiteX3" fmla="*/ 5034421 w 6715173"/>
              <a:gd name="connsiteY3" fmla="*/ 2 h 1135924"/>
              <a:gd name="connsiteX4" fmla="*/ 6715173 w 6715173"/>
              <a:gd name="connsiteY4" fmla="*/ 1059155 h 11359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715173" h="1135924">
                <a:moveTo>
                  <a:pt x="0" y="1127509"/>
                </a:moveTo>
                <a:cubicBezTo>
                  <a:pt x="507007" y="1133134"/>
                  <a:pt x="1064537" y="60289"/>
                  <a:pt x="1616315" y="61691"/>
                </a:cubicBezTo>
                <a:cubicBezTo>
                  <a:pt x="2168093" y="63093"/>
                  <a:pt x="2778719" y="1127987"/>
                  <a:pt x="3310671" y="1135924"/>
                </a:cubicBezTo>
                <a:cubicBezTo>
                  <a:pt x="3866607" y="1117437"/>
                  <a:pt x="4488155" y="10816"/>
                  <a:pt x="5034421" y="2"/>
                </a:cubicBezTo>
                <a:cubicBezTo>
                  <a:pt x="5562285" y="-1785"/>
                  <a:pt x="6713956" y="1071307"/>
                  <a:pt x="6715173" y="1059155"/>
                </a:cubicBezTo>
              </a:path>
            </a:pathLst>
          </a:custGeom>
          <a:ln w="762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9" name="TextBox 6"/>
          <p:cNvSpPr txBox="1">
            <a:spLocks noChangeArrowheads="1"/>
          </p:cNvSpPr>
          <p:nvPr/>
        </p:nvSpPr>
        <p:spPr bwMode="auto">
          <a:xfrm>
            <a:off x="366915" y="2608704"/>
            <a:ext cx="1970520"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vl2pPr/>
            <a:lvl3pPr/>
            <a:lvl4pPr/>
            <a:lvl5pPr/>
            <a:lvl6pPr/>
            <a:lvl7pPr/>
            <a:lvl8pPr/>
            <a:lvl9pPr/>
          </a:lstStyle>
          <a:p>
            <a:pPr marL="0" lvl="1" algn="ctr"/>
            <a:r>
              <a:rPr lang="en-US" altLang="zh-CN" sz="1600" b="1" dirty="0">
                <a:solidFill>
                  <a:schemeClr val="tx1">
                    <a:lumMod val="75000"/>
                    <a:lumOff val="25000"/>
                  </a:schemeClr>
                </a:solidFill>
                <a:latin typeface="微软雅黑" pitchFamily="34" charset="-122"/>
                <a:ea typeface="微软雅黑" pitchFamily="34" charset="-122"/>
              </a:rPr>
              <a:t>1.</a:t>
            </a:r>
            <a:r>
              <a:rPr lang="zh-CN" altLang="en-US" sz="1600" b="1" dirty="0">
                <a:solidFill>
                  <a:schemeClr val="tx1">
                    <a:lumMod val="75000"/>
                    <a:lumOff val="25000"/>
                  </a:schemeClr>
                </a:solidFill>
                <a:latin typeface="微软雅黑" pitchFamily="34" charset="-122"/>
                <a:ea typeface="微软雅黑" pitchFamily="34" charset="-122"/>
              </a:rPr>
              <a:t>年度工作概述</a:t>
            </a:r>
          </a:p>
        </p:txBody>
      </p:sp>
      <p:sp>
        <p:nvSpPr>
          <p:cNvPr id="10" name="TextBox 6"/>
          <p:cNvSpPr txBox="1">
            <a:spLocks noChangeArrowheads="1"/>
          </p:cNvSpPr>
          <p:nvPr/>
        </p:nvSpPr>
        <p:spPr bwMode="auto">
          <a:xfrm>
            <a:off x="1933530" y="3561303"/>
            <a:ext cx="1970520"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vl2pPr/>
            <a:lvl3pPr/>
            <a:lvl4pPr/>
            <a:lvl5pPr/>
            <a:lvl6pPr/>
            <a:lvl7pPr/>
            <a:lvl8pPr/>
            <a:lvl9pPr/>
          </a:lstStyle>
          <a:p>
            <a:pPr marL="0" lvl="1" algn="ctr"/>
            <a:r>
              <a:rPr lang="en-US" altLang="zh-CN" sz="1600" b="1" dirty="0">
                <a:solidFill>
                  <a:schemeClr val="tx1">
                    <a:lumMod val="75000"/>
                    <a:lumOff val="25000"/>
                  </a:schemeClr>
                </a:solidFill>
                <a:latin typeface="微软雅黑" pitchFamily="34" charset="-122"/>
                <a:ea typeface="微软雅黑" pitchFamily="34" charset="-122"/>
              </a:rPr>
              <a:t>2.</a:t>
            </a:r>
            <a:r>
              <a:rPr lang="zh-CN" altLang="en-US" sz="1600" b="1" dirty="0">
                <a:solidFill>
                  <a:schemeClr val="tx1">
                    <a:lumMod val="75000"/>
                    <a:lumOff val="25000"/>
                  </a:schemeClr>
                </a:solidFill>
                <a:latin typeface="微软雅黑" pitchFamily="34" charset="-122"/>
                <a:ea typeface="微软雅黑" pitchFamily="34" charset="-122"/>
              </a:rPr>
              <a:t>工作完成</a:t>
            </a:r>
            <a:r>
              <a:rPr lang="zh-CN" altLang="en-US" sz="1600" b="1" dirty="0" smtClean="0">
                <a:solidFill>
                  <a:schemeClr val="tx1">
                    <a:lumMod val="75000"/>
                    <a:lumOff val="25000"/>
                  </a:schemeClr>
                </a:solidFill>
                <a:latin typeface="微软雅黑" pitchFamily="34" charset="-122"/>
                <a:ea typeface="微软雅黑" pitchFamily="34" charset="-122"/>
              </a:rPr>
              <a:t>情况</a:t>
            </a:r>
            <a:endParaRPr lang="zh-CN" altLang="en-US" sz="1600" b="1" dirty="0">
              <a:solidFill>
                <a:schemeClr val="tx1">
                  <a:lumMod val="75000"/>
                  <a:lumOff val="25000"/>
                </a:schemeClr>
              </a:solidFill>
              <a:latin typeface="微软雅黑" pitchFamily="34" charset="-122"/>
              <a:ea typeface="微软雅黑" pitchFamily="34" charset="-122"/>
            </a:endParaRPr>
          </a:p>
        </p:txBody>
      </p:sp>
      <p:sp>
        <p:nvSpPr>
          <p:cNvPr id="11" name="TextBox 6"/>
          <p:cNvSpPr txBox="1">
            <a:spLocks noChangeArrowheads="1"/>
          </p:cNvSpPr>
          <p:nvPr/>
        </p:nvSpPr>
        <p:spPr bwMode="auto">
          <a:xfrm>
            <a:off x="3472002" y="2605850"/>
            <a:ext cx="1970520"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vl2pPr/>
            <a:lvl3pPr/>
            <a:lvl4pPr/>
            <a:lvl5pPr/>
            <a:lvl6pPr/>
            <a:lvl7pPr/>
            <a:lvl8pPr/>
            <a:lvl9pPr/>
          </a:lstStyle>
          <a:p>
            <a:pPr marL="0" lvl="1" algn="ctr"/>
            <a:r>
              <a:rPr lang="en-US" altLang="zh-CN" sz="1600" b="1" dirty="0">
                <a:solidFill>
                  <a:schemeClr val="tx1">
                    <a:lumMod val="75000"/>
                    <a:lumOff val="25000"/>
                  </a:schemeClr>
                </a:solidFill>
                <a:latin typeface="微软雅黑" pitchFamily="34" charset="-122"/>
                <a:ea typeface="微软雅黑" pitchFamily="34" charset="-122"/>
              </a:rPr>
              <a:t>3.</a:t>
            </a:r>
            <a:r>
              <a:rPr lang="zh-CN" altLang="en-US" sz="1600" b="1" dirty="0">
                <a:solidFill>
                  <a:schemeClr val="tx1">
                    <a:lumMod val="75000"/>
                    <a:lumOff val="25000"/>
                  </a:schemeClr>
                </a:solidFill>
                <a:latin typeface="微软雅黑" pitchFamily="34" charset="-122"/>
                <a:ea typeface="微软雅黑" pitchFamily="34" charset="-122"/>
              </a:rPr>
              <a:t>成功项目展示</a:t>
            </a:r>
          </a:p>
        </p:txBody>
      </p:sp>
      <p:sp>
        <p:nvSpPr>
          <p:cNvPr id="12" name="TextBox 64"/>
          <p:cNvSpPr txBox="1">
            <a:spLocks noChangeArrowheads="1"/>
          </p:cNvSpPr>
          <p:nvPr/>
        </p:nvSpPr>
        <p:spPr bwMode="auto">
          <a:xfrm>
            <a:off x="5101882" y="3583569"/>
            <a:ext cx="1970520"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vl2pPr/>
            <a:lvl3pPr/>
            <a:lvl4pPr/>
            <a:lvl5pPr/>
            <a:lvl6pPr/>
            <a:lvl7pPr/>
            <a:lvl8pPr/>
            <a:lvl9pPr/>
          </a:lstStyle>
          <a:p>
            <a:pPr marL="0" lvl="1" algn="ctr"/>
            <a:r>
              <a:rPr lang="en-US" altLang="zh-CN" sz="1600" b="1" dirty="0">
                <a:solidFill>
                  <a:schemeClr val="tx1">
                    <a:lumMod val="75000"/>
                    <a:lumOff val="25000"/>
                  </a:schemeClr>
                </a:solidFill>
                <a:latin typeface="微软雅黑" pitchFamily="34" charset="-122"/>
                <a:ea typeface="微软雅黑" pitchFamily="34" charset="-122"/>
              </a:rPr>
              <a:t>4.</a:t>
            </a:r>
            <a:r>
              <a:rPr lang="zh-CN" altLang="en-US" sz="1600" b="1" dirty="0">
                <a:solidFill>
                  <a:schemeClr val="tx1">
                    <a:lumMod val="75000"/>
                    <a:lumOff val="25000"/>
                  </a:schemeClr>
                </a:solidFill>
                <a:latin typeface="微软雅黑" pitchFamily="34" charset="-122"/>
                <a:ea typeface="微软雅黑" pitchFamily="34" charset="-122"/>
              </a:rPr>
              <a:t>工作存在</a:t>
            </a:r>
            <a:r>
              <a:rPr lang="zh-CN" altLang="en-US" sz="1600" b="1" dirty="0" smtClean="0">
                <a:solidFill>
                  <a:schemeClr val="tx1">
                    <a:lumMod val="75000"/>
                    <a:lumOff val="25000"/>
                  </a:schemeClr>
                </a:solidFill>
                <a:latin typeface="微软雅黑" pitchFamily="34" charset="-122"/>
                <a:ea typeface="微软雅黑" pitchFamily="34" charset="-122"/>
              </a:rPr>
              <a:t>不足</a:t>
            </a:r>
            <a:endParaRPr lang="zh-CN" altLang="en-US" sz="1600" b="1" dirty="0">
              <a:solidFill>
                <a:schemeClr val="tx1">
                  <a:lumMod val="75000"/>
                  <a:lumOff val="25000"/>
                </a:schemeClr>
              </a:solidFill>
              <a:latin typeface="微软雅黑" pitchFamily="34" charset="-122"/>
              <a:ea typeface="微软雅黑" pitchFamily="34" charset="-122"/>
            </a:endParaRPr>
          </a:p>
        </p:txBody>
      </p:sp>
      <p:sp>
        <p:nvSpPr>
          <p:cNvPr id="13" name="TextBox 65"/>
          <p:cNvSpPr txBox="1"/>
          <p:nvPr/>
        </p:nvSpPr>
        <p:spPr>
          <a:xfrm>
            <a:off x="843056" y="2891571"/>
            <a:ext cx="1031051" cy="261610"/>
          </a:xfrm>
          <a:prstGeom prst="rect">
            <a:avLst/>
          </a:prstGeom>
          <a:noFill/>
        </p:spPr>
        <p:txBody>
          <a:bodyPr wrap="none" rtlCol="0">
            <a:spAutoFit/>
          </a:bodyPr>
          <a:lstStyle/>
          <a:p>
            <a:pPr marL="0" lvl="1" algn="ctr"/>
            <a:r>
              <a:rPr lang="zh-CN" altLang="en-US" sz="1100" b="0" dirty="0">
                <a:latin typeface="微软雅黑" pitchFamily="34" charset="-122"/>
                <a:ea typeface="微软雅黑" pitchFamily="34" charset="-122"/>
              </a:rPr>
              <a:t>添加文字内容</a:t>
            </a:r>
          </a:p>
        </p:txBody>
      </p:sp>
      <p:sp>
        <p:nvSpPr>
          <p:cNvPr id="14" name="TextBox 66"/>
          <p:cNvSpPr txBox="1"/>
          <p:nvPr/>
        </p:nvSpPr>
        <p:spPr>
          <a:xfrm>
            <a:off x="2385781" y="3863149"/>
            <a:ext cx="1031051" cy="261610"/>
          </a:xfrm>
          <a:prstGeom prst="rect">
            <a:avLst/>
          </a:prstGeom>
          <a:noFill/>
        </p:spPr>
        <p:txBody>
          <a:bodyPr wrap="none" rtlCol="0">
            <a:spAutoFit/>
          </a:bodyPr>
          <a:lstStyle/>
          <a:p>
            <a:pPr marL="0" lvl="1" algn="ctr"/>
            <a:r>
              <a:rPr lang="zh-CN" altLang="en-US" sz="1100" b="0" dirty="0">
                <a:latin typeface="微软雅黑" pitchFamily="34" charset="-122"/>
                <a:ea typeface="微软雅黑" pitchFamily="34" charset="-122"/>
              </a:rPr>
              <a:t>添加文字内容</a:t>
            </a:r>
          </a:p>
        </p:txBody>
      </p:sp>
      <p:sp>
        <p:nvSpPr>
          <p:cNvPr id="15" name="TextBox 67"/>
          <p:cNvSpPr txBox="1"/>
          <p:nvPr/>
        </p:nvSpPr>
        <p:spPr>
          <a:xfrm>
            <a:off x="3994072" y="2878121"/>
            <a:ext cx="1031052" cy="261610"/>
          </a:xfrm>
          <a:prstGeom prst="rect">
            <a:avLst/>
          </a:prstGeom>
          <a:noFill/>
        </p:spPr>
        <p:txBody>
          <a:bodyPr wrap="none" rtlCol="0">
            <a:spAutoFit/>
          </a:bodyPr>
          <a:lstStyle/>
          <a:p>
            <a:pPr marL="0" lvl="1" algn="ctr"/>
            <a:r>
              <a:rPr lang="zh-CN" altLang="en-US" sz="1100" b="0" dirty="0">
                <a:latin typeface="微软雅黑" pitchFamily="34" charset="-122"/>
                <a:ea typeface="微软雅黑" pitchFamily="34" charset="-122"/>
              </a:rPr>
              <a:t>添加文字内容</a:t>
            </a:r>
          </a:p>
        </p:txBody>
      </p:sp>
      <p:sp>
        <p:nvSpPr>
          <p:cNvPr id="16" name="TextBox 68"/>
          <p:cNvSpPr txBox="1"/>
          <p:nvPr/>
        </p:nvSpPr>
        <p:spPr>
          <a:xfrm>
            <a:off x="5599965" y="3899914"/>
            <a:ext cx="1031051" cy="261610"/>
          </a:xfrm>
          <a:prstGeom prst="rect">
            <a:avLst/>
          </a:prstGeom>
          <a:noFill/>
        </p:spPr>
        <p:txBody>
          <a:bodyPr wrap="none" rtlCol="0">
            <a:spAutoFit/>
          </a:bodyPr>
          <a:lstStyle/>
          <a:p>
            <a:pPr marL="0" lvl="1" algn="ctr"/>
            <a:r>
              <a:rPr lang="zh-CN" altLang="en-US" sz="1100" b="0" dirty="0">
                <a:latin typeface="微软雅黑" pitchFamily="34" charset="-122"/>
                <a:ea typeface="微软雅黑" pitchFamily="34" charset="-122"/>
              </a:rPr>
              <a:t>添加文字内容</a:t>
            </a:r>
          </a:p>
        </p:txBody>
      </p:sp>
      <p:sp>
        <p:nvSpPr>
          <p:cNvPr id="17" name="TextBox 69"/>
          <p:cNvSpPr txBox="1">
            <a:spLocks noChangeArrowheads="1"/>
          </p:cNvSpPr>
          <p:nvPr/>
        </p:nvSpPr>
        <p:spPr bwMode="auto">
          <a:xfrm>
            <a:off x="6640354" y="2588345"/>
            <a:ext cx="1970520"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vl2pPr/>
            <a:lvl3pPr/>
            <a:lvl4pPr/>
            <a:lvl5pPr/>
            <a:lvl6pPr/>
            <a:lvl7pPr/>
            <a:lvl8pPr/>
            <a:lvl9pPr/>
          </a:lstStyle>
          <a:p>
            <a:pPr marL="0" lvl="1" algn="ctr"/>
            <a:r>
              <a:rPr lang="en-US" altLang="zh-CN" sz="1600" b="1" dirty="0">
                <a:solidFill>
                  <a:schemeClr val="tx1">
                    <a:lumMod val="75000"/>
                    <a:lumOff val="25000"/>
                  </a:schemeClr>
                </a:solidFill>
                <a:latin typeface="微软雅黑" pitchFamily="34" charset="-122"/>
                <a:ea typeface="微软雅黑" pitchFamily="34" charset="-122"/>
              </a:rPr>
              <a:t>5.</a:t>
            </a:r>
            <a:r>
              <a:rPr lang="zh-CN" altLang="en-US" sz="1600" b="1" dirty="0">
                <a:solidFill>
                  <a:schemeClr val="tx1">
                    <a:lumMod val="75000"/>
                    <a:lumOff val="25000"/>
                  </a:schemeClr>
                </a:solidFill>
                <a:latin typeface="微软雅黑" pitchFamily="34" charset="-122"/>
                <a:ea typeface="微软雅黑" pitchFamily="34" charset="-122"/>
              </a:rPr>
              <a:t>明年工作计划</a:t>
            </a:r>
          </a:p>
        </p:txBody>
      </p:sp>
      <p:sp>
        <p:nvSpPr>
          <p:cNvPr id="18" name="TextBox 70"/>
          <p:cNvSpPr txBox="1"/>
          <p:nvPr/>
        </p:nvSpPr>
        <p:spPr>
          <a:xfrm>
            <a:off x="7117930" y="2856813"/>
            <a:ext cx="1031052" cy="261610"/>
          </a:xfrm>
          <a:prstGeom prst="rect">
            <a:avLst/>
          </a:prstGeom>
          <a:noFill/>
        </p:spPr>
        <p:txBody>
          <a:bodyPr wrap="none" rtlCol="0">
            <a:spAutoFit/>
          </a:bodyPr>
          <a:lstStyle/>
          <a:p>
            <a:pPr marL="0" lvl="1" algn="ctr"/>
            <a:r>
              <a:rPr lang="zh-CN" altLang="en-US" sz="1100" b="0" dirty="0">
                <a:latin typeface="微软雅黑" pitchFamily="34" charset="-122"/>
                <a:ea typeface="微软雅黑" pitchFamily="34" charset="-122"/>
              </a:rPr>
              <a:t>添加文字内容</a:t>
            </a:r>
          </a:p>
        </p:txBody>
      </p:sp>
      <p:grpSp>
        <p:nvGrpSpPr>
          <p:cNvPr id="19" name="组合 18"/>
          <p:cNvGrpSpPr/>
          <p:nvPr/>
        </p:nvGrpSpPr>
        <p:grpSpPr>
          <a:xfrm>
            <a:off x="918239" y="3363838"/>
            <a:ext cx="845449" cy="845339"/>
            <a:chOff x="5774420" y="5856752"/>
            <a:chExt cx="845449" cy="845339"/>
          </a:xfrm>
        </p:grpSpPr>
        <p:grpSp>
          <p:nvGrpSpPr>
            <p:cNvPr id="20" name="组合 19"/>
            <p:cNvGrpSpPr/>
            <p:nvPr/>
          </p:nvGrpSpPr>
          <p:grpSpPr>
            <a:xfrm>
              <a:off x="5774420" y="5856752"/>
              <a:ext cx="845449" cy="845339"/>
              <a:chOff x="304800" y="673100"/>
              <a:chExt cx="4000500" cy="4000500"/>
            </a:xfrm>
            <a:effectLst>
              <a:outerShdw blurRad="444500" dist="254000" dir="8100000" algn="tr" rotWithShape="0">
                <a:prstClr val="black">
                  <a:alpha val="50000"/>
                </a:prstClr>
              </a:outerShdw>
            </a:effectLst>
          </p:grpSpPr>
          <p:sp>
            <p:nvSpPr>
              <p:cNvPr id="24" name="同心圆 23"/>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ea typeface="微软雅黑" pitchFamily="34" charset="-122"/>
                </a:endParaRPr>
              </a:p>
            </p:txBody>
          </p:sp>
          <p:sp>
            <p:nvSpPr>
              <p:cNvPr id="25" name="椭圆 24"/>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itchFamily="34" charset="-122"/>
                </a:endParaRPr>
              </a:p>
            </p:txBody>
          </p:sp>
        </p:grpSp>
        <p:grpSp>
          <p:nvGrpSpPr>
            <p:cNvPr id="21" name="组合 20"/>
            <p:cNvGrpSpPr>
              <a:grpSpLocks noChangeAspect="1"/>
            </p:cNvGrpSpPr>
            <p:nvPr/>
          </p:nvGrpSpPr>
          <p:grpSpPr>
            <a:xfrm>
              <a:off x="5956524" y="6055840"/>
              <a:ext cx="486878" cy="469517"/>
              <a:chOff x="7019925" y="5499100"/>
              <a:chExt cx="312738" cy="301626"/>
            </a:xfrm>
            <a:solidFill>
              <a:srgbClr val="C00000"/>
            </a:solidFill>
          </p:grpSpPr>
          <p:sp>
            <p:nvSpPr>
              <p:cNvPr id="22" name="Freeform 252"/>
              <p:cNvSpPr>
                <a:spLocks/>
              </p:cNvSpPr>
              <p:nvPr/>
            </p:nvSpPr>
            <p:spPr bwMode="auto">
              <a:xfrm>
                <a:off x="7069138" y="5567363"/>
                <a:ext cx="214313" cy="233363"/>
              </a:xfrm>
              <a:custGeom>
                <a:avLst/>
                <a:gdLst>
                  <a:gd name="T0" fmla="*/ 0 w 57"/>
                  <a:gd name="T1" fmla="*/ 26 h 62"/>
                  <a:gd name="T2" fmla="*/ 0 w 57"/>
                  <a:gd name="T3" fmla="*/ 59 h 62"/>
                  <a:gd name="T4" fmla="*/ 2 w 57"/>
                  <a:gd name="T5" fmla="*/ 62 h 62"/>
                  <a:gd name="T6" fmla="*/ 4 w 57"/>
                  <a:gd name="T7" fmla="*/ 62 h 62"/>
                  <a:gd name="T8" fmla="*/ 19 w 57"/>
                  <a:gd name="T9" fmla="*/ 62 h 62"/>
                  <a:gd name="T10" fmla="*/ 21 w 57"/>
                  <a:gd name="T11" fmla="*/ 62 h 62"/>
                  <a:gd name="T12" fmla="*/ 21 w 57"/>
                  <a:gd name="T13" fmla="*/ 61 h 62"/>
                  <a:gd name="T14" fmla="*/ 21 w 57"/>
                  <a:gd name="T15" fmla="*/ 45 h 62"/>
                  <a:gd name="T16" fmla="*/ 36 w 57"/>
                  <a:gd name="T17" fmla="*/ 45 h 62"/>
                  <a:gd name="T18" fmla="*/ 36 w 57"/>
                  <a:gd name="T19" fmla="*/ 61 h 62"/>
                  <a:gd name="T20" fmla="*/ 37 w 57"/>
                  <a:gd name="T21" fmla="*/ 62 h 62"/>
                  <a:gd name="T22" fmla="*/ 38 w 57"/>
                  <a:gd name="T23" fmla="*/ 62 h 62"/>
                  <a:gd name="T24" fmla="*/ 53 w 57"/>
                  <a:gd name="T25" fmla="*/ 62 h 62"/>
                  <a:gd name="T26" fmla="*/ 56 w 57"/>
                  <a:gd name="T27" fmla="*/ 62 h 62"/>
                  <a:gd name="T28" fmla="*/ 57 w 57"/>
                  <a:gd name="T29" fmla="*/ 59 h 62"/>
                  <a:gd name="T30" fmla="*/ 57 w 57"/>
                  <a:gd name="T31" fmla="*/ 26 h 62"/>
                  <a:gd name="T32" fmla="*/ 29 w 57"/>
                  <a:gd name="T33" fmla="*/ 0 h 62"/>
                  <a:gd name="T34" fmla="*/ 0 w 57"/>
                  <a:gd name="T35" fmla="*/ 26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7" h="62">
                    <a:moveTo>
                      <a:pt x="0" y="26"/>
                    </a:moveTo>
                    <a:cubicBezTo>
                      <a:pt x="0" y="59"/>
                      <a:pt x="0" y="59"/>
                      <a:pt x="0" y="59"/>
                    </a:cubicBezTo>
                    <a:cubicBezTo>
                      <a:pt x="0" y="61"/>
                      <a:pt x="1" y="62"/>
                      <a:pt x="2" y="62"/>
                    </a:cubicBezTo>
                    <a:cubicBezTo>
                      <a:pt x="3" y="62"/>
                      <a:pt x="3" y="62"/>
                      <a:pt x="4" y="62"/>
                    </a:cubicBezTo>
                    <a:cubicBezTo>
                      <a:pt x="19" y="62"/>
                      <a:pt x="19" y="62"/>
                      <a:pt x="19" y="62"/>
                    </a:cubicBezTo>
                    <a:cubicBezTo>
                      <a:pt x="20" y="62"/>
                      <a:pt x="20" y="62"/>
                      <a:pt x="21" y="62"/>
                    </a:cubicBezTo>
                    <a:cubicBezTo>
                      <a:pt x="21" y="62"/>
                      <a:pt x="21" y="61"/>
                      <a:pt x="21" y="61"/>
                    </a:cubicBezTo>
                    <a:cubicBezTo>
                      <a:pt x="21" y="45"/>
                      <a:pt x="21" y="45"/>
                      <a:pt x="21" y="45"/>
                    </a:cubicBezTo>
                    <a:cubicBezTo>
                      <a:pt x="36" y="45"/>
                      <a:pt x="36" y="45"/>
                      <a:pt x="36" y="45"/>
                    </a:cubicBezTo>
                    <a:cubicBezTo>
                      <a:pt x="36" y="61"/>
                      <a:pt x="36" y="61"/>
                      <a:pt x="36" y="61"/>
                    </a:cubicBezTo>
                    <a:cubicBezTo>
                      <a:pt x="36" y="61"/>
                      <a:pt x="37" y="62"/>
                      <a:pt x="37" y="62"/>
                    </a:cubicBezTo>
                    <a:cubicBezTo>
                      <a:pt x="37" y="62"/>
                      <a:pt x="38" y="62"/>
                      <a:pt x="38" y="62"/>
                    </a:cubicBezTo>
                    <a:cubicBezTo>
                      <a:pt x="53" y="62"/>
                      <a:pt x="53" y="62"/>
                      <a:pt x="53" y="62"/>
                    </a:cubicBezTo>
                    <a:cubicBezTo>
                      <a:pt x="54" y="62"/>
                      <a:pt x="55" y="62"/>
                      <a:pt x="56" y="62"/>
                    </a:cubicBezTo>
                    <a:cubicBezTo>
                      <a:pt x="56" y="62"/>
                      <a:pt x="57" y="61"/>
                      <a:pt x="57" y="59"/>
                    </a:cubicBezTo>
                    <a:cubicBezTo>
                      <a:pt x="57" y="26"/>
                      <a:pt x="57" y="26"/>
                      <a:pt x="57" y="26"/>
                    </a:cubicBezTo>
                    <a:cubicBezTo>
                      <a:pt x="29" y="0"/>
                      <a:pt x="29" y="0"/>
                      <a:pt x="29" y="0"/>
                    </a:cubicBezTo>
                    <a:lnTo>
                      <a:pt x="0" y="26"/>
                    </a:lnTo>
                    <a:close/>
                  </a:path>
                </a:pathLst>
              </a:custGeom>
              <a:solidFill>
                <a:srgbClr val="007A37"/>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a:p>
            </p:txBody>
          </p:sp>
          <p:sp>
            <p:nvSpPr>
              <p:cNvPr id="23" name="Freeform 253"/>
              <p:cNvSpPr>
                <a:spLocks/>
              </p:cNvSpPr>
              <p:nvPr/>
            </p:nvSpPr>
            <p:spPr bwMode="auto">
              <a:xfrm>
                <a:off x="7019925" y="5499100"/>
                <a:ext cx="312738" cy="169863"/>
              </a:xfrm>
              <a:custGeom>
                <a:avLst/>
                <a:gdLst>
                  <a:gd name="T0" fmla="*/ 81 w 83"/>
                  <a:gd name="T1" fmla="*/ 35 h 45"/>
                  <a:gd name="T2" fmla="*/ 68 w 83"/>
                  <a:gd name="T3" fmla="*/ 23 h 45"/>
                  <a:gd name="T4" fmla="*/ 68 w 83"/>
                  <a:gd name="T5" fmla="*/ 4 h 45"/>
                  <a:gd name="T6" fmla="*/ 66 w 83"/>
                  <a:gd name="T7" fmla="*/ 2 h 45"/>
                  <a:gd name="T8" fmla="*/ 61 w 83"/>
                  <a:gd name="T9" fmla="*/ 2 h 45"/>
                  <a:gd name="T10" fmla="*/ 59 w 83"/>
                  <a:gd name="T11" fmla="*/ 4 h 45"/>
                  <a:gd name="T12" fmla="*/ 59 w 83"/>
                  <a:gd name="T13" fmla="*/ 15 h 45"/>
                  <a:gd name="T14" fmla="*/ 45 w 83"/>
                  <a:gd name="T15" fmla="*/ 2 h 45"/>
                  <a:gd name="T16" fmla="*/ 38 w 83"/>
                  <a:gd name="T17" fmla="*/ 2 h 45"/>
                  <a:gd name="T18" fmla="*/ 2 w 83"/>
                  <a:gd name="T19" fmla="*/ 35 h 45"/>
                  <a:gd name="T20" fmla="*/ 2 w 83"/>
                  <a:gd name="T21" fmla="*/ 43 h 45"/>
                  <a:gd name="T22" fmla="*/ 6 w 83"/>
                  <a:gd name="T23" fmla="*/ 44 h 45"/>
                  <a:gd name="T24" fmla="*/ 10 w 83"/>
                  <a:gd name="T25" fmla="*/ 43 h 45"/>
                  <a:gd name="T26" fmla="*/ 42 w 83"/>
                  <a:gd name="T27" fmla="*/ 13 h 45"/>
                  <a:gd name="T28" fmla="*/ 74 w 83"/>
                  <a:gd name="T29" fmla="*/ 43 h 45"/>
                  <a:gd name="T30" fmla="*/ 81 w 83"/>
                  <a:gd name="T31" fmla="*/ 43 h 45"/>
                  <a:gd name="T32" fmla="*/ 81 w 83"/>
                  <a:gd name="T33" fmla="*/ 35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3" h="45">
                    <a:moveTo>
                      <a:pt x="81" y="35"/>
                    </a:moveTo>
                    <a:cubicBezTo>
                      <a:pt x="68" y="23"/>
                      <a:pt x="68" y="23"/>
                      <a:pt x="68" y="23"/>
                    </a:cubicBezTo>
                    <a:cubicBezTo>
                      <a:pt x="68" y="4"/>
                      <a:pt x="68" y="4"/>
                      <a:pt x="68" y="4"/>
                    </a:cubicBezTo>
                    <a:cubicBezTo>
                      <a:pt x="68" y="3"/>
                      <a:pt x="67" y="2"/>
                      <a:pt x="66" y="2"/>
                    </a:cubicBezTo>
                    <a:cubicBezTo>
                      <a:pt x="61" y="2"/>
                      <a:pt x="61" y="2"/>
                      <a:pt x="61" y="2"/>
                    </a:cubicBezTo>
                    <a:cubicBezTo>
                      <a:pt x="60" y="2"/>
                      <a:pt x="59" y="3"/>
                      <a:pt x="59" y="4"/>
                    </a:cubicBezTo>
                    <a:cubicBezTo>
                      <a:pt x="59" y="15"/>
                      <a:pt x="59" y="15"/>
                      <a:pt x="59" y="15"/>
                    </a:cubicBezTo>
                    <a:cubicBezTo>
                      <a:pt x="45" y="2"/>
                      <a:pt x="45" y="2"/>
                      <a:pt x="45" y="2"/>
                    </a:cubicBezTo>
                    <a:cubicBezTo>
                      <a:pt x="43" y="0"/>
                      <a:pt x="40" y="0"/>
                      <a:pt x="38" y="2"/>
                    </a:cubicBezTo>
                    <a:cubicBezTo>
                      <a:pt x="2" y="35"/>
                      <a:pt x="2" y="35"/>
                      <a:pt x="2" y="35"/>
                    </a:cubicBezTo>
                    <a:cubicBezTo>
                      <a:pt x="0" y="37"/>
                      <a:pt x="0" y="40"/>
                      <a:pt x="2" y="43"/>
                    </a:cubicBezTo>
                    <a:cubicBezTo>
                      <a:pt x="3" y="44"/>
                      <a:pt x="5" y="44"/>
                      <a:pt x="6" y="44"/>
                    </a:cubicBezTo>
                    <a:cubicBezTo>
                      <a:pt x="7" y="44"/>
                      <a:pt x="9" y="44"/>
                      <a:pt x="10" y="43"/>
                    </a:cubicBezTo>
                    <a:cubicBezTo>
                      <a:pt x="42" y="13"/>
                      <a:pt x="42" y="13"/>
                      <a:pt x="42" y="13"/>
                    </a:cubicBezTo>
                    <a:cubicBezTo>
                      <a:pt x="74" y="43"/>
                      <a:pt x="74" y="43"/>
                      <a:pt x="74" y="43"/>
                    </a:cubicBezTo>
                    <a:cubicBezTo>
                      <a:pt x="76" y="45"/>
                      <a:pt x="80" y="45"/>
                      <a:pt x="81" y="43"/>
                    </a:cubicBezTo>
                    <a:cubicBezTo>
                      <a:pt x="83" y="40"/>
                      <a:pt x="83" y="37"/>
                      <a:pt x="81" y="35"/>
                    </a:cubicBezTo>
                    <a:close/>
                  </a:path>
                </a:pathLst>
              </a:custGeom>
              <a:solidFill>
                <a:srgbClr val="007A37"/>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a:p>
            </p:txBody>
          </p:sp>
        </p:grpSp>
      </p:grpSp>
      <p:grpSp>
        <p:nvGrpSpPr>
          <p:cNvPr id="26" name="组合 25"/>
          <p:cNvGrpSpPr/>
          <p:nvPr/>
        </p:nvGrpSpPr>
        <p:grpSpPr>
          <a:xfrm>
            <a:off x="2483768" y="2283718"/>
            <a:ext cx="845449" cy="845339"/>
            <a:chOff x="7346565" y="5856752"/>
            <a:chExt cx="845449" cy="845339"/>
          </a:xfrm>
        </p:grpSpPr>
        <p:grpSp>
          <p:nvGrpSpPr>
            <p:cNvPr id="27" name="组合 26"/>
            <p:cNvGrpSpPr/>
            <p:nvPr/>
          </p:nvGrpSpPr>
          <p:grpSpPr>
            <a:xfrm>
              <a:off x="7346565" y="5856752"/>
              <a:ext cx="845449" cy="845339"/>
              <a:chOff x="304800" y="673100"/>
              <a:chExt cx="4000500" cy="4000500"/>
            </a:xfrm>
            <a:effectLst>
              <a:outerShdw blurRad="444500" dist="254000" dir="8100000" algn="tr" rotWithShape="0">
                <a:prstClr val="black">
                  <a:alpha val="50000"/>
                </a:prstClr>
              </a:outerShdw>
            </a:effectLst>
          </p:grpSpPr>
          <p:sp>
            <p:nvSpPr>
              <p:cNvPr id="32" name="同心圆 31"/>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ea typeface="微软雅黑" pitchFamily="34" charset="-122"/>
                </a:endParaRPr>
              </a:p>
            </p:txBody>
          </p:sp>
          <p:sp>
            <p:nvSpPr>
              <p:cNvPr id="33" name="椭圆 32"/>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itchFamily="34" charset="-122"/>
                </a:endParaRPr>
              </a:p>
            </p:txBody>
          </p:sp>
        </p:grpSp>
        <p:grpSp>
          <p:nvGrpSpPr>
            <p:cNvPr id="28" name="组合 27"/>
            <p:cNvGrpSpPr>
              <a:grpSpLocks noChangeAspect="1"/>
            </p:cNvGrpSpPr>
            <p:nvPr/>
          </p:nvGrpSpPr>
          <p:grpSpPr>
            <a:xfrm>
              <a:off x="7539599" y="6086912"/>
              <a:ext cx="474941" cy="407373"/>
              <a:chOff x="5084763" y="971550"/>
              <a:chExt cx="323850" cy="277813"/>
            </a:xfrm>
            <a:solidFill>
              <a:srgbClr val="C00000"/>
            </a:solidFill>
          </p:grpSpPr>
          <p:sp>
            <p:nvSpPr>
              <p:cNvPr id="29" name="Freeform 301"/>
              <p:cNvSpPr>
                <a:spLocks noEditPoints="1"/>
              </p:cNvSpPr>
              <p:nvPr/>
            </p:nvSpPr>
            <p:spPr bwMode="auto">
              <a:xfrm>
                <a:off x="5191125" y="1031875"/>
                <a:ext cx="217488" cy="217488"/>
              </a:xfrm>
              <a:custGeom>
                <a:avLst/>
                <a:gdLst>
                  <a:gd name="T0" fmla="*/ 6 w 58"/>
                  <a:gd name="T1" fmla="*/ 14 h 58"/>
                  <a:gd name="T2" fmla="*/ 7 w 58"/>
                  <a:gd name="T3" fmla="*/ 19 h 58"/>
                  <a:gd name="T4" fmla="*/ 4 w 58"/>
                  <a:gd name="T5" fmla="*/ 20 h 58"/>
                  <a:gd name="T6" fmla="*/ 0 w 58"/>
                  <a:gd name="T7" fmla="*/ 23 h 58"/>
                  <a:gd name="T8" fmla="*/ 2 w 58"/>
                  <a:gd name="T9" fmla="*/ 27 h 58"/>
                  <a:gd name="T10" fmla="*/ 5 w 58"/>
                  <a:gd name="T11" fmla="*/ 31 h 58"/>
                  <a:gd name="T12" fmla="*/ 2 w 58"/>
                  <a:gd name="T13" fmla="*/ 34 h 58"/>
                  <a:gd name="T14" fmla="*/ 1 w 58"/>
                  <a:gd name="T15" fmla="*/ 38 h 58"/>
                  <a:gd name="T16" fmla="*/ 5 w 58"/>
                  <a:gd name="T17" fmla="*/ 41 h 58"/>
                  <a:gd name="T18" fmla="*/ 8 w 58"/>
                  <a:gd name="T19" fmla="*/ 42 h 58"/>
                  <a:gd name="T20" fmla="*/ 8 w 58"/>
                  <a:gd name="T21" fmla="*/ 46 h 58"/>
                  <a:gd name="T22" fmla="*/ 9 w 58"/>
                  <a:gd name="T23" fmla="*/ 51 h 58"/>
                  <a:gd name="T24" fmla="*/ 14 w 58"/>
                  <a:gd name="T25" fmla="*/ 51 h 58"/>
                  <a:gd name="T26" fmla="*/ 18 w 58"/>
                  <a:gd name="T27" fmla="*/ 51 h 58"/>
                  <a:gd name="T28" fmla="*/ 19 w 58"/>
                  <a:gd name="T29" fmla="*/ 54 h 58"/>
                  <a:gd name="T30" fmla="*/ 22 w 58"/>
                  <a:gd name="T31" fmla="*/ 58 h 58"/>
                  <a:gd name="T32" fmla="*/ 27 w 58"/>
                  <a:gd name="T33" fmla="*/ 56 h 58"/>
                  <a:gd name="T34" fmla="*/ 31 w 58"/>
                  <a:gd name="T35" fmla="*/ 53 h 58"/>
                  <a:gd name="T36" fmla="*/ 33 w 58"/>
                  <a:gd name="T37" fmla="*/ 56 h 58"/>
                  <a:gd name="T38" fmla="*/ 38 w 58"/>
                  <a:gd name="T39" fmla="*/ 57 h 58"/>
                  <a:gd name="T40" fmla="*/ 40 w 58"/>
                  <a:gd name="T41" fmla="*/ 53 h 58"/>
                  <a:gd name="T42" fmla="*/ 42 w 58"/>
                  <a:gd name="T43" fmla="*/ 49 h 58"/>
                  <a:gd name="T44" fmla="*/ 46 w 58"/>
                  <a:gd name="T45" fmla="*/ 50 h 58"/>
                  <a:gd name="T46" fmla="*/ 50 w 58"/>
                  <a:gd name="T47" fmla="*/ 49 h 58"/>
                  <a:gd name="T48" fmla="*/ 51 w 58"/>
                  <a:gd name="T49" fmla="*/ 44 h 58"/>
                  <a:gd name="T50" fmla="*/ 50 w 58"/>
                  <a:gd name="T51" fmla="*/ 40 h 58"/>
                  <a:gd name="T52" fmla="*/ 54 w 58"/>
                  <a:gd name="T53" fmla="*/ 39 h 58"/>
                  <a:gd name="T54" fmla="*/ 57 w 58"/>
                  <a:gd name="T55" fmla="*/ 35 h 58"/>
                  <a:gd name="T56" fmla="*/ 55 w 58"/>
                  <a:gd name="T57" fmla="*/ 31 h 58"/>
                  <a:gd name="T58" fmla="*/ 52 w 58"/>
                  <a:gd name="T59" fmla="*/ 27 h 58"/>
                  <a:gd name="T60" fmla="*/ 55 w 58"/>
                  <a:gd name="T61" fmla="*/ 25 h 58"/>
                  <a:gd name="T62" fmla="*/ 56 w 58"/>
                  <a:gd name="T63" fmla="*/ 20 h 58"/>
                  <a:gd name="T64" fmla="*/ 53 w 58"/>
                  <a:gd name="T65" fmla="*/ 18 h 58"/>
                  <a:gd name="T66" fmla="*/ 48 w 58"/>
                  <a:gd name="T67" fmla="*/ 16 h 58"/>
                  <a:gd name="T68" fmla="*/ 49 w 58"/>
                  <a:gd name="T69" fmla="*/ 12 h 58"/>
                  <a:gd name="T70" fmla="*/ 48 w 58"/>
                  <a:gd name="T71" fmla="*/ 8 h 58"/>
                  <a:gd name="T72" fmla="*/ 44 w 58"/>
                  <a:gd name="T73" fmla="*/ 7 h 58"/>
                  <a:gd name="T74" fmla="*/ 39 w 58"/>
                  <a:gd name="T75" fmla="*/ 8 h 58"/>
                  <a:gd name="T76" fmla="*/ 38 w 58"/>
                  <a:gd name="T77" fmla="*/ 4 h 58"/>
                  <a:gd name="T78" fmla="*/ 35 w 58"/>
                  <a:gd name="T79" fmla="*/ 1 h 58"/>
                  <a:gd name="T80" fmla="*/ 30 w 58"/>
                  <a:gd name="T81" fmla="*/ 3 h 58"/>
                  <a:gd name="T82" fmla="*/ 27 w 58"/>
                  <a:gd name="T83" fmla="*/ 5 h 58"/>
                  <a:gd name="T84" fmla="*/ 24 w 58"/>
                  <a:gd name="T85" fmla="*/ 3 h 58"/>
                  <a:gd name="T86" fmla="*/ 20 w 58"/>
                  <a:gd name="T87" fmla="*/ 1 h 58"/>
                  <a:gd name="T88" fmla="*/ 17 w 58"/>
                  <a:gd name="T89" fmla="*/ 5 h 58"/>
                  <a:gd name="T90" fmla="*/ 15 w 58"/>
                  <a:gd name="T91" fmla="*/ 10 h 58"/>
                  <a:gd name="T92" fmla="*/ 12 w 58"/>
                  <a:gd name="T93" fmla="*/ 9 h 58"/>
                  <a:gd name="T94" fmla="*/ 7 w 58"/>
                  <a:gd name="T95" fmla="*/ 10 h 58"/>
                  <a:gd name="T96" fmla="*/ 6 w 58"/>
                  <a:gd name="T97" fmla="*/ 14 h 58"/>
                  <a:gd name="T98" fmla="*/ 23 w 58"/>
                  <a:gd name="T99" fmla="*/ 13 h 58"/>
                  <a:gd name="T100" fmla="*/ 45 w 58"/>
                  <a:gd name="T101" fmla="*/ 24 h 58"/>
                  <a:gd name="T102" fmla="*/ 34 w 58"/>
                  <a:gd name="T103" fmla="*/ 45 h 58"/>
                  <a:gd name="T104" fmla="*/ 13 w 58"/>
                  <a:gd name="T105" fmla="*/ 34 h 58"/>
                  <a:gd name="T106" fmla="*/ 23 w 58"/>
                  <a:gd name="T107" fmla="*/ 13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8" h="58">
                    <a:moveTo>
                      <a:pt x="6" y="14"/>
                    </a:moveTo>
                    <a:cubicBezTo>
                      <a:pt x="8" y="15"/>
                      <a:pt x="7" y="18"/>
                      <a:pt x="7" y="19"/>
                    </a:cubicBezTo>
                    <a:cubicBezTo>
                      <a:pt x="7" y="20"/>
                      <a:pt x="5" y="20"/>
                      <a:pt x="4" y="20"/>
                    </a:cubicBezTo>
                    <a:cubicBezTo>
                      <a:pt x="2" y="20"/>
                      <a:pt x="0" y="21"/>
                      <a:pt x="0" y="23"/>
                    </a:cubicBezTo>
                    <a:cubicBezTo>
                      <a:pt x="0" y="25"/>
                      <a:pt x="0" y="27"/>
                      <a:pt x="2" y="27"/>
                    </a:cubicBezTo>
                    <a:cubicBezTo>
                      <a:pt x="3" y="28"/>
                      <a:pt x="5" y="30"/>
                      <a:pt x="5" y="31"/>
                    </a:cubicBezTo>
                    <a:cubicBezTo>
                      <a:pt x="5" y="32"/>
                      <a:pt x="4" y="33"/>
                      <a:pt x="2" y="34"/>
                    </a:cubicBezTo>
                    <a:cubicBezTo>
                      <a:pt x="1" y="34"/>
                      <a:pt x="0" y="36"/>
                      <a:pt x="1" y="38"/>
                    </a:cubicBezTo>
                    <a:cubicBezTo>
                      <a:pt x="1" y="40"/>
                      <a:pt x="3" y="42"/>
                      <a:pt x="5" y="41"/>
                    </a:cubicBezTo>
                    <a:cubicBezTo>
                      <a:pt x="6" y="41"/>
                      <a:pt x="8" y="41"/>
                      <a:pt x="8" y="42"/>
                    </a:cubicBezTo>
                    <a:cubicBezTo>
                      <a:pt x="9" y="42"/>
                      <a:pt x="9" y="45"/>
                      <a:pt x="8" y="46"/>
                    </a:cubicBezTo>
                    <a:cubicBezTo>
                      <a:pt x="7" y="47"/>
                      <a:pt x="7" y="50"/>
                      <a:pt x="9" y="51"/>
                    </a:cubicBezTo>
                    <a:cubicBezTo>
                      <a:pt x="11" y="52"/>
                      <a:pt x="13" y="53"/>
                      <a:pt x="14" y="51"/>
                    </a:cubicBezTo>
                    <a:cubicBezTo>
                      <a:pt x="15" y="50"/>
                      <a:pt x="18" y="51"/>
                      <a:pt x="18" y="51"/>
                    </a:cubicBezTo>
                    <a:cubicBezTo>
                      <a:pt x="19" y="51"/>
                      <a:pt x="20" y="53"/>
                      <a:pt x="19" y="54"/>
                    </a:cubicBezTo>
                    <a:cubicBezTo>
                      <a:pt x="19" y="56"/>
                      <a:pt x="20" y="57"/>
                      <a:pt x="22" y="58"/>
                    </a:cubicBezTo>
                    <a:cubicBezTo>
                      <a:pt x="25" y="58"/>
                      <a:pt x="26" y="57"/>
                      <a:pt x="27" y="56"/>
                    </a:cubicBezTo>
                    <a:cubicBezTo>
                      <a:pt x="27" y="54"/>
                      <a:pt x="30" y="53"/>
                      <a:pt x="31" y="53"/>
                    </a:cubicBezTo>
                    <a:cubicBezTo>
                      <a:pt x="31" y="53"/>
                      <a:pt x="33" y="54"/>
                      <a:pt x="33" y="56"/>
                    </a:cubicBezTo>
                    <a:cubicBezTo>
                      <a:pt x="34" y="57"/>
                      <a:pt x="36" y="58"/>
                      <a:pt x="38" y="57"/>
                    </a:cubicBezTo>
                    <a:cubicBezTo>
                      <a:pt x="40" y="57"/>
                      <a:pt x="41" y="55"/>
                      <a:pt x="40" y="53"/>
                    </a:cubicBezTo>
                    <a:cubicBezTo>
                      <a:pt x="40" y="52"/>
                      <a:pt x="42" y="49"/>
                      <a:pt x="42" y="49"/>
                    </a:cubicBezTo>
                    <a:cubicBezTo>
                      <a:pt x="43" y="48"/>
                      <a:pt x="44" y="49"/>
                      <a:pt x="46" y="50"/>
                    </a:cubicBezTo>
                    <a:cubicBezTo>
                      <a:pt x="47" y="51"/>
                      <a:pt x="49" y="51"/>
                      <a:pt x="50" y="49"/>
                    </a:cubicBezTo>
                    <a:cubicBezTo>
                      <a:pt x="52" y="47"/>
                      <a:pt x="52" y="45"/>
                      <a:pt x="51" y="44"/>
                    </a:cubicBezTo>
                    <a:cubicBezTo>
                      <a:pt x="50" y="43"/>
                      <a:pt x="50" y="40"/>
                      <a:pt x="50" y="40"/>
                    </a:cubicBezTo>
                    <a:cubicBezTo>
                      <a:pt x="51" y="39"/>
                      <a:pt x="52" y="38"/>
                      <a:pt x="54" y="39"/>
                    </a:cubicBezTo>
                    <a:cubicBezTo>
                      <a:pt x="55" y="39"/>
                      <a:pt x="57" y="38"/>
                      <a:pt x="57" y="35"/>
                    </a:cubicBezTo>
                    <a:cubicBezTo>
                      <a:pt x="58" y="33"/>
                      <a:pt x="57" y="31"/>
                      <a:pt x="55" y="31"/>
                    </a:cubicBezTo>
                    <a:cubicBezTo>
                      <a:pt x="54" y="31"/>
                      <a:pt x="53" y="28"/>
                      <a:pt x="52" y="27"/>
                    </a:cubicBezTo>
                    <a:cubicBezTo>
                      <a:pt x="52" y="26"/>
                      <a:pt x="54" y="25"/>
                      <a:pt x="55" y="25"/>
                    </a:cubicBezTo>
                    <a:cubicBezTo>
                      <a:pt x="56" y="24"/>
                      <a:pt x="57" y="22"/>
                      <a:pt x="56" y="20"/>
                    </a:cubicBezTo>
                    <a:cubicBezTo>
                      <a:pt x="56" y="18"/>
                      <a:pt x="54" y="17"/>
                      <a:pt x="53" y="18"/>
                    </a:cubicBezTo>
                    <a:cubicBezTo>
                      <a:pt x="51" y="18"/>
                      <a:pt x="49" y="16"/>
                      <a:pt x="48" y="16"/>
                    </a:cubicBezTo>
                    <a:cubicBezTo>
                      <a:pt x="48" y="15"/>
                      <a:pt x="48" y="13"/>
                      <a:pt x="49" y="12"/>
                    </a:cubicBezTo>
                    <a:cubicBezTo>
                      <a:pt x="50" y="11"/>
                      <a:pt x="50" y="9"/>
                      <a:pt x="48" y="8"/>
                    </a:cubicBezTo>
                    <a:cubicBezTo>
                      <a:pt x="47" y="6"/>
                      <a:pt x="45" y="6"/>
                      <a:pt x="44" y="7"/>
                    </a:cubicBezTo>
                    <a:cubicBezTo>
                      <a:pt x="42" y="8"/>
                      <a:pt x="40" y="8"/>
                      <a:pt x="39" y="8"/>
                    </a:cubicBezTo>
                    <a:cubicBezTo>
                      <a:pt x="38" y="7"/>
                      <a:pt x="38" y="6"/>
                      <a:pt x="38" y="4"/>
                    </a:cubicBezTo>
                    <a:cubicBezTo>
                      <a:pt x="38" y="3"/>
                      <a:pt x="37" y="1"/>
                      <a:pt x="35" y="1"/>
                    </a:cubicBezTo>
                    <a:cubicBezTo>
                      <a:pt x="33" y="0"/>
                      <a:pt x="31" y="1"/>
                      <a:pt x="30" y="3"/>
                    </a:cubicBezTo>
                    <a:cubicBezTo>
                      <a:pt x="30" y="4"/>
                      <a:pt x="28" y="5"/>
                      <a:pt x="27" y="5"/>
                    </a:cubicBezTo>
                    <a:cubicBezTo>
                      <a:pt x="26" y="6"/>
                      <a:pt x="25" y="4"/>
                      <a:pt x="24" y="3"/>
                    </a:cubicBezTo>
                    <a:cubicBezTo>
                      <a:pt x="24" y="1"/>
                      <a:pt x="22" y="1"/>
                      <a:pt x="20" y="1"/>
                    </a:cubicBezTo>
                    <a:cubicBezTo>
                      <a:pt x="18" y="2"/>
                      <a:pt x="16" y="4"/>
                      <a:pt x="17" y="5"/>
                    </a:cubicBezTo>
                    <a:cubicBezTo>
                      <a:pt x="17" y="7"/>
                      <a:pt x="16" y="9"/>
                      <a:pt x="15" y="10"/>
                    </a:cubicBezTo>
                    <a:cubicBezTo>
                      <a:pt x="14" y="10"/>
                      <a:pt x="13" y="10"/>
                      <a:pt x="12" y="9"/>
                    </a:cubicBezTo>
                    <a:cubicBezTo>
                      <a:pt x="10" y="8"/>
                      <a:pt x="8" y="8"/>
                      <a:pt x="7" y="10"/>
                    </a:cubicBezTo>
                    <a:cubicBezTo>
                      <a:pt x="6" y="11"/>
                      <a:pt x="5" y="13"/>
                      <a:pt x="6" y="14"/>
                    </a:cubicBezTo>
                    <a:close/>
                    <a:moveTo>
                      <a:pt x="23" y="13"/>
                    </a:moveTo>
                    <a:cubicBezTo>
                      <a:pt x="32" y="10"/>
                      <a:pt x="42" y="15"/>
                      <a:pt x="45" y="24"/>
                    </a:cubicBezTo>
                    <a:cubicBezTo>
                      <a:pt x="47" y="33"/>
                      <a:pt x="43" y="42"/>
                      <a:pt x="34" y="45"/>
                    </a:cubicBezTo>
                    <a:cubicBezTo>
                      <a:pt x="25" y="48"/>
                      <a:pt x="15" y="43"/>
                      <a:pt x="13" y="34"/>
                    </a:cubicBezTo>
                    <a:cubicBezTo>
                      <a:pt x="10" y="26"/>
                      <a:pt x="15" y="16"/>
                      <a:pt x="23" y="13"/>
                    </a:cubicBezTo>
                    <a:close/>
                  </a:path>
                </a:pathLst>
              </a:custGeom>
              <a:solidFill>
                <a:srgbClr val="007A3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100"/>
              </a:p>
            </p:txBody>
          </p:sp>
          <p:sp>
            <p:nvSpPr>
              <p:cNvPr id="30" name="Freeform 302"/>
              <p:cNvSpPr>
                <a:spLocks noEditPoints="1"/>
              </p:cNvSpPr>
              <p:nvPr/>
            </p:nvSpPr>
            <p:spPr bwMode="auto">
              <a:xfrm>
                <a:off x="5084763" y="971550"/>
                <a:ext cx="139700" cy="139700"/>
              </a:xfrm>
              <a:custGeom>
                <a:avLst/>
                <a:gdLst>
                  <a:gd name="T0" fmla="*/ 4 w 37"/>
                  <a:gd name="T1" fmla="*/ 9 h 37"/>
                  <a:gd name="T2" fmla="*/ 5 w 37"/>
                  <a:gd name="T3" fmla="*/ 12 h 37"/>
                  <a:gd name="T4" fmla="*/ 2 w 37"/>
                  <a:gd name="T5" fmla="*/ 12 h 37"/>
                  <a:gd name="T6" fmla="*/ 0 w 37"/>
                  <a:gd name="T7" fmla="*/ 14 h 37"/>
                  <a:gd name="T8" fmla="*/ 1 w 37"/>
                  <a:gd name="T9" fmla="*/ 17 h 37"/>
                  <a:gd name="T10" fmla="*/ 3 w 37"/>
                  <a:gd name="T11" fmla="*/ 20 h 37"/>
                  <a:gd name="T12" fmla="*/ 2 w 37"/>
                  <a:gd name="T13" fmla="*/ 21 h 37"/>
                  <a:gd name="T14" fmla="*/ 1 w 37"/>
                  <a:gd name="T15" fmla="*/ 24 h 37"/>
                  <a:gd name="T16" fmla="*/ 3 w 37"/>
                  <a:gd name="T17" fmla="*/ 26 h 37"/>
                  <a:gd name="T18" fmla="*/ 5 w 37"/>
                  <a:gd name="T19" fmla="*/ 26 h 37"/>
                  <a:gd name="T20" fmla="*/ 5 w 37"/>
                  <a:gd name="T21" fmla="*/ 29 h 37"/>
                  <a:gd name="T22" fmla="*/ 6 w 37"/>
                  <a:gd name="T23" fmla="*/ 32 h 37"/>
                  <a:gd name="T24" fmla="*/ 9 w 37"/>
                  <a:gd name="T25" fmla="*/ 33 h 37"/>
                  <a:gd name="T26" fmla="*/ 12 w 37"/>
                  <a:gd name="T27" fmla="*/ 32 h 37"/>
                  <a:gd name="T28" fmla="*/ 12 w 37"/>
                  <a:gd name="T29" fmla="*/ 34 h 37"/>
                  <a:gd name="T30" fmla="*/ 15 w 37"/>
                  <a:gd name="T31" fmla="*/ 37 h 37"/>
                  <a:gd name="T32" fmla="*/ 17 w 37"/>
                  <a:gd name="T33" fmla="*/ 35 h 37"/>
                  <a:gd name="T34" fmla="*/ 20 w 37"/>
                  <a:gd name="T35" fmla="*/ 34 h 37"/>
                  <a:gd name="T36" fmla="*/ 21 w 37"/>
                  <a:gd name="T37" fmla="*/ 35 h 37"/>
                  <a:gd name="T38" fmla="*/ 24 w 37"/>
                  <a:gd name="T39" fmla="*/ 36 h 37"/>
                  <a:gd name="T40" fmla="*/ 26 w 37"/>
                  <a:gd name="T41" fmla="*/ 34 h 37"/>
                  <a:gd name="T42" fmla="*/ 27 w 37"/>
                  <a:gd name="T43" fmla="*/ 31 h 37"/>
                  <a:gd name="T44" fmla="*/ 29 w 37"/>
                  <a:gd name="T45" fmla="*/ 32 h 37"/>
                  <a:gd name="T46" fmla="*/ 32 w 37"/>
                  <a:gd name="T47" fmla="*/ 31 h 37"/>
                  <a:gd name="T48" fmla="*/ 33 w 37"/>
                  <a:gd name="T49" fmla="*/ 28 h 37"/>
                  <a:gd name="T50" fmla="*/ 32 w 37"/>
                  <a:gd name="T51" fmla="*/ 25 h 37"/>
                  <a:gd name="T52" fmla="*/ 35 w 37"/>
                  <a:gd name="T53" fmla="*/ 24 h 37"/>
                  <a:gd name="T54" fmla="*/ 37 w 37"/>
                  <a:gd name="T55" fmla="*/ 22 h 37"/>
                  <a:gd name="T56" fmla="*/ 36 w 37"/>
                  <a:gd name="T57" fmla="*/ 19 h 37"/>
                  <a:gd name="T58" fmla="*/ 34 w 37"/>
                  <a:gd name="T59" fmla="*/ 17 h 37"/>
                  <a:gd name="T60" fmla="*/ 35 w 37"/>
                  <a:gd name="T61" fmla="*/ 15 h 37"/>
                  <a:gd name="T62" fmla="*/ 36 w 37"/>
                  <a:gd name="T63" fmla="*/ 12 h 37"/>
                  <a:gd name="T64" fmla="*/ 34 w 37"/>
                  <a:gd name="T65" fmla="*/ 11 h 37"/>
                  <a:gd name="T66" fmla="*/ 31 w 37"/>
                  <a:gd name="T67" fmla="*/ 9 h 37"/>
                  <a:gd name="T68" fmla="*/ 32 w 37"/>
                  <a:gd name="T69" fmla="*/ 7 h 37"/>
                  <a:gd name="T70" fmla="*/ 31 w 37"/>
                  <a:gd name="T71" fmla="*/ 4 h 37"/>
                  <a:gd name="T72" fmla="*/ 28 w 37"/>
                  <a:gd name="T73" fmla="*/ 4 h 37"/>
                  <a:gd name="T74" fmla="*/ 25 w 37"/>
                  <a:gd name="T75" fmla="*/ 4 h 37"/>
                  <a:gd name="T76" fmla="*/ 25 w 37"/>
                  <a:gd name="T77" fmla="*/ 2 h 37"/>
                  <a:gd name="T78" fmla="*/ 22 w 37"/>
                  <a:gd name="T79" fmla="*/ 0 h 37"/>
                  <a:gd name="T80" fmla="*/ 20 w 37"/>
                  <a:gd name="T81" fmla="*/ 1 h 37"/>
                  <a:gd name="T82" fmla="*/ 17 w 37"/>
                  <a:gd name="T83" fmla="*/ 3 h 37"/>
                  <a:gd name="T84" fmla="*/ 16 w 37"/>
                  <a:gd name="T85" fmla="*/ 1 h 37"/>
                  <a:gd name="T86" fmla="*/ 13 w 37"/>
                  <a:gd name="T87" fmla="*/ 0 h 37"/>
                  <a:gd name="T88" fmla="*/ 11 w 37"/>
                  <a:gd name="T89" fmla="*/ 3 h 37"/>
                  <a:gd name="T90" fmla="*/ 10 w 37"/>
                  <a:gd name="T91" fmla="*/ 6 h 37"/>
                  <a:gd name="T92" fmla="*/ 8 w 37"/>
                  <a:gd name="T93" fmla="*/ 5 h 37"/>
                  <a:gd name="T94" fmla="*/ 5 w 37"/>
                  <a:gd name="T95" fmla="*/ 6 h 37"/>
                  <a:gd name="T96" fmla="*/ 4 w 37"/>
                  <a:gd name="T97" fmla="*/ 9 h 37"/>
                  <a:gd name="T98" fmla="*/ 15 w 37"/>
                  <a:gd name="T99" fmla="*/ 8 h 37"/>
                  <a:gd name="T100" fmla="*/ 29 w 37"/>
                  <a:gd name="T101" fmla="*/ 15 h 37"/>
                  <a:gd name="T102" fmla="*/ 22 w 37"/>
                  <a:gd name="T103" fmla="*/ 29 h 37"/>
                  <a:gd name="T104" fmla="*/ 8 w 37"/>
                  <a:gd name="T105" fmla="*/ 22 h 37"/>
                  <a:gd name="T106" fmla="*/ 15 w 37"/>
                  <a:gd name="T107" fmla="*/ 8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7" h="37">
                    <a:moveTo>
                      <a:pt x="4" y="9"/>
                    </a:moveTo>
                    <a:cubicBezTo>
                      <a:pt x="5" y="9"/>
                      <a:pt x="5" y="11"/>
                      <a:pt x="5" y="12"/>
                    </a:cubicBezTo>
                    <a:cubicBezTo>
                      <a:pt x="4" y="12"/>
                      <a:pt x="3" y="12"/>
                      <a:pt x="2" y="12"/>
                    </a:cubicBezTo>
                    <a:cubicBezTo>
                      <a:pt x="1" y="12"/>
                      <a:pt x="0" y="13"/>
                      <a:pt x="0" y="14"/>
                    </a:cubicBezTo>
                    <a:cubicBezTo>
                      <a:pt x="0" y="16"/>
                      <a:pt x="0" y="17"/>
                      <a:pt x="1" y="17"/>
                    </a:cubicBezTo>
                    <a:cubicBezTo>
                      <a:pt x="2" y="17"/>
                      <a:pt x="3" y="19"/>
                      <a:pt x="3" y="20"/>
                    </a:cubicBezTo>
                    <a:cubicBezTo>
                      <a:pt x="3" y="20"/>
                      <a:pt x="2" y="21"/>
                      <a:pt x="2" y="21"/>
                    </a:cubicBezTo>
                    <a:cubicBezTo>
                      <a:pt x="1" y="21"/>
                      <a:pt x="0" y="23"/>
                      <a:pt x="1" y="24"/>
                    </a:cubicBezTo>
                    <a:cubicBezTo>
                      <a:pt x="1" y="25"/>
                      <a:pt x="2" y="26"/>
                      <a:pt x="3" y="26"/>
                    </a:cubicBezTo>
                    <a:cubicBezTo>
                      <a:pt x="4" y="26"/>
                      <a:pt x="5" y="26"/>
                      <a:pt x="5" y="26"/>
                    </a:cubicBezTo>
                    <a:cubicBezTo>
                      <a:pt x="6" y="27"/>
                      <a:pt x="6" y="28"/>
                      <a:pt x="5" y="29"/>
                    </a:cubicBezTo>
                    <a:cubicBezTo>
                      <a:pt x="5" y="30"/>
                      <a:pt x="5" y="31"/>
                      <a:pt x="6" y="32"/>
                    </a:cubicBezTo>
                    <a:cubicBezTo>
                      <a:pt x="7" y="33"/>
                      <a:pt x="8" y="33"/>
                      <a:pt x="9" y="33"/>
                    </a:cubicBezTo>
                    <a:cubicBezTo>
                      <a:pt x="10" y="32"/>
                      <a:pt x="11" y="32"/>
                      <a:pt x="12" y="32"/>
                    </a:cubicBezTo>
                    <a:cubicBezTo>
                      <a:pt x="12" y="32"/>
                      <a:pt x="13" y="33"/>
                      <a:pt x="12" y="34"/>
                    </a:cubicBezTo>
                    <a:cubicBezTo>
                      <a:pt x="12" y="35"/>
                      <a:pt x="13" y="36"/>
                      <a:pt x="15" y="37"/>
                    </a:cubicBezTo>
                    <a:cubicBezTo>
                      <a:pt x="16" y="37"/>
                      <a:pt x="17" y="36"/>
                      <a:pt x="17" y="35"/>
                    </a:cubicBezTo>
                    <a:cubicBezTo>
                      <a:pt x="18" y="34"/>
                      <a:pt x="19" y="34"/>
                      <a:pt x="20" y="34"/>
                    </a:cubicBezTo>
                    <a:cubicBezTo>
                      <a:pt x="20" y="34"/>
                      <a:pt x="21" y="34"/>
                      <a:pt x="21" y="35"/>
                    </a:cubicBezTo>
                    <a:cubicBezTo>
                      <a:pt x="22" y="36"/>
                      <a:pt x="23" y="37"/>
                      <a:pt x="24" y="36"/>
                    </a:cubicBezTo>
                    <a:cubicBezTo>
                      <a:pt x="26" y="36"/>
                      <a:pt x="26" y="35"/>
                      <a:pt x="26" y="34"/>
                    </a:cubicBezTo>
                    <a:cubicBezTo>
                      <a:pt x="26" y="33"/>
                      <a:pt x="27" y="31"/>
                      <a:pt x="27" y="31"/>
                    </a:cubicBezTo>
                    <a:cubicBezTo>
                      <a:pt x="28" y="31"/>
                      <a:pt x="29" y="31"/>
                      <a:pt x="29" y="32"/>
                    </a:cubicBezTo>
                    <a:cubicBezTo>
                      <a:pt x="30" y="32"/>
                      <a:pt x="32" y="32"/>
                      <a:pt x="32" y="31"/>
                    </a:cubicBezTo>
                    <a:cubicBezTo>
                      <a:pt x="33" y="30"/>
                      <a:pt x="34" y="28"/>
                      <a:pt x="33" y="28"/>
                    </a:cubicBezTo>
                    <a:cubicBezTo>
                      <a:pt x="32" y="27"/>
                      <a:pt x="32" y="25"/>
                      <a:pt x="32" y="25"/>
                    </a:cubicBezTo>
                    <a:cubicBezTo>
                      <a:pt x="33" y="24"/>
                      <a:pt x="34" y="24"/>
                      <a:pt x="35" y="24"/>
                    </a:cubicBezTo>
                    <a:cubicBezTo>
                      <a:pt x="36" y="24"/>
                      <a:pt x="37" y="24"/>
                      <a:pt x="37" y="22"/>
                    </a:cubicBezTo>
                    <a:cubicBezTo>
                      <a:pt x="37" y="21"/>
                      <a:pt x="37" y="20"/>
                      <a:pt x="36" y="19"/>
                    </a:cubicBezTo>
                    <a:cubicBezTo>
                      <a:pt x="35" y="19"/>
                      <a:pt x="34" y="18"/>
                      <a:pt x="34" y="17"/>
                    </a:cubicBezTo>
                    <a:cubicBezTo>
                      <a:pt x="34" y="16"/>
                      <a:pt x="35" y="16"/>
                      <a:pt x="35" y="15"/>
                    </a:cubicBezTo>
                    <a:cubicBezTo>
                      <a:pt x="36" y="15"/>
                      <a:pt x="37" y="14"/>
                      <a:pt x="36" y="12"/>
                    </a:cubicBezTo>
                    <a:cubicBezTo>
                      <a:pt x="36" y="11"/>
                      <a:pt x="35" y="10"/>
                      <a:pt x="34" y="11"/>
                    </a:cubicBezTo>
                    <a:cubicBezTo>
                      <a:pt x="33" y="11"/>
                      <a:pt x="31" y="10"/>
                      <a:pt x="31" y="9"/>
                    </a:cubicBezTo>
                    <a:cubicBezTo>
                      <a:pt x="31" y="9"/>
                      <a:pt x="31" y="8"/>
                      <a:pt x="32" y="7"/>
                    </a:cubicBezTo>
                    <a:cubicBezTo>
                      <a:pt x="32" y="7"/>
                      <a:pt x="32" y="5"/>
                      <a:pt x="31" y="4"/>
                    </a:cubicBezTo>
                    <a:cubicBezTo>
                      <a:pt x="30" y="3"/>
                      <a:pt x="29" y="3"/>
                      <a:pt x="28" y="4"/>
                    </a:cubicBezTo>
                    <a:cubicBezTo>
                      <a:pt x="27" y="5"/>
                      <a:pt x="26" y="5"/>
                      <a:pt x="25" y="4"/>
                    </a:cubicBezTo>
                    <a:cubicBezTo>
                      <a:pt x="25" y="4"/>
                      <a:pt x="24" y="3"/>
                      <a:pt x="25" y="2"/>
                    </a:cubicBezTo>
                    <a:cubicBezTo>
                      <a:pt x="25" y="1"/>
                      <a:pt x="24" y="0"/>
                      <a:pt x="22" y="0"/>
                    </a:cubicBezTo>
                    <a:cubicBezTo>
                      <a:pt x="21" y="0"/>
                      <a:pt x="20" y="0"/>
                      <a:pt x="20" y="1"/>
                    </a:cubicBezTo>
                    <a:cubicBezTo>
                      <a:pt x="19" y="2"/>
                      <a:pt x="18" y="3"/>
                      <a:pt x="17" y="3"/>
                    </a:cubicBezTo>
                    <a:cubicBezTo>
                      <a:pt x="17" y="3"/>
                      <a:pt x="16" y="2"/>
                      <a:pt x="16" y="1"/>
                    </a:cubicBezTo>
                    <a:cubicBezTo>
                      <a:pt x="15" y="0"/>
                      <a:pt x="14" y="0"/>
                      <a:pt x="13" y="0"/>
                    </a:cubicBezTo>
                    <a:cubicBezTo>
                      <a:pt x="11" y="1"/>
                      <a:pt x="11" y="2"/>
                      <a:pt x="11" y="3"/>
                    </a:cubicBezTo>
                    <a:cubicBezTo>
                      <a:pt x="11" y="4"/>
                      <a:pt x="10" y="5"/>
                      <a:pt x="10" y="6"/>
                    </a:cubicBezTo>
                    <a:cubicBezTo>
                      <a:pt x="9" y="6"/>
                      <a:pt x="8" y="6"/>
                      <a:pt x="8" y="5"/>
                    </a:cubicBezTo>
                    <a:cubicBezTo>
                      <a:pt x="7" y="4"/>
                      <a:pt x="5" y="5"/>
                      <a:pt x="5" y="6"/>
                    </a:cubicBezTo>
                    <a:cubicBezTo>
                      <a:pt x="4" y="7"/>
                      <a:pt x="3" y="8"/>
                      <a:pt x="4" y="9"/>
                    </a:cubicBezTo>
                    <a:close/>
                    <a:moveTo>
                      <a:pt x="15" y="8"/>
                    </a:moveTo>
                    <a:cubicBezTo>
                      <a:pt x="21" y="6"/>
                      <a:pt x="27" y="9"/>
                      <a:pt x="29" y="15"/>
                    </a:cubicBezTo>
                    <a:cubicBezTo>
                      <a:pt x="31" y="21"/>
                      <a:pt x="27" y="27"/>
                      <a:pt x="22" y="29"/>
                    </a:cubicBezTo>
                    <a:cubicBezTo>
                      <a:pt x="16" y="30"/>
                      <a:pt x="10" y="27"/>
                      <a:pt x="8" y="22"/>
                    </a:cubicBezTo>
                    <a:cubicBezTo>
                      <a:pt x="6" y="16"/>
                      <a:pt x="10" y="10"/>
                      <a:pt x="15" y="8"/>
                    </a:cubicBezTo>
                    <a:close/>
                  </a:path>
                </a:pathLst>
              </a:custGeom>
              <a:solidFill>
                <a:srgbClr val="007A3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100"/>
              </a:p>
            </p:txBody>
          </p:sp>
          <p:sp>
            <p:nvSpPr>
              <p:cNvPr id="31" name="Freeform 303"/>
              <p:cNvSpPr>
                <a:spLocks noEditPoints="1"/>
              </p:cNvSpPr>
              <p:nvPr/>
            </p:nvSpPr>
            <p:spPr bwMode="auto">
              <a:xfrm>
                <a:off x="5084763" y="1111250"/>
                <a:ext cx="109538" cy="104775"/>
              </a:xfrm>
              <a:custGeom>
                <a:avLst/>
                <a:gdLst>
                  <a:gd name="T0" fmla="*/ 3 w 29"/>
                  <a:gd name="T1" fmla="*/ 7 h 28"/>
                  <a:gd name="T2" fmla="*/ 4 w 29"/>
                  <a:gd name="T3" fmla="*/ 9 h 28"/>
                  <a:gd name="T4" fmla="*/ 2 w 29"/>
                  <a:gd name="T5" fmla="*/ 9 h 28"/>
                  <a:gd name="T6" fmla="*/ 0 w 29"/>
                  <a:gd name="T7" fmla="*/ 11 h 28"/>
                  <a:gd name="T8" fmla="*/ 1 w 29"/>
                  <a:gd name="T9" fmla="*/ 13 h 28"/>
                  <a:gd name="T10" fmla="*/ 3 w 29"/>
                  <a:gd name="T11" fmla="*/ 15 h 28"/>
                  <a:gd name="T12" fmla="*/ 1 w 29"/>
                  <a:gd name="T13" fmla="*/ 16 h 28"/>
                  <a:gd name="T14" fmla="*/ 1 w 29"/>
                  <a:gd name="T15" fmla="*/ 19 h 28"/>
                  <a:gd name="T16" fmla="*/ 3 w 29"/>
                  <a:gd name="T17" fmla="*/ 20 h 28"/>
                  <a:gd name="T18" fmla="*/ 4 w 29"/>
                  <a:gd name="T19" fmla="*/ 20 h 28"/>
                  <a:gd name="T20" fmla="*/ 4 w 29"/>
                  <a:gd name="T21" fmla="*/ 23 h 28"/>
                  <a:gd name="T22" fmla="*/ 5 w 29"/>
                  <a:gd name="T23" fmla="*/ 25 h 28"/>
                  <a:gd name="T24" fmla="*/ 7 w 29"/>
                  <a:gd name="T25" fmla="*/ 25 h 28"/>
                  <a:gd name="T26" fmla="*/ 9 w 29"/>
                  <a:gd name="T27" fmla="*/ 25 h 28"/>
                  <a:gd name="T28" fmla="*/ 10 w 29"/>
                  <a:gd name="T29" fmla="*/ 27 h 28"/>
                  <a:gd name="T30" fmla="*/ 11 w 29"/>
                  <a:gd name="T31" fmla="*/ 28 h 28"/>
                  <a:gd name="T32" fmla="*/ 13 w 29"/>
                  <a:gd name="T33" fmla="*/ 27 h 28"/>
                  <a:gd name="T34" fmla="*/ 15 w 29"/>
                  <a:gd name="T35" fmla="*/ 26 h 28"/>
                  <a:gd name="T36" fmla="*/ 17 w 29"/>
                  <a:gd name="T37" fmla="*/ 27 h 28"/>
                  <a:gd name="T38" fmla="*/ 19 w 29"/>
                  <a:gd name="T39" fmla="*/ 28 h 28"/>
                  <a:gd name="T40" fmla="*/ 20 w 29"/>
                  <a:gd name="T41" fmla="*/ 26 h 28"/>
                  <a:gd name="T42" fmla="*/ 21 w 29"/>
                  <a:gd name="T43" fmla="*/ 24 h 28"/>
                  <a:gd name="T44" fmla="*/ 23 w 29"/>
                  <a:gd name="T45" fmla="*/ 24 h 28"/>
                  <a:gd name="T46" fmla="*/ 25 w 29"/>
                  <a:gd name="T47" fmla="*/ 24 h 28"/>
                  <a:gd name="T48" fmla="*/ 25 w 29"/>
                  <a:gd name="T49" fmla="*/ 21 h 28"/>
                  <a:gd name="T50" fmla="*/ 25 w 29"/>
                  <a:gd name="T51" fmla="*/ 19 h 28"/>
                  <a:gd name="T52" fmla="*/ 27 w 29"/>
                  <a:gd name="T53" fmla="*/ 19 h 28"/>
                  <a:gd name="T54" fmla="*/ 29 w 29"/>
                  <a:gd name="T55" fmla="*/ 17 h 28"/>
                  <a:gd name="T56" fmla="*/ 28 w 29"/>
                  <a:gd name="T57" fmla="*/ 15 h 28"/>
                  <a:gd name="T58" fmla="*/ 26 w 29"/>
                  <a:gd name="T59" fmla="*/ 13 h 28"/>
                  <a:gd name="T60" fmla="*/ 27 w 29"/>
                  <a:gd name="T61" fmla="*/ 12 h 28"/>
                  <a:gd name="T62" fmla="*/ 28 w 29"/>
                  <a:gd name="T63" fmla="*/ 10 h 28"/>
                  <a:gd name="T64" fmla="*/ 26 w 29"/>
                  <a:gd name="T65" fmla="*/ 8 h 28"/>
                  <a:gd name="T66" fmla="*/ 24 w 29"/>
                  <a:gd name="T67" fmla="*/ 7 h 28"/>
                  <a:gd name="T68" fmla="*/ 25 w 29"/>
                  <a:gd name="T69" fmla="*/ 6 h 28"/>
                  <a:gd name="T70" fmla="*/ 24 w 29"/>
                  <a:gd name="T71" fmla="*/ 3 h 28"/>
                  <a:gd name="T72" fmla="*/ 22 w 29"/>
                  <a:gd name="T73" fmla="*/ 3 h 28"/>
                  <a:gd name="T74" fmla="*/ 19 w 29"/>
                  <a:gd name="T75" fmla="*/ 3 h 28"/>
                  <a:gd name="T76" fmla="*/ 19 w 29"/>
                  <a:gd name="T77" fmla="*/ 2 h 28"/>
                  <a:gd name="T78" fmla="*/ 17 w 29"/>
                  <a:gd name="T79" fmla="*/ 0 h 28"/>
                  <a:gd name="T80" fmla="*/ 15 w 29"/>
                  <a:gd name="T81" fmla="*/ 1 h 28"/>
                  <a:gd name="T82" fmla="*/ 13 w 29"/>
                  <a:gd name="T83" fmla="*/ 2 h 28"/>
                  <a:gd name="T84" fmla="*/ 12 w 29"/>
                  <a:gd name="T85" fmla="*/ 1 h 28"/>
                  <a:gd name="T86" fmla="*/ 10 w 29"/>
                  <a:gd name="T87" fmla="*/ 0 h 28"/>
                  <a:gd name="T88" fmla="*/ 9 w 29"/>
                  <a:gd name="T89" fmla="*/ 2 h 28"/>
                  <a:gd name="T90" fmla="*/ 8 w 29"/>
                  <a:gd name="T91" fmla="*/ 4 h 28"/>
                  <a:gd name="T92" fmla="*/ 6 w 29"/>
                  <a:gd name="T93" fmla="*/ 4 h 28"/>
                  <a:gd name="T94" fmla="*/ 4 w 29"/>
                  <a:gd name="T95" fmla="*/ 4 h 28"/>
                  <a:gd name="T96" fmla="*/ 3 w 29"/>
                  <a:gd name="T97" fmla="*/ 7 h 28"/>
                  <a:gd name="T98" fmla="*/ 12 w 29"/>
                  <a:gd name="T99" fmla="*/ 6 h 28"/>
                  <a:gd name="T100" fmla="*/ 22 w 29"/>
                  <a:gd name="T101" fmla="*/ 12 h 28"/>
                  <a:gd name="T102" fmla="*/ 17 w 29"/>
                  <a:gd name="T103" fmla="*/ 22 h 28"/>
                  <a:gd name="T104" fmla="*/ 6 w 29"/>
                  <a:gd name="T105" fmla="*/ 17 h 28"/>
                  <a:gd name="T106" fmla="*/ 12 w 29"/>
                  <a:gd name="T107" fmla="*/ 6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9" h="28">
                    <a:moveTo>
                      <a:pt x="3" y="7"/>
                    </a:moveTo>
                    <a:cubicBezTo>
                      <a:pt x="4" y="7"/>
                      <a:pt x="4" y="9"/>
                      <a:pt x="4" y="9"/>
                    </a:cubicBezTo>
                    <a:cubicBezTo>
                      <a:pt x="4" y="9"/>
                      <a:pt x="3" y="10"/>
                      <a:pt x="2" y="9"/>
                    </a:cubicBezTo>
                    <a:cubicBezTo>
                      <a:pt x="1" y="9"/>
                      <a:pt x="0" y="10"/>
                      <a:pt x="0" y="11"/>
                    </a:cubicBezTo>
                    <a:cubicBezTo>
                      <a:pt x="0" y="12"/>
                      <a:pt x="0" y="13"/>
                      <a:pt x="1" y="13"/>
                    </a:cubicBezTo>
                    <a:cubicBezTo>
                      <a:pt x="2" y="13"/>
                      <a:pt x="3" y="15"/>
                      <a:pt x="3" y="15"/>
                    </a:cubicBezTo>
                    <a:cubicBezTo>
                      <a:pt x="3" y="16"/>
                      <a:pt x="2" y="16"/>
                      <a:pt x="1" y="16"/>
                    </a:cubicBezTo>
                    <a:cubicBezTo>
                      <a:pt x="1" y="17"/>
                      <a:pt x="0" y="18"/>
                      <a:pt x="1" y="19"/>
                    </a:cubicBezTo>
                    <a:cubicBezTo>
                      <a:pt x="1" y="20"/>
                      <a:pt x="2" y="20"/>
                      <a:pt x="3" y="20"/>
                    </a:cubicBezTo>
                    <a:cubicBezTo>
                      <a:pt x="3" y="20"/>
                      <a:pt x="4" y="20"/>
                      <a:pt x="4" y="20"/>
                    </a:cubicBezTo>
                    <a:cubicBezTo>
                      <a:pt x="4" y="21"/>
                      <a:pt x="5" y="22"/>
                      <a:pt x="4" y="23"/>
                    </a:cubicBezTo>
                    <a:cubicBezTo>
                      <a:pt x="4" y="23"/>
                      <a:pt x="4" y="24"/>
                      <a:pt x="5" y="25"/>
                    </a:cubicBezTo>
                    <a:cubicBezTo>
                      <a:pt x="5" y="26"/>
                      <a:pt x="7" y="26"/>
                      <a:pt x="7" y="25"/>
                    </a:cubicBezTo>
                    <a:cubicBezTo>
                      <a:pt x="8" y="25"/>
                      <a:pt x="9" y="25"/>
                      <a:pt x="9" y="25"/>
                    </a:cubicBezTo>
                    <a:cubicBezTo>
                      <a:pt x="10" y="25"/>
                      <a:pt x="10" y="26"/>
                      <a:pt x="10" y="27"/>
                    </a:cubicBezTo>
                    <a:cubicBezTo>
                      <a:pt x="10" y="27"/>
                      <a:pt x="10" y="28"/>
                      <a:pt x="11" y="28"/>
                    </a:cubicBezTo>
                    <a:cubicBezTo>
                      <a:pt x="12" y="28"/>
                      <a:pt x="13" y="28"/>
                      <a:pt x="13" y="27"/>
                    </a:cubicBezTo>
                    <a:cubicBezTo>
                      <a:pt x="14" y="27"/>
                      <a:pt x="15" y="26"/>
                      <a:pt x="15" y="26"/>
                    </a:cubicBezTo>
                    <a:cubicBezTo>
                      <a:pt x="16" y="26"/>
                      <a:pt x="16" y="26"/>
                      <a:pt x="17" y="27"/>
                    </a:cubicBezTo>
                    <a:cubicBezTo>
                      <a:pt x="17" y="28"/>
                      <a:pt x="18" y="28"/>
                      <a:pt x="19" y="28"/>
                    </a:cubicBezTo>
                    <a:cubicBezTo>
                      <a:pt x="20" y="28"/>
                      <a:pt x="20" y="27"/>
                      <a:pt x="20" y="26"/>
                    </a:cubicBezTo>
                    <a:cubicBezTo>
                      <a:pt x="20" y="25"/>
                      <a:pt x="21" y="24"/>
                      <a:pt x="21" y="24"/>
                    </a:cubicBezTo>
                    <a:cubicBezTo>
                      <a:pt x="21" y="24"/>
                      <a:pt x="22" y="24"/>
                      <a:pt x="23" y="24"/>
                    </a:cubicBezTo>
                    <a:cubicBezTo>
                      <a:pt x="23" y="25"/>
                      <a:pt x="24" y="25"/>
                      <a:pt x="25" y="24"/>
                    </a:cubicBezTo>
                    <a:cubicBezTo>
                      <a:pt x="26" y="23"/>
                      <a:pt x="26" y="22"/>
                      <a:pt x="25" y="21"/>
                    </a:cubicBezTo>
                    <a:cubicBezTo>
                      <a:pt x="25" y="21"/>
                      <a:pt x="25" y="20"/>
                      <a:pt x="25" y="19"/>
                    </a:cubicBezTo>
                    <a:cubicBezTo>
                      <a:pt x="25" y="19"/>
                      <a:pt x="26" y="19"/>
                      <a:pt x="27" y="19"/>
                    </a:cubicBezTo>
                    <a:cubicBezTo>
                      <a:pt x="28" y="19"/>
                      <a:pt x="28" y="18"/>
                      <a:pt x="29" y="17"/>
                    </a:cubicBezTo>
                    <a:cubicBezTo>
                      <a:pt x="29" y="16"/>
                      <a:pt x="28" y="15"/>
                      <a:pt x="28" y="15"/>
                    </a:cubicBezTo>
                    <a:cubicBezTo>
                      <a:pt x="27" y="15"/>
                      <a:pt x="26" y="14"/>
                      <a:pt x="26" y="13"/>
                    </a:cubicBezTo>
                    <a:cubicBezTo>
                      <a:pt x="26" y="13"/>
                      <a:pt x="27" y="12"/>
                      <a:pt x="27" y="12"/>
                    </a:cubicBezTo>
                    <a:cubicBezTo>
                      <a:pt x="28" y="12"/>
                      <a:pt x="28" y="11"/>
                      <a:pt x="28" y="10"/>
                    </a:cubicBezTo>
                    <a:cubicBezTo>
                      <a:pt x="28" y="9"/>
                      <a:pt x="27" y="8"/>
                      <a:pt x="26" y="8"/>
                    </a:cubicBezTo>
                    <a:cubicBezTo>
                      <a:pt x="26" y="9"/>
                      <a:pt x="24" y="8"/>
                      <a:pt x="24" y="7"/>
                    </a:cubicBezTo>
                    <a:cubicBezTo>
                      <a:pt x="24" y="7"/>
                      <a:pt x="24" y="6"/>
                      <a:pt x="25" y="6"/>
                    </a:cubicBezTo>
                    <a:cubicBezTo>
                      <a:pt x="25" y="5"/>
                      <a:pt x="25" y="4"/>
                      <a:pt x="24" y="3"/>
                    </a:cubicBezTo>
                    <a:cubicBezTo>
                      <a:pt x="23" y="3"/>
                      <a:pt x="22" y="3"/>
                      <a:pt x="22" y="3"/>
                    </a:cubicBezTo>
                    <a:cubicBezTo>
                      <a:pt x="21" y="4"/>
                      <a:pt x="20" y="4"/>
                      <a:pt x="19" y="3"/>
                    </a:cubicBezTo>
                    <a:cubicBezTo>
                      <a:pt x="19" y="3"/>
                      <a:pt x="19" y="2"/>
                      <a:pt x="19" y="2"/>
                    </a:cubicBezTo>
                    <a:cubicBezTo>
                      <a:pt x="19" y="1"/>
                      <a:pt x="18" y="0"/>
                      <a:pt x="17" y="0"/>
                    </a:cubicBezTo>
                    <a:cubicBezTo>
                      <a:pt x="16" y="0"/>
                      <a:pt x="15" y="0"/>
                      <a:pt x="15" y="1"/>
                    </a:cubicBezTo>
                    <a:cubicBezTo>
                      <a:pt x="15" y="2"/>
                      <a:pt x="14" y="2"/>
                      <a:pt x="13" y="2"/>
                    </a:cubicBezTo>
                    <a:cubicBezTo>
                      <a:pt x="13" y="2"/>
                      <a:pt x="12" y="2"/>
                      <a:pt x="12" y="1"/>
                    </a:cubicBezTo>
                    <a:cubicBezTo>
                      <a:pt x="12" y="0"/>
                      <a:pt x="11" y="0"/>
                      <a:pt x="10" y="0"/>
                    </a:cubicBezTo>
                    <a:cubicBezTo>
                      <a:pt x="9" y="1"/>
                      <a:pt x="8" y="2"/>
                      <a:pt x="9" y="2"/>
                    </a:cubicBezTo>
                    <a:cubicBezTo>
                      <a:pt x="9" y="3"/>
                      <a:pt x="8" y="4"/>
                      <a:pt x="8" y="4"/>
                    </a:cubicBezTo>
                    <a:cubicBezTo>
                      <a:pt x="7" y="5"/>
                      <a:pt x="7" y="4"/>
                      <a:pt x="6" y="4"/>
                    </a:cubicBezTo>
                    <a:cubicBezTo>
                      <a:pt x="5" y="3"/>
                      <a:pt x="4" y="4"/>
                      <a:pt x="4" y="4"/>
                    </a:cubicBezTo>
                    <a:cubicBezTo>
                      <a:pt x="3" y="5"/>
                      <a:pt x="3" y="6"/>
                      <a:pt x="3" y="7"/>
                    </a:cubicBezTo>
                    <a:close/>
                    <a:moveTo>
                      <a:pt x="12" y="6"/>
                    </a:moveTo>
                    <a:cubicBezTo>
                      <a:pt x="16" y="5"/>
                      <a:pt x="21" y="7"/>
                      <a:pt x="22" y="12"/>
                    </a:cubicBezTo>
                    <a:cubicBezTo>
                      <a:pt x="24" y="16"/>
                      <a:pt x="21" y="21"/>
                      <a:pt x="17" y="22"/>
                    </a:cubicBezTo>
                    <a:cubicBezTo>
                      <a:pt x="13" y="23"/>
                      <a:pt x="8" y="21"/>
                      <a:pt x="6" y="17"/>
                    </a:cubicBezTo>
                    <a:cubicBezTo>
                      <a:pt x="5" y="12"/>
                      <a:pt x="7" y="8"/>
                      <a:pt x="12" y="6"/>
                    </a:cubicBezTo>
                    <a:close/>
                  </a:path>
                </a:pathLst>
              </a:custGeom>
              <a:solidFill>
                <a:srgbClr val="007A3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100"/>
              </a:p>
            </p:txBody>
          </p:sp>
        </p:grpSp>
      </p:grpSp>
      <p:grpSp>
        <p:nvGrpSpPr>
          <p:cNvPr id="34" name="组合 33"/>
          <p:cNvGrpSpPr/>
          <p:nvPr/>
        </p:nvGrpSpPr>
        <p:grpSpPr>
          <a:xfrm>
            <a:off x="4086591" y="3507854"/>
            <a:ext cx="845449" cy="845339"/>
            <a:chOff x="8911938" y="5856752"/>
            <a:chExt cx="845449" cy="845339"/>
          </a:xfrm>
        </p:grpSpPr>
        <p:grpSp>
          <p:nvGrpSpPr>
            <p:cNvPr id="35" name="组合 34"/>
            <p:cNvGrpSpPr/>
            <p:nvPr/>
          </p:nvGrpSpPr>
          <p:grpSpPr>
            <a:xfrm>
              <a:off x="8911938" y="5856752"/>
              <a:ext cx="845449" cy="845339"/>
              <a:chOff x="304800" y="673100"/>
              <a:chExt cx="4000500" cy="4000500"/>
            </a:xfrm>
            <a:effectLst>
              <a:outerShdw blurRad="444500" dist="254000" dir="8100000" algn="tr" rotWithShape="0">
                <a:prstClr val="black">
                  <a:alpha val="50000"/>
                </a:prstClr>
              </a:outerShdw>
            </a:effectLst>
          </p:grpSpPr>
          <p:sp>
            <p:nvSpPr>
              <p:cNvPr id="37" name="同心圆 36"/>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ea typeface="微软雅黑" pitchFamily="34" charset="-122"/>
                </a:endParaRPr>
              </a:p>
            </p:txBody>
          </p:sp>
          <p:sp>
            <p:nvSpPr>
              <p:cNvPr id="38" name="椭圆 37"/>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itchFamily="34" charset="-122"/>
                </a:endParaRPr>
              </a:p>
            </p:txBody>
          </p:sp>
        </p:grpSp>
        <p:sp>
          <p:nvSpPr>
            <p:cNvPr id="36" name="任意多边形 35"/>
            <p:cNvSpPr>
              <a:spLocks/>
            </p:cNvSpPr>
            <p:nvPr/>
          </p:nvSpPr>
          <p:spPr bwMode="auto">
            <a:xfrm>
              <a:off x="9110737" y="6095151"/>
              <a:ext cx="509927" cy="390894"/>
            </a:xfrm>
            <a:custGeom>
              <a:avLst/>
              <a:gdLst>
                <a:gd name="connsiteX0" fmla="*/ 14829 w 563476"/>
                <a:gd name="connsiteY0" fmla="*/ 416347 h 432000"/>
                <a:gd name="connsiteX1" fmla="*/ 556062 w 563476"/>
                <a:gd name="connsiteY1" fmla="*/ 416347 h 432000"/>
                <a:gd name="connsiteX2" fmla="*/ 563476 w 563476"/>
                <a:gd name="connsiteY2" fmla="*/ 424174 h 432000"/>
                <a:gd name="connsiteX3" fmla="*/ 556062 w 563476"/>
                <a:gd name="connsiteY3" fmla="*/ 432000 h 432000"/>
                <a:gd name="connsiteX4" fmla="*/ 14829 w 563476"/>
                <a:gd name="connsiteY4" fmla="*/ 432000 h 432000"/>
                <a:gd name="connsiteX5" fmla="*/ 0 w 563476"/>
                <a:gd name="connsiteY5" fmla="*/ 424174 h 432000"/>
                <a:gd name="connsiteX6" fmla="*/ 14829 w 563476"/>
                <a:gd name="connsiteY6" fmla="*/ 416347 h 432000"/>
                <a:gd name="connsiteX7" fmla="*/ 428869 w 563476"/>
                <a:gd name="connsiteY7" fmla="*/ 200347 h 432000"/>
                <a:gd name="connsiteX8" fmla="*/ 510260 w 563476"/>
                <a:gd name="connsiteY8" fmla="*/ 200347 h 432000"/>
                <a:gd name="connsiteX9" fmla="*/ 510260 w 563476"/>
                <a:gd name="connsiteY9" fmla="*/ 372521 h 432000"/>
                <a:gd name="connsiteX10" fmla="*/ 428869 w 563476"/>
                <a:gd name="connsiteY10" fmla="*/ 372521 h 432000"/>
                <a:gd name="connsiteX11" fmla="*/ 303652 w 563476"/>
                <a:gd name="connsiteY11" fmla="*/ 118956 h 432000"/>
                <a:gd name="connsiteX12" fmla="*/ 385043 w 563476"/>
                <a:gd name="connsiteY12" fmla="*/ 118956 h 432000"/>
                <a:gd name="connsiteX13" fmla="*/ 385043 w 563476"/>
                <a:gd name="connsiteY13" fmla="*/ 372521 h 432000"/>
                <a:gd name="connsiteX14" fmla="*/ 303652 w 563476"/>
                <a:gd name="connsiteY14" fmla="*/ 372521 h 432000"/>
                <a:gd name="connsiteX15" fmla="*/ 72001 w 563476"/>
                <a:gd name="connsiteY15" fmla="*/ 97044 h 432000"/>
                <a:gd name="connsiteX16" fmla="*/ 153392 w 563476"/>
                <a:gd name="connsiteY16" fmla="*/ 97044 h 432000"/>
                <a:gd name="connsiteX17" fmla="*/ 153392 w 563476"/>
                <a:gd name="connsiteY17" fmla="*/ 372521 h 432000"/>
                <a:gd name="connsiteX18" fmla="*/ 72001 w 563476"/>
                <a:gd name="connsiteY18" fmla="*/ 372521 h 432000"/>
                <a:gd name="connsiteX19" fmla="*/ 190957 w 563476"/>
                <a:gd name="connsiteY19" fmla="*/ 0 h 432000"/>
                <a:gd name="connsiteX20" fmla="*/ 272348 w 563476"/>
                <a:gd name="connsiteY20" fmla="*/ 0 h 432000"/>
                <a:gd name="connsiteX21" fmla="*/ 272348 w 563476"/>
                <a:gd name="connsiteY21" fmla="*/ 372521 h 432000"/>
                <a:gd name="connsiteX22" fmla="*/ 190957 w 563476"/>
                <a:gd name="connsiteY22" fmla="*/ 372521 h 432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563476" h="432000">
                  <a:moveTo>
                    <a:pt x="14829" y="416347"/>
                  </a:moveTo>
                  <a:cubicBezTo>
                    <a:pt x="556062" y="416347"/>
                    <a:pt x="556062" y="416347"/>
                    <a:pt x="556062" y="416347"/>
                  </a:cubicBezTo>
                  <a:cubicBezTo>
                    <a:pt x="556062" y="416347"/>
                    <a:pt x="563476" y="416347"/>
                    <a:pt x="563476" y="424174"/>
                  </a:cubicBezTo>
                  <a:cubicBezTo>
                    <a:pt x="563476" y="432000"/>
                    <a:pt x="556062" y="432000"/>
                    <a:pt x="556062" y="432000"/>
                  </a:cubicBezTo>
                  <a:lnTo>
                    <a:pt x="14829" y="432000"/>
                  </a:lnTo>
                  <a:cubicBezTo>
                    <a:pt x="7414" y="432000"/>
                    <a:pt x="0" y="432000"/>
                    <a:pt x="0" y="424174"/>
                  </a:cubicBezTo>
                  <a:cubicBezTo>
                    <a:pt x="0" y="416347"/>
                    <a:pt x="7414" y="416347"/>
                    <a:pt x="14829" y="416347"/>
                  </a:cubicBezTo>
                  <a:close/>
                  <a:moveTo>
                    <a:pt x="428869" y="200347"/>
                  </a:moveTo>
                  <a:lnTo>
                    <a:pt x="510260" y="200347"/>
                  </a:lnTo>
                  <a:lnTo>
                    <a:pt x="510260" y="372521"/>
                  </a:lnTo>
                  <a:lnTo>
                    <a:pt x="428869" y="372521"/>
                  </a:lnTo>
                  <a:close/>
                  <a:moveTo>
                    <a:pt x="303652" y="118956"/>
                  </a:moveTo>
                  <a:lnTo>
                    <a:pt x="385043" y="118956"/>
                  </a:lnTo>
                  <a:lnTo>
                    <a:pt x="385043" y="372521"/>
                  </a:lnTo>
                  <a:lnTo>
                    <a:pt x="303652" y="372521"/>
                  </a:lnTo>
                  <a:close/>
                  <a:moveTo>
                    <a:pt x="72001" y="97044"/>
                  </a:moveTo>
                  <a:lnTo>
                    <a:pt x="153392" y="97044"/>
                  </a:lnTo>
                  <a:lnTo>
                    <a:pt x="153392" y="372521"/>
                  </a:lnTo>
                  <a:lnTo>
                    <a:pt x="72001" y="372521"/>
                  </a:lnTo>
                  <a:close/>
                  <a:moveTo>
                    <a:pt x="190957" y="0"/>
                  </a:moveTo>
                  <a:lnTo>
                    <a:pt x="272348" y="0"/>
                  </a:lnTo>
                  <a:lnTo>
                    <a:pt x="272348" y="372521"/>
                  </a:lnTo>
                  <a:lnTo>
                    <a:pt x="190957" y="372521"/>
                  </a:lnTo>
                  <a:close/>
                </a:path>
              </a:pathLst>
            </a:custGeom>
            <a:solidFill>
              <a:srgbClr val="007A37"/>
            </a:solidFill>
            <a:ln>
              <a:noFill/>
            </a:ln>
            <a:extLst/>
          </p:spPr>
          <p:txBody>
            <a:bodyPr vert="horz" wrap="square" lIns="68580" tIns="34290" rIns="68580" bIns="34290" numCol="1" anchor="t" anchorCtr="0" compatLnSpc="1">
              <a:prstTxWarp prst="textNoShape">
                <a:avLst/>
              </a:prstTxWarp>
              <a:noAutofit/>
            </a:bodyPr>
            <a:lstStyle/>
            <a:p>
              <a:endParaRPr lang="zh-CN" altLang="en-US"/>
            </a:p>
          </p:txBody>
        </p:sp>
      </p:grpSp>
      <p:grpSp>
        <p:nvGrpSpPr>
          <p:cNvPr id="39" name="组合 38"/>
          <p:cNvGrpSpPr/>
          <p:nvPr/>
        </p:nvGrpSpPr>
        <p:grpSpPr>
          <a:xfrm>
            <a:off x="7398959" y="3404668"/>
            <a:ext cx="845449" cy="845339"/>
            <a:chOff x="11994892" y="5856752"/>
            <a:chExt cx="845449" cy="845339"/>
          </a:xfrm>
        </p:grpSpPr>
        <p:grpSp>
          <p:nvGrpSpPr>
            <p:cNvPr id="40" name="组合 39"/>
            <p:cNvGrpSpPr/>
            <p:nvPr/>
          </p:nvGrpSpPr>
          <p:grpSpPr>
            <a:xfrm>
              <a:off x="11994892" y="5856752"/>
              <a:ext cx="845449" cy="845339"/>
              <a:chOff x="304800" y="673100"/>
              <a:chExt cx="4000500" cy="4000500"/>
            </a:xfrm>
            <a:effectLst>
              <a:outerShdw blurRad="444500" dist="254000" dir="8100000" algn="tr" rotWithShape="0">
                <a:prstClr val="black">
                  <a:alpha val="50000"/>
                </a:prstClr>
              </a:outerShdw>
            </a:effectLst>
          </p:grpSpPr>
          <p:sp>
            <p:nvSpPr>
              <p:cNvPr id="44" name="同心圆 43"/>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ea typeface="微软雅黑" pitchFamily="34" charset="-122"/>
                </a:endParaRPr>
              </a:p>
            </p:txBody>
          </p:sp>
          <p:sp>
            <p:nvSpPr>
              <p:cNvPr id="45" name="椭圆 44"/>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itchFamily="34" charset="-122"/>
                </a:endParaRPr>
              </a:p>
            </p:txBody>
          </p:sp>
        </p:grpSp>
        <p:grpSp>
          <p:nvGrpSpPr>
            <p:cNvPr id="41" name="组合 40"/>
            <p:cNvGrpSpPr/>
            <p:nvPr/>
          </p:nvGrpSpPr>
          <p:grpSpPr>
            <a:xfrm>
              <a:off x="12260587" y="6076184"/>
              <a:ext cx="333646" cy="428828"/>
              <a:chOff x="9222222" y="4228885"/>
              <a:chExt cx="360197" cy="463013"/>
            </a:xfrm>
            <a:solidFill>
              <a:srgbClr val="C00000"/>
            </a:solidFill>
          </p:grpSpPr>
          <p:sp>
            <p:nvSpPr>
              <p:cNvPr id="42" name="Freeform 109"/>
              <p:cNvSpPr>
                <a:spLocks noEditPoints="1"/>
              </p:cNvSpPr>
              <p:nvPr/>
            </p:nvSpPr>
            <p:spPr bwMode="auto">
              <a:xfrm flipH="1">
                <a:off x="9222222" y="4228885"/>
                <a:ext cx="360197" cy="463013"/>
              </a:xfrm>
              <a:custGeom>
                <a:avLst/>
                <a:gdLst>
                  <a:gd name="T0" fmla="*/ 208 w 224"/>
                  <a:gd name="T1" fmla="*/ 0 h 288"/>
                  <a:gd name="T2" fmla="*/ 16 w 224"/>
                  <a:gd name="T3" fmla="*/ 0 h 288"/>
                  <a:gd name="T4" fmla="*/ 0 w 224"/>
                  <a:gd name="T5" fmla="*/ 16 h 288"/>
                  <a:gd name="T6" fmla="*/ 0 w 224"/>
                  <a:gd name="T7" fmla="*/ 272 h 288"/>
                  <a:gd name="T8" fmla="*/ 16 w 224"/>
                  <a:gd name="T9" fmla="*/ 288 h 288"/>
                  <a:gd name="T10" fmla="*/ 176 w 224"/>
                  <a:gd name="T11" fmla="*/ 288 h 288"/>
                  <a:gd name="T12" fmla="*/ 176 w 224"/>
                  <a:gd name="T13" fmla="*/ 144 h 288"/>
                  <a:gd name="T14" fmla="*/ 224 w 224"/>
                  <a:gd name="T15" fmla="*/ 144 h 288"/>
                  <a:gd name="T16" fmla="*/ 224 w 224"/>
                  <a:gd name="T17" fmla="*/ 16 h 288"/>
                  <a:gd name="T18" fmla="*/ 208 w 224"/>
                  <a:gd name="T19" fmla="*/ 0 h 288"/>
                  <a:gd name="T20" fmla="*/ 168 w 224"/>
                  <a:gd name="T21" fmla="*/ 104 h 288"/>
                  <a:gd name="T22" fmla="*/ 56 w 224"/>
                  <a:gd name="T23" fmla="*/ 104 h 288"/>
                  <a:gd name="T24" fmla="*/ 56 w 224"/>
                  <a:gd name="T25" fmla="*/ 88 h 288"/>
                  <a:gd name="T26" fmla="*/ 168 w 224"/>
                  <a:gd name="T27" fmla="*/ 88 h 288"/>
                  <a:gd name="T28" fmla="*/ 168 w 224"/>
                  <a:gd name="T29" fmla="*/ 104 h 288"/>
                  <a:gd name="T30" fmla="*/ 168 w 224"/>
                  <a:gd name="T31" fmla="*/ 72 h 288"/>
                  <a:gd name="T32" fmla="*/ 56 w 224"/>
                  <a:gd name="T33" fmla="*/ 72 h 288"/>
                  <a:gd name="T34" fmla="*/ 56 w 224"/>
                  <a:gd name="T35" fmla="*/ 56 h 288"/>
                  <a:gd name="T36" fmla="*/ 168 w 224"/>
                  <a:gd name="T37" fmla="*/ 56 h 288"/>
                  <a:gd name="T38" fmla="*/ 168 w 224"/>
                  <a:gd name="T39" fmla="*/ 72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24" h="288">
                    <a:moveTo>
                      <a:pt x="208" y="0"/>
                    </a:moveTo>
                    <a:cubicBezTo>
                      <a:pt x="16" y="0"/>
                      <a:pt x="16" y="0"/>
                      <a:pt x="16" y="0"/>
                    </a:cubicBezTo>
                    <a:cubicBezTo>
                      <a:pt x="7" y="0"/>
                      <a:pt x="0" y="7"/>
                      <a:pt x="0" y="16"/>
                    </a:cubicBezTo>
                    <a:cubicBezTo>
                      <a:pt x="0" y="272"/>
                      <a:pt x="0" y="272"/>
                      <a:pt x="0" y="272"/>
                    </a:cubicBezTo>
                    <a:cubicBezTo>
                      <a:pt x="0" y="281"/>
                      <a:pt x="7" y="288"/>
                      <a:pt x="16" y="288"/>
                    </a:cubicBezTo>
                    <a:cubicBezTo>
                      <a:pt x="176" y="288"/>
                      <a:pt x="176" y="288"/>
                      <a:pt x="176" y="288"/>
                    </a:cubicBezTo>
                    <a:cubicBezTo>
                      <a:pt x="176" y="144"/>
                      <a:pt x="176" y="144"/>
                      <a:pt x="176" y="144"/>
                    </a:cubicBezTo>
                    <a:cubicBezTo>
                      <a:pt x="224" y="144"/>
                      <a:pt x="224" y="144"/>
                      <a:pt x="224" y="144"/>
                    </a:cubicBezTo>
                    <a:cubicBezTo>
                      <a:pt x="224" y="16"/>
                      <a:pt x="224" y="16"/>
                      <a:pt x="224" y="16"/>
                    </a:cubicBezTo>
                    <a:cubicBezTo>
                      <a:pt x="224" y="7"/>
                      <a:pt x="217" y="0"/>
                      <a:pt x="208" y="0"/>
                    </a:cubicBezTo>
                    <a:close/>
                    <a:moveTo>
                      <a:pt x="168" y="104"/>
                    </a:moveTo>
                    <a:cubicBezTo>
                      <a:pt x="56" y="104"/>
                      <a:pt x="56" y="104"/>
                      <a:pt x="56" y="104"/>
                    </a:cubicBezTo>
                    <a:cubicBezTo>
                      <a:pt x="56" y="88"/>
                      <a:pt x="56" y="88"/>
                      <a:pt x="56" y="88"/>
                    </a:cubicBezTo>
                    <a:cubicBezTo>
                      <a:pt x="168" y="88"/>
                      <a:pt x="168" y="88"/>
                      <a:pt x="168" y="88"/>
                    </a:cubicBezTo>
                    <a:lnTo>
                      <a:pt x="168" y="104"/>
                    </a:lnTo>
                    <a:close/>
                    <a:moveTo>
                      <a:pt x="168" y="72"/>
                    </a:moveTo>
                    <a:cubicBezTo>
                      <a:pt x="56" y="72"/>
                      <a:pt x="56" y="72"/>
                      <a:pt x="56" y="72"/>
                    </a:cubicBezTo>
                    <a:cubicBezTo>
                      <a:pt x="56" y="56"/>
                      <a:pt x="56" y="56"/>
                      <a:pt x="56" y="56"/>
                    </a:cubicBezTo>
                    <a:cubicBezTo>
                      <a:pt x="168" y="56"/>
                      <a:pt x="168" y="56"/>
                      <a:pt x="168" y="56"/>
                    </a:cubicBezTo>
                    <a:lnTo>
                      <a:pt x="168" y="72"/>
                    </a:lnTo>
                    <a:close/>
                  </a:path>
                </a:pathLst>
              </a:custGeom>
              <a:solidFill>
                <a:srgbClr val="007A3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914378">
                  <a:defRPr/>
                </a:pPr>
                <a:endParaRPr lang="zh-CN" altLang="en-US">
                  <a:solidFill>
                    <a:sysClr val="windowText" lastClr="000000"/>
                  </a:solidFill>
                  <a:latin typeface="Calibri"/>
                  <a:ea typeface="宋体"/>
                </a:endParaRPr>
              </a:p>
            </p:txBody>
          </p:sp>
          <p:sp>
            <p:nvSpPr>
              <p:cNvPr id="43" name="任意多边形 42"/>
              <p:cNvSpPr>
                <a:spLocks noChangeArrowheads="1"/>
              </p:cNvSpPr>
              <p:nvPr/>
            </p:nvSpPr>
            <p:spPr bwMode="auto">
              <a:xfrm flipH="1">
                <a:off x="9222222" y="4490367"/>
                <a:ext cx="51067" cy="201531"/>
              </a:xfrm>
              <a:custGeom>
                <a:avLst/>
                <a:gdLst>
                  <a:gd name="connsiteX0" fmla="*/ 51067 w 51067"/>
                  <a:gd name="connsiteY0" fmla="*/ 149783 h 201531"/>
                  <a:gd name="connsiteX1" fmla="*/ 0 w 51067"/>
                  <a:gd name="connsiteY1" fmla="*/ 149783 h 201531"/>
                  <a:gd name="connsiteX2" fmla="*/ 0 w 51067"/>
                  <a:gd name="connsiteY2" fmla="*/ 201531 h 201531"/>
                  <a:gd name="connsiteX3" fmla="*/ 25533 w 51067"/>
                  <a:gd name="connsiteY3" fmla="*/ 201531 h 201531"/>
                  <a:gd name="connsiteX4" fmla="*/ 51067 w 51067"/>
                  <a:gd name="connsiteY4" fmla="*/ 175657 h 201531"/>
                  <a:gd name="connsiteX5" fmla="*/ 51067 w 51067"/>
                  <a:gd name="connsiteY5" fmla="*/ 149783 h 201531"/>
                  <a:gd name="connsiteX6" fmla="*/ 51067 w 51067"/>
                  <a:gd name="connsiteY6" fmla="*/ 74552 h 201531"/>
                  <a:gd name="connsiteX7" fmla="*/ 0 w 51067"/>
                  <a:gd name="connsiteY7" fmla="*/ 74552 h 201531"/>
                  <a:gd name="connsiteX8" fmla="*/ 0 w 51067"/>
                  <a:gd name="connsiteY8" fmla="*/ 126300 h 201531"/>
                  <a:gd name="connsiteX9" fmla="*/ 51067 w 51067"/>
                  <a:gd name="connsiteY9" fmla="*/ 126300 h 201531"/>
                  <a:gd name="connsiteX10" fmla="*/ 51067 w 51067"/>
                  <a:gd name="connsiteY10" fmla="*/ 0 h 201531"/>
                  <a:gd name="connsiteX11" fmla="*/ 0 w 51067"/>
                  <a:gd name="connsiteY11" fmla="*/ 0 h 201531"/>
                  <a:gd name="connsiteX12" fmla="*/ 0 w 51067"/>
                  <a:gd name="connsiteY12" fmla="*/ 51069 h 201531"/>
                  <a:gd name="connsiteX13" fmla="*/ 51067 w 51067"/>
                  <a:gd name="connsiteY13" fmla="*/ 51069 h 20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1067" h="201531">
                    <a:moveTo>
                      <a:pt x="51067" y="149783"/>
                    </a:moveTo>
                    <a:cubicBezTo>
                      <a:pt x="0" y="149783"/>
                      <a:pt x="0" y="149783"/>
                      <a:pt x="0" y="149783"/>
                    </a:cubicBezTo>
                    <a:lnTo>
                      <a:pt x="0" y="201531"/>
                    </a:lnTo>
                    <a:cubicBezTo>
                      <a:pt x="25533" y="201531"/>
                      <a:pt x="25533" y="201531"/>
                      <a:pt x="25533" y="201531"/>
                    </a:cubicBezTo>
                    <a:cubicBezTo>
                      <a:pt x="39896" y="201531"/>
                      <a:pt x="51067" y="190211"/>
                      <a:pt x="51067" y="175657"/>
                    </a:cubicBezTo>
                    <a:cubicBezTo>
                      <a:pt x="51067" y="149783"/>
                      <a:pt x="51067" y="149783"/>
                      <a:pt x="51067" y="149783"/>
                    </a:cubicBezTo>
                    <a:close/>
                    <a:moveTo>
                      <a:pt x="51067" y="74552"/>
                    </a:moveTo>
                    <a:lnTo>
                      <a:pt x="0" y="74552"/>
                    </a:lnTo>
                    <a:lnTo>
                      <a:pt x="0" y="126300"/>
                    </a:lnTo>
                    <a:lnTo>
                      <a:pt x="51067" y="126300"/>
                    </a:lnTo>
                    <a:close/>
                    <a:moveTo>
                      <a:pt x="51067" y="0"/>
                    </a:moveTo>
                    <a:lnTo>
                      <a:pt x="0" y="0"/>
                    </a:lnTo>
                    <a:lnTo>
                      <a:pt x="0" y="51069"/>
                    </a:lnTo>
                    <a:lnTo>
                      <a:pt x="51067" y="51069"/>
                    </a:lnTo>
                    <a:close/>
                  </a:path>
                </a:pathLst>
              </a:custGeom>
              <a:solidFill>
                <a:srgbClr val="007A3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914378">
                  <a:defRPr/>
                </a:pPr>
                <a:endParaRPr lang="zh-CN" altLang="en-US">
                  <a:solidFill>
                    <a:sysClr val="windowText" lastClr="000000"/>
                  </a:solidFill>
                  <a:latin typeface="Calibri"/>
                  <a:ea typeface="宋体"/>
                </a:endParaRPr>
              </a:p>
            </p:txBody>
          </p:sp>
        </p:grpSp>
      </p:grpSp>
      <p:grpSp>
        <p:nvGrpSpPr>
          <p:cNvPr id="46" name="组合 45"/>
          <p:cNvGrpSpPr/>
          <p:nvPr/>
        </p:nvGrpSpPr>
        <p:grpSpPr>
          <a:xfrm>
            <a:off x="5724128" y="2259042"/>
            <a:ext cx="845449" cy="845339"/>
            <a:chOff x="10467608" y="5856752"/>
            <a:chExt cx="845449" cy="845339"/>
          </a:xfrm>
        </p:grpSpPr>
        <p:grpSp>
          <p:nvGrpSpPr>
            <p:cNvPr id="47" name="组合 46"/>
            <p:cNvGrpSpPr/>
            <p:nvPr/>
          </p:nvGrpSpPr>
          <p:grpSpPr>
            <a:xfrm>
              <a:off x="10467608" y="5856752"/>
              <a:ext cx="845449" cy="845339"/>
              <a:chOff x="304800" y="673100"/>
              <a:chExt cx="4000500" cy="4000500"/>
            </a:xfrm>
            <a:effectLst>
              <a:outerShdw blurRad="444500" dist="254000" dir="8100000" algn="tr" rotWithShape="0">
                <a:prstClr val="black">
                  <a:alpha val="50000"/>
                </a:prstClr>
              </a:outerShdw>
            </a:effectLst>
          </p:grpSpPr>
          <p:sp>
            <p:nvSpPr>
              <p:cNvPr id="49" name="同心圆 48"/>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ea typeface="微软雅黑" pitchFamily="34" charset="-122"/>
                </a:endParaRPr>
              </a:p>
            </p:txBody>
          </p:sp>
          <p:sp>
            <p:nvSpPr>
              <p:cNvPr id="50" name="椭圆 49"/>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itchFamily="34" charset="-122"/>
                </a:endParaRPr>
              </a:p>
            </p:txBody>
          </p:sp>
        </p:grpSp>
        <p:sp>
          <p:nvSpPr>
            <p:cNvPr id="48" name="Freeform 177"/>
            <p:cNvSpPr>
              <a:spLocks noEditPoints="1"/>
            </p:cNvSpPr>
            <p:nvPr/>
          </p:nvSpPr>
          <p:spPr bwMode="auto">
            <a:xfrm>
              <a:off x="10668152" y="6064118"/>
              <a:ext cx="447528" cy="452961"/>
            </a:xfrm>
            <a:custGeom>
              <a:avLst/>
              <a:gdLst>
                <a:gd name="T0" fmla="*/ 46 w 69"/>
                <a:gd name="T1" fmla="*/ 16 h 70"/>
                <a:gd name="T2" fmla="*/ 46 w 69"/>
                <a:gd name="T3" fmla="*/ 34 h 70"/>
                <a:gd name="T4" fmla="*/ 55 w 69"/>
                <a:gd name="T5" fmla="*/ 25 h 70"/>
                <a:gd name="T6" fmla="*/ 46 w 69"/>
                <a:gd name="T7" fmla="*/ 16 h 70"/>
                <a:gd name="T8" fmla="*/ 61 w 69"/>
                <a:gd name="T9" fmla="*/ 9 h 70"/>
                <a:gd name="T10" fmla="*/ 29 w 69"/>
                <a:gd name="T11" fmla="*/ 9 h 70"/>
                <a:gd name="T12" fmla="*/ 26 w 69"/>
                <a:gd name="T13" fmla="*/ 37 h 70"/>
                <a:gd name="T14" fmla="*/ 20 w 69"/>
                <a:gd name="T15" fmla="*/ 43 h 70"/>
                <a:gd name="T16" fmla="*/ 27 w 69"/>
                <a:gd name="T17" fmla="*/ 50 h 70"/>
                <a:gd name="T18" fmla="*/ 33 w 69"/>
                <a:gd name="T19" fmla="*/ 44 h 70"/>
                <a:gd name="T20" fmla="*/ 61 w 69"/>
                <a:gd name="T21" fmla="*/ 41 h 70"/>
                <a:gd name="T22" fmla="*/ 61 w 69"/>
                <a:gd name="T23" fmla="*/ 9 h 70"/>
                <a:gd name="T24" fmla="*/ 34 w 69"/>
                <a:gd name="T25" fmla="*/ 36 h 70"/>
                <a:gd name="T26" fmla="*/ 34 w 69"/>
                <a:gd name="T27" fmla="*/ 14 h 70"/>
                <a:gd name="T28" fmla="*/ 56 w 69"/>
                <a:gd name="T29" fmla="*/ 14 h 70"/>
                <a:gd name="T30" fmla="*/ 56 w 69"/>
                <a:gd name="T31" fmla="*/ 36 h 70"/>
                <a:gd name="T32" fmla="*/ 34 w 69"/>
                <a:gd name="T33" fmla="*/ 36 h 70"/>
                <a:gd name="T34" fmla="*/ 17 w 69"/>
                <a:gd name="T35" fmla="*/ 43 h 70"/>
                <a:gd name="T36" fmla="*/ 0 w 69"/>
                <a:gd name="T37" fmla="*/ 58 h 70"/>
                <a:gd name="T38" fmla="*/ 11 w 69"/>
                <a:gd name="T39" fmla="*/ 70 h 70"/>
                <a:gd name="T40" fmla="*/ 27 w 69"/>
                <a:gd name="T41" fmla="*/ 52 h 70"/>
                <a:gd name="T42" fmla="*/ 17 w 69"/>
                <a:gd name="T43" fmla="*/ 43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69" h="70">
                  <a:moveTo>
                    <a:pt x="46" y="16"/>
                  </a:moveTo>
                  <a:cubicBezTo>
                    <a:pt x="50" y="21"/>
                    <a:pt x="52" y="26"/>
                    <a:pt x="46" y="34"/>
                  </a:cubicBezTo>
                  <a:cubicBezTo>
                    <a:pt x="51" y="34"/>
                    <a:pt x="55" y="30"/>
                    <a:pt x="55" y="25"/>
                  </a:cubicBezTo>
                  <a:cubicBezTo>
                    <a:pt x="55" y="20"/>
                    <a:pt x="51" y="16"/>
                    <a:pt x="46" y="16"/>
                  </a:cubicBezTo>
                  <a:close/>
                  <a:moveTo>
                    <a:pt x="61" y="9"/>
                  </a:moveTo>
                  <a:cubicBezTo>
                    <a:pt x="52" y="0"/>
                    <a:pt x="38" y="0"/>
                    <a:pt x="29" y="9"/>
                  </a:cubicBezTo>
                  <a:cubicBezTo>
                    <a:pt x="22" y="16"/>
                    <a:pt x="21" y="28"/>
                    <a:pt x="26" y="37"/>
                  </a:cubicBezTo>
                  <a:cubicBezTo>
                    <a:pt x="20" y="43"/>
                    <a:pt x="20" y="43"/>
                    <a:pt x="20" y="43"/>
                  </a:cubicBezTo>
                  <a:cubicBezTo>
                    <a:pt x="27" y="50"/>
                    <a:pt x="27" y="50"/>
                    <a:pt x="27" y="50"/>
                  </a:cubicBezTo>
                  <a:cubicBezTo>
                    <a:pt x="33" y="44"/>
                    <a:pt x="33" y="44"/>
                    <a:pt x="33" y="44"/>
                  </a:cubicBezTo>
                  <a:cubicBezTo>
                    <a:pt x="42" y="49"/>
                    <a:pt x="53" y="48"/>
                    <a:pt x="61" y="41"/>
                  </a:cubicBezTo>
                  <a:cubicBezTo>
                    <a:pt x="69" y="32"/>
                    <a:pt x="69" y="18"/>
                    <a:pt x="61" y="9"/>
                  </a:cubicBezTo>
                  <a:close/>
                  <a:moveTo>
                    <a:pt x="34" y="36"/>
                  </a:moveTo>
                  <a:cubicBezTo>
                    <a:pt x="28" y="30"/>
                    <a:pt x="28" y="20"/>
                    <a:pt x="34" y="14"/>
                  </a:cubicBezTo>
                  <a:cubicBezTo>
                    <a:pt x="40" y="8"/>
                    <a:pt x="50" y="8"/>
                    <a:pt x="56" y="14"/>
                  </a:cubicBezTo>
                  <a:cubicBezTo>
                    <a:pt x="62" y="20"/>
                    <a:pt x="62" y="30"/>
                    <a:pt x="56" y="36"/>
                  </a:cubicBezTo>
                  <a:cubicBezTo>
                    <a:pt x="50" y="42"/>
                    <a:pt x="40" y="42"/>
                    <a:pt x="34" y="36"/>
                  </a:cubicBezTo>
                  <a:close/>
                  <a:moveTo>
                    <a:pt x="17" y="43"/>
                  </a:moveTo>
                  <a:cubicBezTo>
                    <a:pt x="0" y="58"/>
                    <a:pt x="0" y="58"/>
                    <a:pt x="0" y="58"/>
                  </a:cubicBezTo>
                  <a:cubicBezTo>
                    <a:pt x="11" y="70"/>
                    <a:pt x="11" y="70"/>
                    <a:pt x="11" y="70"/>
                  </a:cubicBezTo>
                  <a:cubicBezTo>
                    <a:pt x="27" y="52"/>
                    <a:pt x="27" y="52"/>
                    <a:pt x="27" y="52"/>
                  </a:cubicBezTo>
                  <a:lnTo>
                    <a:pt x="17" y="43"/>
                  </a:lnTo>
                  <a:close/>
                </a:path>
              </a:pathLst>
            </a:custGeom>
            <a:solidFill>
              <a:srgbClr val="007A37"/>
            </a:solidFill>
            <a:ln>
              <a:noFill/>
            </a:ln>
            <a:extLst/>
          </p:spPr>
          <p:txBody>
            <a:bodyPr vert="horz" wrap="square" lIns="68580" tIns="34290" rIns="68580" bIns="34290" numCol="1" anchor="t" anchorCtr="0" compatLnSpc="1">
              <a:prstTxWarp prst="textNoShape">
                <a:avLst/>
              </a:prstTxWarp>
            </a:bodyPr>
            <a:lstStyle/>
            <a:p>
              <a:endParaRPr lang="zh-CN" altLang="en-US"/>
            </a:p>
          </p:txBody>
        </p:sp>
      </p:grpSp>
    </p:spTree>
    <p:extLst>
      <p:ext uri="{BB962C8B-B14F-4D97-AF65-F5344CB8AC3E}">
        <p14:creationId xmlns:p14="http://schemas.microsoft.com/office/powerpoint/2010/main" val="441546879"/>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3250" advTm="0">
        <p15:prstTrans prst="origami"/>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000" fill="hold"/>
                                        <p:tgtEl>
                                          <p:spTgt spid="5"/>
                                        </p:tgtEl>
                                        <p:attrNameLst>
                                          <p:attrName>ppt_x</p:attrName>
                                        </p:attrNameLst>
                                      </p:cBhvr>
                                      <p:tavLst>
                                        <p:tav tm="0">
                                          <p:val>
                                            <p:strVal val="1+#ppt_w/2"/>
                                          </p:val>
                                        </p:tav>
                                        <p:tav tm="100000">
                                          <p:val>
                                            <p:strVal val="#ppt_x"/>
                                          </p:val>
                                        </p:tav>
                                      </p:tavLst>
                                    </p:anim>
                                    <p:anim calcmode="lin" valueType="num">
                                      <p:cBhvr additive="base">
                                        <p:cTn id="8" dur="1000" fill="hold"/>
                                        <p:tgtEl>
                                          <p:spTgt spid="5"/>
                                        </p:tgtEl>
                                        <p:attrNameLst>
                                          <p:attrName>ppt_y</p:attrName>
                                        </p:attrNameLst>
                                      </p:cBhvr>
                                      <p:tavLst>
                                        <p:tav tm="0">
                                          <p:val>
                                            <p:strVal val="#ppt_y"/>
                                          </p:val>
                                        </p:tav>
                                        <p:tav tm="100000">
                                          <p:val>
                                            <p:strVal val="#ppt_y"/>
                                          </p:val>
                                        </p:tav>
                                      </p:tavLst>
                                    </p:anim>
                                  </p:childTnLst>
                                </p:cTn>
                              </p:par>
                            </p:childTnLst>
                          </p:cTn>
                        </p:par>
                        <p:par>
                          <p:cTn id="9" fill="hold">
                            <p:stCondLst>
                              <p:cond delay="1000"/>
                            </p:stCondLst>
                            <p:childTnLst>
                              <p:par>
                                <p:cTn id="10" presetID="2" presetClass="entr" presetSubtype="1" fill="hold" grpId="0" nodeType="after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additive="base">
                                        <p:cTn id="12" dur="500" fill="hold"/>
                                        <p:tgtEl>
                                          <p:spTgt spid="6"/>
                                        </p:tgtEl>
                                        <p:attrNameLst>
                                          <p:attrName>ppt_x</p:attrName>
                                        </p:attrNameLst>
                                      </p:cBhvr>
                                      <p:tavLst>
                                        <p:tav tm="0">
                                          <p:val>
                                            <p:strVal val="#ppt_x"/>
                                          </p:val>
                                        </p:tav>
                                        <p:tav tm="100000">
                                          <p:val>
                                            <p:strVal val="#ppt_x"/>
                                          </p:val>
                                        </p:tav>
                                      </p:tavLst>
                                    </p:anim>
                                    <p:anim calcmode="lin" valueType="num">
                                      <p:cBhvr additive="base">
                                        <p:cTn id="13" dur="500" fill="hold"/>
                                        <p:tgtEl>
                                          <p:spTgt spid="6"/>
                                        </p:tgtEl>
                                        <p:attrNameLst>
                                          <p:attrName>ppt_y</p:attrName>
                                        </p:attrNameLst>
                                      </p:cBhvr>
                                      <p:tavLst>
                                        <p:tav tm="0">
                                          <p:val>
                                            <p:strVal val="0-#ppt_h/2"/>
                                          </p:val>
                                        </p:tav>
                                        <p:tav tm="100000">
                                          <p:val>
                                            <p:strVal val="#ppt_y"/>
                                          </p:val>
                                        </p:tav>
                                      </p:tavLst>
                                    </p:anim>
                                  </p:childTnLst>
                                </p:cTn>
                              </p:par>
                            </p:childTnLst>
                          </p:cTn>
                        </p:par>
                        <p:par>
                          <p:cTn id="14" fill="hold">
                            <p:stCondLst>
                              <p:cond delay="1500"/>
                            </p:stCondLst>
                            <p:childTnLst>
                              <p:par>
                                <p:cTn id="15" presetID="2" presetClass="entr" presetSubtype="1" fill="hold" grpId="0" nodeType="afterEffect">
                                  <p:stCondLst>
                                    <p:cond delay="0"/>
                                  </p:stCondLst>
                                  <p:childTnLst>
                                    <p:set>
                                      <p:cBhvr>
                                        <p:cTn id="16" dur="1" fill="hold">
                                          <p:stCondLst>
                                            <p:cond delay="0"/>
                                          </p:stCondLst>
                                        </p:cTn>
                                        <p:tgtEl>
                                          <p:spTgt spid="7"/>
                                        </p:tgtEl>
                                        <p:attrNameLst>
                                          <p:attrName>style.visibility</p:attrName>
                                        </p:attrNameLst>
                                      </p:cBhvr>
                                      <p:to>
                                        <p:strVal val="visible"/>
                                      </p:to>
                                    </p:set>
                                    <p:anim calcmode="lin" valueType="num">
                                      <p:cBhvr additive="base">
                                        <p:cTn id="17" dur="500" fill="hold"/>
                                        <p:tgtEl>
                                          <p:spTgt spid="7"/>
                                        </p:tgtEl>
                                        <p:attrNameLst>
                                          <p:attrName>ppt_x</p:attrName>
                                        </p:attrNameLst>
                                      </p:cBhvr>
                                      <p:tavLst>
                                        <p:tav tm="0">
                                          <p:val>
                                            <p:strVal val="#ppt_x"/>
                                          </p:val>
                                        </p:tav>
                                        <p:tav tm="100000">
                                          <p:val>
                                            <p:strVal val="#ppt_x"/>
                                          </p:val>
                                        </p:tav>
                                      </p:tavLst>
                                    </p:anim>
                                    <p:anim calcmode="lin" valueType="num">
                                      <p:cBhvr additive="base">
                                        <p:cTn id="18" dur="500" fill="hold"/>
                                        <p:tgtEl>
                                          <p:spTgt spid="7"/>
                                        </p:tgtEl>
                                        <p:attrNameLst>
                                          <p:attrName>ppt_y</p:attrName>
                                        </p:attrNameLst>
                                      </p:cBhvr>
                                      <p:tavLst>
                                        <p:tav tm="0">
                                          <p:val>
                                            <p:strVal val="0-#ppt_h/2"/>
                                          </p:val>
                                        </p:tav>
                                        <p:tav tm="100000">
                                          <p:val>
                                            <p:strVal val="#ppt_y"/>
                                          </p:val>
                                        </p:tav>
                                      </p:tavLst>
                                    </p:anim>
                                  </p:childTnLst>
                                </p:cTn>
                              </p:par>
                            </p:childTnLst>
                          </p:cTn>
                        </p:par>
                        <p:par>
                          <p:cTn id="19" fill="hold">
                            <p:stCondLst>
                              <p:cond delay="2000"/>
                            </p:stCondLst>
                            <p:childTnLst>
                              <p:par>
                                <p:cTn id="20" presetID="53" presetClass="entr" presetSubtype="16" fill="hold" nodeType="afterEffect">
                                  <p:stCondLst>
                                    <p:cond delay="0"/>
                                  </p:stCondLst>
                                  <p:childTnLst>
                                    <p:set>
                                      <p:cBhvr>
                                        <p:cTn id="21" dur="1" fill="hold">
                                          <p:stCondLst>
                                            <p:cond delay="0"/>
                                          </p:stCondLst>
                                        </p:cTn>
                                        <p:tgtEl>
                                          <p:spTgt spid="19"/>
                                        </p:tgtEl>
                                        <p:attrNameLst>
                                          <p:attrName>style.visibility</p:attrName>
                                        </p:attrNameLst>
                                      </p:cBhvr>
                                      <p:to>
                                        <p:strVal val="visible"/>
                                      </p:to>
                                    </p:set>
                                    <p:anim calcmode="lin" valueType="num">
                                      <p:cBhvr>
                                        <p:cTn id="22" dur="500" fill="hold"/>
                                        <p:tgtEl>
                                          <p:spTgt spid="19"/>
                                        </p:tgtEl>
                                        <p:attrNameLst>
                                          <p:attrName>ppt_w</p:attrName>
                                        </p:attrNameLst>
                                      </p:cBhvr>
                                      <p:tavLst>
                                        <p:tav tm="0">
                                          <p:val>
                                            <p:fltVal val="0"/>
                                          </p:val>
                                        </p:tav>
                                        <p:tav tm="100000">
                                          <p:val>
                                            <p:strVal val="#ppt_w"/>
                                          </p:val>
                                        </p:tav>
                                      </p:tavLst>
                                    </p:anim>
                                    <p:anim calcmode="lin" valueType="num">
                                      <p:cBhvr>
                                        <p:cTn id="23" dur="500" fill="hold"/>
                                        <p:tgtEl>
                                          <p:spTgt spid="19"/>
                                        </p:tgtEl>
                                        <p:attrNameLst>
                                          <p:attrName>ppt_h</p:attrName>
                                        </p:attrNameLst>
                                      </p:cBhvr>
                                      <p:tavLst>
                                        <p:tav tm="0">
                                          <p:val>
                                            <p:fltVal val="0"/>
                                          </p:val>
                                        </p:tav>
                                        <p:tav tm="100000">
                                          <p:val>
                                            <p:strVal val="#ppt_h"/>
                                          </p:val>
                                        </p:tav>
                                      </p:tavLst>
                                    </p:anim>
                                    <p:animEffect transition="in" filter="fade">
                                      <p:cBhvr>
                                        <p:cTn id="24" dur="500"/>
                                        <p:tgtEl>
                                          <p:spTgt spid="19"/>
                                        </p:tgtEl>
                                      </p:cBhvr>
                                    </p:animEffect>
                                  </p:childTnLst>
                                </p:cTn>
                              </p:par>
                            </p:childTnLst>
                          </p:cTn>
                        </p:par>
                        <p:par>
                          <p:cTn id="25" fill="hold">
                            <p:stCondLst>
                              <p:cond delay="2500"/>
                            </p:stCondLst>
                            <p:childTnLst>
                              <p:par>
                                <p:cTn id="26" presetID="22" presetClass="entr" presetSubtype="8" fill="hold" grpId="0" nodeType="afterEffect">
                                  <p:stCondLst>
                                    <p:cond delay="0"/>
                                  </p:stCondLst>
                                  <p:childTnLst>
                                    <p:set>
                                      <p:cBhvr>
                                        <p:cTn id="27" dur="1" fill="hold">
                                          <p:stCondLst>
                                            <p:cond delay="0"/>
                                          </p:stCondLst>
                                        </p:cTn>
                                        <p:tgtEl>
                                          <p:spTgt spid="8"/>
                                        </p:tgtEl>
                                        <p:attrNameLst>
                                          <p:attrName>style.visibility</p:attrName>
                                        </p:attrNameLst>
                                      </p:cBhvr>
                                      <p:to>
                                        <p:strVal val="visible"/>
                                      </p:to>
                                    </p:set>
                                    <p:animEffect transition="in" filter="wipe(left)">
                                      <p:cBhvr>
                                        <p:cTn id="28" dur="2000"/>
                                        <p:tgtEl>
                                          <p:spTgt spid="8"/>
                                        </p:tgtEl>
                                      </p:cBhvr>
                                    </p:animEffect>
                                  </p:childTnLst>
                                </p:cTn>
                              </p:par>
                              <p:par>
                                <p:cTn id="29" presetID="53" presetClass="entr" presetSubtype="16" fill="hold" nodeType="withEffect">
                                  <p:stCondLst>
                                    <p:cond delay="300"/>
                                  </p:stCondLst>
                                  <p:childTnLst>
                                    <p:set>
                                      <p:cBhvr>
                                        <p:cTn id="30" dur="1" fill="hold">
                                          <p:stCondLst>
                                            <p:cond delay="0"/>
                                          </p:stCondLst>
                                        </p:cTn>
                                        <p:tgtEl>
                                          <p:spTgt spid="26"/>
                                        </p:tgtEl>
                                        <p:attrNameLst>
                                          <p:attrName>style.visibility</p:attrName>
                                        </p:attrNameLst>
                                      </p:cBhvr>
                                      <p:to>
                                        <p:strVal val="visible"/>
                                      </p:to>
                                    </p:set>
                                    <p:anim calcmode="lin" valueType="num">
                                      <p:cBhvr>
                                        <p:cTn id="31" dur="500" fill="hold"/>
                                        <p:tgtEl>
                                          <p:spTgt spid="26"/>
                                        </p:tgtEl>
                                        <p:attrNameLst>
                                          <p:attrName>ppt_w</p:attrName>
                                        </p:attrNameLst>
                                      </p:cBhvr>
                                      <p:tavLst>
                                        <p:tav tm="0">
                                          <p:val>
                                            <p:fltVal val="0"/>
                                          </p:val>
                                        </p:tav>
                                        <p:tav tm="100000">
                                          <p:val>
                                            <p:strVal val="#ppt_w"/>
                                          </p:val>
                                        </p:tav>
                                      </p:tavLst>
                                    </p:anim>
                                    <p:anim calcmode="lin" valueType="num">
                                      <p:cBhvr>
                                        <p:cTn id="32" dur="500" fill="hold"/>
                                        <p:tgtEl>
                                          <p:spTgt spid="26"/>
                                        </p:tgtEl>
                                        <p:attrNameLst>
                                          <p:attrName>ppt_h</p:attrName>
                                        </p:attrNameLst>
                                      </p:cBhvr>
                                      <p:tavLst>
                                        <p:tav tm="0">
                                          <p:val>
                                            <p:fltVal val="0"/>
                                          </p:val>
                                        </p:tav>
                                        <p:tav tm="100000">
                                          <p:val>
                                            <p:strVal val="#ppt_h"/>
                                          </p:val>
                                        </p:tav>
                                      </p:tavLst>
                                    </p:anim>
                                    <p:animEffect transition="in" filter="fade">
                                      <p:cBhvr>
                                        <p:cTn id="33" dur="500"/>
                                        <p:tgtEl>
                                          <p:spTgt spid="26"/>
                                        </p:tgtEl>
                                      </p:cBhvr>
                                    </p:animEffect>
                                  </p:childTnLst>
                                </p:cTn>
                              </p:par>
                              <p:par>
                                <p:cTn id="34" presetID="53" presetClass="entr" presetSubtype="16" fill="hold" nodeType="withEffect">
                                  <p:stCondLst>
                                    <p:cond delay="900"/>
                                  </p:stCondLst>
                                  <p:childTnLst>
                                    <p:set>
                                      <p:cBhvr>
                                        <p:cTn id="35" dur="1" fill="hold">
                                          <p:stCondLst>
                                            <p:cond delay="0"/>
                                          </p:stCondLst>
                                        </p:cTn>
                                        <p:tgtEl>
                                          <p:spTgt spid="34"/>
                                        </p:tgtEl>
                                        <p:attrNameLst>
                                          <p:attrName>style.visibility</p:attrName>
                                        </p:attrNameLst>
                                      </p:cBhvr>
                                      <p:to>
                                        <p:strVal val="visible"/>
                                      </p:to>
                                    </p:set>
                                    <p:anim calcmode="lin" valueType="num">
                                      <p:cBhvr>
                                        <p:cTn id="36" dur="500" fill="hold"/>
                                        <p:tgtEl>
                                          <p:spTgt spid="34"/>
                                        </p:tgtEl>
                                        <p:attrNameLst>
                                          <p:attrName>ppt_w</p:attrName>
                                        </p:attrNameLst>
                                      </p:cBhvr>
                                      <p:tavLst>
                                        <p:tav tm="0">
                                          <p:val>
                                            <p:fltVal val="0"/>
                                          </p:val>
                                        </p:tav>
                                        <p:tav tm="100000">
                                          <p:val>
                                            <p:strVal val="#ppt_w"/>
                                          </p:val>
                                        </p:tav>
                                      </p:tavLst>
                                    </p:anim>
                                    <p:anim calcmode="lin" valueType="num">
                                      <p:cBhvr>
                                        <p:cTn id="37" dur="500" fill="hold"/>
                                        <p:tgtEl>
                                          <p:spTgt spid="34"/>
                                        </p:tgtEl>
                                        <p:attrNameLst>
                                          <p:attrName>ppt_h</p:attrName>
                                        </p:attrNameLst>
                                      </p:cBhvr>
                                      <p:tavLst>
                                        <p:tav tm="0">
                                          <p:val>
                                            <p:fltVal val="0"/>
                                          </p:val>
                                        </p:tav>
                                        <p:tav tm="100000">
                                          <p:val>
                                            <p:strVal val="#ppt_h"/>
                                          </p:val>
                                        </p:tav>
                                      </p:tavLst>
                                    </p:anim>
                                    <p:animEffect transition="in" filter="fade">
                                      <p:cBhvr>
                                        <p:cTn id="38" dur="500"/>
                                        <p:tgtEl>
                                          <p:spTgt spid="34"/>
                                        </p:tgtEl>
                                      </p:cBhvr>
                                    </p:animEffect>
                                  </p:childTnLst>
                                </p:cTn>
                              </p:par>
                              <p:par>
                                <p:cTn id="39" presetID="53" presetClass="entr" presetSubtype="16" fill="hold" nodeType="withEffect">
                                  <p:stCondLst>
                                    <p:cond delay="1400"/>
                                  </p:stCondLst>
                                  <p:childTnLst>
                                    <p:set>
                                      <p:cBhvr>
                                        <p:cTn id="40" dur="1" fill="hold">
                                          <p:stCondLst>
                                            <p:cond delay="0"/>
                                          </p:stCondLst>
                                        </p:cTn>
                                        <p:tgtEl>
                                          <p:spTgt spid="46"/>
                                        </p:tgtEl>
                                        <p:attrNameLst>
                                          <p:attrName>style.visibility</p:attrName>
                                        </p:attrNameLst>
                                      </p:cBhvr>
                                      <p:to>
                                        <p:strVal val="visible"/>
                                      </p:to>
                                    </p:set>
                                    <p:anim calcmode="lin" valueType="num">
                                      <p:cBhvr>
                                        <p:cTn id="41" dur="500" fill="hold"/>
                                        <p:tgtEl>
                                          <p:spTgt spid="46"/>
                                        </p:tgtEl>
                                        <p:attrNameLst>
                                          <p:attrName>ppt_w</p:attrName>
                                        </p:attrNameLst>
                                      </p:cBhvr>
                                      <p:tavLst>
                                        <p:tav tm="0">
                                          <p:val>
                                            <p:fltVal val="0"/>
                                          </p:val>
                                        </p:tav>
                                        <p:tav tm="100000">
                                          <p:val>
                                            <p:strVal val="#ppt_w"/>
                                          </p:val>
                                        </p:tav>
                                      </p:tavLst>
                                    </p:anim>
                                    <p:anim calcmode="lin" valueType="num">
                                      <p:cBhvr>
                                        <p:cTn id="42" dur="500" fill="hold"/>
                                        <p:tgtEl>
                                          <p:spTgt spid="46"/>
                                        </p:tgtEl>
                                        <p:attrNameLst>
                                          <p:attrName>ppt_h</p:attrName>
                                        </p:attrNameLst>
                                      </p:cBhvr>
                                      <p:tavLst>
                                        <p:tav tm="0">
                                          <p:val>
                                            <p:fltVal val="0"/>
                                          </p:val>
                                        </p:tav>
                                        <p:tav tm="100000">
                                          <p:val>
                                            <p:strVal val="#ppt_h"/>
                                          </p:val>
                                        </p:tav>
                                      </p:tavLst>
                                    </p:anim>
                                    <p:animEffect transition="in" filter="fade">
                                      <p:cBhvr>
                                        <p:cTn id="43" dur="500"/>
                                        <p:tgtEl>
                                          <p:spTgt spid="46"/>
                                        </p:tgtEl>
                                      </p:cBhvr>
                                    </p:animEffect>
                                  </p:childTnLst>
                                </p:cTn>
                              </p:par>
                              <p:par>
                                <p:cTn id="44" presetID="42" presetClass="entr" presetSubtype="0" fill="hold" grpId="0" nodeType="withEffect">
                                  <p:stCondLst>
                                    <p:cond delay="0"/>
                                  </p:stCondLst>
                                  <p:childTnLst>
                                    <p:set>
                                      <p:cBhvr>
                                        <p:cTn id="45" dur="1" fill="hold">
                                          <p:stCondLst>
                                            <p:cond delay="0"/>
                                          </p:stCondLst>
                                        </p:cTn>
                                        <p:tgtEl>
                                          <p:spTgt spid="9"/>
                                        </p:tgtEl>
                                        <p:attrNameLst>
                                          <p:attrName>style.visibility</p:attrName>
                                        </p:attrNameLst>
                                      </p:cBhvr>
                                      <p:to>
                                        <p:strVal val="visible"/>
                                      </p:to>
                                    </p:set>
                                    <p:animEffect transition="in" filter="fade">
                                      <p:cBhvr>
                                        <p:cTn id="46" dur="1000"/>
                                        <p:tgtEl>
                                          <p:spTgt spid="9"/>
                                        </p:tgtEl>
                                      </p:cBhvr>
                                    </p:animEffect>
                                    <p:anim calcmode="lin" valueType="num">
                                      <p:cBhvr>
                                        <p:cTn id="47" dur="1000" fill="hold"/>
                                        <p:tgtEl>
                                          <p:spTgt spid="9"/>
                                        </p:tgtEl>
                                        <p:attrNameLst>
                                          <p:attrName>ppt_x</p:attrName>
                                        </p:attrNameLst>
                                      </p:cBhvr>
                                      <p:tavLst>
                                        <p:tav tm="0">
                                          <p:val>
                                            <p:strVal val="#ppt_x"/>
                                          </p:val>
                                        </p:tav>
                                        <p:tav tm="100000">
                                          <p:val>
                                            <p:strVal val="#ppt_x"/>
                                          </p:val>
                                        </p:tav>
                                      </p:tavLst>
                                    </p:anim>
                                    <p:anim calcmode="lin" valueType="num">
                                      <p:cBhvr>
                                        <p:cTn id="48" dur="1000" fill="hold"/>
                                        <p:tgtEl>
                                          <p:spTgt spid="9"/>
                                        </p:tgtEl>
                                        <p:attrNameLst>
                                          <p:attrName>ppt_y</p:attrName>
                                        </p:attrNameLst>
                                      </p:cBhvr>
                                      <p:tavLst>
                                        <p:tav tm="0">
                                          <p:val>
                                            <p:strVal val="#ppt_y+.1"/>
                                          </p:val>
                                        </p:tav>
                                        <p:tav tm="100000">
                                          <p:val>
                                            <p:strVal val="#ppt_y"/>
                                          </p:val>
                                        </p:tav>
                                      </p:tavLst>
                                    </p:anim>
                                  </p:childTnLst>
                                </p:cTn>
                              </p:par>
                              <p:par>
                                <p:cTn id="49" presetID="42" presetClass="entr" presetSubtype="0" fill="hold" grpId="0" nodeType="withEffect">
                                  <p:stCondLst>
                                    <p:cond delay="0"/>
                                  </p:stCondLst>
                                  <p:childTnLst>
                                    <p:set>
                                      <p:cBhvr>
                                        <p:cTn id="50" dur="1" fill="hold">
                                          <p:stCondLst>
                                            <p:cond delay="0"/>
                                          </p:stCondLst>
                                        </p:cTn>
                                        <p:tgtEl>
                                          <p:spTgt spid="13"/>
                                        </p:tgtEl>
                                        <p:attrNameLst>
                                          <p:attrName>style.visibility</p:attrName>
                                        </p:attrNameLst>
                                      </p:cBhvr>
                                      <p:to>
                                        <p:strVal val="visible"/>
                                      </p:to>
                                    </p:set>
                                    <p:animEffect transition="in" filter="fade">
                                      <p:cBhvr>
                                        <p:cTn id="51" dur="1000"/>
                                        <p:tgtEl>
                                          <p:spTgt spid="13"/>
                                        </p:tgtEl>
                                      </p:cBhvr>
                                    </p:animEffect>
                                    <p:anim calcmode="lin" valueType="num">
                                      <p:cBhvr>
                                        <p:cTn id="52" dur="1000" fill="hold"/>
                                        <p:tgtEl>
                                          <p:spTgt spid="13"/>
                                        </p:tgtEl>
                                        <p:attrNameLst>
                                          <p:attrName>ppt_x</p:attrName>
                                        </p:attrNameLst>
                                      </p:cBhvr>
                                      <p:tavLst>
                                        <p:tav tm="0">
                                          <p:val>
                                            <p:strVal val="#ppt_x"/>
                                          </p:val>
                                        </p:tav>
                                        <p:tav tm="100000">
                                          <p:val>
                                            <p:strVal val="#ppt_x"/>
                                          </p:val>
                                        </p:tav>
                                      </p:tavLst>
                                    </p:anim>
                                    <p:anim calcmode="lin" valueType="num">
                                      <p:cBhvr>
                                        <p:cTn id="53" dur="1000" fill="hold"/>
                                        <p:tgtEl>
                                          <p:spTgt spid="13"/>
                                        </p:tgtEl>
                                        <p:attrNameLst>
                                          <p:attrName>ppt_y</p:attrName>
                                        </p:attrNameLst>
                                      </p:cBhvr>
                                      <p:tavLst>
                                        <p:tav tm="0">
                                          <p:val>
                                            <p:strVal val="#ppt_y+.1"/>
                                          </p:val>
                                        </p:tav>
                                        <p:tav tm="100000">
                                          <p:val>
                                            <p:strVal val="#ppt_y"/>
                                          </p:val>
                                        </p:tav>
                                      </p:tavLst>
                                    </p:anim>
                                  </p:childTnLst>
                                </p:cTn>
                              </p:par>
                              <p:par>
                                <p:cTn id="54" presetID="47" presetClass="entr" presetSubtype="0" fill="hold" grpId="0" nodeType="withEffect">
                                  <p:stCondLst>
                                    <p:cond delay="800"/>
                                  </p:stCondLst>
                                  <p:childTnLst>
                                    <p:set>
                                      <p:cBhvr>
                                        <p:cTn id="55" dur="1" fill="hold">
                                          <p:stCondLst>
                                            <p:cond delay="0"/>
                                          </p:stCondLst>
                                        </p:cTn>
                                        <p:tgtEl>
                                          <p:spTgt spid="10"/>
                                        </p:tgtEl>
                                        <p:attrNameLst>
                                          <p:attrName>style.visibility</p:attrName>
                                        </p:attrNameLst>
                                      </p:cBhvr>
                                      <p:to>
                                        <p:strVal val="visible"/>
                                      </p:to>
                                    </p:set>
                                    <p:animEffect transition="in" filter="fade">
                                      <p:cBhvr>
                                        <p:cTn id="56" dur="1000"/>
                                        <p:tgtEl>
                                          <p:spTgt spid="10"/>
                                        </p:tgtEl>
                                      </p:cBhvr>
                                    </p:animEffect>
                                    <p:anim calcmode="lin" valueType="num">
                                      <p:cBhvr>
                                        <p:cTn id="57" dur="1000" fill="hold"/>
                                        <p:tgtEl>
                                          <p:spTgt spid="10"/>
                                        </p:tgtEl>
                                        <p:attrNameLst>
                                          <p:attrName>ppt_x</p:attrName>
                                        </p:attrNameLst>
                                      </p:cBhvr>
                                      <p:tavLst>
                                        <p:tav tm="0">
                                          <p:val>
                                            <p:strVal val="#ppt_x"/>
                                          </p:val>
                                        </p:tav>
                                        <p:tav tm="100000">
                                          <p:val>
                                            <p:strVal val="#ppt_x"/>
                                          </p:val>
                                        </p:tav>
                                      </p:tavLst>
                                    </p:anim>
                                    <p:anim calcmode="lin" valueType="num">
                                      <p:cBhvr>
                                        <p:cTn id="58" dur="1000" fill="hold"/>
                                        <p:tgtEl>
                                          <p:spTgt spid="10"/>
                                        </p:tgtEl>
                                        <p:attrNameLst>
                                          <p:attrName>ppt_y</p:attrName>
                                        </p:attrNameLst>
                                      </p:cBhvr>
                                      <p:tavLst>
                                        <p:tav tm="0">
                                          <p:val>
                                            <p:strVal val="#ppt_y-.1"/>
                                          </p:val>
                                        </p:tav>
                                        <p:tav tm="100000">
                                          <p:val>
                                            <p:strVal val="#ppt_y"/>
                                          </p:val>
                                        </p:tav>
                                      </p:tavLst>
                                    </p:anim>
                                  </p:childTnLst>
                                </p:cTn>
                              </p:par>
                              <p:par>
                                <p:cTn id="59" presetID="47" presetClass="entr" presetSubtype="0" fill="hold" grpId="0" nodeType="withEffect">
                                  <p:stCondLst>
                                    <p:cond delay="800"/>
                                  </p:stCondLst>
                                  <p:childTnLst>
                                    <p:set>
                                      <p:cBhvr>
                                        <p:cTn id="60" dur="1" fill="hold">
                                          <p:stCondLst>
                                            <p:cond delay="0"/>
                                          </p:stCondLst>
                                        </p:cTn>
                                        <p:tgtEl>
                                          <p:spTgt spid="14"/>
                                        </p:tgtEl>
                                        <p:attrNameLst>
                                          <p:attrName>style.visibility</p:attrName>
                                        </p:attrNameLst>
                                      </p:cBhvr>
                                      <p:to>
                                        <p:strVal val="visible"/>
                                      </p:to>
                                    </p:set>
                                    <p:animEffect transition="in" filter="fade">
                                      <p:cBhvr>
                                        <p:cTn id="61" dur="1000"/>
                                        <p:tgtEl>
                                          <p:spTgt spid="14"/>
                                        </p:tgtEl>
                                      </p:cBhvr>
                                    </p:animEffect>
                                    <p:anim calcmode="lin" valueType="num">
                                      <p:cBhvr>
                                        <p:cTn id="62" dur="1000" fill="hold"/>
                                        <p:tgtEl>
                                          <p:spTgt spid="14"/>
                                        </p:tgtEl>
                                        <p:attrNameLst>
                                          <p:attrName>ppt_x</p:attrName>
                                        </p:attrNameLst>
                                      </p:cBhvr>
                                      <p:tavLst>
                                        <p:tav tm="0">
                                          <p:val>
                                            <p:strVal val="#ppt_x"/>
                                          </p:val>
                                        </p:tav>
                                        <p:tav tm="100000">
                                          <p:val>
                                            <p:strVal val="#ppt_x"/>
                                          </p:val>
                                        </p:tav>
                                      </p:tavLst>
                                    </p:anim>
                                    <p:anim calcmode="lin" valueType="num">
                                      <p:cBhvr>
                                        <p:cTn id="63" dur="1000" fill="hold"/>
                                        <p:tgtEl>
                                          <p:spTgt spid="14"/>
                                        </p:tgtEl>
                                        <p:attrNameLst>
                                          <p:attrName>ppt_y</p:attrName>
                                        </p:attrNameLst>
                                      </p:cBhvr>
                                      <p:tavLst>
                                        <p:tav tm="0">
                                          <p:val>
                                            <p:strVal val="#ppt_y-.1"/>
                                          </p:val>
                                        </p:tav>
                                        <p:tav tm="100000">
                                          <p:val>
                                            <p:strVal val="#ppt_y"/>
                                          </p:val>
                                        </p:tav>
                                      </p:tavLst>
                                    </p:anim>
                                  </p:childTnLst>
                                </p:cTn>
                              </p:par>
                              <p:par>
                                <p:cTn id="64" presetID="42" presetClass="entr" presetSubtype="0" fill="hold" grpId="0" nodeType="withEffect">
                                  <p:stCondLst>
                                    <p:cond delay="1400"/>
                                  </p:stCondLst>
                                  <p:childTnLst>
                                    <p:set>
                                      <p:cBhvr>
                                        <p:cTn id="65" dur="1" fill="hold">
                                          <p:stCondLst>
                                            <p:cond delay="0"/>
                                          </p:stCondLst>
                                        </p:cTn>
                                        <p:tgtEl>
                                          <p:spTgt spid="11"/>
                                        </p:tgtEl>
                                        <p:attrNameLst>
                                          <p:attrName>style.visibility</p:attrName>
                                        </p:attrNameLst>
                                      </p:cBhvr>
                                      <p:to>
                                        <p:strVal val="visible"/>
                                      </p:to>
                                    </p:set>
                                    <p:animEffect transition="in" filter="fade">
                                      <p:cBhvr>
                                        <p:cTn id="66" dur="1000"/>
                                        <p:tgtEl>
                                          <p:spTgt spid="11"/>
                                        </p:tgtEl>
                                      </p:cBhvr>
                                    </p:animEffect>
                                    <p:anim calcmode="lin" valueType="num">
                                      <p:cBhvr>
                                        <p:cTn id="67" dur="1000" fill="hold"/>
                                        <p:tgtEl>
                                          <p:spTgt spid="11"/>
                                        </p:tgtEl>
                                        <p:attrNameLst>
                                          <p:attrName>ppt_x</p:attrName>
                                        </p:attrNameLst>
                                      </p:cBhvr>
                                      <p:tavLst>
                                        <p:tav tm="0">
                                          <p:val>
                                            <p:strVal val="#ppt_x"/>
                                          </p:val>
                                        </p:tav>
                                        <p:tav tm="100000">
                                          <p:val>
                                            <p:strVal val="#ppt_x"/>
                                          </p:val>
                                        </p:tav>
                                      </p:tavLst>
                                    </p:anim>
                                    <p:anim calcmode="lin" valueType="num">
                                      <p:cBhvr>
                                        <p:cTn id="68" dur="1000" fill="hold"/>
                                        <p:tgtEl>
                                          <p:spTgt spid="11"/>
                                        </p:tgtEl>
                                        <p:attrNameLst>
                                          <p:attrName>ppt_y</p:attrName>
                                        </p:attrNameLst>
                                      </p:cBhvr>
                                      <p:tavLst>
                                        <p:tav tm="0">
                                          <p:val>
                                            <p:strVal val="#ppt_y+.1"/>
                                          </p:val>
                                        </p:tav>
                                        <p:tav tm="100000">
                                          <p:val>
                                            <p:strVal val="#ppt_y"/>
                                          </p:val>
                                        </p:tav>
                                      </p:tavLst>
                                    </p:anim>
                                  </p:childTnLst>
                                </p:cTn>
                              </p:par>
                              <p:par>
                                <p:cTn id="69" presetID="42" presetClass="entr" presetSubtype="0" fill="hold" grpId="0" nodeType="withEffect">
                                  <p:stCondLst>
                                    <p:cond delay="1400"/>
                                  </p:stCondLst>
                                  <p:childTnLst>
                                    <p:set>
                                      <p:cBhvr>
                                        <p:cTn id="70" dur="1" fill="hold">
                                          <p:stCondLst>
                                            <p:cond delay="0"/>
                                          </p:stCondLst>
                                        </p:cTn>
                                        <p:tgtEl>
                                          <p:spTgt spid="15"/>
                                        </p:tgtEl>
                                        <p:attrNameLst>
                                          <p:attrName>style.visibility</p:attrName>
                                        </p:attrNameLst>
                                      </p:cBhvr>
                                      <p:to>
                                        <p:strVal val="visible"/>
                                      </p:to>
                                    </p:set>
                                    <p:animEffect transition="in" filter="fade">
                                      <p:cBhvr>
                                        <p:cTn id="71" dur="1000"/>
                                        <p:tgtEl>
                                          <p:spTgt spid="15"/>
                                        </p:tgtEl>
                                      </p:cBhvr>
                                    </p:animEffect>
                                    <p:anim calcmode="lin" valueType="num">
                                      <p:cBhvr>
                                        <p:cTn id="72" dur="1000" fill="hold"/>
                                        <p:tgtEl>
                                          <p:spTgt spid="15"/>
                                        </p:tgtEl>
                                        <p:attrNameLst>
                                          <p:attrName>ppt_x</p:attrName>
                                        </p:attrNameLst>
                                      </p:cBhvr>
                                      <p:tavLst>
                                        <p:tav tm="0">
                                          <p:val>
                                            <p:strVal val="#ppt_x"/>
                                          </p:val>
                                        </p:tav>
                                        <p:tav tm="100000">
                                          <p:val>
                                            <p:strVal val="#ppt_x"/>
                                          </p:val>
                                        </p:tav>
                                      </p:tavLst>
                                    </p:anim>
                                    <p:anim calcmode="lin" valueType="num">
                                      <p:cBhvr>
                                        <p:cTn id="73" dur="1000" fill="hold"/>
                                        <p:tgtEl>
                                          <p:spTgt spid="15"/>
                                        </p:tgtEl>
                                        <p:attrNameLst>
                                          <p:attrName>ppt_y</p:attrName>
                                        </p:attrNameLst>
                                      </p:cBhvr>
                                      <p:tavLst>
                                        <p:tav tm="0">
                                          <p:val>
                                            <p:strVal val="#ppt_y+.1"/>
                                          </p:val>
                                        </p:tav>
                                        <p:tav tm="100000">
                                          <p:val>
                                            <p:strVal val="#ppt_y"/>
                                          </p:val>
                                        </p:tav>
                                      </p:tavLst>
                                    </p:anim>
                                  </p:childTnLst>
                                </p:cTn>
                              </p:par>
                              <p:par>
                                <p:cTn id="74" presetID="47" presetClass="entr" presetSubtype="0" fill="hold" grpId="0" nodeType="withEffect">
                                  <p:stCondLst>
                                    <p:cond delay="1900"/>
                                  </p:stCondLst>
                                  <p:childTnLst>
                                    <p:set>
                                      <p:cBhvr>
                                        <p:cTn id="75" dur="1" fill="hold">
                                          <p:stCondLst>
                                            <p:cond delay="0"/>
                                          </p:stCondLst>
                                        </p:cTn>
                                        <p:tgtEl>
                                          <p:spTgt spid="12"/>
                                        </p:tgtEl>
                                        <p:attrNameLst>
                                          <p:attrName>style.visibility</p:attrName>
                                        </p:attrNameLst>
                                      </p:cBhvr>
                                      <p:to>
                                        <p:strVal val="visible"/>
                                      </p:to>
                                    </p:set>
                                    <p:animEffect transition="in" filter="fade">
                                      <p:cBhvr>
                                        <p:cTn id="76" dur="1000"/>
                                        <p:tgtEl>
                                          <p:spTgt spid="12"/>
                                        </p:tgtEl>
                                      </p:cBhvr>
                                    </p:animEffect>
                                    <p:anim calcmode="lin" valueType="num">
                                      <p:cBhvr>
                                        <p:cTn id="77" dur="1000" fill="hold"/>
                                        <p:tgtEl>
                                          <p:spTgt spid="12"/>
                                        </p:tgtEl>
                                        <p:attrNameLst>
                                          <p:attrName>ppt_x</p:attrName>
                                        </p:attrNameLst>
                                      </p:cBhvr>
                                      <p:tavLst>
                                        <p:tav tm="0">
                                          <p:val>
                                            <p:strVal val="#ppt_x"/>
                                          </p:val>
                                        </p:tav>
                                        <p:tav tm="100000">
                                          <p:val>
                                            <p:strVal val="#ppt_x"/>
                                          </p:val>
                                        </p:tav>
                                      </p:tavLst>
                                    </p:anim>
                                    <p:anim calcmode="lin" valueType="num">
                                      <p:cBhvr>
                                        <p:cTn id="78" dur="1000" fill="hold"/>
                                        <p:tgtEl>
                                          <p:spTgt spid="12"/>
                                        </p:tgtEl>
                                        <p:attrNameLst>
                                          <p:attrName>ppt_y</p:attrName>
                                        </p:attrNameLst>
                                      </p:cBhvr>
                                      <p:tavLst>
                                        <p:tav tm="0">
                                          <p:val>
                                            <p:strVal val="#ppt_y-.1"/>
                                          </p:val>
                                        </p:tav>
                                        <p:tav tm="100000">
                                          <p:val>
                                            <p:strVal val="#ppt_y"/>
                                          </p:val>
                                        </p:tav>
                                      </p:tavLst>
                                    </p:anim>
                                  </p:childTnLst>
                                </p:cTn>
                              </p:par>
                              <p:par>
                                <p:cTn id="79" presetID="47" presetClass="entr" presetSubtype="0" fill="hold" grpId="0" nodeType="withEffect">
                                  <p:stCondLst>
                                    <p:cond delay="1900"/>
                                  </p:stCondLst>
                                  <p:childTnLst>
                                    <p:set>
                                      <p:cBhvr>
                                        <p:cTn id="80" dur="1" fill="hold">
                                          <p:stCondLst>
                                            <p:cond delay="0"/>
                                          </p:stCondLst>
                                        </p:cTn>
                                        <p:tgtEl>
                                          <p:spTgt spid="16"/>
                                        </p:tgtEl>
                                        <p:attrNameLst>
                                          <p:attrName>style.visibility</p:attrName>
                                        </p:attrNameLst>
                                      </p:cBhvr>
                                      <p:to>
                                        <p:strVal val="visible"/>
                                      </p:to>
                                    </p:set>
                                    <p:animEffect transition="in" filter="fade">
                                      <p:cBhvr>
                                        <p:cTn id="81" dur="1000"/>
                                        <p:tgtEl>
                                          <p:spTgt spid="16"/>
                                        </p:tgtEl>
                                      </p:cBhvr>
                                    </p:animEffect>
                                    <p:anim calcmode="lin" valueType="num">
                                      <p:cBhvr>
                                        <p:cTn id="82" dur="1000" fill="hold"/>
                                        <p:tgtEl>
                                          <p:spTgt spid="16"/>
                                        </p:tgtEl>
                                        <p:attrNameLst>
                                          <p:attrName>ppt_x</p:attrName>
                                        </p:attrNameLst>
                                      </p:cBhvr>
                                      <p:tavLst>
                                        <p:tav tm="0">
                                          <p:val>
                                            <p:strVal val="#ppt_x"/>
                                          </p:val>
                                        </p:tav>
                                        <p:tav tm="100000">
                                          <p:val>
                                            <p:strVal val="#ppt_x"/>
                                          </p:val>
                                        </p:tav>
                                      </p:tavLst>
                                    </p:anim>
                                    <p:anim calcmode="lin" valueType="num">
                                      <p:cBhvr>
                                        <p:cTn id="83" dur="1000" fill="hold"/>
                                        <p:tgtEl>
                                          <p:spTgt spid="16"/>
                                        </p:tgtEl>
                                        <p:attrNameLst>
                                          <p:attrName>ppt_y</p:attrName>
                                        </p:attrNameLst>
                                      </p:cBhvr>
                                      <p:tavLst>
                                        <p:tav tm="0">
                                          <p:val>
                                            <p:strVal val="#ppt_y-.1"/>
                                          </p:val>
                                        </p:tav>
                                        <p:tav tm="100000">
                                          <p:val>
                                            <p:strVal val="#ppt_y"/>
                                          </p:val>
                                        </p:tav>
                                      </p:tavLst>
                                    </p:anim>
                                  </p:childTnLst>
                                </p:cTn>
                              </p:par>
                              <p:par>
                                <p:cTn id="84" presetID="53" presetClass="entr" presetSubtype="16" fill="hold" nodeType="withEffect">
                                  <p:stCondLst>
                                    <p:cond delay="1400"/>
                                  </p:stCondLst>
                                  <p:childTnLst>
                                    <p:set>
                                      <p:cBhvr>
                                        <p:cTn id="85" dur="1" fill="hold">
                                          <p:stCondLst>
                                            <p:cond delay="0"/>
                                          </p:stCondLst>
                                        </p:cTn>
                                        <p:tgtEl>
                                          <p:spTgt spid="39"/>
                                        </p:tgtEl>
                                        <p:attrNameLst>
                                          <p:attrName>style.visibility</p:attrName>
                                        </p:attrNameLst>
                                      </p:cBhvr>
                                      <p:to>
                                        <p:strVal val="visible"/>
                                      </p:to>
                                    </p:set>
                                    <p:anim calcmode="lin" valueType="num">
                                      <p:cBhvr>
                                        <p:cTn id="86" dur="500" fill="hold"/>
                                        <p:tgtEl>
                                          <p:spTgt spid="39"/>
                                        </p:tgtEl>
                                        <p:attrNameLst>
                                          <p:attrName>ppt_w</p:attrName>
                                        </p:attrNameLst>
                                      </p:cBhvr>
                                      <p:tavLst>
                                        <p:tav tm="0">
                                          <p:val>
                                            <p:fltVal val="0"/>
                                          </p:val>
                                        </p:tav>
                                        <p:tav tm="100000">
                                          <p:val>
                                            <p:strVal val="#ppt_w"/>
                                          </p:val>
                                        </p:tav>
                                      </p:tavLst>
                                    </p:anim>
                                    <p:anim calcmode="lin" valueType="num">
                                      <p:cBhvr>
                                        <p:cTn id="87" dur="500" fill="hold"/>
                                        <p:tgtEl>
                                          <p:spTgt spid="39"/>
                                        </p:tgtEl>
                                        <p:attrNameLst>
                                          <p:attrName>ppt_h</p:attrName>
                                        </p:attrNameLst>
                                      </p:cBhvr>
                                      <p:tavLst>
                                        <p:tav tm="0">
                                          <p:val>
                                            <p:fltVal val="0"/>
                                          </p:val>
                                        </p:tav>
                                        <p:tav tm="100000">
                                          <p:val>
                                            <p:strVal val="#ppt_h"/>
                                          </p:val>
                                        </p:tav>
                                      </p:tavLst>
                                    </p:anim>
                                    <p:animEffect transition="in" filter="fade">
                                      <p:cBhvr>
                                        <p:cTn id="88" dur="500"/>
                                        <p:tgtEl>
                                          <p:spTgt spid="39"/>
                                        </p:tgtEl>
                                      </p:cBhvr>
                                    </p:animEffect>
                                  </p:childTnLst>
                                </p:cTn>
                              </p:par>
                              <p:par>
                                <p:cTn id="89" presetID="47" presetClass="entr" presetSubtype="0" fill="hold" grpId="0" nodeType="withEffect">
                                  <p:stCondLst>
                                    <p:cond delay="1900"/>
                                  </p:stCondLst>
                                  <p:childTnLst>
                                    <p:set>
                                      <p:cBhvr>
                                        <p:cTn id="90" dur="1" fill="hold">
                                          <p:stCondLst>
                                            <p:cond delay="0"/>
                                          </p:stCondLst>
                                        </p:cTn>
                                        <p:tgtEl>
                                          <p:spTgt spid="17"/>
                                        </p:tgtEl>
                                        <p:attrNameLst>
                                          <p:attrName>style.visibility</p:attrName>
                                        </p:attrNameLst>
                                      </p:cBhvr>
                                      <p:to>
                                        <p:strVal val="visible"/>
                                      </p:to>
                                    </p:set>
                                    <p:animEffect transition="in" filter="fade">
                                      <p:cBhvr>
                                        <p:cTn id="91" dur="1000"/>
                                        <p:tgtEl>
                                          <p:spTgt spid="17"/>
                                        </p:tgtEl>
                                      </p:cBhvr>
                                    </p:animEffect>
                                    <p:anim calcmode="lin" valueType="num">
                                      <p:cBhvr>
                                        <p:cTn id="92" dur="1000" fill="hold"/>
                                        <p:tgtEl>
                                          <p:spTgt spid="17"/>
                                        </p:tgtEl>
                                        <p:attrNameLst>
                                          <p:attrName>ppt_x</p:attrName>
                                        </p:attrNameLst>
                                      </p:cBhvr>
                                      <p:tavLst>
                                        <p:tav tm="0">
                                          <p:val>
                                            <p:strVal val="#ppt_x"/>
                                          </p:val>
                                        </p:tav>
                                        <p:tav tm="100000">
                                          <p:val>
                                            <p:strVal val="#ppt_x"/>
                                          </p:val>
                                        </p:tav>
                                      </p:tavLst>
                                    </p:anim>
                                    <p:anim calcmode="lin" valueType="num">
                                      <p:cBhvr>
                                        <p:cTn id="93" dur="1000" fill="hold"/>
                                        <p:tgtEl>
                                          <p:spTgt spid="17"/>
                                        </p:tgtEl>
                                        <p:attrNameLst>
                                          <p:attrName>ppt_y</p:attrName>
                                        </p:attrNameLst>
                                      </p:cBhvr>
                                      <p:tavLst>
                                        <p:tav tm="0">
                                          <p:val>
                                            <p:strVal val="#ppt_y-.1"/>
                                          </p:val>
                                        </p:tav>
                                        <p:tav tm="100000">
                                          <p:val>
                                            <p:strVal val="#ppt_y"/>
                                          </p:val>
                                        </p:tav>
                                      </p:tavLst>
                                    </p:anim>
                                  </p:childTnLst>
                                </p:cTn>
                              </p:par>
                              <p:par>
                                <p:cTn id="94" presetID="47" presetClass="entr" presetSubtype="0" fill="hold" grpId="0" nodeType="withEffect">
                                  <p:stCondLst>
                                    <p:cond delay="1900"/>
                                  </p:stCondLst>
                                  <p:childTnLst>
                                    <p:set>
                                      <p:cBhvr>
                                        <p:cTn id="95" dur="1" fill="hold">
                                          <p:stCondLst>
                                            <p:cond delay="0"/>
                                          </p:stCondLst>
                                        </p:cTn>
                                        <p:tgtEl>
                                          <p:spTgt spid="18"/>
                                        </p:tgtEl>
                                        <p:attrNameLst>
                                          <p:attrName>style.visibility</p:attrName>
                                        </p:attrNameLst>
                                      </p:cBhvr>
                                      <p:to>
                                        <p:strVal val="visible"/>
                                      </p:to>
                                    </p:set>
                                    <p:animEffect transition="in" filter="fade">
                                      <p:cBhvr>
                                        <p:cTn id="96" dur="1000"/>
                                        <p:tgtEl>
                                          <p:spTgt spid="18"/>
                                        </p:tgtEl>
                                      </p:cBhvr>
                                    </p:animEffect>
                                    <p:anim calcmode="lin" valueType="num">
                                      <p:cBhvr>
                                        <p:cTn id="97" dur="1000" fill="hold"/>
                                        <p:tgtEl>
                                          <p:spTgt spid="18"/>
                                        </p:tgtEl>
                                        <p:attrNameLst>
                                          <p:attrName>ppt_x</p:attrName>
                                        </p:attrNameLst>
                                      </p:cBhvr>
                                      <p:tavLst>
                                        <p:tav tm="0">
                                          <p:val>
                                            <p:strVal val="#ppt_x"/>
                                          </p:val>
                                        </p:tav>
                                        <p:tav tm="100000">
                                          <p:val>
                                            <p:strVal val="#ppt_x"/>
                                          </p:val>
                                        </p:tav>
                                      </p:tavLst>
                                    </p:anim>
                                    <p:anim calcmode="lin" valueType="num">
                                      <p:cBhvr>
                                        <p:cTn id="98" dur="1000" fill="hold"/>
                                        <p:tgtEl>
                                          <p:spTgt spid="1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p:bldP spid="7" grpId="0"/>
      <p:bldP spid="8" grpId="0" animBg="1"/>
      <p:bldP spid="9" grpId="0"/>
      <p:bldP spid="10" grpId="0"/>
      <p:bldP spid="11" grpId="0"/>
      <p:bldP spid="12" grpId="0"/>
      <p:bldP spid="13" grpId="0"/>
      <p:bldP spid="14" grpId="0"/>
      <p:bldP spid="15" grpId="0"/>
      <p:bldP spid="16" grpId="0"/>
      <p:bldP spid="17" grpId="0"/>
      <p:bldP spid="18"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10"/>
          <p:cNvSpPr txBox="1">
            <a:spLocks noChangeArrowheads="1"/>
          </p:cNvSpPr>
          <p:nvPr/>
        </p:nvSpPr>
        <p:spPr bwMode="auto">
          <a:xfrm>
            <a:off x="971600" y="208664"/>
            <a:ext cx="3510057" cy="3462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1" tIns="34285" rIns="68571" bIns="34285">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r>
              <a:rPr lang="zh-CN" altLang="en-US" sz="1800" b="1" dirty="0">
                <a:solidFill>
                  <a:schemeClr val="tx1">
                    <a:lumMod val="75000"/>
                    <a:lumOff val="25000"/>
                  </a:schemeClr>
                </a:solidFill>
                <a:latin typeface="微软雅黑" panose="020B0503020204020204" pitchFamily="34" charset="-122"/>
                <a:ea typeface="微软雅黑" panose="020B0503020204020204" pitchFamily="34" charset="-122"/>
              </a:rPr>
              <a:t>添加文字内容</a:t>
            </a:r>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rPr>
              <a:t>（文字可以编辑）</a:t>
            </a:r>
            <a:endPar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endParaRPr>
          </a:p>
        </p:txBody>
      </p:sp>
      <p:sp>
        <p:nvSpPr>
          <p:cNvPr id="3" name="矩形 2"/>
          <p:cNvSpPr/>
          <p:nvPr/>
        </p:nvSpPr>
        <p:spPr>
          <a:xfrm>
            <a:off x="934484" y="1167594"/>
            <a:ext cx="2179163" cy="2214247"/>
          </a:xfrm>
          <a:prstGeom prst="rect">
            <a:avLst/>
          </a:prstGeom>
          <a:solidFill>
            <a:srgbClr val="007A37"/>
          </a:solidFill>
          <a:ln w="12700" cap="flat" cmpd="sng" algn="ctr">
            <a:noFill/>
            <a:prstDash val="solid"/>
            <a:miter lim="800000"/>
          </a:ln>
          <a:effectLst/>
        </p:spPr>
        <p:txBody>
          <a:bodyPr lIns="91458" tIns="45729" rIns="91458" bIns="45729" rtlCol="0" anchor="ctr"/>
          <a:lstStyle/>
          <a:p>
            <a:pPr algn="ctr" defTabSz="914583">
              <a:defRPr/>
            </a:pPr>
            <a:endParaRPr lang="zh-CN" altLang="en-US" sz="1800" kern="0">
              <a:solidFill>
                <a:srgbClr val="777777"/>
              </a:solidFill>
              <a:latin typeface="微软雅黑" panose="020B0503020204020204" pitchFamily="34" charset="-122"/>
              <a:ea typeface="微软雅黑" panose="020B0503020204020204" pitchFamily="34" charset="-122"/>
            </a:endParaRPr>
          </a:p>
        </p:txBody>
      </p:sp>
      <p:sp>
        <p:nvSpPr>
          <p:cNvPr id="5" name="TextBox 84"/>
          <p:cNvSpPr txBox="1"/>
          <p:nvPr/>
        </p:nvSpPr>
        <p:spPr>
          <a:xfrm>
            <a:off x="1042734" y="2977779"/>
            <a:ext cx="1855085" cy="307795"/>
          </a:xfrm>
          <a:prstGeom prst="rect">
            <a:avLst/>
          </a:prstGeom>
          <a:noFill/>
          <a:ln>
            <a:noFill/>
            <a:prstDash val="sysDash"/>
          </a:ln>
        </p:spPr>
        <p:txBody>
          <a:bodyPr wrap="square" lIns="91458" tIns="45729" rIns="91458" bIns="45729" rtlCol="0">
            <a:spAutoFit/>
          </a:bodyPr>
          <a:lstStyle/>
          <a:p>
            <a:pPr algn="ctr" defTabSz="914583"/>
            <a:r>
              <a:rPr lang="zh-CN" altLang="en-US" dirty="0">
                <a:solidFill>
                  <a:schemeClr val="bg1"/>
                </a:solidFill>
                <a:latin typeface="微软雅黑" panose="020B0503020204020204" pitchFamily="34" charset="-122"/>
                <a:ea typeface="微软雅黑" panose="020B0503020204020204" pitchFamily="34" charset="-122"/>
              </a:rPr>
              <a:t>关键字</a:t>
            </a:r>
          </a:p>
        </p:txBody>
      </p:sp>
      <p:sp>
        <p:nvSpPr>
          <p:cNvPr id="6" name="TextBox 86"/>
          <p:cNvSpPr txBox="1"/>
          <p:nvPr/>
        </p:nvSpPr>
        <p:spPr>
          <a:xfrm>
            <a:off x="1119588" y="3936713"/>
            <a:ext cx="2289628" cy="1108014"/>
          </a:xfrm>
          <a:prstGeom prst="rect">
            <a:avLst/>
          </a:prstGeom>
          <a:noFill/>
          <a:ln>
            <a:noFill/>
            <a:prstDash val="sysDash"/>
          </a:ln>
        </p:spPr>
        <p:txBody>
          <a:bodyPr wrap="square" lIns="91458" tIns="45729" rIns="91458" bIns="45729" rtlCol="0">
            <a:spAutoFit/>
          </a:bodyPr>
          <a:lstStyle/>
          <a:p>
            <a:pPr defTabSz="914583">
              <a:lnSpc>
                <a:spcPct val="150000"/>
              </a:lnSpc>
            </a:pPr>
            <a:r>
              <a:rPr lang="zh-CN" altLang="en-US" sz="1100" dirty="0">
                <a:solidFill>
                  <a:sysClr val="windowText" lastClr="000000"/>
                </a:solidFill>
                <a:latin typeface="微软雅黑" panose="020B0503020204020204" pitchFamily="34" charset="-122"/>
                <a:ea typeface="微软雅黑" panose="020B0503020204020204" pitchFamily="34" charset="-122"/>
              </a:rPr>
              <a:t>此处输入您的相关内容</a:t>
            </a:r>
            <a:endParaRPr lang="en-US" altLang="zh-CN" sz="1100" dirty="0">
              <a:solidFill>
                <a:sysClr val="windowText" lastClr="000000"/>
              </a:solidFill>
              <a:latin typeface="微软雅黑" panose="020B0503020204020204" pitchFamily="34" charset="-122"/>
              <a:ea typeface="微软雅黑" panose="020B0503020204020204" pitchFamily="34" charset="-122"/>
            </a:endParaRPr>
          </a:p>
          <a:p>
            <a:pPr defTabSz="914583">
              <a:lnSpc>
                <a:spcPct val="150000"/>
              </a:lnSpc>
            </a:pPr>
            <a:r>
              <a:rPr lang="zh-CN" altLang="en-US" sz="1100" dirty="0">
                <a:solidFill>
                  <a:sysClr val="windowText" lastClr="000000"/>
                </a:solidFill>
                <a:latin typeface="微软雅黑" panose="020B0503020204020204" pitchFamily="34" charset="-122"/>
                <a:ea typeface="微软雅黑" panose="020B0503020204020204" pitchFamily="34" charset="-122"/>
              </a:rPr>
              <a:t>此处输入您的相关内容</a:t>
            </a:r>
            <a:endParaRPr lang="en-US" altLang="zh-CN" sz="1100" dirty="0">
              <a:solidFill>
                <a:sysClr val="windowText" lastClr="000000"/>
              </a:solidFill>
              <a:latin typeface="微软雅黑" panose="020B0503020204020204" pitchFamily="34" charset="-122"/>
              <a:ea typeface="微软雅黑" panose="020B0503020204020204" pitchFamily="34" charset="-122"/>
            </a:endParaRPr>
          </a:p>
          <a:p>
            <a:pPr defTabSz="914583">
              <a:lnSpc>
                <a:spcPct val="150000"/>
              </a:lnSpc>
            </a:pPr>
            <a:r>
              <a:rPr lang="zh-CN" altLang="en-US" sz="1100" dirty="0">
                <a:solidFill>
                  <a:sysClr val="windowText" lastClr="000000"/>
                </a:solidFill>
                <a:latin typeface="微软雅黑" panose="020B0503020204020204" pitchFamily="34" charset="-122"/>
                <a:ea typeface="微软雅黑" panose="020B0503020204020204" pitchFamily="34" charset="-122"/>
              </a:rPr>
              <a:t>此处输入您的相关内容</a:t>
            </a:r>
            <a:endParaRPr lang="en-US" altLang="zh-CN" sz="1100" dirty="0">
              <a:solidFill>
                <a:sysClr val="windowText" lastClr="000000"/>
              </a:solidFill>
              <a:latin typeface="微软雅黑" panose="020B0503020204020204" pitchFamily="34" charset="-122"/>
              <a:ea typeface="微软雅黑" panose="020B0503020204020204" pitchFamily="34" charset="-122"/>
            </a:endParaRPr>
          </a:p>
          <a:p>
            <a:pPr defTabSz="914583">
              <a:lnSpc>
                <a:spcPct val="150000"/>
              </a:lnSpc>
            </a:pPr>
            <a:r>
              <a:rPr lang="zh-CN" altLang="en-US" sz="1100" dirty="0">
                <a:solidFill>
                  <a:sysClr val="windowText" lastClr="000000"/>
                </a:solidFill>
                <a:latin typeface="微软雅黑" panose="020B0503020204020204" pitchFamily="34" charset="-122"/>
                <a:ea typeface="微软雅黑" panose="020B0503020204020204" pitchFamily="34" charset="-122"/>
              </a:rPr>
              <a:t>此处输入您的相关内容</a:t>
            </a:r>
          </a:p>
        </p:txBody>
      </p:sp>
      <p:grpSp>
        <p:nvGrpSpPr>
          <p:cNvPr id="7" name="组合 6"/>
          <p:cNvGrpSpPr/>
          <p:nvPr/>
        </p:nvGrpSpPr>
        <p:grpSpPr>
          <a:xfrm>
            <a:off x="1598430" y="1402576"/>
            <a:ext cx="836462" cy="836326"/>
            <a:chOff x="3384770" y="1888576"/>
            <a:chExt cx="472636" cy="472634"/>
          </a:xfrm>
        </p:grpSpPr>
        <p:sp>
          <p:nvSpPr>
            <p:cNvPr id="8" name="椭圆 7"/>
            <p:cNvSpPr/>
            <p:nvPr/>
          </p:nvSpPr>
          <p:spPr>
            <a:xfrm>
              <a:off x="3384770" y="1888576"/>
              <a:ext cx="472636" cy="472634"/>
            </a:xfrm>
            <a:prstGeom prst="ellipse">
              <a:avLst/>
            </a:prstGeom>
            <a:noFill/>
            <a:ln w="12700" cap="flat" cmpd="sng" algn="ctr">
              <a:solidFill>
                <a:srgbClr val="777777">
                  <a:lumMod val="20000"/>
                  <a:lumOff val="80000"/>
                </a:srgbClr>
              </a:solidFill>
              <a:prstDash val="solid"/>
              <a:miter lim="800000"/>
            </a:ln>
            <a:effectLst/>
          </p:spPr>
          <p:txBody>
            <a:bodyPr rtlCol="0" anchor="ctr"/>
            <a:lstStyle/>
            <a:p>
              <a:pPr algn="ctr" defTabSz="914583">
                <a:defRPr/>
              </a:pPr>
              <a:endParaRPr lang="zh-CN" altLang="en-US" sz="1800" kern="0">
                <a:solidFill>
                  <a:srgbClr val="777777"/>
                </a:solidFill>
                <a:latin typeface="微软雅黑" panose="020B0503020204020204" pitchFamily="34" charset="-122"/>
                <a:ea typeface="微软雅黑" panose="020B0503020204020204" pitchFamily="34" charset="-122"/>
              </a:endParaRPr>
            </a:p>
          </p:txBody>
        </p:sp>
        <p:grpSp>
          <p:nvGrpSpPr>
            <p:cNvPr id="9" name="组合 8"/>
            <p:cNvGrpSpPr/>
            <p:nvPr/>
          </p:nvGrpSpPr>
          <p:grpSpPr>
            <a:xfrm>
              <a:off x="3438151" y="1949352"/>
              <a:ext cx="365874" cy="357593"/>
              <a:chOff x="5710238" y="3049588"/>
              <a:chExt cx="771526" cy="754062"/>
            </a:xfrm>
            <a:solidFill>
              <a:srgbClr val="777777"/>
            </a:solidFill>
          </p:grpSpPr>
          <p:sp>
            <p:nvSpPr>
              <p:cNvPr id="10" name="Freeform 355"/>
              <p:cNvSpPr>
                <a:spLocks/>
              </p:cNvSpPr>
              <p:nvPr/>
            </p:nvSpPr>
            <p:spPr bwMode="auto">
              <a:xfrm>
                <a:off x="6026151" y="3049588"/>
                <a:ext cx="106363" cy="125413"/>
              </a:xfrm>
              <a:custGeom>
                <a:avLst/>
                <a:gdLst>
                  <a:gd name="T0" fmla="*/ 11 w 28"/>
                  <a:gd name="T1" fmla="*/ 32 h 33"/>
                  <a:gd name="T2" fmla="*/ 26 w 28"/>
                  <a:gd name="T3" fmla="*/ 19 h 33"/>
                  <a:gd name="T4" fmla="*/ 17 w 28"/>
                  <a:gd name="T5" fmla="*/ 1 h 33"/>
                  <a:gd name="T6" fmla="*/ 1 w 28"/>
                  <a:gd name="T7" fmla="*/ 14 h 33"/>
                  <a:gd name="T8" fmla="*/ 11 w 28"/>
                  <a:gd name="T9" fmla="*/ 32 h 33"/>
                </a:gdLst>
                <a:ahLst/>
                <a:cxnLst>
                  <a:cxn ang="0">
                    <a:pos x="T0" y="T1"/>
                  </a:cxn>
                  <a:cxn ang="0">
                    <a:pos x="T2" y="T3"/>
                  </a:cxn>
                  <a:cxn ang="0">
                    <a:pos x="T4" y="T5"/>
                  </a:cxn>
                  <a:cxn ang="0">
                    <a:pos x="T6" y="T7"/>
                  </a:cxn>
                  <a:cxn ang="0">
                    <a:pos x="T8" y="T9"/>
                  </a:cxn>
                </a:cxnLst>
                <a:rect l="0" t="0" r="r" b="b"/>
                <a:pathLst>
                  <a:path w="28" h="33">
                    <a:moveTo>
                      <a:pt x="11" y="32"/>
                    </a:moveTo>
                    <a:cubicBezTo>
                      <a:pt x="18" y="33"/>
                      <a:pt x="24" y="27"/>
                      <a:pt x="26" y="19"/>
                    </a:cubicBezTo>
                    <a:cubicBezTo>
                      <a:pt x="28" y="10"/>
                      <a:pt x="24" y="2"/>
                      <a:pt x="17" y="1"/>
                    </a:cubicBezTo>
                    <a:cubicBezTo>
                      <a:pt x="10" y="0"/>
                      <a:pt x="3" y="6"/>
                      <a:pt x="1" y="14"/>
                    </a:cubicBezTo>
                    <a:cubicBezTo>
                      <a:pt x="0" y="22"/>
                      <a:pt x="4" y="30"/>
                      <a:pt x="11" y="32"/>
                    </a:cubicBezTo>
                    <a:close/>
                  </a:path>
                </a:pathLst>
              </a:custGeom>
              <a:solidFill>
                <a:srgbClr val="FFFFFF"/>
              </a:solidFill>
              <a:ln w="9525">
                <a:solidFill>
                  <a:srgbClr val="777777">
                    <a:lumMod val="20000"/>
                    <a:lumOff val="80000"/>
                  </a:srgbClr>
                </a:solidFill>
                <a:round/>
                <a:headEnd/>
                <a:tailEnd/>
              </a:ln>
              <a:extLst/>
            </p:spPr>
            <p:txBody>
              <a:bodyPr vert="horz" wrap="square" lIns="91440" tIns="45720" rIns="91440" bIns="45720" numCol="1" anchor="t" anchorCtr="0" compatLnSpc="1">
                <a:prstTxWarp prst="textNoShape">
                  <a:avLst/>
                </a:prstTxWarp>
              </a:bodyPr>
              <a:lstStyle/>
              <a:p>
                <a:pPr defTabSz="914583">
                  <a:defRPr/>
                </a:pPr>
                <a:endParaRPr lang="zh-CN" altLang="en-US" sz="1800" kern="0">
                  <a:solidFill>
                    <a:srgbClr val="FFFFFF"/>
                  </a:solidFill>
                  <a:latin typeface="微软雅黑" panose="020B0503020204020204" pitchFamily="34" charset="-122"/>
                  <a:ea typeface="微软雅黑" panose="020B0503020204020204" pitchFamily="34" charset="-122"/>
                </a:endParaRPr>
              </a:p>
            </p:txBody>
          </p:sp>
          <p:sp>
            <p:nvSpPr>
              <p:cNvPr id="11" name="Freeform 356"/>
              <p:cNvSpPr>
                <a:spLocks/>
              </p:cNvSpPr>
              <p:nvPr/>
            </p:nvSpPr>
            <p:spPr bwMode="auto">
              <a:xfrm>
                <a:off x="5797551" y="3160713"/>
                <a:ext cx="479425" cy="498475"/>
              </a:xfrm>
              <a:custGeom>
                <a:avLst/>
                <a:gdLst>
                  <a:gd name="T0" fmla="*/ 27 w 126"/>
                  <a:gd name="T1" fmla="*/ 32 h 131"/>
                  <a:gd name="T2" fmla="*/ 40 w 126"/>
                  <a:gd name="T3" fmla="*/ 22 h 131"/>
                  <a:gd name="T4" fmla="*/ 26 w 126"/>
                  <a:gd name="T5" fmla="*/ 62 h 131"/>
                  <a:gd name="T6" fmla="*/ 26 w 126"/>
                  <a:gd name="T7" fmla="*/ 62 h 131"/>
                  <a:gd name="T8" fmla="*/ 36 w 126"/>
                  <a:gd name="T9" fmla="*/ 66 h 131"/>
                  <a:gd name="T10" fmla="*/ 31 w 126"/>
                  <a:gd name="T11" fmla="*/ 91 h 131"/>
                  <a:gd name="T12" fmla="*/ 17 w 126"/>
                  <a:gd name="T13" fmla="*/ 123 h 131"/>
                  <a:gd name="T14" fmla="*/ 32 w 126"/>
                  <a:gd name="T15" fmla="*/ 131 h 131"/>
                  <a:gd name="T16" fmla="*/ 51 w 126"/>
                  <a:gd name="T17" fmla="*/ 88 h 131"/>
                  <a:gd name="T18" fmla="*/ 54 w 126"/>
                  <a:gd name="T19" fmla="*/ 74 h 131"/>
                  <a:gd name="T20" fmla="*/ 75 w 126"/>
                  <a:gd name="T21" fmla="*/ 75 h 131"/>
                  <a:gd name="T22" fmla="*/ 73 w 126"/>
                  <a:gd name="T23" fmla="*/ 79 h 131"/>
                  <a:gd name="T24" fmla="*/ 70 w 126"/>
                  <a:gd name="T25" fmla="*/ 96 h 131"/>
                  <a:gd name="T26" fmla="*/ 86 w 126"/>
                  <a:gd name="T27" fmla="*/ 100 h 131"/>
                  <a:gd name="T28" fmla="*/ 92 w 126"/>
                  <a:gd name="T29" fmla="*/ 80 h 131"/>
                  <a:gd name="T30" fmla="*/ 95 w 126"/>
                  <a:gd name="T31" fmla="*/ 69 h 131"/>
                  <a:gd name="T32" fmla="*/ 86 w 126"/>
                  <a:gd name="T33" fmla="*/ 57 h 131"/>
                  <a:gd name="T34" fmla="*/ 86 w 126"/>
                  <a:gd name="T35" fmla="*/ 57 h 131"/>
                  <a:gd name="T36" fmla="*/ 85 w 126"/>
                  <a:gd name="T37" fmla="*/ 57 h 131"/>
                  <a:gd name="T38" fmla="*/ 84 w 126"/>
                  <a:gd name="T39" fmla="*/ 57 h 131"/>
                  <a:gd name="T40" fmla="*/ 81 w 126"/>
                  <a:gd name="T41" fmla="*/ 56 h 131"/>
                  <a:gd name="T42" fmla="*/ 76 w 126"/>
                  <a:gd name="T43" fmla="*/ 56 h 131"/>
                  <a:gd name="T44" fmla="*/ 66 w 126"/>
                  <a:gd name="T45" fmla="*/ 55 h 131"/>
                  <a:gd name="T46" fmla="*/ 74 w 126"/>
                  <a:gd name="T47" fmla="*/ 27 h 131"/>
                  <a:gd name="T48" fmla="*/ 78 w 126"/>
                  <a:gd name="T49" fmla="*/ 33 h 131"/>
                  <a:gd name="T50" fmla="*/ 83 w 126"/>
                  <a:gd name="T51" fmla="*/ 39 h 131"/>
                  <a:gd name="T52" fmla="*/ 84 w 126"/>
                  <a:gd name="T53" fmla="*/ 40 h 131"/>
                  <a:gd name="T54" fmla="*/ 91 w 126"/>
                  <a:gd name="T55" fmla="*/ 45 h 131"/>
                  <a:gd name="T56" fmla="*/ 91 w 126"/>
                  <a:gd name="T57" fmla="*/ 45 h 131"/>
                  <a:gd name="T58" fmla="*/ 91 w 126"/>
                  <a:gd name="T59" fmla="*/ 45 h 131"/>
                  <a:gd name="T60" fmla="*/ 92 w 126"/>
                  <a:gd name="T61" fmla="*/ 45 h 131"/>
                  <a:gd name="T62" fmla="*/ 95 w 126"/>
                  <a:gd name="T63" fmla="*/ 45 h 131"/>
                  <a:gd name="T64" fmla="*/ 126 w 126"/>
                  <a:gd name="T65" fmla="*/ 45 h 131"/>
                  <a:gd name="T66" fmla="*/ 126 w 126"/>
                  <a:gd name="T67" fmla="*/ 28 h 131"/>
                  <a:gd name="T68" fmla="*/ 95 w 126"/>
                  <a:gd name="T69" fmla="*/ 29 h 131"/>
                  <a:gd name="T70" fmla="*/ 94 w 126"/>
                  <a:gd name="T71" fmla="*/ 29 h 131"/>
                  <a:gd name="T72" fmla="*/ 91 w 126"/>
                  <a:gd name="T73" fmla="*/ 24 h 131"/>
                  <a:gd name="T74" fmla="*/ 81 w 126"/>
                  <a:gd name="T75" fmla="*/ 12 h 131"/>
                  <a:gd name="T76" fmla="*/ 75 w 126"/>
                  <a:gd name="T77" fmla="*/ 9 h 131"/>
                  <a:gd name="T78" fmla="*/ 74 w 126"/>
                  <a:gd name="T79" fmla="*/ 8 h 131"/>
                  <a:gd name="T80" fmla="*/ 76 w 126"/>
                  <a:gd name="T81" fmla="*/ 14 h 131"/>
                  <a:gd name="T82" fmla="*/ 71 w 126"/>
                  <a:gd name="T83" fmla="*/ 16 h 131"/>
                  <a:gd name="T84" fmla="*/ 71 w 126"/>
                  <a:gd name="T85" fmla="*/ 21 h 131"/>
                  <a:gd name="T86" fmla="*/ 61 w 126"/>
                  <a:gd name="T87" fmla="*/ 37 h 131"/>
                  <a:gd name="T88" fmla="*/ 68 w 126"/>
                  <a:gd name="T89" fmla="*/ 12 h 131"/>
                  <a:gd name="T90" fmla="*/ 69 w 126"/>
                  <a:gd name="T91" fmla="*/ 11 h 131"/>
                  <a:gd name="T92" fmla="*/ 70 w 126"/>
                  <a:gd name="T93" fmla="*/ 6 h 131"/>
                  <a:gd name="T94" fmla="*/ 68 w 126"/>
                  <a:gd name="T95" fmla="*/ 5 h 131"/>
                  <a:gd name="T96" fmla="*/ 65 w 126"/>
                  <a:gd name="T97" fmla="*/ 10 h 131"/>
                  <a:gd name="T98" fmla="*/ 65 w 126"/>
                  <a:gd name="T99" fmla="*/ 11 h 131"/>
                  <a:gd name="T100" fmla="*/ 57 w 126"/>
                  <a:gd name="T101" fmla="*/ 35 h 131"/>
                  <a:gd name="T102" fmla="*/ 58 w 126"/>
                  <a:gd name="T103" fmla="*/ 17 h 131"/>
                  <a:gd name="T104" fmla="*/ 61 w 126"/>
                  <a:gd name="T105" fmla="*/ 12 h 131"/>
                  <a:gd name="T106" fmla="*/ 59 w 126"/>
                  <a:gd name="T107" fmla="*/ 8 h 131"/>
                  <a:gd name="T108" fmla="*/ 63 w 126"/>
                  <a:gd name="T109" fmla="*/ 4 h 131"/>
                  <a:gd name="T110" fmla="*/ 53 w 126"/>
                  <a:gd name="T111" fmla="*/ 1 h 131"/>
                  <a:gd name="T112" fmla="*/ 44 w 126"/>
                  <a:gd name="T113" fmla="*/ 1 h 131"/>
                  <a:gd name="T114" fmla="*/ 18 w 126"/>
                  <a:gd name="T115" fmla="*/ 19 h 131"/>
                  <a:gd name="T116" fmla="*/ 0 w 126"/>
                  <a:gd name="T117" fmla="*/ 49 h 131"/>
                  <a:gd name="T118" fmla="*/ 15 w 126"/>
                  <a:gd name="T119" fmla="*/ 57 h 131"/>
                  <a:gd name="T120" fmla="*/ 27 w 126"/>
                  <a:gd name="T121" fmla="*/ 32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26" h="131">
                    <a:moveTo>
                      <a:pt x="27" y="32"/>
                    </a:moveTo>
                    <a:cubicBezTo>
                      <a:pt x="40" y="22"/>
                      <a:pt x="40" y="22"/>
                      <a:pt x="40" y="22"/>
                    </a:cubicBezTo>
                    <a:cubicBezTo>
                      <a:pt x="35" y="36"/>
                      <a:pt x="30" y="49"/>
                      <a:pt x="26" y="62"/>
                    </a:cubicBezTo>
                    <a:cubicBezTo>
                      <a:pt x="26" y="62"/>
                      <a:pt x="26" y="62"/>
                      <a:pt x="26" y="62"/>
                    </a:cubicBezTo>
                    <a:cubicBezTo>
                      <a:pt x="29" y="64"/>
                      <a:pt x="33" y="65"/>
                      <a:pt x="36" y="66"/>
                    </a:cubicBezTo>
                    <a:cubicBezTo>
                      <a:pt x="35" y="75"/>
                      <a:pt x="33" y="85"/>
                      <a:pt x="31" y="91"/>
                    </a:cubicBezTo>
                    <a:cubicBezTo>
                      <a:pt x="17" y="123"/>
                      <a:pt x="17" y="123"/>
                      <a:pt x="17" y="123"/>
                    </a:cubicBezTo>
                    <a:cubicBezTo>
                      <a:pt x="32" y="131"/>
                      <a:pt x="32" y="131"/>
                      <a:pt x="32" y="131"/>
                    </a:cubicBezTo>
                    <a:cubicBezTo>
                      <a:pt x="37" y="119"/>
                      <a:pt x="46" y="107"/>
                      <a:pt x="51" y="88"/>
                    </a:cubicBezTo>
                    <a:cubicBezTo>
                      <a:pt x="52" y="83"/>
                      <a:pt x="53" y="78"/>
                      <a:pt x="54" y="74"/>
                    </a:cubicBezTo>
                    <a:cubicBezTo>
                      <a:pt x="75" y="75"/>
                      <a:pt x="75" y="75"/>
                      <a:pt x="75" y="75"/>
                    </a:cubicBezTo>
                    <a:cubicBezTo>
                      <a:pt x="73" y="79"/>
                      <a:pt x="73" y="79"/>
                      <a:pt x="73" y="79"/>
                    </a:cubicBezTo>
                    <a:cubicBezTo>
                      <a:pt x="70" y="96"/>
                      <a:pt x="70" y="96"/>
                      <a:pt x="70" y="96"/>
                    </a:cubicBezTo>
                    <a:cubicBezTo>
                      <a:pt x="86" y="100"/>
                      <a:pt x="86" y="100"/>
                      <a:pt x="86" y="100"/>
                    </a:cubicBezTo>
                    <a:cubicBezTo>
                      <a:pt x="88" y="95"/>
                      <a:pt x="90" y="88"/>
                      <a:pt x="92" y="80"/>
                    </a:cubicBezTo>
                    <a:cubicBezTo>
                      <a:pt x="95" y="69"/>
                      <a:pt x="95" y="69"/>
                      <a:pt x="95" y="69"/>
                    </a:cubicBezTo>
                    <a:cubicBezTo>
                      <a:pt x="86" y="57"/>
                      <a:pt x="86" y="57"/>
                      <a:pt x="86" y="57"/>
                    </a:cubicBezTo>
                    <a:cubicBezTo>
                      <a:pt x="86" y="57"/>
                      <a:pt x="86" y="57"/>
                      <a:pt x="86" y="57"/>
                    </a:cubicBezTo>
                    <a:cubicBezTo>
                      <a:pt x="85" y="57"/>
                      <a:pt x="85" y="57"/>
                      <a:pt x="85" y="57"/>
                    </a:cubicBezTo>
                    <a:cubicBezTo>
                      <a:pt x="84" y="57"/>
                      <a:pt x="84" y="57"/>
                      <a:pt x="84" y="57"/>
                    </a:cubicBezTo>
                    <a:cubicBezTo>
                      <a:pt x="81" y="56"/>
                      <a:pt x="81" y="56"/>
                      <a:pt x="81" y="56"/>
                    </a:cubicBezTo>
                    <a:cubicBezTo>
                      <a:pt x="76" y="56"/>
                      <a:pt x="76" y="56"/>
                      <a:pt x="76" y="56"/>
                    </a:cubicBezTo>
                    <a:cubicBezTo>
                      <a:pt x="72" y="56"/>
                      <a:pt x="69" y="56"/>
                      <a:pt x="66" y="55"/>
                    </a:cubicBezTo>
                    <a:cubicBezTo>
                      <a:pt x="69" y="46"/>
                      <a:pt x="72" y="36"/>
                      <a:pt x="74" y="27"/>
                    </a:cubicBezTo>
                    <a:cubicBezTo>
                      <a:pt x="78" y="33"/>
                      <a:pt x="78" y="33"/>
                      <a:pt x="78" y="33"/>
                    </a:cubicBezTo>
                    <a:cubicBezTo>
                      <a:pt x="83" y="39"/>
                      <a:pt x="83" y="39"/>
                      <a:pt x="83" y="39"/>
                    </a:cubicBezTo>
                    <a:cubicBezTo>
                      <a:pt x="84" y="40"/>
                      <a:pt x="84" y="40"/>
                      <a:pt x="84" y="40"/>
                    </a:cubicBezTo>
                    <a:cubicBezTo>
                      <a:pt x="91" y="45"/>
                      <a:pt x="91" y="45"/>
                      <a:pt x="91" y="45"/>
                    </a:cubicBezTo>
                    <a:cubicBezTo>
                      <a:pt x="91" y="45"/>
                      <a:pt x="91" y="45"/>
                      <a:pt x="91" y="45"/>
                    </a:cubicBezTo>
                    <a:cubicBezTo>
                      <a:pt x="91" y="45"/>
                      <a:pt x="91" y="45"/>
                      <a:pt x="91" y="45"/>
                    </a:cubicBezTo>
                    <a:cubicBezTo>
                      <a:pt x="92" y="45"/>
                      <a:pt x="92" y="45"/>
                      <a:pt x="92" y="45"/>
                    </a:cubicBezTo>
                    <a:cubicBezTo>
                      <a:pt x="95" y="45"/>
                      <a:pt x="95" y="45"/>
                      <a:pt x="95" y="45"/>
                    </a:cubicBezTo>
                    <a:cubicBezTo>
                      <a:pt x="126" y="45"/>
                      <a:pt x="126" y="45"/>
                      <a:pt x="126" y="45"/>
                    </a:cubicBezTo>
                    <a:cubicBezTo>
                      <a:pt x="126" y="39"/>
                      <a:pt x="126" y="34"/>
                      <a:pt x="126" y="28"/>
                    </a:cubicBezTo>
                    <a:cubicBezTo>
                      <a:pt x="95" y="29"/>
                      <a:pt x="95" y="29"/>
                      <a:pt x="95" y="29"/>
                    </a:cubicBezTo>
                    <a:cubicBezTo>
                      <a:pt x="94" y="29"/>
                      <a:pt x="94" y="29"/>
                      <a:pt x="94" y="29"/>
                    </a:cubicBezTo>
                    <a:cubicBezTo>
                      <a:pt x="91" y="24"/>
                      <a:pt x="91" y="24"/>
                      <a:pt x="91" y="24"/>
                    </a:cubicBezTo>
                    <a:cubicBezTo>
                      <a:pt x="81" y="12"/>
                      <a:pt x="81" y="12"/>
                      <a:pt x="81" y="12"/>
                    </a:cubicBezTo>
                    <a:cubicBezTo>
                      <a:pt x="80" y="10"/>
                      <a:pt x="78" y="9"/>
                      <a:pt x="75" y="9"/>
                    </a:cubicBezTo>
                    <a:cubicBezTo>
                      <a:pt x="75" y="8"/>
                      <a:pt x="75" y="8"/>
                      <a:pt x="74" y="8"/>
                    </a:cubicBezTo>
                    <a:cubicBezTo>
                      <a:pt x="76" y="14"/>
                      <a:pt x="76" y="14"/>
                      <a:pt x="76" y="14"/>
                    </a:cubicBezTo>
                    <a:cubicBezTo>
                      <a:pt x="71" y="16"/>
                      <a:pt x="71" y="16"/>
                      <a:pt x="71" y="16"/>
                    </a:cubicBezTo>
                    <a:cubicBezTo>
                      <a:pt x="71" y="21"/>
                      <a:pt x="71" y="21"/>
                      <a:pt x="71" y="21"/>
                    </a:cubicBezTo>
                    <a:cubicBezTo>
                      <a:pt x="61" y="37"/>
                      <a:pt x="61" y="37"/>
                      <a:pt x="61" y="37"/>
                    </a:cubicBezTo>
                    <a:cubicBezTo>
                      <a:pt x="68" y="12"/>
                      <a:pt x="68" y="12"/>
                      <a:pt x="68" y="12"/>
                    </a:cubicBezTo>
                    <a:cubicBezTo>
                      <a:pt x="69" y="11"/>
                      <a:pt x="69" y="11"/>
                      <a:pt x="69" y="11"/>
                    </a:cubicBezTo>
                    <a:cubicBezTo>
                      <a:pt x="70" y="6"/>
                      <a:pt x="70" y="6"/>
                      <a:pt x="70" y="6"/>
                    </a:cubicBezTo>
                    <a:cubicBezTo>
                      <a:pt x="68" y="5"/>
                      <a:pt x="68" y="5"/>
                      <a:pt x="68" y="5"/>
                    </a:cubicBezTo>
                    <a:cubicBezTo>
                      <a:pt x="65" y="10"/>
                      <a:pt x="65" y="10"/>
                      <a:pt x="65" y="10"/>
                    </a:cubicBezTo>
                    <a:cubicBezTo>
                      <a:pt x="65" y="11"/>
                      <a:pt x="65" y="11"/>
                      <a:pt x="65" y="11"/>
                    </a:cubicBezTo>
                    <a:cubicBezTo>
                      <a:pt x="57" y="35"/>
                      <a:pt x="57" y="35"/>
                      <a:pt x="57" y="35"/>
                    </a:cubicBezTo>
                    <a:cubicBezTo>
                      <a:pt x="58" y="17"/>
                      <a:pt x="58" y="17"/>
                      <a:pt x="58" y="17"/>
                    </a:cubicBezTo>
                    <a:cubicBezTo>
                      <a:pt x="61" y="12"/>
                      <a:pt x="61" y="12"/>
                      <a:pt x="61" y="12"/>
                    </a:cubicBezTo>
                    <a:cubicBezTo>
                      <a:pt x="59" y="8"/>
                      <a:pt x="59" y="8"/>
                      <a:pt x="59" y="8"/>
                    </a:cubicBezTo>
                    <a:cubicBezTo>
                      <a:pt x="63" y="4"/>
                      <a:pt x="63" y="4"/>
                      <a:pt x="63" y="4"/>
                    </a:cubicBezTo>
                    <a:cubicBezTo>
                      <a:pt x="60" y="3"/>
                      <a:pt x="56" y="2"/>
                      <a:pt x="53" y="1"/>
                    </a:cubicBezTo>
                    <a:cubicBezTo>
                      <a:pt x="48" y="0"/>
                      <a:pt x="47" y="0"/>
                      <a:pt x="44" y="1"/>
                    </a:cubicBezTo>
                    <a:cubicBezTo>
                      <a:pt x="18" y="19"/>
                      <a:pt x="18" y="19"/>
                      <a:pt x="18" y="19"/>
                    </a:cubicBezTo>
                    <a:cubicBezTo>
                      <a:pt x="7" y="34"/>
                      <a:pt x="6" y="39"/>
                      <a:pt x="0" y="49"/>
                    </a:cubicBezTo>
                    <a:cubicBezTo>
                      <a:pt x="5" y="52"/>
                      <a:pt x="10" y="55"/>
                      <a:pt x="15" y="57"/>
                    </a:cubicBezTo>
                    <a:cubicBezTo>
                      <a:pt x="19" y="49"/>
                      <a:pt x="27" y="35"/>
                      <a:pt x="27" y="32"/>
                    </a:cubicBezTo>
                    <a:close/>
                  </a:path>
                </a:pathLst>
              </a:custGeom>
              <a:solidFill>
                <a:srgbClr val="FFFFFF"/>
              </a:solidFill>
              <a:ln w="9525">
                <a:solidFill>
                  <a:srgbClr val="777777">
                    <a:lumMod val="20000"/>
                    <a:lumOff val="80000"/>
                  </a:srgbClr>
                </a:solidFill>
                <a:round/>
                <a:headEnd/>
                <a:tailEnd/>
              </a:ln>
              <a:extLst/>
            </p:spPr>
            <p:txBody>
              <a:bodyPr vert="horz" wrap="square" lIns="91440" tIns="45720" rIns="91440" bIns="45720" numCol="1" anchor="t" anchorCtr="0" compatLnSpc="1">
                <a:prstTxWarp prst="textNoShape">
                  <a:avLst/>
                </a:prstTxWarp>
              </a:bodyPr>
              <a:lstStyle/>
              <a:p>
                <a:pPr defTabSz="914583">
                  <a:defRPr/>
                </a:pPr>
                <a:endParaRPr lang="zh-CN" altLang="en-US" sz="1800" kern="0">
                  <a:solidFill>
                    <a:srgbClr val="FFFFFF"/>
                  </a:solidFill>
                  <a:latin typeface="微软雅黑" panose="020B0503020204020204" pitchFamily="34" charset="-122"/>
                  <a:ea typeface="微软雅黑" panose="020B0503020204020204" pitchFamily="34" charset="-122"/>
                </a:endParaRPr>
              </a:p>
            </p:txBody>
          </p:sp>
          <p:sp>
            <p:nvSpPr>
              <p:cNvPr id="12" name="Freeform 357"/>
              <p:cNvSpPr>
                <a:spLocks noEditPoints="1"/>
              </p:cNvSpPr>
              <p:nvPr/>
            </p:nvSpPr>
            <p:spPr bwMode="auto">
              <a:xfrm>
                <a:off x="5710238" y="3370263"/>
                <a:ext cx="169863" cy="155575"/>
              </a:xfrm>
              <a:custGeom>
                <a:avLst/>
                <a:gdLst>
                  <a:gd name="T0" fmla="*/ 5 w 45"/>
                  <a:gd name="T1" fmla="*/ 33 h 41"/>
                  <a:gd name="T2" fmla="*/ 7 w 45"/>
                  <a:gd name="T3" fmla="*/ 32 h 41"/>
                  <a:gd name="T4" fmla="*/ 7 w 45"/>
                  <a:gd name="T5" fmla="*/ 32 h 41"/>
                  <a:gd name="T6" fmla="*/ 29 w 45"/>
                  <a:gd name="T7" fmla="*/ 39 h 41"/>
                  <a:gd name="T8" fmla="*/ 29 w 45"/>
                  <a:gd name="T9" fmla="*/ 39 h 41"/>
                  <a:gd name="T10" fmla="*/ 30 w 45"/>
                  <a:gd name="T11" fmla="*/ 41 h 41"/>
                  <a:gd name="T12" fmla="*/ 32 w 45"/>
                  <a:gd name="T13" fmla="*/ 41 h 41"/>
                  <a:gd name="T14" fmla="*/ 33 w 45"/>
                  <a:gd name="T15" fmla="*/ 40 h 41"/>
                  <a:gd name="T16" fmla="*/ 33 w 45"/>
                  <a:gd name="T17" fmla="*/ 40 h 41"/>
                  <a:gd name="T18" fmla="*/ 38 w 45"/>
                  <a:gd name="T19" fmla="*/ 37 h 41"/>
                  <a:gd name="T20" fmla="*/ 44 w 45"/>
                  <a:gd name="T21" fmla="*/ 18 h 41"/>
                  <a:gd name="T22" fmla="*/ 41 w 45"/>
                  <a:gd name="T23" fmla="*/ 13 h 41"/>
                  <a:gd name="T24" fmla="*/ 36 w 45"/>
                  <a:gd name="T25" fmla="*/ 11 h 41"/>
                  <a:gd name="T26" fmla="*/ 36 w 45"/>
                  <a:gd name="T27" fmla="*/ 11 h 41"/>
                  <a:gd name="T28" fmla="*/ 32 w 45"/>
                  <a:gd name="T29" fmla="*/ 4 h 41"/>
                  <a:gd name="T30" fmla="*/ 25 w 45"/>
                  <a:gd name="T31" fmla="*/ 1 h 41"/>
                  <a:gd name="T32" fmla="*/ 17 w 45"/>
                  <a:gd name="T33" fmla="*/ 5 h 41"/>
                  <a:gd name="T34" fmla="*/ 17 w 45"/>
                  <a:gd name="T35" fmla="*/ 6 h 41"/>
                  <a:gd name="T36" fmla="*/ 12 w 45"/>
                  <a:gd name="T37" fmla="*/ 4 h 41"/>
                  <a:gd name="T38" fmla="*/ 7 w 45"/>
                  <a:gd name="T39" fmla="*/ 7 h 41"/>
                  <a:gd name="T40" fmla="*/ 1 w 45"/>
                  <a:gd name="T41" fmla="*/ 25 h 41"/>
                  <a:gd name="T42" fmla="*/ 3 w 45"/>
                  <a:gd name="T43" fmla="*/ 30 h 41"/>
                  <a:gd name="T44" fmla="*/ 3 w 45"/>
                  <a:gd name="T45" fmla="*/ 31 h 41"/>
                  <a:gd name="T46" fmla="*/ 3 w 45"/>
                  <a:gd name="T47" fmla="*/ 32 h 41"/>
                  <a:gd name="T48" fmla="*/ 5 w 45"/>
                  <a:gd name="T49" fmla="*/ 33 h 41"/>
                  <a:gd name="T50" fmla="*/ 20 w 45"/>
                  <a:gd name="T51" fmla="*/ 6 h 41"/>
                  <a:gd name="T52" fmla="*/ 24 w 45"/>
                  <a:gd name="T53" fmla="*/ 4 h 41"/>
                  <a:gd name="T54" fmla="*/ 31 w 45"/>
                  <a:gd name="T55" fmla="*/ 7 h 41"/>
                  <a:gd name="T56" fmla="*/ 33 w 45"/>
                  <a:gd name="T57" fmla="*/ 10 h 41"/>
                  <a:gd name="T58" fmla="*/ 33 w 45"/>
                  <a:gd name="T59" fmla="*/ 10 h 41"/>
                  <a:gd name="T60" fmla="*/ 20 w 45"/>
                  <a:gd name="T61" fmla="*/ 6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5" h="41">
                    <a:moveTo>
                      <a:pt x="5" y="33"/>
                    </a:moveTo>
                    <a:cubicBezTo>
                      <a:pt x="6" y="33"/>
                      <a:pt x="7" y="33"/>
                      <a:pt x="7" y="32"/>
                    </a:cubicBezTo>
                    <a:cubicBezTo>
                      <a:pt x="7" y="32"/>
                      <a:pt x="7" y="32"/>
                      <a:pt x="7" y="32"/>
                    </a:cubicBezTo>
                    <a:cubicBezTo>
                      <a:pt x="29" y="39"/>
                      <a:pt x="29" y="39"/>
                      <a:pt x="29" y="39"/>
                    </a:cubicBezTo>
                    <a:cubicBezTo>
                      <a:pt x="29" y="39"/>
                      <a:pt x="29" y="39"/>
                      <a:pt x="29" y="39"/>
                    </a:cubicBezTo>
                    <a:cubicBezTo>
                      <a:pt x="29" y="40"/>
                      <a:pt x="29" y="40"/>
                      <a:pt x="30" y="41"/>
                    </a:cubicBezTo>
                    <a:cubicBezTo>
                      <a:pt x="32" y="41"/>
                      <a:pt x="32" y="41"/>
                      <a:pt x="32" y="41"/>
                    </a:cubicBezTo>
                    <a:cubicBezTo>
                      <a:pt x="32" y="41"/>
                      <a:pt x="33" y="41"/>
                      <a:pt x="33" y="40"/>
                    </a:cubicBezTo>
                    <a:cubicBezTo>
                      <a:pt x="33" y="40"/>
                      <a:pt x="33" y="40"/>
                      <a:pt x="33" y="40"/>
                    </a:cubicBezTo>
                    <a:cubicBezTo>
                      <a:pt x="35" y="40"/>
                      <a:pt x="37" y="39"/>
                      <a:pt x="38" y="37"/>
                    </a:cubicBezTo>
                    <a:cubicBezTo>
                      <a:pt x="44" y="18"/>
                      <a:pt x="44" y="18"/>
                      <a:pt x="44" y="18"/>
                    </a:cubicBezTo>
                    <a:cubicBezTo>
                      <a:pt x="45" y="16"/>
                      <a:pt x="43" y="14"/>
                      <a:pt x="41" y="13"/>
                    </a:cubicBezTo>
                    <a:cubicBezTo>
                      <a:pt x="36" y="11"/>
                      <a:pt x="36" y="11"/>
                      <a:pt x="36" y="11"/>
                    </a:cubicBezTo>
                    <a:cubicBezTo>
                      <a:pt x="36" y="11"/>
                      <a:pt x="36" y="11"/>
                      <a:pt x="36" y="11"/>
                    </a:cubicBezTo>
                    <a:cubicBezTo>
                      <a:pt x="37" y="8"/>
                      <a:pt x="35" y="4"/>
                      <a:pt x="32" y="4"/>
                    </a:cubicBezTo>
                    <a:cubicBezTo>
                      <a:pt x="25" y="1"/>
                      <a:pt x="25" y="1"/>
                      <a:pt x="25" y="1"/>
                    </a:cubicBezTo>
                    <a:cubicBezTo>
                      <a:pt x="22" y="0"/>
                      <a:pt x="18" y="2"/>
                      <a:pt x="17" y="5"/>
                    </a:cubicBezTo>
                    <a:cubicBezTo>
                      <a:pt x="17" y="6"/>
                      <a:pt x="17" y="6"/>
                      <a:pt x="17" y="6"/>
                    </a:cubicBezTo>
                    <a:cubicBezTo>
                      <a:pt x="12" y="4"/>
                      <a:pt x="12" y="4"/>
                      <a:pt x="12" y="4"/>
                    </a:cubicBezTo>
                    <a:cubicBezTo>
                      <a:pt x="10" y="3"/>
                      <a:pt x="7" y="4"/>
                      <a:pt x="7" y="7"/>
                    </a:cubicBezTo>
                    <a:cubicBezTo>
                      <a:pt x="1" y="25"/>
                      <a:pt x="1" y="25"/>
                      <a:pt x="1" y="25"/>
                    </a:cubicBezTo>
                    <a:cubicBezTo>
                      <a:pt x="0" y="27"/>
                      <a:pt x="1" y="30"/>
                      <a:pt x="3" y="30"/>
                    </a:cubicBezTo>
                    <a:cubicBezTo>
                      <a:pt x="3" y="31"/>
                      <a:pt x="3" y="31"/>
                      <a:pt x="3" y="31"/>
                    </a:cubicBezTo>
                    <a:cubicBezTo>
                      <a:pt x="2" y="31"/>
                      <a:pt x="3" y="32"/>
                      <a:pt x="3" y="32"/>
                    </a:cubicBezTo>
                    <a:lnTo>
                      <a:pt x="5" y="33"/>
                    </a:lnTo>
                    <a:close/>
                    <a:moveTo>
                      <a:pt x="20" y="6"/>
                    </a:moveTo>
                    <a:cubicBezTo>
                      <a:pt x="21" y="4"/>
                      <a:pt x="22" y="4"/>
                      <a:pt x="24" y="4"/>
                    </a:cubicBezTo>
                    <a:cubicBezTo>
                      <a:pt x="31" y="7"/>
                      <a:pt x="31" y="7"/>
                      <a:pt x="31" y="7"/>
                    </a:cubicBezTo>
                    <a:cubicBezTo>
                      <a:pt x="33" y="7"/>
                      <a:pt x="33" y="8"/>
                      <a:pt x="33" y="10"/>
                    </a:cubicBezTo>
                    <a:cubicBezTo>
                      <a:pt x="33" y="10"/>
                      <a:pt x="33" y="10"/>
                      <a:pt x="33" y="10"/>
                    </a:cubicBezTo>
                    <a:cubicBezTo>
                      <a:pt x="20" y="6"/>
                      <a:pt x="20" y="6"/>
                      <a:pt x="20" y="6"/>
                    </a:cubicBezTo>
                    <a:close/>
                  </a:path>
                </a:pathLst>
              </a:custGeom>
              <a:solidFill>
                <a:srgbClr val="FFFFFF"/>
              </a:solidFill>
              <a:ln w="9525">
                <a:solidFill>
                  <a:srgbClr val="777777">
                    <a:lumMod val="20000"/>
                    <a:lumOff val="80000"/>
                  </a:srgbClr>
                </a:solidFill>
                <a:round/>
                <a:headEnd/>
                <a:tailEnd/>
              </a:ln>
              <a:extLst/>
            </p:spPr>
            <p:txBody>
              <a:bodyPr vert="horz" wrap="square" lIns="91440" tIns="45720" rIns="91440" bIns="45720" numCol="1" anchor="t" anchorCtr="0" compatLnSpc="1">
                <a:prstTxWarp prst="textNoShape">
                  <a:avLst/>
                </a:prstTxWarp>
              </a:bodyPr>
              <a:lstStyle/>
              <a:p>
                <a:pPr defTabSz="914583">
                  <a:defRPr/>
                </a:pPr>
                <a:endParaRPr lang="zh-CN" altLang="en-US" sz="1800" kern="0">
                  <a:solidFill>
                    <a:srgbClr val="FFFFFF"/>
                  </a:solidFill>
                  <a:latin typeface="微软雅黑" panose="020B0503020204020204" pitchFamily="34" charset="-122"/>
                  <a:ea typeface="微软雅黑" panose="020B0503020204020204" pitchFamily="34" charset="-122"/>
                </a:endParaRPr>
              </a:p>
            </p:txBody>
          </p:sp>
          <p:sp>
            <p:nvSpPr>
              <p:cNvPr id="13" name="Freeform 358"/>
              <p:cNvSpPr>
                <a:spLocks/>
              </p:cNvSpPr>
              <p:nvPr/>
            </p:nvSpPr>
            <p:spPr bwMode="auto">
              <a:xfrm>
                <a:off x="5721351" y="3340100"/>
                <a:ext cx="760413" cy="463550"/>
              </a:xfrm>
              <a:custGeom>
                <a:avLst/>
                <a:gdLst>
                  <a:gd name="T0" fmla="*/ 479 w 479"/>
                  <a:gd name="T1" fmla="*/ 0 h 292"/>
                  <a:gd name="T2" fmla="*/ 395 w 479"/>
                  <a:gd name="T3" fmla="*/ 33 h 292"/>
                  <a:gd name="T4" fmla="*/ 412 w 479"/>
                  <a:gd name="T5" fmla="*/ 45 h 292"/>
                  <a:gd name="T6" fmla="*/ 307 w 479"/>
                  <a:gd name="T7" fmla="*/ 158 h 292"/>
                  <a:gd name="T8" fmla="*/ 213 w 479"/>
                  <a:gd name="T9" fmla="*/ 148 h 292"/>
                  <a:gd name="T10" fmla="*/ 139 w 479"/>
                  <a:gd name="T11" fmla="*/ 225 h 292"/>
                  <a:gd name="T12" fmla="*/ 62 w 479"/>
                  <a:gd name="T13" fmla="*/ 187 h 292"/>
                  <a:gd name="T14" fmla="*/ 0 w 479"/>
                  <a:gd name="T15" fmla="*/ 266 h 292"/>
                  <a:gd name="T16" fmla="*/ 33 w 479"/>
                  <a:gd name="T17" fmla="*/ 292 h 292"/>
                  <a:gd name="T18" fmla="*/ 74 w 479"/>
                  <a:gd name="T19" fmla="*/ 242 h 292"/>
                  <a:gd name="T20" fmla="*/ 148 w 479"/>
                  <a:gd name="T21" fmla="*/ 278 h 292"/>
                  <a:gd name="T22" fmla="*/ 230 w 479"/>
                  <a:gd name="T23" fmla="*/ 194 h 292"/>
                  <a:gd name="T24" fmla="*/ 323 w 479"/>
                  <a:gd name="T25" fmla="*/ 204 h 292"/>
                  <a:gd name="T26" fmla="*/ 448 w 479"/>
                  <a:gd name="T27" fmla="*/ 72 h 292"/>
                  <a:gd name="T28" fmla="*/ 472 w 479"/>
                  <a:gd name="T29" fmla="*/ 88 h 292"/>
                  <a:gd name="T30" fmla="*/ 479 w 479"/>
                  <a:gd name="T31" fmla="*/ 0 h 2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79" h="292">
                    <a:moveTo>
                      <a:pt x="479" y="0"/>
                    </a:moveTo>
                    <a:lnTo>
                      <a:pt x="395" y="33"/>
                    </a:lnTo>
                    <a:lnTo>
                      <a:pt x="412" y="45"/>
                    </a:lnTo>
                    <a:lnTo>
                      <a:pt x="307" y="158"/>
                    </a:lnTo>
                    <a:lnTo>
                      <a:pt x="213" y="148"/>
                    </a:lnTo>
                    <a:lnTo>
                      <a:pt x="139" y="225"/>
                    </a:lnTo>
                    <a:lnTo>
                      <a:pt x="62" y="187"/>
                    </a:lnTo>
                    <a:lnTo>
                      <a:pt x="0" y="266"/>
                    </a:lnTo>
                    <a:lnTo>
                      <a:pt x="33" y="292"/>
                    </a:lnTo>
                    <a:lnTo>
                      <a:pt x="74" y="242"/>
                    </a:lnTo>
                    <a:lnTo>
                      <a:pt x="148" y="278"/>
                    </a:lnTo>
                    <a:lnTo>
                      <a:pt x="230" y="194"/>
                    </a:lnTo>
                    <a:lnTo>
                      <a:pt x="323" y="204"/>
                    </a:lnTo>
                    <a:lnTo>
                      <a:pt x="448" y="72"/>
                    </a:lnTo>
                    <a:lnTo>
                      <a:pt x="472" y="88"/>
                    </a:lnTo>
                    <a:lnTo>
                      <a:pt x="479" y="0"/>
                    </a:lnTo>
                    <a:close/>
                  </a:path>
                </a:pathLst>
              </a:custGeom>
              <a:solidFill>
                <a:srgbClr val="FFFFFF"/>
              </a:solidFill>
              <a:ln w="9525">
                <a:solidFill>
                  <a:srgbClr val="777777">
                    <a:lumMod val="20000"/>
                    <a:lumOff val="80000"/>
                  </a:srgbClr>
                </a:solidFill>
                <a:round/>
                <a:headEnd/>
                <a:tailEnd/>
              </a:ln>
              <a:extLst/>
            </p:spPr>
            <p:txBody>
              <a:bodyPr vert="horz" wrap="square" lIns="91440" tIns="45720" rIns="91440" bIns="45720" numCol="1" anchor="t" anchorCtr="0" compatLnSpc="1">
                <a:prstTxWarp prst="textNoShape">
                  <a:avLst/>
                </a:prstTxWarp>
              </a:bodyPr>
              <a:lstStyle/>
              <a:p>
                <a:pPr defTabSz="914583">
                  <a:defRPr/>
                </a:pPr>
                <a:endParaRPr lang="zh-CN" altLang="en-US" sz="1800" kern="0">
                  <a:solidFill>
                    <a:srgbClr val="FFFFFF"/>
                  </a:solidFill>
                  <a:latin typeface="微软雅黑" panose="020B0503020204020204" pitchFamily="34" charset="-122"/>
                  <a:ea typeface="微软雅黑" panose="020B0503020204020204" pitchFamily="34" charset="-122"/>
                </a:endParaRPr>
              </a:p>
            </p:txBody>
          </p:sp>
        </p:grpSp>
      </p:grpSp>
      <p:sp>
        <p:nvSpPr>
          <p:cNvPr id="14" name="Freeform 18">
            <a:hlinkClick r:id="rId2"/>
          </p:cNvPr>
          <p:cNvSpPr>
            <a:spLocks noEditPoints="1"/>
          </p:cNvSpPr>
          <p:nvPr/>
        </p:nvSpPr>
        <p:spPr bwMode="auto">
          <a:xfrm>
            <a:off x="1143284" y="2497057"/>
            <a:ext cx="404599" cy="411488"/>
          </a:xfrm>
          <a:custGeom>
            <a:avLst/>
            <a:gdLst>
              <a:gd name="T0" fmla="*/ 60 w 120"/>
              <a:gd name="T1" fmla="*/ 62 h 122"/>
              <a:gd name="T2" fmla="*/ 91 w 120"/>
              <a:gd name="T3" fmla="*/ 31 h 122"/>
              <a:gd name="T4" fmla="*/ 60 w 120"/>
              <a:gd name="T5" fmla="*/ 0 h 122"/>
              <a:gd name="T6" fmla="*/ 29 w 120"/>
              <a:gd name="T7" fmla="*/ 31 h 122"/>
              <a:gd name="T8" fmla="*/ 60 w 120"/>
              <a:gd name="T9" fmla="*/ 62 h 122"/>
              <a:gd name="T10" fmla="*/ 75 w 120"/>
              <a:gd name="T11" fmla="*/ 64 h 122"/>
              <a:gd name="T12" fmla="*/ 60 w 120"/>
              <a:gd name="T13" fmla="*/ 83 h 122"/>
              <a:gd name="T14" fmla="*/ 44 w 120"/>
              <a:gd name="T15" fmla="*/ 64 h 122"/>
              <a:gd name="T16" fmla="*/ 0 w 120"/>
              <a:gd name="T17" fmla="*/ 122 h 122"/>
              <a:gd name="T18" fmla="*/ 59 w 120"/>
              <a:gd name="T19" fmla="*/ 122 h 122"/>
              <a:gd name="T20" fmla="*/ 60 w 120"/>
              <a:gd name="T21" fmla="*/ 122 h 122"/>
              <a:gd name="T22" fmla="*/ 120 w 120"/>
              <a:gd name="T23" fmla="*/ 122 h 122"/>
              <a:gd name="T24" fmla="*/ 75 w 120"/>
              <a:gd name="T25" fmla="*/ 64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0" h="122">
                <a:moveTo>
                  <a:pt x="60" y="62"/>
                </a:moveTo>
                <a:cubicBezTo>
                  <a:pt x="77" y="62"/>
                  <a:pt x="91" y="48"/>
                  <a:pt x="91" y="31"/>
                </a:cubicBezTo>
                <a:cubicBezTo>
                  <a:pt x="91" y="13"/>
                  <a:pt x="77" y="0"/>
                  <a:pt x="60" y="0"/>
                </a:cubicBezTo>
                <a:cubicBezTo>
                  <a:pt x="43" y="0"/>
                  <a:pt x="29" y="13"/>
                  <a:pt x="29" y="31"/>
                </a:cubicBezTo>
                <a:cubicBezTo>
                  <a:pt x="29" y="48"/>
                  <a:pt x="43" y="62"/>
                  <a:pt x="60" y="62"/>
                </a:cubicBezTo>
                <a:moveTo>
                  <a:pt x="75" y="64"/>
                </a:moveTo>
                <a:cubicBezTo>
                  <a:pt x="60" y="83"/>
                  <a:pt x="60" y="83"/>
                  <a:pt x="60" y="83"/>
                </a:cubicBezTo>
                <a:cubicBezTo>
                  <a:pt x="44" y="64"/>
                  <a:pt x="44" y="64"/>
                  <a:pt x="44" y="64"/>
                </a:cubicBezTo>
                <a:cubicBezTo>
                  <a:pt x="44" y="64"/>
                  <a:pt x="10" y="63"/>
                  <a:pt x="0" y="122"/>
                </a:cubicBezTo>
                <a:cubicBezTo>
                  <a:pt x="59" y="122"/>
                  <a:pt x="59" y="122"/>
                  <a:pt x="59" y="122"/>
                </a:cubicBezTo>
                <a:cubicBezTo>
                  <a:pt x="60" y="122"/>
                  <a:pt x="60" y="122"/>
                  <a:pt x="60" y="122"/>
                </a:cubicBezTo>
                <a:cubicBezTo>
                  <a:pt x="120" y="122"/>
                  <a:pt x="120" y="122"/>
                  <a:pt x="120" y="122"/>
                </a:cubicBezTo>
                <a:cubicBezTo>
                  <a:pt x="110" y="63"/>
                  <a:pt x="75" y="64"/>
                  <a:pt x="75" y="64"/>
                </a:cubicBezTo>
              </a:path>
            </a:pathLst>
          </a:custGeom>
          <a:solidFill>
            <a:srgbClr val="FFFFFF"/>
          </a:solidFill>
          <a:ln>
            <a:noFill/>
          </a:ln>
        </p:spPr>
        <p:txBody>
          <a:bodyPr vert="horz" wrap="square" lIns="68594" tIns="34297" rIns="68594" bIns="34297" numCol="1" anchor="t" anchorCtr="0" compatLnSpc="1">
            <a:prstTxWarp prst="textNoShape">
              <a:avLst/>
            </a:prstTxWarp>
          </a:bodyPr>
          <a:lstStyle/>
          <a:p>
            <a:pPr defTabSz="685937">
              <a:defRPr/>
            </a:pPr>
            <a:endParaRPr lang="zh-CN" altLang="en-US" sz="1100" kern="0">
              <a:solidFill>
                <a:prstClr val="black"/>
              </a:solidFill>
              <a:latin typeface="微软雅黑" panose="020B0503020204020204" pitchFamily="34" charset="-122"/>
              <a:ea typeface="微软雅黑" panose="020B0503020204020204" pitchFamily="34" charset="-122"/>
            </a:endParaRPr>
          </a:p>
        </p:txBody>
      </p:sp>
      <p:sp>
        <p:nvSpPr>
          <p:cNvPr id="15" name="Freeform 18">
            <a:hlinkClick r:id="rId2"/>
          </p:cNvPr>
          <p:cNvSpPr>
            <a:spLocks noEditPoints="1"/>
          </p:cNvSpPr>
          <p:nvPr/>
        </p:nvSpPr>
        <p:spPr bwMode="auto">
          <a:xfrm>
            <a:off x="1575773" y="2497057"/>
            <a:ext cx="404599" cy="411488"/>
          </a:xfrm>
          <a:custGeom>
            <a:avLst/>
            <a:gdLst>
              <a:gd name="T0" fmla="*/ 60 w 120"/>
              <a:gd name="T1" fmla="*/ 62 h 122"/>
              <a:gd name="T2" fmla="*/ 91 w 120"/>
              <a:gd name="T3" fmla="*/ 31 h 122"/>
              <a:gd name="T4" fmla="*/ 60 w 120"/>
              <a:gd name="T5" fmla="*/ 0 h 122"/>
              <a:gd name="T6" fmla="*/ 29 w 120"/>
              <a:gd name="T7" fmla="*/ 31 h 122"/>
              <a:gd name="T8" fmla="*/ 60 w 120"/>
              <a:gd name="T9" fmla="*/ 62 h 122"/>
              <a:gd name="T10" fmla="*/ 75 w 120"/>
              <a:gd name="T11" fmla="*/ 64 h 122"/>
              <a:gd name="T12" fmla="*/ 60 w 120"/>
              <a:gd name="T13" fmla="*/ 83 h 122"/>
              <a:gd name="T14" fmla="*/ 44 w 120"/>
              <a:gd name="T15" fmla="*/ 64 h 122"/>
              <a:gd name="T16" fmla="*/ 0 w 120"/>
              <a:gd name="T17" fmla="*/ 122 h 122"/>
              <a:gd name="T18" fmla="*/ 59 w 120"/>
              <a:gd name="T19" fmla="*/ 122 h 122"/>
              <a:gd name="T20" fmla="*/ 60 w 120"/>
              <a:gd name="T21" fmla="*/ 122 h 122"/>
              <a:gd name="T22" fmla="*/ 120 w 120"/>
              <a:gd name="T23" fmla="*/ 122 h 122"/>
              <a:gd name="T24" fmla="*/ 75 w 120"/>
              <a:gd name="T25" fmla="*/ 64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0" h="122">
                <a:moveTo>
                  <a:pt x="60" y="62"/>
                </a:moveTo>
                <a:cubicBezTo>
                  <a:pt x="77" y="62"/>
                  <a:pt x="91" y="48"/>
                  <a:pt x="91" y="31"/>
                </a:cubicBezTo>
                <a:cubicBezTo>
                  <a:pt x="91" y="13"/>
                  <a:pt x="77" y="0"/>
                  <a:pt x="60" y="0"/>
                </a:cubicBezTo>
                <a:cubicBezTo>
                  <a:pt x="43" y="0"/>
                  <a:pt x="29" y="13"/>
                  <a:pt x="29" y="31"/>
                </a:cubicBezTo>
                <a:cubicBezTo>
                  <a:pt x="29" y="48"/>
                  <a:pt x="43" y="62"/>
                  <a:pt x="60" y="62"/>
                </a:cubicBezTo>
                <a:moveTo>
                  <a:pt x="75" y="64"/>
                </a:moveTo>
                <a:cubicBezTo>
                  <a:pt x="60" y="83"/>
                  <a:pt x="60" y="83"/>
                  <a:pt x="60" y="83"/>
                </a:cubicBezTo>
                <a:cubicBezTo>
                  <a:pt x="44" y="64"/>
                  <a:pt x="44" y="64"/>
                  <a:pt x="44" y="64"/>
                </a:cubicBezTo>
                <a:cubicBezTo>
                  <a:pt x="44" y="64"/>
                  <a:pt x="10" y="63"/>
                  <a:pt x="0" y="122"/>
                </a:cubicBezTo>
                <a:cubicBezTo>
                  <a:pt x="59" y="122"/>
                  <a:pt x="59" y="122"/>
                  <a:pt x="59" y="122"/>
                </a:cubicBezTo>
                <a:cubicBezTo>
                  <a:pt x="60" y="122"/>
                  <a:pt x="60" y="122"/>
                  <a:pt x="60" y="122"/>
                </a:cubicBezTo>
                <a:cubicBezTo>
                  <a:pt x="120" y="122"/>
                  <a:pt x="120" y="122"/>
                  <a:pt x="120" y="122"/>
                </a:cubicBezTo>
                <a:cubicBezTo>
                  <a:pt x="110" y="63"/>
                  <a:pt x="75" y="64"/>
                  <a:pt x="75" y="64"/>
                </a:cubicBezTo>
              </a:path>
            </a:pathLst>
          </a:custGeom>
          <a:solidFill>
            <a:srgbClr val="FFFFFF"/>
          </a:solidFill>
          <a:ln>
            <a:noFill/>
          </a:ln>
        </p:spPr>
        <p:txBody>
          <a:bodyPr vert="horz" wrap="square" lIns="68594" tIns="34297" rIns="68594" bIns="34297" numCol="1" anchor="t" anchorCtr="0" compatLnSpc="1">
            <a:prstTxWarp prst="textNoShape">
              <a:avLst/>
            </a:prstTxWarp>
          </a:bodyPr>
          <a:lstStyle/>
          <a:p>
            <a:pPr defTabSz="685937">
              <a:defRPr/>
            </a:pPr>
            <a:endParaRPr lang="zh-CN" altLang="en-US" sz="1100" kern="0">
              <a:solidFill>
                <a:prstClr val="black"/>
              </a:solidFill>
              <a:latin typeface="微软雅黑" panose="020B0503020204020204" pitchFamily="34" charset="-122"/>
              <a:ea typeface="微软雅黑" panose="020B0503020204020204" pitchFamily="34" charset="-122"/>
            </a:endParaRPr>
          </a:p>
        </p:txBody>
      </p:sp>
      <p:sp>
        <p:nvSpPr>
          <p:cNvPr id="16" name="Freeform 18">
            <a:hlinkClick r:id="rId2"/>
          </p:cNvPr>
          <p:cNvSpPr>
            <a:spLocks noEditPoints="1"/>
          </p:cNvSpPr>
          <p:nvPr/>
        </p:nvSpPr>
        <p:spPr bwMode="auto">
          <a:xfrm>
            <a:off x="1980372" y="2497057"/>
            <a:ext cx="404599" cy="411488"/>
          </a:xfrm>
          <a:custGeom>
            <a:avLst/>
            <a:gdLst>
              <a:gd name="T0" fmla="*/ 60 w 120"/>
              <a:gd name="T1" fmla="*/ 62 h 122"/>
              <a:gd name="T2" fmla="*/ 91 w 120"/>
              <a:gd name="T3" fmla="*/ 31 h 122"/>
              <a:gd name="T4" fmla="*/ 60 w 120"/>
              <a:gd name="T5" fmla="*/ 0 h 122"/>
              <a:gd name="T6" fmla="*/ 29 w 120"/>
              <a:gd name="T7" fmla="*/ 31 h 122"/>
              <a:gd name="T8" fmla="*/ 60 w 120"/>
              <a:gd name="T9" fmla="*/ 62 h 122"/>
              <a:gd name="T10" fmla="*/ 75 w 120"/>
              <a:gd name="T11" fmla="*/ 64 h 122"/>
              <a:gd name="T12" fmla="*/ 60 w 120"/>
              <a:gd name="T13" fmla="*/ 83 h 122"/>
              <a:gd name="T14" fmla="*/ 44 w 120"/>
              <a:gd name="T15" fmla="*/ 64 h 122"/>
              <a:gd name="T16" fmla="*/ 0 w 120"/>
              <a:gd name="T17" fmla="*/ 122 h 122"/>
              <a:gd name="T18" fmla="*/ 59 w 120"/>
              <a:gd name="T19" fmla="*/ 122 h 122"/>
              <a:gd name="T20" fmla="*/ 60 w 120"/>
              <a:gd name="T21" fmla="*/ 122 h 122"/>
              <a:gd name="T22" fmla="*/ 120 w 120"/>
              <a:gd name="T23" fmla="*/ 122 h 122"/>
              <a:gd name="T24" fmla="*/ 75 w 120"/>
              <a:gd name="T25" fmla="*/ 64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0" h="122">
                <a:moveTo>
                  <a:pt x="60" y="62"/>
                </a:moveTo>
                <a:cubicBezTo>
                  <a:pt x="77" y="62"/>
                  <a:pt x="91" y="48"/>
                  <a:pt x="91" y="31"/>
                </a:cubicBezTo>
                <a:cubicBezTo>
                  <a:pt x="91" y="13"/>
                  <a:pt x="77" y="0"/>
                  <a:pt x="60" y="0"/>
                </a:cubicBezTo>
                <a:cubicBezTo>
                  <a:pt x="43" y="0"/>
                  <a:pt x="29" y="13"/>
                  <a:pt x="29" y="31"/>
                </a:cubicBezTo>
                <a:cubicBezTo>
                  <a:pt x="29" y="48"/>
                  <a:pt x="43" y="62"/>
                  <a:pt x="60" y="62"/>
                </a:cubicBezTo>
                <a:moveTo>
                  <a:pt x="75" y="64"/>
                </a:moveTo>
                <a:cubicBezTo>
                  <a:pt x="60" y="83"/>
                  <a:pt x="60" y="83"/>
                  <a:pt x="60" y="83"/>
                </a:cubicBezTo>
                <a:cubicBezTo>
                  <a:pt x="44" y="64"/>
                  <a:pt x="44" y="64"/>
                  <a:pt x="44" y="64"/>
                </a:cubicBezTo>
                <a:cubicBezTo>
                  <a:pt x="44" y="64"/>
                  <a:pt x="10" y="63"/>
                  <a:pt x="0" y="122"/>
                </a:cubicBezTo>
                <a:cubicBezTo>
                  <a:pt x="59" y="122"/>
                  <a:pt x="59" y="122"/>
                  <a:pt x="59" y="122"/>
                </a:cubicBezTo>
                <a:cubicBezTo>
                  <a:pt x="60" y="122"/>
                  <a:pt x="60" y="122"/>
                  <a:pt x="60" y="122"/>
                </a:cubicBezTo>
                <a:cubicBezTo>
                  <a:pt x="120" y="122"/>
                  <a:pt x="120" y="122"/>
                  <a:pt x="120" y="122"/>
                </a:cubicBezTo>
                <a:cubicBezTo>
                  <a:pt x="110" y="63"/>
                  <a:pt x="75" y="64"/>
                  <a:pt x="75" y="64"/>
                </a:cubicBezTo>
              </a:path>
            </a:pathLst>
          </a:custGeom>
          <a:solidFill>
            <a:srgbClr val="FFFFFF"/>
          </a:solidFill>
          <a:ln>
            <a:noFill/>
          </a:ln>
        </p:spPr>
        <p:txBody>
          <a:bodyPr vert="horz" wrap="square" lIns="68594" tIns="34297" rIns="68594" bIns="34297" numCol="1" anchor="t" anchorCtr="0" compatLnSpc="1">
            <a:prstTxWarp prst="textNoShape">
              <a:avLst/>
            </a:prstTxWarp>
          </a:bodyPr>
          <a:lstStyle/>
          <a:p>
            <a:pPr defTabSz="685937">
              <a:defRPr/>
            </a:pPr>
            <a:endParaRPr lang="zh-CN" altLang="en-US" sz="1100" kern="0">
              <a:solidFill>
                <a:prstClr val="black"/>
              </a:solidFill>
              <a:latin typeface="微软雅黑" panose="020B0503020204020204" pitchFamily="34" charset="-122"/>
              <a:ea typeface="微软雅黑" panose="020B0503020204020204" pitchFamily="34" charset="-122"/>
            </a:endParaRPr>
          </a:p>
        </p:txBody>
      </p:sp>
      <p:sp>
        <p:nvSpPr>
          <p:cNvPr id="17" name="Freeform 18">
            <a:hlinkClick r:id="rId2"/>
          </p:cNvPr>
          <p:cNvSpPr>
            <a:spLocks noEditPoints="1"/>
          </p:cNvSpPr>
          <p:nvPr/>
        </p:nvSpPr>
        <p:spPr bwMode="auto">
          <a:xfrm>
            <a:off x="2384971" y="2497057"/>
            <a:ext cx="404599" cy="411488"/>
          </a:xfrm>
          <a:custGeom>
            <a:avLst/>
            <a:gdLst>
              <a:gd name="T0" fmla="*/ 60 w 120"/>
              <a:gd name="T1" fmla="*/ 62 h 122"/>
              <a:gd name="T2" fmla="*/ 91 w 120"/>
              <a:gd name="T3" fmla="*/ 31 h 122"/>
              <a:gd name="T4" fmla="*/ 60 w 120"/>
              <a:gd name="T5" fmla="*/ 0 h 122"/>
              <a:gd name="T6" fmla="*/ 29 w 120"/>
              <a:gd name="T7" fmla="*/ 31 h 122"/>
              <a:gd name="T8" fmla="*/ 60 w 120"/>
              <a:gd name="T9" fmla="*/ 62 h 122"/>
              <a:gd name="T10" fmla="*/ 75 w 120"/>
              <a:gd name="T11" fmla="*/ 64 h 122"/>
              <a:gd name="T12" fmla="*/ 60 w 120"/>
              <a:gd name="T13" fmla="*/ 83 h 122"/>
              <a:gd name="T14" fmla="*/ 44 w 120"/>
              <a:gd name="T15" fmla="*/ 64 h 122"/>
              <a:gd name="T16" fmla="*/ 0 w 120"/>
              <a:gd name="T17" fmla="*/ 122 h 122"/>
              <a:gd name="T18" fmla="*/ 59 w 120"/>
              <a:gd name="T19" fmla="*/ 122 h 122"/>
              <a:gd name="T20" fmla="*/ 60 w 120"/>
              <a:gd name="T21" fmla="*/ 122 h 122"/>
              <a:gd name="T22" fmla="*/ 120 w 120"/>
              <a:gd name="T23" fmla="*/ 122 h 122"/>
              <a:gd name="T24" fmla="*/ 75 w 120"/>
              <a:gd name="T25" fmla="*/ 64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0" h="122">
                <a:moveTo>
                  <a:pt x="60" y="62"/>
                </a:moveTo>
                <a:cubicBezTo>
                  <a:pt x="77" y="62"/>
                  <a:pt x="91" y="48"/>
                  <a:pt x="91" y="31"/>
                </a:cubicBezTo>
                <a:cubicBezTo>
                  <a:pt x="91" y="13"/>
                  <a:pt x="77" y="0"/>
                  <a:pt x="60" y="0"/>
                </a:cubicBezTo>
                <a:cubicBezTo>
                  <a:pt x="43" y="0"/>
                  <a:pt x="29" y="13"/>
                  <a:pt x="29" y="31"/>
                </a:cubicBezTo>
                <a:cubicBezTo>
                  <a:pt x="29" y="48"/>
                  <a:pt x="43" y="62"/>
                  <a:pt x="60" y="62"/>
                </a:cubicBezTo>
                <a:moveTo>
                  <a:pt x="75" y="64"/>
                </a:moveTo>
                <a:cubicBezTo>
                  <a:pt x="60" y="83"/>
                  <a:pt x="60" y="83"/>
                  <a:pt x="60" y="83"/>
                </a:cubicBezTo>
                <a:cubicBezTo>
                  <a:pt x="44" y="64"/>
                  <a:pt x="44" y="64"/>
                  <a:pt x="44" y="64"/>
                </a:cubicBezTo>
                <a:cubicBezTo>
                  <a:pt x="44" y="64"/>
                  <a:pt x="10" y="63"/>
                  <a:pt x="0" y="122"/>
                </a:cubicBezTo>
                <a:cubicBezTo>
                  <a:pt x="59" y="122"/>
                  <a:pt x="59" y="122"/>
                  <a:pt x="59" y="122"/>
                </a:cubicBezTo>
                <a:cubicBezTo>
                  <a:pt x="60" y="122"/>
                  <a:pt x="60" y="122"/>
                  <a:pt x="60" y="122"/>
                </a:cubicBezTo>
                <a:cubicBezTo>
                  <a:pt x="120" y="122"/>
                  <a:pt x="120" y="122"/>
                  <a:pt x="120" y="122"/>
                </a:cubicBezTo>
                <a:cubicBezTo>
                  <a:pt x="110" y="63"/>
                  <a:pt x="75" y="64"/>
                  <a:pt x="75" y="64"/>
                </a:cubicBezTo>
              </a:path>
            </a:pathLst>
          </a:custGeom>
          <a:solidFill>
            <a:srgbClr val="FFFFFF"/>
          </a:solidFill>
          <a:ln>
            <a:noFill/>
          </a:ln>
        </p:spPr>
        <p:txBody>
          <a:bodyPr vert="horz" wrap="square" lIns="68594" tIns="34297" rIns="68594" bIns="34297" numCol="1" anchor="t" anchorCtr="0" compatLnSpc="1">
            <a:prstTxWarp prst="textNoShape">
              <a:avLst/>
            </a:prstTxWarp>
          </a:bodyPr>
          <a:lstStyle/>
          <a:p>
            <a:pPr defTabSz="685937">
              <a:defRPr/>
            </a:pPr>
            <a:endParaRPr lang="zh-CN" altLang="en-US" sz="1100" kern="0">
              <a:solidFill>
                <a:prstClr val="black"/>
              </a:solidFill>
              <a:latin typeface="微软雅黑" panose="020B0503020204020204" pitchFamily="34" charset="-122"/>
              <a:ea typeface="微软雅黑" panose="020B0503020204020204" pitchFamily="34" charset="-122"/>
            </a:endParaRPr>
          </a:p>
        </p:txBody>
      </p:sp>
      <p:sp>
        <p:nvSpPr>
          <p:cNvPr id="18" name="TextBox 102"/>
          <p:cNvSpPr txBox="1"/>
          <p:nvPr/>
        </p:nvSpPr>
        <p:spPr>
          <a:xfrm>
            <a:off x="4266506" y="3921900"/>
            <a:ext cx="2289628" cy="1108014"/>
          </a:xfrm>
          <a:prstGeom prst="rect">
            <a:avLst/>
          </a:prstGeom>
          <a:noFill/>
          <a:ln>
            <a:noFill/>
            <a:prstDash val="sysDash"/>
          </a:ln>
        </p:spPr>
        <p:txBody>
          <a:bodyPr wrap="square" lIns="91458" tIns="45729" rIns="91458" bIns="45729" rtlCol="0">
            <a:spAutoFit/>
          </a:bodyPr>
          <a:lstStyle/>
          <a:p>
            <a:pPr defTabSz="914583">
              <a:lnSpc>
                <a:spcPct val="150000"/>
              </a:lnSpc>
            </a:pPr>
            <a:r>
              <a:rPr lang="zh-CN" altLang="en-US" sz="1100" dirty="0">
                <a:solidFill>
                  <a:sysClr val="windowText" lastClr="000000"/>
                </a:solidFill>
                <a:latin typeface="微软雅黑" panose="020B0503020204020204" pitchFamily="34" charset="-122"/>
                <a:ea typeface="微软雅黑" panose="020B0503020204020204" pitchFamily="34" charset="-122"/>
              </a:rPr>
              <a:t>此处输入您的相关内容</a:t>
            </a:r>
            <a:endParaRPr lang="en-US" altLang="zh-CN" sz="1100" dirty="0">
              <a:solidFill>
                <a:sysClr val="windowText" lastClr="000000"/>
              </a:solidFill>
              <a:latin typeface="微软雅黑" panose="020B0503020204020204" pitchFamily="34" charset="-122"/>
              <a:ea typeface="微软雅黑" panose="020B0503020204020204" pitchFamily="34" charset="-122"/>
            </a:endParaRPr>
          </a:p>
          <a:p>
            <a:pPr defTabSz="914583">
              <a:lnSpc>
                <a:spcPct val="150000"/>
              </a:lnSpc>
            </a:pPr>
            <a:r>
              <a:rPr lang="zh-CN" altLang="en-US" sz="1100" dirty="0">
                <a:solidFill>
                  <a:sysClr val="windowText" lastClr="000000"/>
                </a:solidFill>
                <a:latin typeface="微软雅黑" panose="020B0503020204020204" pitchFamily="34" charset="-122"/>
                <a:ea typeface="微软雅黑" panose="020B0503020204020204" pitchFamily="34" charset="-122"/>
              </a:rPr>
              <a:t>此处输入您的相关内容</a:t>
            </a:r>
            <a:endParaRPr lang="en-US" altLang="zh-CN" sz="1100" dirty="0">
              <a:solidFill>
                <a:sysClr val="windowText" lastClr="000000"/>
              </a:solidFill>
              <a:latin typeface="微软雅黑" panose="020B0503020204020204" pitchFamily="34" charset="-122"/>
              <a:ea typeface="微软雅黑" panose="020B0503020204020204" pitchFamily="34" charset="-122"/>
            </a:endParaRPr>
          </a:p>
          <a:p>
            <a:pPr defTabSz="914583">
              <a:lnSpc>
                <a:spcPct val="150000"/>
              </a:lnSpc>
            </a:pPr>
            <a:r>
              <a:rPr lang="zh-CN" altLang="en-US" sz="1100" dirty="0">
                <a:solidFill>
                  <a:sysClr val="windowText" lastClr="000000"/>
                </a:solidFill>
                <a:latin typeface="微软雅黑" panose="020B0503020204020204" pitchFamily="34" charset="-122"/>
                <a:ea typeface="微软雅黑" panose="020B0503020204020204" pitchFamily="34" charset="-122"/>
              </a:rPr>
              <a:t>此处输入您的相关内容</a:t>
            </a:r>
            <a:endParaRPr lang="en-US" altLang="zh-CN" sz="1100" dirty="0">
              <a:solidFill>
                <a:sysClr val="windowText" lastClr="000000"/>
              </a:solidFill>
              <a:latin typeface="微软雅黑" panose="020B0503020204020204" pitchFamily="34" charset="-122"/>
              <a:ea typeface="微软雅黑" panose="020B0503020204020204" pitchFamily="34" charset="-122"/>
            </a:endParaRPr>
          </a:p>
          <a:p>
            <a:pPr defTabSz="914583">
              <a:lnSpc>
                <a:spcPct val="150000"/>
              </a:lnSpc>
            </a:pPr>
            <a:r>
              <a:rPr lang="zh-CN" altLang="en-US" sz="1100" dirty="0">
                <a:solidFill>
                  <a:sysClr val="windowText" lastClr="000000"/>
                </a:solidFill>
                <a:latin typeface="微软雅黑" panose="020B0503020204020204" pitchFamily="34" charset="-122"/>
                <a:ea typeface="微软雅黑" panose="020B0503020204020204" pitchFamily="34" charset="-122"/>
              </a:rPr>
              <a:t>此处输入您的相关内容</a:t>
            </a:r>
          </a:p>
        </p:txBody>
      </p:sp>
      <p:sp>
        <p:nvSpPr>
          <p:cNvPr id="19" name="矩形 18"/>
          <p:cNvSpPr/>
          <p:nvPr/>
        </p:nvSpPr>
        <p:spPr>
          <a:xfrm>
            <a:off x="3113648" y="1167594"/>
            <a:ext cx="4950698" cy="2214247"/>
          </a:xfrm>
          <a:prstGeom prst="rect">
            <a:avLst/>
          </a:prstGeom>
          <a:blipFill>
            <a:blip r:embed="rId3" cstate="screen">
              <a:extLst>
                <a:ext uri="{28A0092B-C50C-407E-A947-70E740481C1C}">
                  <a14:useLocalDpi xmlns:a14="http://schemas.microsoft.com/office/drawing/2010/main"/>
                </a:ext>
              </a:extLst>
            </a:blip>
            <a:stretch>
              <a:fillRect/>
            </a:stretch>
          </a:blipFill>
          <a:ln w="12700" cap="flat" cmpd="sng" algn="ctr">
            <a:noFill/>
            <a:prstDash val="solid"/>
            <a:miter lim="800000"/>
          </a:ln>
          <a:effectLst/>
        </p:spPr>
        <p:txBody>
          <a:bodyPr lIns="91458" tIns="45729" rIns="91458" bIns="45729" rtlCol="0" anchor="ctr"/>
          <a:lstStyle/>
          <a:p>
            <a:pPr algn="ctr" defTabSz="914583">
              <a:defRPr/>
            </a:pPr>
            <a:endParaRPr lang="zh-CN" altLang="en-US" sz="1800" kern="0">
              <a:solidFill>
                <a:srgbClr val="777777"/>
              </a:solidFill>
              <a:latin typeface="微软雅黑" panose="020B0503020204020204" pitchFamily="34" charset="-122"/>
              <a:ea typeface="微软雅黑" panose="020B0503020204020204" pitchFamily="34" charset="-122"/>
            </a:endParaRPr>
          </a:p>
        </p:txBody>
      </p:sp>
      <p:grpSp>
        <p:nvGrpSpPr>
          <p:cNvPr id="20" name="组合 19"/>
          <p:cNvGrpSpPr/>
          <p:nvPr/>
        </p:nvGrpSpPr>
        <p:grpSpPr>
          <a:xfrm>
            <a:off x="1004830" y="3529729"/>
            <a:ext cx="2092714" cy="323558"/>
            <a:chOff x="814328" y="3219334"/>
            <a:chExt cx="2797200" cy="432536"/>
          </a:xfrm>
        </p:grpSpPr>
        <p:grpSp>
          <p:nvGrpSpPr>
            <p:cNvPr id="21" name="组合 20"/>
            <p:cNvGrpSpPr/>
            <p:nvPr/>
          </p:nvGrpSpPr>
          <p:grpSpPr>
            <a:xfrm>
              <a:off x="814328" y="3219334"/>
              <a:ext cx="2797200" cy="432536"/>
              <a:chOff x="2173927" y="3285519"/>
              <a:chExt cx="3549387" cy="548848"/>
            </a:xfrm>
          </p:grpSpPr>
          <p:grpSp>
            <p:nvGrpSpPr>
              <p:cNvPr id="23" name="组合 22"/>
              <p:cNvGrpSpPr/>
              <p:nvPr/>
            </p:nvGrpSpPr>
            <p:grpSpPr>
              <a:xfrm>
                <a:off x="2173927" y="3285519"/>
                <a:ext cx="3549387" cy="548848"/>
                <a:chOff x="4304043" y="1286668"/>
                <a:chExt cx="7914744" cy="2757793"/>
              </a:xfrm>
              <a:effectLst>
                <a:outerShdw blurRad="381000" dist="254000" dir="8100000" algn="tr" rotWithShape="0">
                  <a:prstClr val="black">
                    <a:alpha val="40000"/>
                  </a:prstClr>
                </a:outerShdw>
              </a:effectLst>
            </p:grpSpPr>
            <p:sp>
              <p:nvSpPr>
                <p:cNvPr id="25" name="圆角矩形 24"/>
                <p:cNvSpPr/>
                <p:nvPr/>
              </p:nvSpPr>
              <p:spPr>
                <a:xfrm>
                  <a:off x="4304043" y="1286668"/>
                  <a:ext cx="79147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a:latin typeface="微软雅黑" panose="020B0503020204020204" pitchFamily="34" charset="-122"/>
                    <a:ea typeface="微软雅黑" panose="020B0503020204020204" pitchFamily="34" charset="-122"/>
                  </a:endParaRPr>
                </a:p>
              </p:txBody>
            </p:sp>
            <p:sp>
              <p:nvSpPr>
                <p:cNvPr id="26" name="圆角矩形 25"/>
                <p:cNvSpPr/>
                <p:nvPr/>
              </p:nvSpPr>
              <p:spPr>
                <a:xfrm>
                  <a:off x="4351924" y="1373342"/>
                  <a:ext cx="7812881" cy="2584452"/>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a:solidFill>
                      <a:schemeClr val="tx1">
                        <a:lumMod val="85000"/>
                        <a:lumOff val="15000"/>
                      </a:schemeClr>
                    </a:solidFill>
                    <a:latin typeface="微软雅黑" panose="020B0503020204020204" pitchFamily="34" charset="-122"/>
                    <a:ea typeface="微软雅黑" panose="020B0503020204020204" pitchFamily="34" charset="-122"/>
                  </a:endParaRPr>
                </a:p>
              </p:txBody>
            </p:sp>
          </p:grpSp>
          <p:sp>
            <p:nvSpPr>
              <p:cNvPr id="24" name="椭圆 23"/>
              <p:cNvSpPr/>
              <p:nvPr/>
            </p:nvSpPr>
            <p:spPr>
              <a:xfrm>
                <a:off x="2307128" y="3420211"/>
                <a:ext cx="279463" cy="279463"/>
              </a:xfrm>
              <a:prstGeom prst="ellipse">
                <a:avLst/>
              </a:prstGeom>
              <a:solidFill>
                <a:srgbClr val="007A37"/>
              </a:solidFill>
              <a:ln>
                <a:noFill/>
              </a:ln>
              <a:effectLst>
                <a:outerShdw blurRad="88900" dist="63500" dir="8100000" algn="tr" rotWithShape="0">
                  <a:prstClr val="black">
                    <a:alpha val="5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a:latin typeface="微软雅黑" panose="020B0503020204020204" pitchFamily="34" charset="-122"/>
                  <a:ea typeface="微软雅黑" panose="020B0503020204020204" pitchFamily="34" charset="-122"/>
                </a:endParaRPr>
              </a:p>
            </p:txBody>
          </p:sp>
        </p:grpSp>
        <p:sp>
          <p:nvSpPr>
            <p:cNvPr id="22" name="TextBox 24"/>
            <p:cNvSpPr txBox="1"/>
            <p:nvPr/>
          </p:nvSpPr>
          <p:spPr>
            <a:xfrm>
              <a:off x="1224125" y="3310419"/>
              <a:ext cx="2191136" cy="288008"/>
            </a:xfrm>
            <a:prstGeom prst="rect">
              <a:avLst/>
            </a:prstGeom>
            <a:noFill/>
          </p:spPr>
          <p:txBody>
            <a:bodyPr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algn="l"/>
              <a:r>
                <a:rPr lang="zh-CN" altLang="en-US" b="0" dirty="0">
                  <a:solidFill>
                    <a:schemeClr val="tx1">
                      <a:lumMod val="85000"/>
                      <a:lumOff val="15000"/>
                    </a:schemeClr>
                  </a:solidFill>
                </a:rPr>
                <a:t>输入标题</a:t>
              </a:r>
            </a:p>
          </p:txBody>
        </p:sp>
      </p:grpSp>
      <p:grpSp>
        <p:nvGrpSpPr>
          <p:cNvPr id="27" name="组合 26"/>
          <p:cNvGrpSpPr/>
          <p:nvPr/>
        </p:nvGrpSpPr>
        <p:grpSpPr>
          <a:xfrm>
            <a:off x="4091332" y="3529729"/>
            <a:ext cx="2092714" cy="323558"/>
            <a:chOff x="814328" y="3219334"/>
            <a:chExt cx="2797200" cy="432536"/>
          </a:xfrm>
        </p:grpSpPr>
        <p:grpSp>
          <p:nvGrpSpPr>
            <p:cNvPr id="28" name="组合 27"/>
            <p:cNvGrpSpPr/>
            <p:nvPr/>
          </p:nvGrpSpPr>
          <p:grpSpPr>
            <a:xfrm>
              <a:off x="814328" y="3219334"/>
              <a:ext cx="2797200" cy="432536"/>
              <a:chOff x="2173927" y="3285519"/>
              <a:chExt cx="3549387" cy="548848"/>
            </a:xfrm>
          </p:grpSpPr>
          <p:grpSp>
            <p:nvGrpSpPr>
              <p:cNvPr id="30" name="组合 29"/>
              <p:cNvGrpSpPr/>
              <p:nvPr/>
            </p:nvGrpSpPr>
            <p:grpSpPr>
              <a:xfrm>
                <a:off x="2173927" y="3285519"/>
                <a:ext cx="3549387" cy="548848"/>
                <a:chOff x="4304043" y="1286668"/>
                <a:chExt cx="7914744" cy="2757793"/>
              </a:xfrm>
              <a:effectLst>
                <a:outerShdw blurRad="381000" dist="254000" dir="8100000" algn="tr" rotWithShape="0">
                  <a:prstClr val="black">
                    <a:alpha val="40000"/>
                  </a:prstClr>
                </a:outerShdw>
              </a:effectLst>
            </p:grpSpPr>
            <p:sp>
              <p:nvSpPr>
                <p:cNvPr id="32" name="圆角矩形 31"/>
                <p:cNvSpPr/>
                <p:nvPr/>
              </p:nvSpPr>
              <p:spPr>
                <a:xfrm>
                  <a:off x="4304043" y="1286668"/>
                  <a:ext cx="79147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a:latin typeface="微软雅黑" panose="020B0503020204020204" pitchFamily="34" charset="-122"/>
                    <a:ea typeface="微软雅黑" panose="020B0503020204020204" pitchFamily="34" charset="-122"/>
                  </a:endParaRPr>
                </a:p>
              </p:txBody>
            </p:sp>
            <p:sp>
              <p:nvSpPr>
                <p:cNvPr id="33" name="圆角矩形 32"/>
                <p:cNvSpPr/>
                <p:nvPr/>
              </p:nvSpPr>
              <p:spPr>
                <a:xfrm>
                  <a:off x="4351924" y="1373342"/>
                  <a:ext cx="7812881" cy="2584452"/>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a:solidFill>
                      <a:schemeClr val="tx1">
                        <a:lumMod val="85000"/>
                        <a:lumOff val="15000"/>
                      </a:schemeClr>
                    </a:solidFill>
                    <a:latin typeface="微软雅黑" panose="020B0503020204020204" pitchFamily="34" charset="-122"/>
                    <a:ea typeface="微软雅黑" panose="020B0503020204020204" pitchFamily="34" charset="-122"/>
                  </a:endParaRPr>
                </a:p>
              </p:txBody>
            </p:sp>
          </p:grpSp>
          <p:sp>
            <p:nvSpPr>
              <p:cNvPr id="31" name="椭圆 30"/>
              <p:cNvSpPr/>
              <p:nvPr/>
            </p:nvSpPr>
            <p:spPr>
              <a:xfrm>
                <a:off x="2307128" y="3420211"/>
                <a:ext cx="279463" cy="279463"/>
              </a:xfrm>
              <a:prstGeom prst="ellipse">
                <a:avLst/>
              </a:prstGeom>
              <a:solidFill>
                <a:srgbClr val="007A37"/>
              </a:solidFill>
              <a:ln>
                <a:noFill/>
              </a:ln>
              <a:effectLst>
                <a:outerShdw blurRad="88900" dist="63500" dir="8100000" algn="tr" rotWithShape="0">
                  <a:prstClr val="black">
                    <a:alpha val="5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a:latin typeface="微软雅黑" panose="020B0503020204020204" pitchFamily="34" charset="-122"/>
                  <a:ea typeface="微软雅黑" panose="020B0503020204020204" pitchFamily="34" charset="-122"/>
                </a:endParaRPr>
              </a:p>
            </p:txBody>
          </p:sp>
        </p:grpSp>
        <p:sp>
          <p:nvSpPr>
            <p:cNvPr id="29" name="TextBox 24"/>
            <p:cNvSpPr txBox="1"/>
            <p:nvPr/>
          </p:nvSpPr>
          <p:spPr>
            <a:xfrm>
              <a:off x="1224125" y="3310419"/>
              <a:ext cx="2191136" cy="288008"/>
            </a:xfrm>
            <a:prstGeom prst="rect">
              <a:avLst/>
            </a:prstGeom>
            <a:noFill/>
          </p:spPr>
          <p:txBody>
            <a:bodyPr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algn="l"/>
              <a:r>
                <a:rPr lang="zh-CN" altLang="en-US" b="0" dirty="0">
                  <a:solidFill>
                    <a:schemeClr val="tx1">
                      <a:lumMod val="85000"/>
                      <a:lumOff val="15000"/>
                    </a:schemeClr>
                  </a:solidFill>
                </a:rPr>
                <a:t>输入标题</a:t>
              </a:r>
            </a:p>
          </p:txBody>
        </p:sp>
      </p:grpSp>
    </p:spTree>
    <p:extLst>
      <p:ext uri="{BB962C8B-B14F-4D97-AF65-F5344CB8AC3E}">
        <p14:creationId xmlns:p14="http://schemas.microsoft.com/office/powerpoint/2010/main" val="1424308291"/>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par>
                                <p:cTn id="8" presetID="2" presetClass="entr" presetSubtype="2" fill="hold" grpId="0" nodeType="withEffect">
                                  <p:stCondLst>
                                    <p:cond delay="500"/>
                                  </p:stCondLst>
                                  <p:childTnLst>
                                    <p:set>
                                      <p:cBhvr>
                                        <p:cTn id="9" dur="1" fill="hold">
                                          <p:stCondLst>
                                            <p:cond delay="0"/>
                                          </p:stCondLst>
                                        </p:cTn>
                                        <p:tgtEl>
                                          <p:spTgt spid="19"/>
                                        </p:tgtEl>
                                        <p:attrNameLst>
                                          <p:attrName>style.visibility</p:attrName>
                                        </p:attrNameLst>
                                      </p:cBhvr>
                                      <p:to>
                                        <p:strVal val="visible"/>
                                      </p:to>
                                    </p:set>
                                    <p:anim calcmode="lin" valueType="num">
                                      <p:cBhvr additive="base">
                                        <p:cTn id="10" dur="500" fill="hold"/>
                                        <p:tgtEl>
                                          <p:spTgt spid="19"/>
                                        </p:tgtEl>
                                        <p:attrNameLst>
                                          <p:attrName>ppt_x</p:attrName>
                                        </p:attrNameLst>
                                      </p:cBhvr>
                                      <p:tavLst>
                                        <p:tav tm="0">
                                          <p:val>
                                            <p:strVal val="1+#ppt_w/2"/>
                                          </p:val>
                                        </p:tav>
                                        <p:tav tm="100000">
                                          <p:val>
                                            <p:strVal val="#ppt_x"/>
                                          </p:val>
                                        </p:tav>
                                      </p:tavLst>
                                    </p:anim>
                                    <p:anim calcmode="lin" valueType="num">
                                      <p:cBhvr additive="base">
                                        <p:cTn id="11" dur="500" fill="hold"/>
                                        <p:tgtEl>
                                          <p:spTgt spid="19"/>
                                        </p:tgtEl>
                                        <p:attrNameLst>
                                          <p:attrName>ppt_y</p:attrName>
                                        </p:attrNameLst>
                                      </p:cBhvr>
                                      <p:tavLst>
                                        <p:tav tm="0">
                                          <p:val>
                                            <p:strVal val="#ppt_y"/>
                                          </p:val>
                                        </p:tav>
                                        <p:tav tm="100000">
                                          <p:val>
                                            <p:strVal val="#ppt_y"/>
                                          </p:val>
                                        </p:tav>
                                      </p:tavLst>
                                    </p:anim>
                                  </p:childTnLst>
                                </p:cTn>
                              </p:par>
                              <p:par>
                                <p:cTn id="12" presetID="2" presetClass="entr" presetSubtype="8" fill="hold" grpId="0" nodeType="withEffect">
                                  <p:stCondLst>
                                    <p:cond delay="500"/>
                                  </p:stCondLst>
                                  <p:childTnLst>
                                    <p:set>
                                      <p:cBhvr>
                                        <p:cTn id="13" dur="1" fill="hold">
                                          <p:stCondLst>
                                            <p:cond delay="0"/>
                                          </p:stCondLst>
                                        </p:cTn>
                                        <p:tgtEl>
                                          <p:spTgt spid="3"/>
                                        </p:tgtEl>
                                        <p:attrNameLst>
                                          <p:attrName>style.visibility</p:attrName>
                                        </p:attrNameLst>
                                      </p:cBhvr>
                                      <p:to>
                                        <p:strVal val="visible"/>
                                      </p:to>
                                    </p:set>
                                    <p:anim calcmode="lin" valueType="num">
                                      <p:cBhvr additive="base">
                                        <p:cTn id="14" dur="500" fill="hold"/>
                                        <p:tgtEl>
                                          <p:spTgt spid="3"/>
                                        </p:tgtEl>
                                        <p:attrNameLst>
                                          <p:attrName>ppt_x</p:attrName>
                                        </p:attrNameLst>
                                      </p:cBhvr>
                                      <p:tavLst>
                                        <p:tav tm="0">
                                          <p:val>
                                            <p:strVal val="0-#ppt_w/2"/>
                                          </p:val>
                                        </p:tav>
                                        <p:tav tm="100000">
                                          <p:val>
                                            <p:strVal val="#ppt_x"/>
                                          </p:val>
                                        </p:tav>
                                      </p:tavLst>
                                    </p:anim>
                                    <p:anim calcmode="lin" valueType="num">
                                      <p:cBhvr additive="base">
                                        <p:cTn id="15" dur="500" fill="hold"/>
                                        <p:tgtEl>
                                          <p:spTgt spid="3"/>
                                        </p:tgtEl>
                                        <p:attrNameLst>
                                          <p:attrName>ppt_y</p:attrName>
                                        </p:attrNameLst>
                                      </p:cBhvr>
                                      <p:tavLst>
                                        <p:tav tm="0">
                                          <p:val>
                                            <p:strVal val="#ppt_y"/>
                                          </p:val>
                                        </p:tav>
                                        <p:tav tm="100000">
                                          <p:val>
                                            <p:strVal val="#ppt_y"/>
                                          </p:val>
                                        </p:tav>
                                      </p:tavLst>
                                    </p:anim>
                                  </p:childTnLst>
                                </p:cTn>
                              </p:par>
                              <p:par>
                                <p:cTn id="16" presetID="49" presetClass="entr" presetSubtype="0" decel="100000" fill="hold" nodeType="withEffect">
                                  <p:stCondLst>
                                    <p:cond delay="1250"/>
                                  </p:stCondLst>
                                  <p:childTnLst>
                                    <p:set>
                                      <p:cBhvr>
                                        <p:cTn id="17" dur="1" fill="hold">
                                          <p:stCondLst>
                                            <p:cond delay="0"/>
                                          </p:stCondLst>
                                        </p:cTn>
                                        <p:tgtEl>
                                          <p:spTgt spid="7"/>
                                        </p:tgtEl>
                                        <p:attrNameLst>
                                          <p:attrName>style.visibility</p:attrName>
                                        </p:attrNameLst>
                                      </p:cBhvr>
                                      <p:to>
                                        <p:strVal val="visible"/>
                                      </p:to>
                                    </p:set>
                                    <p:anim calcmode="lin" valueType="num">
                                      <p:cBhvr>
                                        <p:cTn id="18" dur="500" fill="hold"/>
                                        <p:tgtEl>
                                          <p:spTgt spid="7"/>
                                        </p:tgtEl>
                                        <p:attrNameLst>
                                          <p:attrName>ppt_w</p:attrName>
                                        </p:attrNameLst>
                                      </p:cBhvr>
                                      <p:tavLst>
                                        <p:tav tm="0">
                                          <p:val>
                                            <p:fltVal val="0"/>
                                          </p:val>
                                        </p:tav>
                                        <p:tav tm="100000">
                                          <p:val>
                                            <p:strVal val="#ppt_w"/>
                                          </p:val>
                                        </p:tav>
                                      </p:tavLst>
                                    </p:anim>
                                    <p:anim calcmode="lin" valueType="num">
                                      <p:cBhvr>
                                        <p:cTn id="19" dur="500" fill="hold"/>
                                        <p:tgtEl>
                                          <p:spTgt spid="7"/>
                                        </p:tgtEl>
                                        <p:attrNameLst>
                                          <p:attrName>ppt_h</p:attrName>
                                        </p:attrNameLst>
                                      </p:cBhvr>
                                      <p:tavLst>
                                        <p:tav tm="0">
                                          <p:val>
                                            <p:fltVal val="0"/>
                                          </p:val>
                                        </p:tav>
                                        <p:tav tm="100000">
                                          <p:val>
                                            <p:strVal val="#ppt_h"/>
                                          </p:val>
                                        </p:tav>
                                      </p:tavLst>
                                    </p:anim>
                                    <p:anim calcmode="lin" valueType="num">
                                      <p:cBhvr>
                                        <p:cTn id="20" dur="500" fill="hold"/>
                                        <p:tgtEl>
                                          <p:spTgt spid="7"/>
                                        </p:tgtEl>
                                        <p:attrNameLst>
                                          <p:attrName>style.rotation</p:attrName>
                                        </p:attrNameLst>
                                      </p:cBhvr>
                                      <p:tavLst>
                                        <p:tav tm="0">
                                          <p:val>
                                            <p:fltVal val="360"/>
                                          </p:val>
                                        </p:tav>
                                        <p:tav tm="100000">
                                          <p:val>
                                            <p:fltVal val="0"/>
                                          </p:val>
                                        </p:tav>
                                      </p:tavLst>
                                    </p:anim>
                                    <p:animEffect transition="in" filter="fade">
                                      <p:cBhvr>
                                        <p:cTn id="21" dur="500"/>
                                        <p:tgtEl>
                                          <p:spTgt spid="7"/>
                                        </p:tgtEl>
                                      </p:cBhvr>
                                    </p:animEffect>
                                  </p:childTnLst>
                                </p:cTn>
                              </p:par>
                              <p:par>
                                <p:cTn id="22" presetID="53" presetClass="entr" presetSubtype="16" fill="hold" grpId="0" nodeType="withEffect">
                                  <p:stCondLst>
                                    <p:cond delay="1750"/>
                                  </p:stCondLst>
                                  <p:childTnLst>
                                    <p:set>
                                      <p:cBhvr>
                                        <p:cTn id="23" dur="1" fill="hold">
                                          <p:stCondLst>
                                            <p:cond delay="0"/>
                                          </p:stCondLst>
                                        </p:cTn>
                                        <p:tgtEl>
                                          <p:spTgt spid="5"/>
                                        </p:tgtEl>
                                        <p:attrNameLst>
                                          <p:attrName>style.visibility</p:attrName>
                                        </p:attrNameLst>
                                      </p:cBhvr>
                                      <p:to>
                                        <p:strVal val="visible"/>
                                      </p:to>
                                    </p:set>
                                    <p:anim calcmode="lin" valueType="num">
                                      <p:cBhvr>
                                        <p:cTn id="24" dur="500" fill="hold"/>
                                        <p:tgtEl>
                                          <p:spTgt spid="5"/>
                                        </p:tgtEl>
                                        <p:attrNameLst>
                                          <p:attrName>ppt_w</p:attrName>
                                        </p:attrNameLst>
                                      </p:cBhvr>
                                      <p:tavLst>
                                        <p:tav tm="0">
                                          <p:val>
                                            <p:fltVal val="0"/>
                                          </p:val>
                                        </p:tav>
                                        <p:tav tm="100000">
                                          <p:val>
                                            <p:strVal val="#ppt_w"/>
                                          </p:val>
                                        </p:tav>
                                      </p:tavLst>
                                    </p:anim>
                                    <p:anim calcmode="lin" valueType="num">
                                      <p:cBhvr>
                                        <p:cTn id="25" dur="500" fill="hold"/>
                                        <p:tgtEl>
                                          <p:spTgt spid="5"/>
                                        </p:tgtEl>
                                        <p:attrNameLst>
                                          <p:attrName>ppt_h</p:attrName>
                                        </p:attrNameLst>
                                      </p:cBhvr>
                                      <p:tavLst>
                                        <p:tav tm="0">
                                          <p:val>
                                            <p:fltVal val="0"/>
                                          </p:val>
                                        </p:tav>
                                        <p:tav tm="100000">
                                          <p:val>
                                            <p:strVal val="#ppt_h"/>
                                          </p:val>
                                        </p:tav>
                                      </p:tavLst>
                                    </p:anim>
                                    <p:animEffect transition="in" filter="fade">
                                      <p:cBhvr>
                                        <p:cTn id="26" dur="500"/>
                                        <p:tgtEl>
                                          <p:spTgt spid="5"/>
                                        </p:tgtEl>
                                      </p:cBhvr>
                                    </p:animEffect>
                                  </p:childTnLst>
                                </p:cTn>
                              </p:par>
                              <p:par>
                                <p:cTn id="27" presetID="53" presetClass="entr" presetSubtype="16" fill="hold" grpId="0" nodeType="withEffect">
                                  <p:stCondLst>
                                    <p:cond delay="1250"/>
                                  </p:stCondLst>
                                  <p:childTnLst>
                                    <p:set>
                                      <p:cBhvr>
                                        <p:cTn id="28" dur="1" fill="hold">
                                          <p:stCondLst>
                                            <p:cond delay="0"/>
                                          </p:stCondLst>
                                        </p:cTn>
                                        <p:tgtEl>
                                          <p:spTgt spid="14"/>
                                        </p:tgtEl>
                                        <p:attrNameLst>
                                          <p:attrName>style.visibility</p:attrName>
                                        </p:attrNameLst>
                                      </p:cBhvr>
                                      <p:to>
                                        <p:strVal val="visible"/>
                                      </p:to>
                                    </p:set>
                                    <p:anim calcmode="lin" valueType="num">
                                      <p:cBhvr>
                                        <p:cTn id="29" dur="500" fill="hold"/>
                                        <p:tgtEl>
                                          <p:spTgt spid="14"/>
                                        </p:tgtEl>
                                        <p:attrNameLst>
                                          <p:attrName>ppt_w</p:attrName>
                                        </p:attrNameLst>
                                      </p:cBhvr>
                                      <p:tavLst>
                                        <p:tav tm="0">
                                          <p:val>
                                            <p:fltVal val="0"/>
                                          </p:val>
                                        </p:tav>
                                        <p:tav tm="100000">
                                          <p:val>
                                            <p:strVal val="#ppt_w"/>
                                          </p:val>
                                        </p:tav>
                                      </p:tavLst>
                                    </p:anim>
                                    <p:anim calcmode="lin" valueType="num">
                                      <p:cBhvr>
                                        <p:cTn id="30" dur="500" fill="hold"/>
                                        <p:tgtEl>
                                          <p:spTgt spid="14"/>
                                        </p:tgtEl>
                                        <p:attrNameLst>
                                          <p:attrName>ppt_h</p:attrName>
                                        </p:attrNameLst>
                                      </p:cBhvr>
                                      <p:tavLst>
                                        <p:tav tm="0">
                                          <p:val>
                                            <p:fltVal val="0"/>
                                          </p:val>
                                        </p:tav>
                                        <p:tav tm="100000">
                                          <p:val>
                                            <p:strVal val="#ppt_h"/>
                                          </p:val>
                                        </p:tav>
                                      </p:tavLst>
                                    </p:anim>
                                    <p:animEffect transition="in" filter="fade">
                                      <p:cBhvr>
                                        <p:cTn id="31" dur="500"/>
                                        <p:tgtEl>
                                          <p:spTgt spid="14"/>
                                        </p:tgtEl>
                                      </p:cBhvr>
                                    </p:animEffect>
                                  </p:childTnLst>
                                </p:cTn>
                              </p:par>
                              <p:par>
                                <p:cTn id="32" presetID="53" presetClass="entr" presetSubtype="16" fill="hold" grpId="0" nodeType="withEffect">
                                  <p:stCondLst>
                                    <p:cond delay="1500"/>
                                  </p:stCondLst>
                                  <p:childTnLst>
                                    <p:set>
                                      <p:cBhvr>
                                        <p:cTn id="33" dur="1" fill="hold">
                                          <p:stCondLst>
                                            <p:cond delay="0"/>
                                          </p:stCondLst>
                                        </p:cTn>
                                        <p:tgtEl>
                                          <p:spTgt spid="15"/>
                                        </p:tgtEl>
                                        <p:attrNameLst>
                                          <p:attrName>style.visibility</p:attrName>
                                        </p:attrNameLst>
                                      </p:cBhvr>
                                      <p:to>
                                        <p:strVal val="visible"/>
                                      </p:to>
                                    </p:set>
                                    <p:anim calcmode="lin" valueType="num">
                                      <p:cBhvr>
                                        <p:cTn id="34" dur="500" fill="hold"/>
                                        <p:tgtEl>
                                          <p:spTgt spid="15"/>
                                        </p:tgtEl>
                                        <p:attrNameLst>
                                          <p:attrName>ppt_w</p:attrName>
                                        </p:attrNameLst>
                                      </p:cBhvr>
                                      <p:tavLst>
                                        <p:tav tm="0">
                                          <p:val>
                                            <p:fltVal val="0"/>
                                          </p:val>
                                        </p:tav>
                                        <p:tav tm="100000">
                                          <p:val>
                                            <p:strVal val="#ppt_w"/>
                                          </p:val>
                                        </p:tav>
                                      </p:tavLst>
                                    </p:anim>
                                    <p:anim calcmode="lin" valueType="num">
                                      <p:cBhvr>
                                        <p:cTn id="35" dur="500" fill="hold"/>
                                        <p:tgtEl>
                                          <p:spTgt spid="15"/>
                                        </p:tgtEl>
                                        <p:attrNameLst>
                                          <p:attrName>ppt_h</p:attrName>
                                        </p:attrNameLst>
                                      </p:cBhvr>
                                      <p:tavLst>
                                        <p:tav tm="0">
                                          <p:val>
                                            <p:fltVal val="0"/>
                                          </p:val>
                                        </p:tav>
                                        <p:tav tm="100000">
                                          <p:val>
                                            <p:strVal val="#ppt_h"/>
                                          </p:val>
                                        </p:tav>
                                      </p:tavLst>
                                    </p:anim>
                                    <p:animEffect transition="in" filter="fade">
                                      <p:cBhvr>
                                        <p:cTn id="36" dur="500"/>
                                        <p:tgtEl>
                                          <p:spTgt spid="15"/>
                                        </p:tgtEl>
                                      </p:cBhvr>
                                    </p:animEffect>
                                  </p:childTnLst>
                                </p:cTn>
                              </p:par>
                              <p:par>
                                <p:cTn id="37" presetID="53" presetClass="entr" presetSubtype="16" fill="hold" grpId="0" nodeType="withEffect">
                                  <p:stCondLst>
                                    <p:cond delay="1750"/>
                                  </p:stCondLst>
                                  <p:childTnLst>
                                    <p:set>
                                      <p:cBhvr>
                                        <p:cTn id="38" dur="1" fill="hold">
                                          <p:stCondLst>
                                            <p:cond delay="0"/>
                                          </p:stCondLst>
                                        </p:cTn>
                                        <p:tgtEl>
                                          <p:spTgt spid="16"/>
                                        </p:tgtEl>
                                        <p:attrNameLst>
                                          <p:attrName>style.visibility</p:attrName>
                                        </p:attrNameLst>
                                      </p:cBhvr>
                                      <p:to>
                                        <p:strVal val="visible"/>
                                      </p:to>
                                    </p:set>
                                    <p:anim calcmode="lin" valueType="num">
                                      <p:cBhvr>
                                        <p:cTn id="39" dur="500" fill="hold"/>
                                        <p:tgtEl>
                                          <p:spTgt spid="16"/>
                                        </p:tgtEl>
                                        <p:attrNameLst>
                                          <p:attrName>ppt_w</p:attrName>
                                        </p:attrNameLst>
                                      </p:cBhvr>
                                      <p:tavLst>
                                        <p:tav tm="0">
                                          <p:val>
                                            <p:fltVal val="0"/>
                                          </p:val>
                                        </p:tav>
                                        <p:tav tm="100000">
                                          <p:val>
                                            <p:strVal val="#ppt_w"/>
                                          </p:val>
                                        </p:tav>
                                      </p:tavLst>
                                    </p:anim>
                                    <p:anim calcmode="lin" valueType="num">
                                      <p:cBhvr>
                                        <p:cTn id="40" dur="500" fill="hold"/>
                                        <p:tgtEl>
                                          <p:spTgt spid="16"/>
                                        </p:tgtEl>
                                        <p:attrNameLst>
                                          <p:attrName>ppt_h</p:attrName>
                                        </p:attrNameLst>
                                      </p:cBhvr>
                                      <p:tavLst>
                                        <p:tav tm="0">
                                          <p:val>
                                            <p:fltVal val="0"/>
                                          </p:val>
                                        </p:tav>
                                        <p:tav tm="100000">
                                          <p:val>
                                            <p:strVal val="#ppt_h"/>
                                          </p:val>
                                        </p:tav>
                                      </p:tavLst>
                                    </p:anim>
                                    <p:animEffect transition="in" filter="fade">
                                      <p:cBhvr>
                                        <p:cTn id="41" dur="500"/>
                                        <p:tgtEl>
                                          <p:spTgt spid="16"/>
                                        </p:tgtEl>
                                      </p:cBhvr>
                                    </p:animEffect>
                                  </p:childTnLst>
                                </p:cTn>
                              </p:par>
                              <p:par>
                                <p:cTn id="42" presetID="53" presetClass="entr" presetSubtype="16" fill="hold" grpId="0" nodeType="withEffect">
                                  <p:stCondLst>
                                    <p:cond delay="1750"/>
                                  </p:stCondLst>
                                  <p:childTnLst>
                                    <p:set>
                                      <p:cBhvr>
                                        <p:cTn id="43" dur="1" fill="hold">
                                          <p:stCondLst>
                                            <p:cond delay="0"/>
                                          </p:stCondLst>
                                        </p:cTn>
                                        <p:tgtEl>
                                          <p:spTgt spid="17"/>
                                        </p:tgtEl>
                                        <p:attrNameLst>
                                          <p:attrName>style.visibility</p:attrName>
                                        </p:attrNameLst>
                                      </p:cBhvr>
                                      <p:to>
                                        <p:strVal val="visible"/>
                                      </p:to>
                                    </p:set>
                                    <p:anim calcmode="lin" valueType="num">
                                      <p:cBhvr>
                                        <p:cTn id="44" dur="500" fill="hold"/>
                                        <p:tgtEl>
                                          <p:spTgt spid="17"/>
                                        </p:tgtEl>
                                        <p:attrNameLst>
                                          <p:attrName>ppt_w</p:attrName>
                                        </p:attrNameLst>
                                      </p:cBhvr>
                                      <p:tavLst>
                                        <p:tav tm="0">
                                          <p:val>
                                            <p:fltVal val="0"/>
                                          </p:val>
                                        </p:tav>
                                        <p:tav tm="100000">
                                          <p:val>
                                            <p:strVal val="#ppt_w"/>
                                          </p:val>
                                        </p:tav>
                                      </p:tavLst>
                                    </p:anim>
                                    <p:anim calcmode="lin" valueType="num">
                                      <p:cBhvr>
                                        <p:cTn id="45" dur="500" fill="hold"/>
                                        <p:tgtEl>
                                          <p:spTgt spid="17"/>
                                        </p:tgtEl>
                                        <p:attrNameLst>
                                          <p:attrName>ppt_h</p:attrName>
                                        </p:attrNameLst>
                                      </p:cBhvr>
                                      <p:tavLst>
                                        <p:tav tm="0">
                                          <p:val>
                                            <p:fltVal val="0"/>
                                          </p:val>
                                        </p:tav>
                                        <p:tav tm="100000">
                                          <p:val>
                                            <p:strVal val="#ppt_h"/>
                                          </p:val>
                                        </p:tav>
                                      </p:tavLst>
                                    </p:anim>
                                    <p:animEffect transition="in" filter="fade">
                                      <p:cBhvr>
                                        <p:cTn id="46" dur="500"/>
                                        <p:tgtEl>
                                          <p:spTgt spid="17"/>
                                        </p:tgtEl>
                                      </p:cBhvr>
                                    </p:animEffect>
                                  </p:childTnLst>
                                </p:cTn>
                              </p:par>
                              <p:par>
                                <p:cTn id="47" presetID="12" presetClass="entr" presetSubtype="8" fill="hold" nodeType="withEffect">
                                  <p:stCondLst>
                                    <p:cond delay="1500"/>
                                  </p:stCondLst>
                                  <p:childTnLst>
                                    <p:set>
                                      <p:cBhvr>
                                        <p:cTn id="48" dur="1" fill="hold">
                                          <p:stCondLst>
                                            <p:cond delay="0"/>
                                          </p:stCondLst>
                                        </p:cTn>
                                        <p:tgtEl>
                                          <p:spTgt spid="20"/>
                                        </p:tgtEl>
                                        <p:attrNameLst>
                                          <p:attrName>style.visibility</p:attrName>
                                        </p:attrNameLst>
                                      </p:cBhvr>
                                      <p:to>
                                        <p:strVal val="visible"/>
                                      </p:to>
                                    </p:set>
                                    <p:anim calcmode="lin" valueType="num">
                                      <p:cBhvr additive="base">
                                        <p:cTn id="49" dur="350"/>
                                        <p:tgtEl>
                                          <p:spTgt spid="20"/>
                                        </p:tgtEl>
                                        <p:attrNameLst>
                                          <p:attrName>ppt_x</p:attrName>
                                        </p:attrNameLst>
                                      </p:cBhvr>
                                      <p:tavLst>
                                        <p:tav tm="0">
                                          <p:val>
                                            <p:strVal val="#ppt_x-#ppt_w*1.125000"/>
                                          </p:val>
                                        </p:tav>
                                        <p:tav tm="100000">
                                          <p:val>
                                            <p:strVal val="#ppt_x"/>
                                          </p:val>
                                        </p:tav>
                                      </p:tavLst>
                                    </p:anim>
                                    <p:animEffect transition="in" filter="wipe(right)">
                                      <p:cBhvr>
                                        <p:cTn id="50" dur="350"/>
                                        <p:tgtEl>
                                          <p:spTgt spid="20"/>
                                        </p:tgtEl>
                                      </p:cBhvr>
                                    </p:animEffect>
                                  </p:childTnLst>
                                </p:cTn>
                              </p:par>
                              <p:par>
                                <p:cTn id="51" presetID="12" presetClass="entr" presetSubtype="8" fill="hold" nodeType="withEffect">
                                  <p:stCondLst>
                                    <p:cond delay="1750"/>
                                  </p:stCondLst>
                                  <p:childTnLst>
                                    <p:set>
                                      <p:cBhvr>
                                        <p:cTn id="52" dur="1" fill="hold">
                                          <p:stCondLst>
                                            <p:cond delay="0"/>
                                          </p:stCondLst>
                                        </p:cTn>
                                        <p:tgtEl>
                                          <p:spTgt spid="27"/>
                                        </p:tgtEl>
                                        <p:attrNameLst>
                                          <p:attrName>style.visibility</p:attrName>
                                        </p:attrNameLst>
                                      </p:cBhvr>
                                      <p:to>
                                        <p:strVal val="visible"/>
                                      </p:to>
                                    </p:set>
                                    <p:anim calcmode="lin" valueType="num">
                                      <p:cBhvr additive="base">
                                        <p:cTn id="53" dur="350"/>
                                        <p:tgtEl>
                                          <p:spTgt spid="27"/>
                                        </p:tgtEl>
                                        <p:attrNameLst>
                                          <p:attrName>ppt_x</p:attrName>
                                        </p:attrNameLst>
                                      </p:cBhvr>
                                      <p:tavLst>
                                        <p:tav tm="0">
                                          <p:val>
                                            <p:strVal val="#ppt_x-#ppt_w*1.125000"/>
                                          </p:val>
                                        </p:tav>
                                        <p:tav tm="100000">
                                          <p:val>
                                            <p:strVal val="#ppt_x"/>
                                          </p:val>
                                        </p:tav>
                                      </p:tavLst>
                                    </p:anim>
                                    <p:animEffect transition="in" filter="wipe(right)">
                                      <p:cBhvr>
                                        <p:cTn id="54" dur="350"/>
                                        <p:tgtEl>
                                          <p:spTgt spid="27"/>
                                        </p:tgtEl>
                                      </p:cBhvr>
                                    </p:animEffect>
                                  </p:childTnLst>
                                </p:cTn>
                              </p:par>
                              <p:par>
                                <p:cTn id="55" presetID="22" presetClass="entr" presetSubtype="8" fill="hold" grpId="0" nodeType="withEffect">
                                  <p:stCondLst>
                                    <p:cond delay="2000"/>
                                  </p:stCondLst>
                                  <p:childTnLst>
                                    <p:set>
                                      <p:cBhvr>
                                        <p:cTn id="56" dur="1" fill="hold">
                                          <p:stCondLst>
                                            <p:cond delay="0"/>
                                          </p:stCondLst>
                                        </p:cTn>
                                        <p:tgtEl>
                                          <p:spTgt spid="6"/>
                                        </p:tgtEl>
                                        <p:attrNameLst>
                                          <p:attrName>style.visibility</p:attrName>
                                        </p:attrNameLst>
                                      </p:cBhvr>
                                      <p:to>
                                        <p:strVal val="visible"/>
                                      </p:to>
                                    </p:set>
                                    <p:animEffect transition="in" filter="wipe(left)">
                                      <p:cBhvr>
                                        <p:cTn id="57" dur="500"/>
                                        <p:tgtEl>
                                          <p:spTgt spid="6"/>
                                        </p:tgtEl>
                                      </p:cBhvr>
                                    </p:animEffect>
                                  </p:childTnLst>
                                </p:cTn>
                              </p:par>
                              <p:par>
                                <p:cTn id="58" presetID="22" presetClass="entr" presetSubtype="8" fill="hold" grpId="0" nodeType="withEffect">
                                  <p:stCondLst>
                                    <p:cond delay="2000"/>
                                  </p:stCondLst>
                                  <p:childTnLst>
                                    <p:set>
                                      <p:cBhvr>
                                        <p:cTn id="59" dur="1" fill="hold">
                                          <p:stCondLst>
                                            <p:cond delay="0"/>
                                          </p:stCondLst>
                                        </p:cTn>
                                        <p:tgtEl>
                                          <p:spTgt spid="18"/>
                                        </p:tgtEl>
                                        <p:attrNameLst>
                                          <p:attrName>style.visibility</p:attrName>
                                        </p:attrNameLst>
                                      </p:cBhvr>
                                      <p:to>
                                        <p:strVal val="visible"/>
                                      </p:to>
                                    </p:set>
                                    <p:animEffect transition="in" filter="wipe(left)">
                                      <p:cBhvr>
                                        <p:cTn id="60"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3" grpId="0" animBg="1"/>
      <p:bldP spid="5" grpId="0"/>
      <p:bldP spid="6" grpId="0"/>
      <p:bldP spid="14" grpId="0" animBg="1"/>
      <p:bldP spid="15" grpId="0" animBg="1"/>
      <p:bldP spid="16" grpId="0" animBg="1"/>
      <p:bldP spid="17" grpId="0" animBg="1"/>
      <p:bldP spid="18" grpId="0"/>
      <p:bldP spid="19"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10"/>
          <p:cNvSpPr txBox="1">
            <a:spLocks noChangeArrowheads="1"/>
          </p:cNvSpPr>
          <p:nvPr/>
        </p:nvSpPr>
        <p:spPr bwMode="auto">
          <a:xfrm>
            <a:off x="971600" y="208664"/>
            <a:ext cx="3510057" cy="3462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1" tIns="34285" rIns="68571" bIns="34285">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r>
              <a:rPr lang="zh-CN" altLang="en-US" sz="1800" b="1" dirty="0">
                <a:solidFill>
                  <a:schemeClr val="tx1">
                    <a:lumMod val="75000"/>
                    <a:lumOff val="25000"/>
                  </a:schemeClr>
                </a:solidFill>
                <a:latin typeface="微软雅黑" panose="020B0503020204020204" pitchFamily="34" charset="-122"/>
                <a:ea typeface="微软雅黑" panose="020B0503020204020204" pitchFamily="34" charset="-122"/>
              </a:rPr>
              <a:t>添加文字内容</a:t>
            </a:r>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rPr>
              <a:t>（文字可以编辑）</a:t>
            </a:r>
            <a:endPar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endParaRPr>
          </a:p>
        </p:txBody>
      </p:sp>
      <p:pic>
        <p:nvPicPr>
          <p:cNvPr id="3" name="Picture 2"/>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1116013" y="1766750"/>
            <a:ext cx="2698750" cy="174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矩形 2"/>
          <p:cNvSpPr>
            <a:spLocks noChangeArrowheads="1"/>
          </p:cNvSpPr>
          <p:nvPr/>
        </p:nvSpPr>
        <p:spPr bwMode="auto">
          <a:xfrm>
            <a:off x="3814763" y="1766750"/>
            <a:ext cx="5329237" cy="1746250"/>
          </a:xfrm>
          <a:prstGeom prst="rect">
            <a:avLst/>
          </a:prstGeom>
          <a:solidFill>
            <a:srgbClr val="007A37"/>
          </a:solidFill>
          <a:ln/>
          <a:extLst/>
        </p:spPr>
        <p:style>
          <a:lnRef idx="0">
            <a:schemeClr val="accent5"/>
          </a:lnRef>
          <a:fillRef idx="3">
            <a:schemeClr val="accent5"/>
          </a:fillRef>
          <a:effectRef idx="3">
            <a:schemeClr val="accent5"/>
          </a:effectRef>
          <a:fontRef idx="minor">
            <a:schemeClr val="lt1"/>
          </a:fontRef>
        </p:style>
        <p:txBody>
          <a:bodyPr/>
          <a:lstStyle/>
          <a:p>
            <a:pPr eaLnBrk="1" hangingPunct="1"/>
            <a:endParaRPr lang="zh-CN" altLang="zh-CN">
              <a:solidFill>
                <a:srgbClr val="000000"/>
              </a:solidFill>
              <a:latin typeface="微软雅黑" panose="020B0503020204020204" pitchFamily="34" charset="-122"/>
              <a:ea typeface="微软雅黑" panose="020B0503020204020204" pitchFamily="34" charset="-122"/>
            </a:endParaRPr>
          </a:p>
        </p:txBody>
      </p:sp>
      <p:sp>
        <p:nvSpPr>
          <p:cNvPr id="6" name="矩形 3"/>
          <p:cNvSpPr>
            <a:spLocks noChangeArrowheads="1"/>
          </p:cNvSpPr>
          <p:nvPr/>
        </p:nvSpPr>
        <p:spPr bwMode="auto">
          <a:xfrm>
            <a:off x="0" y="3508237"/>
            <a:ext cx="3814763" cy="425450"/>
          </a:xfrm>
          <a:prstGeom prst="rect">
            <a:avLst/>
          </a:prstGeom>
          <a:solidFill>
            <a:schemeClr val="bg1">
              <a:lumMod val="50000"/>
            </a:schemeClr>
          </a:solidFill>
          <a:ln/>
          <a:extLst/>
        </p:spPr>
        <p:style>
          <a:lnRef idx="0">
            <a:schemeClr val="accent3"/>
          </a:lnRef>
          <a:fillRef idx="3">
            <a:schemeClr val="accent3"/>
          </a:fillRef>
          <a:effectRef idx="3">
            <a:schemeClr val="accent3"/>
          </a:effectRef>
          <a:fontRef idx="minor">
            <a:schemeClr val="lt1"/>
          </a:fontRef>
        </p:style>
        <p:txBody>
          <a:bodyPr/>
          <a:lstStyle/>
          <a:p>
            <a:pPr eaLnBrk="1" hangingPunct="1"/>
            <a:endParaRPr lang="zh-CN" altLang="zh-CN">
              <a:solidFill>
                <a:srgbClr val="000000"/>
              </a:solidFill>
              <a:latin typeface="微软雅黑" panose="020B0503020204020204" pitchFamily="34" charset="-122"/>
              <a:ea typeface="微软雅黑" panose="020B0503020204020204" pitchFamily="34" charset="-122"/>
            </a:endParaRPr>
          </a:p>
        </p:txBody>
      </p:sp>
      <p:cxnSp>
        <p:nvCxnSpPr>
          <p:cNvPr id="7" name="直接连接符 4"/>
          <p:cNvCxnSpPr>
            <a:cxnSpLocks noChangeShapeType="1"/>
          </p:cNvCxnSpPr>
          <p:nvPr/>
        </p:nvCxnSpPr>
        <p:spPr bwMode="auto">
          <a:xfrm>
            <a:off x="5651500" y="2522400"/>
            <a:ext cx="0" cy="630237"/>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cxnSp>
      <p:sp>
        <p:nvSpPr>
          <p:cNvPr id="8" name="矩形 5"/>
          <p:cNvSpPr>
            <a:spLocks noChangeArrowheads="1"/>
          </p:cNvSpPr>
          <p:nvPr/>
        </p:nvSpPr>
        <p:spPr bwMode="auto">
          <a:xfrm>
            <a:off x="5716588" y="2433500"/>
            <a:ext cx="3319462" cy="7848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50000"/>
              </a:lnSpc>
            </a:pPr>
            <a:r>
              <a:rPr lang="zh-CN" altLang="en-US" sz="1000" dirty="0">
                <a:solidFill>
                  <a:schemeClr val="bg1"/>
                </a:solidFill>
                <a:latin typeface="微软雅黑" panose="020B0503020204020204" pitchFamily="34" charset="-122"/>
                <a:ea typeface="微软雅黑" panose="020B0503020204020204" pitchFamily="34" charset="-122"/>
              </a:rPr>
              <a:t>单击此处添加文本单击此处添加文本 单击此处添加文本单击此处添加文本单击此处添加文本单击此处添加文本单击此处添加文本单击此处添加文本</a:t>
            </a:r>
            <a:endParaRPr lang="en-US" altLang="zh-CN" sz="1000" dirty="0">
              <a:solidFill>
                <a:schemeClr val="bg1"/>
              </a:solidFill>
              <a:latin typeface="微软雅黑" panose="020B0503020204020204" pitchFamily="34" charset="-122"/>
              <a:ea typeface="微软雅黑" panose="020B0503020204020204" pitchFamily="34" charset="-122"/>
            </a:endParaRPr>
          </a:p>
        </p:txBody>
      </p:sp>
      <p:sp>
        <p:nvSpPr>
          <p:cNvPr id="9" name="矩形​​ 57"/>
          <p:cNvSpPr>
            <a:spLocks noChangeArrowheads="1"/>
          </p:cNvSpPr>
          <p:nvPr/>
        </p:nvSpPr>
        <p:spPr bwMode="auto">
          <a:xfrm>
            <a:off x="3814763" y="3511412"/>
            <a:ext cx="5221287"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50000"/>
              </a:lnSpc>
            </a:pPr>
            <a:r>
              <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rPr>
              <a:t>单击此处添加文本单击此处添加文本 单击此处添加文本单击此处添加文本单击此处添加文本单击此处添加文本单击此处添加文本单击此处添加文本</a:t>
            </a:r>
            <a:endParaRPr lang="en-US" altLang="zh-CN" sz="12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10" name="矩形 7"/>
          <p:cNvSpPr>
            <a:spLocks noChangeArrowheads="1"/>
          </p:cNvSpPr>
          <p:nvPr/>
        </p:nvSpPr>
        <p:spPr bwMode="auto">
          <a:xfrm>
            <a:off x="5735638" y="2095362"/>
            <a:ext cx="800219"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lvl="0">
              <a:defRPr/>
            </a:pPr>
            <a:r>
              <a:rPr lang="zh-CN" altLang="en-US" sz="1200" b="1" kern="0" dirty="0">
                <a:solidFill>
                  <a:sysClr val="window" lastClr="FFFFFF">
                    <a:lumMod val="95000"/>
                  </a:sysClr>
                </a:solidFill>
                <a:latin typeface="微软雅黑" panose="020B0503020204020204" pitchFamily="34" charset="-122"/>
                <a:ea typeface="微软雅黑" panose="020B0503020204020204" pitchFamily="34" charset="-122"/>
              </a:rPr>
              <a:t>填加文字</a:t>
            </a:r>
            <a:endParaRPr lang="en-US" altLang="zh-CN" sz="1200" b="1" kern="0" dirty="0">
              <a:solidFill>
                <a:sysClr val="window" lastClr="FFFFFF">
                  <a:lumMod val="95000"/>
                </a:sysClr>
              </a:solidFill>
              <a:latin typeface="微软雅黑" panose="020B0503020204020204" pitchFamily="34" charset="-122"/>
              <a:ea typeface="微软雅黑" panose="020B0503020204020204" pitchFamily="34" charset="-122"/>
            </a:endParaRPr>
          </a:p>
        </p:txBody>
      </p:sp>
      <p:grpSp>
        <p:nvGrpSpPr>
          <p:cNvPr id="11" name="组合 8"/>
          <p:cNvGrpSpPr>
            <a:grpSpLocks/>
          </p:cNvGrpSpPr>
          <p:nvPr/>
        </p:nvGrpSpPr>
        <p:grpSpPr bwMode="auto">
          <a:xfrm>
            <a:off x="3986213" y="2073137"/>
            <a:ext cx="1414462" cy="1074738"/>
            <a:chOff x="0" y="0"/>
            <a:chExt cx="1415772" cy="1075120"/>
          </a:xfrm>
        </p:grpSpPr>
        <p:sp>
          <p:nvSpPr>
            <p:cNvPr id="12" name="TextBox 19"/>
            <p:cNvSpPr txBox="1">
              <a:spLocks noChangeArrowheads="1"/>
            </p:cNvSpPr>
            <p:nvPr/>
          </p:nvSpPr>
          <p:spPr bwMode="auto">
            <a:xfrm>
              <a:off x="0" y="798121"/>
              <a:ext cx="1415772"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r>
                <a:rPr lang="zh-CN" sz="1200">
                  <a:solidFill>
                    <a:srgbClr val="FFFFFF"/>
                  </a:solidFill>
                  <a:latin typeface="微软雅黑" panose="020B0503020204020204" pitchFamily="34" charset="-122"/>
                  <a:ea typeface="微软雅黑" panose="020B0503020204020204" pitchFamily="34" charset="-122"/>
                </a:rPr>
                <a:t>点击添加文本内容</a:t>
              </a:r>
            </a:p>
          </p:txBody>
        </p:sp>
        <p:sp>
          <p:nvSpPr>
            <p:cNvPr id="13" name="TextBox 17"/>
            <p:cNvSpPr txBox="1">
              <a:spLocks noChangeArrowheads="1"/>
            </p:cNvSpPr>
            <p:nvPr/>
          </p:nvSpPr>
          <p:spPr bwMode="auto">
            <a:xfrm>
              <a:off x="0" y="532080"/>
              <a:ext cx="1415772"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r>
                <a:rPr lang="zh-CN" sz="1200" dirty="0">
                  <a:solidFill>
                    <a:srgbClr val="FFFFFF"/>
                  </a:solidFill>
                  <a:latin typeface="微软雅黑" panose="020B0503020204020204" pitchFamily="34" charset="-122"/>
                  <a:ea typeface="微软雅黑" panose="020B0503020204020204" pitchFamily="34" charset="-122"/>
                </a:rPr>
                <a:t>点击添加文本内容</a:t>
              </a:r>
            </a:p>
          </p:txBody>
        </p:sp>
        <p:sp>
          <p:nvSpPr>
            <p:cNvPr id="14" name="TextBox 15"/>
            <p:cNvSpPr txBox="1">
              <a:spLocks noChangeArrowheads="1"/>
            </p:cNvSpPr>
            <p:nvPr/>
          </p:nvSpPr>
          <p:spPr bwMode="auto">
            <a:xfrm>
              <a:off x="0" y="266040"/>
              <a:ext cx="1415772"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r>
                <a:rPr lang="zh-CN" sz="1200">
                  <a:solidFill>
                    <a:srgbClr val="FFFFFF"/>
                  </a:solidFill>
                  <a:latin typeface="微软雅黑" panose="020B0503020204020204" pitchFamily="34" charset="-122"/>
                  <a:ea typeface="微软雅黑" panose="020B0503020204020204" pitchFamily="34" charset="-122"/>
                </a:rPr>
                <a:t>点击添加文本内容</a:t>
              </a:r>
            </a:p>
          </p:txBody>
        </p:sp>
        <p:sp>
          <p:nvSpPr>
            <p:cNvPr id="15" name="TextBox 13"/>
            <p:cNvSpPr txBox="1">
              <a:spLocks noChangeArrowheads="1"/>
            </p:cNvSpPr>
            <p:nvPr/>
          </p:nvSpPr>
          <p:spPr bwMode="auto">
            <a:xfrm>
              <a:off x="0" y="0"/>
              <a:ext cx="1415772"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r>
                <a:rPr lang="zh-CN" sz="1200" dirty="0">
                  <a:solidFill>
                    <a:srgbClr val="FFFFFF"/>
                  </a:solidFill>
                  <a:latin typeface="微软雅黑" panose="020B0503020204020204" pitchFamily="34" charset="-122"/>
                  <a:ea typeface="微软雅黑" panose="020B0503020204020204" pitchFamily="34" charset="-122"/>
                </a:rPr>
                <a:t>点击添加文本内容</a:t>
              </a:r>
            </a:p>
          </p:txBody>
        </p:sp>
      </p:grpSp>
      <p:sp>
        <p:nvSpPr>
          <p:cNvPr id="16" name="矩形 16"/>
          <p:cNvSpPr>
            <a:spLocks noChangeArrowheads="1"/>
          </p:cNvSpPr>
          <p:nvPr/>
        </p:nvSpPr>
        <p:spPr bwMode="auto">
          <a:xfrm>
            <a:off x="1096487" y="1415739"/>
            <a:ext cx="902811"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lvl="0">
              <a:defRPr/>
            </a:pPr>
            <a:r>
              <a:rPr lang="zh-CN" altLang="en-US" b="1" kern="0" dirty="0">
                <a:latin typeface="微软雅黑" panose="020B0503020204020204" pitchFamily="34" charset="-122"/>
                <a:ea typeface="微软雅黑" panose="020B0503020204020204" pitchFamily="34" charset="-122"/>
              </a:rPr>
              <a:t>填加文字</a:t>
            </a:r>
            <a:endParaRPr lang="en-US" altLang="zh-CN" b="1" kern="0"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666831764"/>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par>
                                <p:cTn id="8" presetID="2" presetClass="entr" presetSubtype="8"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 calcmode="lin" valueType="num">
                                      <p:cBhvr additive="base">
                                        <p:cTn id="10" dur="500" fill="hold"/>
                                        <p:tgtEl>
                                          <p:spTgt spid="6"/>
                                        </p:tgtEl>
                                        <p:attrNameLst>
                                          <p:attrName>ppt_x</p:attrName>
                                        </p:attrNameLst>
                                      </p:cBhvr>
                                      <p:tavLst>
                                        <p:tav tm="0">
                                          <p:val>
                                            <p:strVal val="0-#ppt_w/2"/>
                                          </p:val>
                                        </p:tav>
                                        <p:tav tm="100000">
                                          <p:val>
                                            <p:strVal val="#ppt_x"/>
                                          </p:val>
                                        </p:tav>
                                      </p:tavLst>
                                    </p:anim>
                                    <p:anim calcmode="lin" valueType="num">
                                      <p:cBhvr additive="base">
                                        <p:cTn id="11" dur="500" fill="hold"/>
                                        <p:tgtEl>
                                          <p:spTgt spid="6"/>
                                        </p:tgtEl>
                                        <p:attrNameLst>
                                          <p:attrName>ppt_y</p:attrName>
                                        </p:attrNameLst>
                                      </p:cBhvr>
                                      <p:tavLst>
                                        <p:tav tm="0">
                                          <p:val>
                                            <p:strVal val="#ppt_y"/>
                                          </p:val>
                                        </p:tav>
                                        <p:tav tm="100000">
                                          <p:val>
                                            <p:strVal val="#ppt_y"/>
                                          </p:val>
                                        </p:tav>
                                      </p:tavLst>
                                    </p:anim>
                                  </p:childTnLst>
                                </p:cTn>
                              </p:par>
                              <p:par>
                                <p:cTn id="12" presetID="2" presetClass="entr" presetSubtype="2" fill="hold" grpId="0" nodeType="withEffect">
                                  <p:stCondLst>
                                    <p:cond delay="0"/>
                                  </p:stCondLst>
                                  <p:childTnLst>
                                    <p:set>
                                      <p:cBhvr>
                                        <p:cTn id="13" dur="1" fill="hold">
                                          <p:stCondLst>
                                            <p:cond delay="0"/>
                                          </p:stCondLst>
                                        </p:cTn>
                                        <p:tgtEl>
                                          <p:spTgt spid="5"/>
                                        </p:tgtEl>
                                        <p:attrNameLst>
                                          <p:attrName>style.visibility</p:attrName>
                                        </p:attrNameLst>
                                      </p:cBhvr>
                                      <p:to>
                                        <p:strVal val="visible"/>
                                      </p:to>
                                    </p:set>
                                    <p:anim calcmode="lin" valueType="num">
                                      <p:cBhvr additive="base">
                                        <p:cTn id="14" dur="500" fill="hold"/>
                                        <p:tgtEl>
                                          <p:spTgt spid="5"/>
                                        </p:tgtEl>
                                        <p:attrNameLst>
                                          <p:attrName>ppt_x</p:attrName>
                                        </p:attrNameLst>
                                      </p:cBhvr>
                                      <p:tavLst>
                                        <p:tav tm="0">
                                          <p:val>
                                            <p:strVal val="1+#ppt_w/2"/>
                                          </p:val>
                                        </p:tav>
                                        <p:tav tm="100000">
                                          <p:val>
                                            <p:strVal val="#ppt_x"/>
                                          </p:val>
                                        </p:tav>
                                      </p:tavLst>
                                    </p:anim>
                                    <p:anim calcmode="lin" valueType="num">
                                      <p:cBhvr additive="base">
                                        <p:cTn id="15" dur="500" fill="hold"/>
                                        <p:tgtEl>
                                          <p:spTgt spid="5"/>
                                        </p:tgtEl>
                                        <p:attrNameLst>
                                          <p:attrName>ppt_y</p:attrName>
                                        </p:attrNameLst>
                                      </p:cBhvr>
                                      <p:tavLst>
                                        <p:tav tm="0">
                                          <p:val>
                                            <p:strVal val="#ppt_y"/>
                                          </p:val>
                                        </p:tav>
                                        <p:tav tm="100000">
                                          <p:val>
                                            <p:strVal val="#ppt_y"/>
                                          </p:val>
                                        </p:tav>
                                      </p:tavLst>
                                    </p:anim>
                                  </p:childTnLst>
                                </p:cTn>
                              </p:par>
                              <p:par>
                                <p:cTn id="16" presetID="12" presetClass="entr" presetSubtype="4" fill="hold" nodeType="withEffect">
                                  <p:stCondLst>
                                    <p:cond delay="100"/>
                                  </p:stCondLst>
                                  <p:childTnLst>
                                    <p:set>
                                      <p:cBhvr>
                                        <p:cTn id="17" dur="1" fill="hold">
                                          <p:stCondLst>
                                            <p:cond delay="0"/>
                                          </p:stCondLst>
                                        </p:cTn>
                                        <p:tgtEl>
                                          <p:spTgt spid="3"/>
                                        </p:tgtEl>
                                        <p:attrNameLst>
                                          <p:attrName>style.visibility</p:attrName>
                                        </p:attrNameLst>
                                      </p:cBhvr>
                                      <p:to>
                                        <p:strVal val="visible"/>
                                      </p:to>
                                    </p:set>
                                    <p:anim calcmode="lin" valueType="num">
                                      <p:cBhvr additive="base">
                                        <p:cTn id="18" dur="500"/>
                                        <p:tgtEl>
                                          <p:spTgt spid="3"/>
                                        </p:tgtEl>
                                        <p:attrNameLst>
                                          <p:attrName>ppt_y</p:attrName>
                                        </p:attrNameLst>
                                      </p:cBhvr>
                                      <p:tavLst>
                                        <p:tav tm="0">
                                          <p:val>
                                            <p:strVal val="#ppt_y+#ppt_h*1.125000"/>
                                          </p:val>
                                        </p:tav>
                                        <p:tav tm="100000">
                                          <p:val>
                                            <p:strVal val="#ppt_y"/>
                                          </p:val>
                                        </p:tav>
                                      </p:tavLst>
                                    </p:anim>
                                    <p:animEffect transition="in" filter="wipe(up)">
                                      <p:cBhvr>
                                        <p:cTn id="19" dur="500"/>
                                        <p:tgtEl>
                                          <p:spTgt spid="3"/>
                                        </p:tgtEl>
                                      </p:cBhvr>
                                    </p:animEffect>
                                  </p:childTnLst>
                                </p:cTn>
                              </p:par>
                              <p:par>
                                <p:cTn id="20" presetID="22" presetClass="entr" presetSubtype="1" fill="hold" nodeType="withEffect">
                                  <p:stCondLst>
                                    <p:cond delay="300"/>
                                  </p:stCondLst>
                                  <p:childTnLst>
                                    <p:set>
                                      <p:cBhvr>
                                        <p:cTn id="21" dur="1" fill="hold">
                                          <p:stCondLst>
                                            <p:cond delay="0"/>
                                          </p:stCondLst>
                                        </p:cTn>
                                        <p:tgtEl>
                                          <p:spTgt spid="11"/>
                                        </p:tgtEl>
                                        <p:attrNameLst>
                                          <p:attrName>style.visibility</p:attrName>
                                        </p:attrNameLst>
                                      </p:cBhvr>
                                      <p:to>
                                        <p:strVal val="visible"/>
                                      </p:to>
                                    </p:set>
                                    <p:animEffect transition="in" filter="wipe(up)">
                                      <p:cBhvr>
                                        <p:cTn id="22" dur="500"/>
                                        <p:tgtEl>
                                          <p:spTgt spid="11"/>
                                        </p:tgtEl>
                                      </p:cBhvr>
                                    </p:animEffect>
                                  </p:childTnLst>
                                </p:cTn>
                              </p:par>
                              <p:par>
                                <p:cTn id="23" presetID="22" presetClass="entr" presetSubtype="1" fill="hold" nodeType="withEffect">
                                  <p:stCondLst>
                                    <p:cond delay="500"/>
                                  </p:stCondLst>
                                  <p:childTnLst>
                                    <p:set>
                                      <p:cBhvr>
                                        <p:cTn id="24" dur="1" fill="hold">
                                          <p:stCondLst>
                                            <p:cond delay="0"/>
                                          </p:stCondLst>
                                        </p:cTn>
                                        <p:tgtEl>
                                          <p:spTgt spid="7"/>
                                        </p:tgtEl>
                                        <p:attrNameLst>
                                          <p:attrName>style.visibility</p:attrName>
                                        </p:attrNameLst>
                                      </p:cBhvr>
                                      <p:to>
                                        <p:strVal val="visible"/>
                                      </p:to>
                                    </p:set>
                                    <p:animEffect transition="in" filter="wipe(up)">
                                      <p:cBhvr>
                                        <p:cTn id="25" dur="500"/>
                                        <p:tgtEl>
                                          <p:spTgt spid="7"/>
                                        </p:tgtEl>
                                      </p:cBhvr>
                                    </p:animEffect>
                                  </p:childTnLst>
                                </p:cTn>
                              </p:par>
                              <p:par>
                                <p:cTn id="26" presetID="10" presetClass="entr" presetSubtype="0" fill="hold" grpId="0" nodeType="withEffect">
                                  <p:stCondLst>
                                    <p:cond delay="600"/>
                                  </p:stCondLst>
                                  <p:childTnLst>
                                    <p:set>
                                      <p:cBhvr>
                                        <p:cTn id="27" dur="1" fill="hold">
                                          <p:stCondLst>
                                            <p:cond delay="0"/>
                                          </p:stCondLst>
                                        </p:cTn>
                                        <p:tgtEl>
                                          <p:spTgt spid="10"/>
                                        </p:tgtEl>
                                        <p:attrNameLst>
                                          <p:attrName>style.visibility</p:attrName>
                                        </p:attrNameLst>
                                      </p:cBhvr>
                                      <p:to>
                                        <p:strVal val="visible"/>
                                      </p:to>
                                    </p:set>
                                    <p:animEffect transition="in" filter="fade">
                                      <p:cBhvr>
                                        <p:cTn id="28" dur="500"/>
                                        <p:tgtEl>
                                          <p:spTgt spid="10"/>
                                        </p:tgtEl>
                                      </p:cBhvr>
                                    </p:animEffect>
                                  </p:childTnLst>
                                </p:cTn>
                              </p:par>
                              <p:par>
                                <p:cTn id="29" presetID="12" presetClass="entr" presetSubtype="8" fill="hold" grpId="0" nodeType="withEffect">
                                  <p:stCondLst>
                                    <p:cond delay="800"/>
                                  </p:stCondLst>
                                  <p:childTnLst>
                                    <p:set>
                                      <p:cBhvr>
                                        <p:cTn id="30" dur="1" fill="hold">
                                          <p:stCondLst>
                                            <p:cond delay="0"/>
                                          </p:stCondLst>
                                        </p:cTn>
                                        <p:tgtEl>
                                          <p:spTgt spid="8"/>
                                        </p:tgtEl>
                                        <p:attrNameLst>
                                          <p:attrName>style.visibility</p:attrName>
                                        </p:attrNameLst>
                                      </p:cBhvr>
                                      <p:to>
                                        <p:strVal val="visible"/>
                                      </p:to>
                                    </p:set>
                                    <p:anim calcmode="lin" valueType="num">
                                      <p:cBhvr additive="base">
                                        <p:cTn id="31" dur="500"/>
                                        <p:tgtEl>
                                          <p:spTgt spid="8"/>
                                        </p:tgtEl>
                                        <p:attrNameLst>
                                          <p:attrName>ppt_x</p:attrName>
                                        </p:attrNameLst>
                                      </p:cBhvr>
                                      <p:tavLst>
                                        <p:tav tm="0">
                                          <p:val>
                                            <p:strVal val="#ppt_x-#ppt_w*1.125000"/>
                                          </p:val>
                                        </p:tav>
                                        <p:tav tm="100000">
                                          <p:val>
                                            <p:strVal val="#ppt_x"/>
                                          </p:val>
                                        </p:tav>
                                      </p:tavLst>
                                    </p:anim>
                                    <p:animEffect transition="in" filter="wipe(right)">
                                      <p:cBhvr>
                                        <p:cTn id="32" dur="500"/>
                                        <p:tgtEl>
                                          <p:spTgt spid="8"/>
                                        </p:tgtEl>
                                      </p:cBhvr>
                                    </p:animEffect>
                                  </p:childTnLst>
                                </p:cTn>
                              </p:par>
                              <p:par>
                                <p:cTn id="33" presetID="2" presetClass="entr" presetSubtype="2" fill="hold" grpId="0" nodeType="withEffect">
                                  <p:stCondLst>
                                    <p:cond delay="800"/>
                                  </p:stCondLst>
                                  <p:childTnLst>
                                    <p:set>
                                      <p:cBhvr>
                                        <p:cTn id="34" dur="1" fill="hold">
                                          <p:stCondLst>
                                            <p:cond delay="0"/>
                                          </p:stCondLst>
                                        </p:cTn>
                                        <p:tgtEl>
                                          <p:spTgt spid="9"/>
                                        </p:tgtEl>
                                        <p:attrNameLst>
                                          <p:attrName>style.visibility</p:attrName>
                                        </p:attrNameLst>
                                      </p:cBhvr>
                                      <p:to>
                                        <p:strVal val="visible"/>
                                      </p:to>
                                    </p:set>
                                    <p:anim calcmode="lin" valueType="num">
                                      <p:cBhvr additive="base">
                                        <p:cTn id="35" dur="500" fill="hold"/>
                                        <p:tgtEl>
                                          <p:spTgt spid="9"/>
                                        </p:tgtEl>
                                        <p:attrNameLst>
                                          <p:attrName>ppt_x</p:attrName>
                                        </p:attrNameLst>
                                      </p:cBhvr>
                                      <p:tavLst>
                                        <p:tav tm="0">
                                          <p:val>
                                            <p:strVal val="1+#ppt_w/2"/>
                                          </p:val>
                                        </p:tav>
                                        <p:tav tm="100000">
                                          <p:val>
                                            <p:strVal val="#ppt_x"/>
                                          </p:val>
                                        </p:tav>
                                      </p:tavLst>
                                    </p:anim>
                                    <p:anim calcmode="lin" valueType="num">
                                      <p:cBhvr additive="base">
                                        <p:cTn id="36" dur="500" fill="hold"/>
                                        <p:tgtEl>
                                          <p:spTgt spid="9"/>
                                        </p:tgtEl>
                                        <p:attrNameLst>
                                          <p:attrName>ppt_y</p:attrName>
                                        </p:attrNameLst>
                                      </p:cBhvr>
                                      <p:tavLst>
                                        <p:tav tm="0">
                                          <p:val>
                                            <p:strVal val="#ppt_y"/>
                                          </p:val>
                                        </p:tav>
                                        <p:tav tm="100000">
                                          <p:val>
                                            <p:strVal val="#ppt_y"/>
                                          </p:val>
                                        </p:tav>
                                      </p:tavLst>
                                    </p:anim>
                                  </p:childTnLst>
                                </p:cTn>
                              </p:par>
                              <p:par>
                                <p:cTn id="37" presetID="12" presetClass="entr" presetSubtype="4" fill="hold" grpId="0" nodeType="withEffect">
                                  <p:stCondLst>
                                    <p:cond delay="0"/>
                                  </p:stCondLst>
                                  <p:childTnLst>
                                    <p:set>
                                      <p:cBhvr>
                                        <p:cTn id="38" dur="1" fill="hold">
                                          <p:stCondLst>
                                            <p:cond delay="0"/>
                                          </p:stCondLst>
                                        </p:cTn>
                                        <p:tgtEl>
                                          <p:spTgt spid="16"/>
                                        </p:tgtEl>
                                        <p:attrNameLst>
                                          <p:attrName>style.visibility</p:attrName>
                                        </p:attrNameLst>
                                      </p:cBhvr>
                                      <p:to>
                                        <p:strVal val="visible"/>
                                      </p:to>
                                    </p:set>
                                    <p:anim calcmode="lin" valueType="num">
                                      <p:cBhvr additive="base">
                                        <p:cTn id="39" dur="500"/>
                                        <p:tgtEl>
                                          <p:spTgt spid="16"/>
                                        </p:tgtEl>
                                        <p:attrNameLst>
                                          <p:attrName>ppt_y</p:attrName>
                                        </p:attrNameLst>
                                      </p:cBhvr>
                                      <p:tavLst>
                                        <p:tav tm="0">
                                          <p:val>
                                            <p:strVal val="#ppt_y+#ppt_h*1.125000"/>
                                          </p:val>
                                        </p:tav>
                                        <p:tav tm="100000">
                                          <p:val>
                                            <p:strVal val="#ppt_y"/>
                                          </p:val>
                                        </p:tav>
                                      </p:tavLst>
                                    </p:anim>
                                    <p:animEffect transition="in" filter="wipe(up)">
                                      <p:cBhvr>
                                        <p:cTn id="40"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animBg="1" autoUpdateAnimBg="0"/>
      <p:bldP spid="6" grpId="0" animBg="1" autoUpdateAnimBg="0"/>
      <p:bldP spid="8" grpId="0" autoUpdateAnimBg="0"/>
      <p:bldP spid="9" grpId="0" autoUpdateAnimBg="0"/>
      <p:bldP spid="10" grpId="0" autoUpdateAnimBg="0"/>
      <p:bldP spid="16" grpId="0" autoUpdateAnimBg="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10"/>
          <p:cNvSpPr txBox="1">
            <a:spLocks noChangeArrowheads="1"/>
          </p:cNvSpPr>
          <p:nvPr/>
        </p:nvSpPr>
        <p:spPr bwMode="auto">
          <a:xfrm>
            <a:off x="971600" y="208664"/>
            <a:ext cx="3510057" cy="3462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1" tIns="34285" rIns="68571" bIns="34285">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r>
              <a:rPr lang="zh-CN" altLang="en-US" sz="1800" b="1" dirty="0">
                <a:solidFill>
                  <a:schemeClr val="tx1">
                    <a:lumMod val="75000"/>
                    <a:lumOff val="25000"/>
                  </a:schemeClr>
                </a:solidFill>
                <a:latin typeface="微软雅黑" panose="020B0503020204020204" pitchFamily="34" charset="-122"/>
                <a:ea typeface="微软雅黑" panose="020B0503020204020204" pitchFamily="34" charset="-122"/>
              </a:rPr>
              <a:t>添加文字内容</a:t>
            </a:r>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rPr>
              <a:t>（文字可以编辑）</a:t>
            </a:r>
            <a:endPar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endParaRPr>
          </a:p>
        </p:txBody>
      </p:sp>
      <p:sp>
        <p:nvSpPr>
          <p:cNvPr id="3" name="TextBox 7"/>
          <p:cNvSpPr txBox="1"/>
          <p:nvPr/>
        </p:nvSpPr>
        <p:spPr>
          <a:xfrm>
            <a:off x="4085881" y="1430986"/>
            <a:ext cx="2309109" cy="453971"/>
          </a:xfrm>
          <a:prstGeom prst="rect">
            <a:avLst/>
          </a:prstGeom>
          <a:noFill/>
          <a:ln>
            <a:noFill/>
          </a:ln>
        </p:spPr>
        <p:txBody>
          <a:bodyPr wrap="square" lIns="68580" tIns="34290" rIns="68580" bIns="34290" rtlCol="0">
            <a:spAutoFit/>
          </a:bodyPr>
          <a:lstStyle/>
          <a:p>
            <a:pPr>
              <a:lnSpc>
                <a:spcPts val="1500"/>
              </a:lnSpc>
            </a:pPr>
            <a:r>
              <a:rPr lang="zh-CN" altLang="en-US" sz="1100" dirty="0">
                <a:solidFill>
                  <a:schemeClr val="tx1">
                    <a:lumMod val="85000"/>
                    <a:lumOff val="15000"/>
                  </a:schemeClr>
                </a:solidFill>
                <a:latin typeface="微软雅黑" panose="020B0503020204020204" pitchFamily="34" charset="-122"/>
                <a:ea typeface="微软雅黑" panose="020B0503020204020204" pitchFamily="34" charset="-122"/>
              </a:rPr>
              <a:t>您的内容打在这里，或者通过</a:t>
            </a:r>
            <a:endParaRPr lang="en-US" altLang="zh-CN" sz="1100" dirty="0">
              <a:solidFill>
                <a:schemeClr val="tx1">
                  <a:lumMod val="85000"/>
                  <a:lumOff val="15000"/>
                </a:schemeClr>
              </a:solidFill>
              <a:latin typeface="微软雅黑" panose="020B0503020204020204" pitchFamily="34" charset="-122"/>
              <a:ea typeface="微软雅黑" panose="020B0503020204020204" pitchFamily="34" charset="-122"/>
            </a:endParaRPr>
          </a:p>
          <a:p>
            <a:pPr>
              <a:lnSpc>
                <a:spcPts val="1500"/>
              </a:lnSpc>
            </a:pPr>
            <a:r>
              <a:rPr lang="zh-CN" altLang="en-US" sz="1100" dirty="0">
                <a:solidFill>
                  <a:schemeClr val="tx1">
                    <a:lumMod val="85000"/>
                    <a:lumOff val="15000"/>
                  </a:schemeClr>
                </a:solidFill>
                <a:latin typeface="微软雅黑" panose="020B0503020204020204" pitchFamily="34" charset="-122"/>
                <a:ea typeface="微软雅黑" panose="020B0503020204020204" pitchFamily="34" charset="-122"/>
              </a:rPr>
              <a:t>复制您的文本</a:t>
            </a:r>
          </a:p>
        </p:txBody>
      </p:sp>
      <p:grpSp>
        <p:nvGrpSpPr>
          <p:cNvPr id="5" name="组合 4"/>
          <p:cNvGrpSpPr/>
          <p:nvPr/>
        </p:nvGrpSpPr>
        <p:grpSpPr>
          <a:xfrm>
            <a:off x="3217321" y="1117341"/>
            <a:ext cx="784699" cy="784597"/>
            <a:chOff x="5105593" y="1379191"/>
            <a:chExt cx="914014" cy="914014"/>
          </a:xfrm>
        </p:grpSpPr>
        <p:grpSp>
          <p:nvGrpSpPr>
            <p:cNvPr id="6" name="组合 5"/>
            <p:cNvGrpSpPr/>
            <p:nvPr/>
          </p:nvGrpSpPr>
          <p:grpSpPr>
            <a:xfrm>
              <a:off x="5105593" y="1379191"/>
              <a:ext cx="914014" cy="914014"/>
              <a:chOff x="304800" y="673100"/>
              <a:chExt cx="4000500" cy="4000500"/>
            </a:xfrm>
            <a:effectLst>
              <a:outerShdw blurRad="444500" dist="254000" dir="8100000" algn="tr" rotWithShape="0">
                <a:prstClr val="black">
                  <a:alpha val="50000"/>
                </a:prstClr>
              </a:outerShdw>
            </a:effectLst>
          </p:grpSpPr>
          <p:sp>
            <p:nvSpPr>
              <p:cNvPr id="8" name="同心圆 7"/>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700">
                  <a:solidFill>
                    <a:schemeClr val="bg1"/>
                  </a:solidFill>
                  <a:latin typeface="微软雅黑" panose="020B0503020204020204" pitchFamily="34" charset="-122"/>
                  <a:ea typeface="微软雅黑" panose="020B0503020204020204" pitchFamily="34" charset="-122"/>
                </a:endParaRPr>
              </a:p>
            </p:txBody>
          </p:sp>
          <p:sp>
            <p:nvSpPr>
              <p:cNvPr id="9" name="椭圆 8"/>
              <p:cNvSpPr/>
              <p:nvPr/>
            </p:nvSpPr>
            <p:spPr>
              <a:xfrm>
                <a:off x="392112" y="760412"/>
                <a:ext cx="3825874" cy="3825874"/>
              </a:xfrm>
              <a:prstGeom prst="ellipse">
                <a:avLst/>
              </a:prstGeom>
              <a:solidFill>
                <a:srgbClr val="007A3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700">
                  <a:solidFill>
                    <a:schemeClr val="bg1"/>
                  </a:solidFill>
                  <a:latin typeface="微软雅黑" panose="020B0503020204020204" pitchFamily="34" charset="-122"/>
                  <a:ea typeface="微软雅黑" panose="020B0503020204020204" pitchFamily="34" charset="-122"/>
                </a:endParaRPr>
              </a:p>
            </p:txBody>
          </p:sp>
        </p:grpSp>
        <p:sp>
          <p:nvSpPr>
            <p:cNvPr id="7" name="TextBox 10"/>
            <p:cNvSpPr txBox="1"/>
            <p:nvPr/>
          </p:nvSpPr>
          <p:spPr>
            <a:xfrm>
              <a:off x="5192448" y="1556551"/>
              <a:ext cx="740302" cy="591596"/>
            </a:xfrm>
            <a:prstGeom prst="rect">
              <a:avLst/>
            </a:prstGeom>
            <a:noFill/>
          </p:spPr>
          <p:txBody>
            <a:bodyPr wrap="square" rtlCol="0">
              <a:spAutoFit/>
            </a:bodyPr>
            <a:lstStyle/>
            <a:p>
              <a:r>
                <a:rPr lang="en-US" altLang="zh-CN" sz="2700" dirty="0">
                  <a:solidFill>
                    <a:schemeClr val="bg1"/>
                  </a:solidFill>
                  <a:latin typeface="微软雅黑" panose="020B0503020204020204" pitchFamily="34" charset="-122"/>
                  <a:ea typeface="微软雅黑" panose="020B0503020204020204" pitchFamily="34" charset="-122"/>
                </a:rPr>
                <a:t>04</a:t>
              </a:r>
              <a:endParaRPr lang="zh-CN" altLang="en-US" sz="2700" dirty="0">
                <a:solidFill>
                  <a:schemeClr val="bg1"/>
                </a:solidFill>
                <a:latin typeface="微软雅黑" panose="020B0503020204020204" pitchFamily="34" charset="-122"/>
                <a:ea typeface="微软雅黑" panose="020B0503020204020204" pitchFamily="34" charset="-122"/>
              </a:endParaRPr>
            </a:p>
          </p:txBody>
        </p:sp>
      </p:grpSp>
      <p:sp>
        <p:nvSpPr>
          <p:cNvPr id="10" name="TextBox 7"/>
          <p:cNvSpPr txBox="1"/>
          <p:nvPr/>
        </p:nvSpPr>
        <p:spPr>
          <a:xfrm>
            <a:off x="3437726" y="2210500"/>
            <a:ext cx="2309109" cy="453971"/>
          </a:xfrm>
          <a:prstGeom prst="rect">
            <a:avLst/>
          </a:prstGeom>
          <a:noFill/>
          <a:ln>
            <a:noFill/>
          </a:ln>
        </p:spPr>
        <p:txBody>
          <a:bodyPr wrap="square" lIns="68580" tIns="34290" rIns="68580" bIns="34290" rtlCol="0">
            <a:spAutoFit/>
          </a:bodyPr>
          <a:lstStyle/>
          <a:p>
            <a:pPr>
              <a:lnSpc>
                <a:spcPts val="1500"/>
              </a:lnSpc>
            </a:pPr>
            <a:r>
              <a:rPr lang="zh-CN" altLang="en-US" sz="1100" dirty="0">
                <a:solidFill>
                  <a:schemeClr val="tx1">
                    <a:lumMod val="85000"/>
                    <a:lumOff val="15000"/>
                  </a:schemeClr>
                </a:solidFill>
                <a:latin typeface="微软雅黑" panose="020B0503020204020204" pitchFamily="34" charset="-122"/>
                <a:ea typeface="微软雅黑" panose="020B0503020204020204" pitchFamily="34" charset="-122"/>
              </a:rPr>
              <a:t>您的内容打在这里，或者通过</a:t>
            </a:r>
            <a:endParaRPr lang="en-US" altLang="zh-CN" sz="1100" dirty="0">
              <a:solidFill>
                <a:schemeClr val="tx1">
                  <a:lumMod val="85000"/>
                  <a:lumOff val="15000"/>
                </a:schemeClr>
              </a:solidFill>
              <a:latin typeface="微软雅黑" panose="020B0503020204020204" pitchFamily="34" charset="-122"/>
              <a:ea typeface="微软雅黑" panose="020B0503020204020204" pitchFamily="34" charset="-122"/>
            </a:endParaRPr>
          </a:p>
          <a:p>
            <a:pPr>
              <a:lnSpc>
                <a:spcPts val="1500"/>
              </a:lnSpc>
            </a:pPr>
            <a:r>
              <a:rPr lang="zh-CN" altLang="en-US" sz="1100" dirty="0">
                <a:solidFill>
                  <a:schemeClr val="tx1">
                    <a:lumMod val="85000"/>
                    <a:lumOff val="15000"/>
                  </a:schemeClr>
                </a:solidFill>
                <a:latin typeface="微软雅黑" panose="020B0503020204020204" pitchFamily="34" charset="-122"/>
                <a:ea typeface="微软雅黑" panose="020B0503020204020204" pitchFamily="34" charset="-122"/>
              </a:rPr>
              <a:t>复制您的文本</a:t>
            </a:r>
          </a:p>
        </p:txBody>
      </p:sp>
      <p:grpSp>
        <p:nvGrpSpPr>
          <p:cNvPr id="11" name="组合 10"/>
          <p:cNvGrpSpPr/>
          <p:nvPr/>
        </p:nvGrpSpPr>
        <p:grpSpPr>
          <a:xfrm>
            <a:off x="2569165" y="1926682"/>
            <a:ext cx="784699" cy="784597"/>
            <a:chOff x="5105593" y="1379191"/>
            <a:chExt cx="914014" cy="914014"/>
          </a:xfrm>
        </p:grpSpPr>
        <p:grpSp>
          <p:nvGrpSpPr>
            <p:cNvPr id="12" name="组合 11"/>
            <p:cNvGrpSpPr/>
            <p:nvPr/>
          </p:nvGrpSpPr>
          <p:grpSpPr>
            <a:xfrm>
              <a:off x="5105593" y="1379191"/>
              <a:ext cx="914014" cy="914014"/>
              <a:chOff x="304800" y="673100"/>
              <a:chExt cx="4000500" cy="4000500"/>
            </a:xfrm>
            <a:effectLst>
              <a:outerShdw blurRad="444500" dist="254000" dir="8100000" algn="tr" rotWithShape="0">
                <a:prstClr val="black">
                  <a:alpha val="50000"/>
                </a:prstClr>
              </a:outerShdw>
            </a:effectLst>
          </p:grpSpPr>
          <p:sp>
            <p:nvSpPr>
              <p:cNvPr id="14" name="同心圆 13"/>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700">
                  <a:solidFill>
                    <a:schemeClr val="bg1"/>
                  </a:solidFill>
                  <a:latin typeface="微软雅黑" panose="020B0503020204020204" pitchFamily="34" charset="-122"/>
                  <a:ea typeface="微软雅黑" panose="020B0503020204020204" pitchFamily="34" charset="-122"/>
                </a:endParaRPr>
              </a:p>
            </p:txBody>
          </p:sp>
          <p:sp>
            <p:nvSpPr>
              <p:cNvPr id="15" name="椭圆 14"/>
              <p:cNvSpPr/>
              <p:nvPr/>
            </p:nvSpPr>
            <p:spPr>
              <a:xfrm>
                <a:off x="392112" y="760412"/>
                <a:ext cx="3825874" cy="3825874"/>
              </a:xfrm>
              <a:prstGeom prst="ellipse">
                <a:avLst/>
              </a:prstGeom>
              <a:solidFill>
                <a:srgbClr val="007A3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700">
                  <a:solidFill>
                    <a:schemeClr val="bg1"/>
                  </a:solidFill>
                  <a:latin typeface="微软雅黑" panose="020B0503020204020204" pitchFamily="34" charset="-122"/>
                  <a:ea typeface="微软雅黑" panose="020B0503020204020204" pitchFamily="34" charset="-122"/>
                </a:endParaRPr>
              </a:p>
            </p:txBody>
          </p:sp>
        </p:grpSp>
        <p:sp>
          <p:nvSpPr>
            <p:cNvPr id="13" name="TextBox 10"/>
            <p:cNvSpPr txBox="1"/>
            <p:nvPr/>
          </p:nvSpPr>
          <p:spPr>
            <a:xfrm>
              <a:off x="5192448" y="1556551"/>
              <a:ext cx="740302" cy="591596"/>
            </a:xfrm>
            <a:prstGeom prst="rect">
              <a:avLst/>
            </a:prstGeom>
            <a:noFill/>
          </p:spPr>
          <p:txBody>
            <a:bodyPr wrap="square" rtlCol="0">
              <a:spAutoFit/>
            </a:bodyPr>
            <a:lstStyle/>
            <a:p>
              <a:r>
                <a:rPr lang="en-US" altLang="zh-CN" sz="2700" dirty="0">
                  <a:solidFill>
                    <a:schemeClr val="bg1"/>
                  </a:solidFill>
                  <a:latin typeface="微软雅黑" panose="020B0503020204020204" pitchFamily="34" charset="-122"/>
                  <a:ea typeface="微软雅黑" panose="020B0503020204020204" pitchFamily="34" charset="-122"/>
                </a:rPr>
                <a:t>03</a:t>
              </a:r>
              <a:endParaRPr lang="zh-CN" altLang="en-US" sz="2700" dirty="0">
                <a:solidFill>
                  <a:schemeClr val="bg1"/>
                </a:solidFill>
                <a:latin typeface="微软雅黑" panose="020B0503020204020204" pitchFamily="34" charset="-122"/>
                <a:ea typeface="微软雅黑" panose="020B0503020204020204" pitchFamily="34" charset="-122"/>
              </a:endParaRPr>
            </a:p>
          </p:txBody>
        </p:sp>
      </p:grpSp>
      <p:sp>
        <p:nvSpPr>
          <p:cNvPr id="16" name="TextBox 7"/>
          <p:cNvSpPr txBox="1"/>
          <p:nvPr/>
        </p:nvSpPr>
        <p:spPr>
          <a:xfrm>
            <a:off x="2789568" y="3049670"/>
            <a:ext cx="2309109" cy="453971"/>
          </a:xfrm>
          <a:prstGeom prst="rect">
            <a:avLst/>
          </a:prstGeom>
          <a:noFill/>
          <a:ln>
            <a:noFill/>
          </a:ln>
        </p:spPr>
        <p:txBody>
          <a:bodyPr wrap="square" lIns="68580" tIns="34290" rIns="68580" bIns="34290" rtlCol="0">
            <a:spAutoFit/>
          </a:bodyPr>
          <a:lstStyle/>
          <a:p>
            <a:pPr>
              <a:lnSpc>
                <a:spcPts val="1500"/>
              </a:lnSpc>
            </a:pPr>
            <a:r>
              <a:rPr lang="zh-CN" altLang="en-US" sz="1100" dirty="0">
                <a:solidFill>
                  <a:schemeClr val="tx1">
                    <a:lumMod val="85000"/>
                    <a:lumOff val="15000"/>
                  </a:schemeClr>
                </a:solidFill>
                <a:latin typeface="微软雅黑" panose="020B0503020204020204" pitchFamily="34" charset="-122"/>
                <a:ea typeface="微软雅黑" panose="020B0503020204020204" pitchFamily="34" charset="-122"/>
              </a:rPr>
              <a:t>您的内容打在这里，或者通过</a:t>
            </a:r>
            <a:endParaRPr lang="en-US" altLang="zh-CN" sz="1100" dirty="0">
              <a:solidFill>
                <a:schemeClr val="tx1">
                  <a:lumMod val="85000"/>
                  <a:lumOff val="15000"/>
                </a:schemeClr>
              </a:solidFill>
              <a:latin typeface="微软雅黑" panose="020B0503020204020204" pitchFamily="34" charset="-122"/>
              <a:ea typeface="微软雅黑" panose="020B0503020204020204" pitchFamily="34" charset="-122"/>
            </a:endParaRPr>
          </a:p>
          <a:p>
            <a:pPr>
              <a:lnSpc>
                <a:spcPts val="1500"/>
              </a:lnSpc>
            </a:pPr>
            <a:r>
              <a:rPr lang="zh-CN" altLang="en-US" sz="1100" dirty="0">
                <a:solidFill>
                  <a:schemeClr val="tx1">
                    <a:lumMod val="85000"/>
                    <a:lumOff val="15000"/>
                  </a:schemeClr>
                </a:solidFill>
                <a:latin typeface="微软雅黑" panose="020B0503020204020204" pitchFamily="34" charset="-122"/>
                <a:ea typeface="微软雅黑" panose="020B0503020204020204" pitchFamily="34" charset="-122"/>
              </a:rPr>
              <a:t>复制您的文本</a:t>
            </a:r>
          </a:p>
        </p:txBody>
      </p:sp>
      <p:grpSp>
        <p:nvGrpSpPr>
          <p:cNvPr id="17" name="组合 16"/>
          <p:cNvGrpSpPr/>
          <p:nvPr/>
        </p:nvGrpSpPr>
        <p:grpSpPr>
          <a:xfrm>
            <a:off x="1921009" y="2736024"/>
            <a:ext cx="784699" cy="784597"/>
            <a:chOff x="5105593" y="1379191"/>
            <a:chExt cx="914014" cy="914014"/>
          </a:xfrm>
        </p:grpSpPr>
        <p:grpSp>
          <p:nvGrpSpPr>
            <p:cNvPr id="18" name="组合 17"/>
            <p:cNvGrpSpPr/>
            <p:nvPr/>
          </p:nvGrpSpPr>
          <p:grpSpPr>
            <a:xfrm>
              <a:off x="5105593" y="1379191"/>
              <a:ext cx="914014" cy="914014"/>
              <a:chOff x="304800" y="673100"/>
              <a:chExt cx="4000500" cy="4000500"/>
            </a:xfrm>
            <a:effectLst>
              <a:outerShdw blurRad="444500" dist="254000" dir="8100000" algn="tr" rotWithShape="0">
                <a:prstClr val="black">
                  <a:alpha val="50000"/>
                </a:prstClr>
              </a:outerShdw>
            </a:effectLst>
          </p:grpSpPr>
          <p:sp>
            <p:nvSpPr>
              <p:cNvPr id="20" name="同心圆 19"/>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700">
                  <a:solidFill>
                    <a:schemeClr val="bg1"/>
                  </a:solidFill>
                  <a:latin typeface="微软雅黑" panose="020B0503020204020204" pitchFamily="34" charset="-122"/>
                  <a:ea typeface="微软雅黑" panose="020B0503020204020204" pitchFamily="34" charset="-122"/>
                </a:endParaRPr>
              </a:p>
            </p:txBody>
          </p:sp>
          <p:sp>
            <p:nvSpPr>
              <p:cNvPr id="21" name="椭圆 20"/>
              <p:cNvSpPr/>
              <p:nvPr/>
            </p:nvSpPr>
            <p:spPr>
              <a:xfrm>
                <a:off x="392112" y="760412"/>
                <a:ext cx="3825874" cy="3825874"/>
              </a:xfrm>
              <a:prstGeom prst="ellipse">
                <a:avLst/>
              </a:prstGeom>
              <a:solidFill>
                <a:srgbClr val="007A3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700">
                  <a:solidFill>
                    <a:schemeClr val="bg1"/>
                  </a:solidFill>
                  <a:latin typeface="微软雅黑" panose="020B0503020204020204" pitchFamily="34" charset="-122"/>
                  <a:ea typeface="微软雅黑" panose="020B0503020204020204" pitchFamily="34" charset="-122"/>
                </a:endParaRPr>
              </a:p>
            </p:txBody>
          </p:sp>
        </p:grpSp>
        <p:sp>
          <p:nvSpPr>
            <p:cNvPr id="19" name="TextBox 10"/>
            <p:cNvSpPr txBox="1"/>
            <p:nvPr/>
          </p:nvSpPr>
          <p:spPr>
            <a:xfrm>
              <a:off x="5192448" y="1556551"/>
              <a:ext cx="740302" cy="591596"/>
            </a:xfrm>
            <a:prstGeom prst="rect">
              <a:avLst/>
            </a:prstGeom>
            <a:noFill/>
          </p:spPr>
          <p:txBody>
            <a:bodyPr wrap="square" rtlCol="0">
              <a:spAutoFit/>
            </a:bodyPr>
            <a:lstStyle/>
            <a:p>
              <a:r>
                <a:rPr lang="en-US" altLang="zh-CN" sz="2700" dirty="0">
                  <a:solidFill>
                    <a:schemeClr val="bg1"/>
                  </a:solidFill>
                  <a:latin typeface="微软雅黑" panose="020B0503020204020204" pitchFamily="34" charset="-122"/>
                  <a:ea typeface="微软雅黑" panose="020B0503020204020204" pitchFamily="34" charset="-122"/>
                </a:rPr>
                <a:t>02</a:t>
              </a:r>
              <a:endParaRPr lang="zh-CN" altLang="en-US" sz="2700" dirty="0">
                <a:solidFill>
                  <a:schemeClr val="bg1"/>
                </a:solidFill>
                <a:latin typeface="微软雅黑" panose="020B0503020204020204" pitchFamily="34" charset="-122"/>
                <a:ea typeface="微软雅黑" panose="020B0503020204020204" pitchFamily="34" charset="-122"/>
              </a:endParaRPr>
            </a:p>
          </p:txBody>
        </p:sp>
      </p:grpSp>
      <p:sp>
        <p:nvSpPr>
          <p:cNvPr id="22" name="TextBox 7"/>
          <p:cNvSpPr txBox="1"/>
          <p:nvPr/>
        </p:nvSpPr>
        <p:spPr>
          <a:xfrm>
            <a:off x="2143302" y="3846308"/>
            <a:ext cx="2309109" cy="453971"/>
          </a:xfrm>
          <a:prstGeom prst="rect">
            <a:avLst/>
          </a:prstGeom>
          <a:noFill/>
          <a:ln>
            <a:noFill/>
          </a:ln>
        </p:spPr>
        <p:txBody>
          <a:bodyPr wrap="square" lIns="68580" tIns="34290" rIns="68580" bIns="34290" rtlCol="0">
            <a:spAutoFit/>
          </a:bodyPr>
          <a:lstStyle/>
          <a:p>
            <a:pPr>
              <a:lnSpc>
                <a:spcPts val="1500"/>
              </a:lnSpc>
            </a:pPr>
            <a:r>
              <a:rPr lang="zh-CN" altLang="en-US" sz="1100" dirty="0">
                <a:solidFill>
                  <a:schemeClr val="tx1">
                    <a:lumMod val="85000"/>
                    <a:lumOff val="15000"/>
                  </a:schemeClr>
                </a:solidFill>
                <a:latin typeface="微软雅黑" panose="020B0503020204020204" pitchFamily="34" charset="-122"/>
                <a:ea typeface="微软雅黑" panose="020B0503020204020204" pitchFamily="34" charset="-122"/>
              </a:rPr>
              <a:t>您的内容打在这里，或者通过</a:t>
            </a:r>
            <a:endParaRPr lang="en-US" altLang="zh-CN" sz="1100" dirty="0">
              <a:solidFill>
                <a:schemeClr val="tx1">
                  <a:lumMod val="85000"/>
                  <a:lumOff val="15000"/>
                </a:schemeClr>
              </a:solidFill>
              <a:latin typeface="微软雅黑" panose="020B0503020204020204" pitchFamily="34" charset="-122"/>
              <a:ea typeface="微软雅黑" panose="020B0503020204020204" pitchFamily="34" charset="-122"/>
            </a:endParaRPr>
          </a:p>
          <a:p>
            <a:pPr>
              <a:lnSpc>
                <a:spcPts val="1500"/>
              </a:lnSpc>
            </a:pPr>
            <a:r>
              <a:rPr lang="zh-CN" altLang="en-US" sz="1100" dirty="0">
                <a:solidFill>
                  <a:schemeClr val="tx1">
                    <a:lumMod val="85000"/>
                    <a:lumOff val="15000"/>
                  </a:schemeClr>
                </a:solidFill>
                <a:latin typeface="微软雅黑" panose="020B0503020204020204" pitchFamily="34" charset="-122"/>
                <a:ea typeface="微软雅黑" panose="020B0503020204020204" pitchFamily="34" charset="-122"/>
              </a:rPr>
              <a:t>复制您的文本</a:t>
            </a:r>
          </a:p>
        </p:txBody>
      </p:sp>
      <p:grpSp>
        <p:nvGrpSpPr>
          <p:cNvPr id="23" name="组合 22"/>
          <p:cNvGrpSpPr/>
          <p:nvPr/>
        </p:nvGrpSpPr>
        <p:grpSpPr>
          <a:xfrm>
            <a:off x="1272852" y="3545367"/>
            <a:ext cx="784699" cy="784597"/>
            <a:chOff x="5105593" y="1379191"/>
            <a:chExt cx="914014" cy="914014"/>
          </a:xfrm>
        </p:grpSpPr>
        <p:grpSp>
          <p:nvGrpSpPr>
            <p:cNvPr id="24" name="组合 23"/>
            <p:cNvGrpSpPr/>
            <p:nvPr/>
          </p:nvGrpSpPr>
          <p:grpSpPr>
            <a:xfrm>
              <a:off x="5105593" y="1379191"/>
              <a:ext cx="914014" cy="914014"/>
              <a:chOff x="304800" y="673100"/>
              <a:chExt cx="4000500" cy="4000500"/>
            </a:xfrm>
            <a:effectLst>
              <a:outerShdw blurRad="444500" dist="254000" dir="8100000" algn="tr" rotWithShape="0">
                <a:prstClr val="black">
                  <a:alpha val="50000"/>
                </a:prstClr>
              </a:outerShdw>
            </a:effectLst>
          </p:grpSpPr>
          <p:sp>
            <p:nvSpPr>
              <p:cNvPr id="26" name="同心圆 25"/>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700">
                  <a:solidFill>
                    <a:schemeClr val="bg1"/>
                  </a:solidFill>
                  <a:latin typeface="微软雅黑" panose="020B0503020204020204" pitchFamily="34" charset="-122"/>
                  <a:ea typeface="微软雅黑" panose="020B0503020204020204" pitchFamily="34" charset="-122"/>
                </a:endParaRPr>
              </a:p>
            </p:txBody>
          </p:sp>
          <p:sp>
            <p:nvSpPr>
              <p:cNvPr id="27" name="椭圆 26"/>
              <p:cNvSpPr/>
              <p:nvPr/>
            </p:nvSpPr>
            <p:spPr>
              <a:xfrm>
                <a:off x="392112" y="760412"/>
                <a:ext cx="3825874" cy="3825874"/>
              </a:xfrm>
              <a:prstGeom prst="ellipse">
                <a:avLst/>
              </a:prstGeom>
              <a:solidFill>
                <a:srgbClr val="007A3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700">
                  <a:solidFill>
                    <a:schemeClr val="bg1"/>
                  </a:solidFill>
                  <a:latin typeface="微软雅黑" panose="020B0503020204020204" pitchFamily="34" charset="-122"/>
                  <a:ea typeface="微软雅黑" panose="020B0503020204020204" pitchFamily="34" charset="-122"/>
                </a:endParaRPr>
              </a:p>
            </p:txBody>
          </p:sp>
        </p:grpSp>
        <p:sp>
          <p:nvSpPr>
            <p:cNvPr id="25" name="TextBox 10"/>
            <p:cNvSpPr txBox="1"/>
            <p:nvPr/>
          </p:nvSpPr>
          <p:spPr>
            <a:xfrm>
              <a:off x="5192448" y="1556551"/>
              <a:ext cx="740302" cy="591596"/>
            </a:xfrm>
            <a:prstGeom prst="rect">
              <a:avLst/>
            </a:prstGeom>
            <a:noFill/>
          </p:spPr>
          <p:txBody>
            <a:bodyPr wrap="square" rtlCol="0">
              <a:spAutoFit/>
            </a:bodyPr>
            <a:lstStyle/>
            <a:p>
              <a:r>
                <a:rPr lang="en-US" altLang="zh-CN" sz="2700" dirty="0">
                  <a:solidFill>
                    <a:schemeClr val="bg1"/>
                  </a:solidFill>
                  <a:latin typeface="微软雅黑" panose="020B0503020204020204" pitchFamily="34" charset="-122"/>
                  <a:ea typeface="微软雅黑" panose="020B0503020204020204" pitchFamily="34" charset="-122"/>
                </a:rPr>
                <a:t>01</a:t>
              </a:r>
              <a:endParaRPr lang="zh-CN" altLang="en-US" sz="2700" dirty="0">
                <a:solidFill>
                  <a:schemeClr val="bg1"/>
                </a:solidFill>
                <a:latin typeface="微软雅黑" panose="020B0503020204020204" pitchFamily="34" charset="-122"/>
                <a:ea typeface="微软雅黑" panose="020B0503020204020204" pitchFamily="34" charset="-122"/>
              </a:endParaRPr>
            </a:p>
          </p:txBody>
        </p:sp>
      </p:grpSp>
      <p:sp>
        <p:nvSpPr>
          <p:cNvPr id="28" name="TextBox 1"/>
          <p:cNvSpPr txBox="1"/>
          <p:nvPr/>
        </p:nvSpPr>
        <p:spPr>
          <a:xfrm>
            <a:off x="5382196" y="3456016"/>
            <a:ext cx="2780992" cy="729575"/>
          </a:xfrm>
          <a:prstGeom prst="rect">
            <a:avLst/>
          </a:prstGeom>
          <a:noFill/>
          <a:ln>
            <a:noFill/>
          </a:ln>
        </p:spPr>
        <p:txBody>
          <a:bodyPr wrap="square" lIns="68580" tIns="34290" rIns="68580" bIns="34290" rtlCol="0">
            <a:spAutoFit/>
          </a:bodyPr>
          <a:lstStyle/>
          <a:p>
            <a:pPr>
              <a:lnSpc>
                <a:spcPct val="130000"/>
              </a:lnSpc>
              <a:defRPr/>
            </a:pPr>
            <a:r>
              <a:rPr lang="zh-CN" altLang="en-US" sz="1100" dirty="0">
                <a:latin typeface="微软雅黑" panose="020B0503020204020204" pitchFamily="34" charset="-122"/>
                <a:ea typeface="微软雅黑" panose="020B0503020204020204" pitchFamily="34" charset="-122"/>
              </a:rPr>
              <a:t>点击输入简要文字内容，文字内容需概括精炼，不用多余的文字修饰，言简意赅的说明分项内容</a:t>
            </a:r>
            <a:r>
              <a:rPr lang="en-US" altLang="zh-CN" sz="1100" dirty="0">
                <a:latin typeface="微软雅黑" panose="020B0503020204020204" pitchFamily="34" charset="-122"/>
                <a:ea typeface="微软雅黑" panose="020B0503020204020204" pitchFamily="34" charset="-122"/>
              </a:rPr>
              <a:t>……</a:t>
            </a:r>
          </a:p>
        </p:txBody>
      </p:sp>
    </p:spTree>
    <p:extLst>
      <p:ext uri="{BB962C8B-B14F-4D97-AF65-F5344CB8AC3E}">
        <p14:creationId xmlns:p14="http://schemas.microsoft.com/office/powerpoint/2010/main" val="1761900410"/>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par>
                          <p:cTn id="8" fill="hold">
                            <p:stCondLst>
                              <p:cond delay="500"/>
                            </p:stCondLst>
                            <p:childTnLst>
                              <p:par>
                                <p:cTn id="9" presetID="26" presetClass="entr" presetSubtype="0" fill="hold" nodeType="afterEffect">
                                  <p:stCondLst>
                                    <p:cond delay="0"/>
                                  </p:stCondLst>
                                  <p:childTnLst>
                                    <p:set>
                                      <p:cBhvr>
                                        <p:cTn id="10" dur="1" fill="hold">
                                          <p:stCondLst>
                                            <p:cond delay="0"/>
                                          </p:stCondLst>
                                        </p:cTn>
                                        <p:tgtEl>
                                          <p:spTgt spid="23"/>
                                        </p:tgtEl>
                                        <p:attrNameLst>
                                          <p:attrName>style.visibility</p:attrName>
                                        </p:attrNameLst>
                                      </p:cBhvr>
                                      <p:to>
                                        <p:strVal val="visible"/>
                                      </p:to>
                                    </p:set>
                                    <p:animEffect transition="in" filter="wipe(down)">
                                      <p:cBhvr>
                                        <p:cTn id="11" dur="580">
                                          <p:stCondLst>
                                            <p:cond delay="0"/>
                                          </p:stCondLst>
                                        </p:cTn>
                                        <p:tgtEl>
                                          <p:spTgt spid="23"/>
                                        </p:tgtEl>
                                      </p:cBhvr>
                                    </p:animEffect>
                                    <p:anim calcmode="lin" valueType="num">
                                      <p:cBhvr>
                                        <p:cTn id="12" dur="1822" tmFilter="0,0; 0.14,0.36; 0.43,0.73; 0.71,0.91; 1.0,1.0">
                                          <p:stCondLst>
                                            <p:cond delay="0"/>
                                          </p:stCondLst>
                                        </p:cTn>
                                        <p:tgtEl>
                                          <p:spTgt spid="23"/>
                                        </p:tgtEl>
                                        <p:attrNameLst>
                                          <p:attrName>ppt_x</p:attrName>
                                        </p:attrNameLst>
                                      </p:cBhvr>
                                      <p:tavLst>
                                        <p:tav tm="0">
                                          <p:val>
                                            <p:strVal val="#ppt_x-0.25"/>
                                          </p:val>
                                        </p:tav>
                                        <p:tav tm="100000">
                                          <p:val>
                                            <p:strVal val="#ppt_x"/>
                                          </p:val>
                                        </p:tav>
                                      </p:tavLst>
                                    </p:anim>
                                    <p:anim calcmode="lin" valueType="num">
                                      <p:cBhvr>
                                        <p:cTn id="13" dur="664" tmFilter="0.0,0.0; 0.25,0.07; 0.50,0.2; 0.75,0.467; 1.0,1.0">
                                          <p:stCondLst>
                                            <p:cond delay="0"/>
                                          </p:stCondLst>
                                        </p:cTn>
                                        <p:tgtEl>
                                          <p:spTgt spid="23"/>
                                        </p:tgtEl>
                                        <p:attrNameLst>
                                          <p:attrName>ppt_y</p:attrName>
                                        </p:attrNameLst>
                                      </p:cBhvr>
                                      <p:tavLst>
                                        <p:tav tm="0" fmla="#ppt_y-sin(pi*$)/3">
                                          <p:val>
                                            <p:fltVal val="0.5"/>
                                          </p:val>
                                        </p:tav>
                                        <p:tav tm="100000">
                                          <p:val>
                                            <p:fltVal val="1"/>
                                          </p:val>
                                        </p:tav>
                                      </p:tavLst>
                                    </p:anim>
                                    <p:anim calcmode="lin" valueType="num">
                                      <p:cBhvr>
                                        <p:cTn id="14" dur="664" tmFilter="0, 0; 0.125,0.2665; 0.25,0.4; 0.375,0.465; 0.5,0.5;  0.625,0.535; 0.75,0.6; 0.875,0.7335; 1,1">
                                          <p:stCondLst>
                                            <p:cond delay="664"/>
                                          </p:stCondLst>
                                        </p:cTn>
                                        <p:tgtEl>
                                          <p:spTgt spid="23"/>
                                        </p:tgtEl>
                                        <p:attrNameLst>
                                          <p:attrName>ppt_y</p:attrName>
                                        </p:attrNameLst>
                                      </p:cBhvr>
                                      <p:tavLst>
                                        <p:tav tm="0" fmla="#ppt_y-sin(pi*$)/9">
                                          <p:val>
                                            <p:fltVal val="0"/>
                                          </p:val>
                                        </p:tav>
                                        <p:tav tm="100000">
                                          <p:val>
                                            <p:fltVal val="1"/>
                                          </p:val>
                                        </p:tav>
                                      </p:tavLst>
                                    </p:anim>
                                    <p:anim calcmode="lin" valueType="num">
                                      <p:cBhvr>
                                        <p:cTn id="15" dur="332" tmFilter="0, 0; 0.125,0.2665; 0.25,0.4; 0.375,0.465; 0.5,0.5;  0.625,0.535; 0.75,0.6; 0.875,0.7335; 1,1">
                                          <p:stCondLst>
                                            <p:cond delay="1324"/>
                                          </p:stCondLst>
                                        </p:cTn>
                                        <p:tgtEl>
                                          <p:spTgt spid="23"/>
                                        </p:tgtEl>
                                        <p:attrNameLst>
                                          <p:attrName>ppt_y</p:attrName>
                                        </p:attrNameLst>
                                      </p:cBhvr>
                                      <p:tavLst>
                                        <p:tav tm="0" fmla="#ppt_y-sin(pi*$)/27">
                                          <p:val>
                                            <p:fltVal val="0"/>
                                          </p:val>
                                        </p:tav>
                                        <p:tav tm="100000">
                                          <p:val>
                                            <p:fltVal val="1"/>
                                          </p:val>
                                        </p:tav>
                                      </p:tavLst>
                                    </p:anim>
                                    <p:anim calcmode="lin" valueType="num">
                                      <p:cBhvr>
                                        <p:cTn id="16" dur="164" tmFilter="0, 0; 0.125,0.2665; 0.25,0.4; 0.375,0.465; 0.5,0.5;  0.625,0.535; 0.75,0.6; 0.875,0.7335; 1,1">
                                          <p:stCondLst>
                                            <p:cond delay="1656"/>
                                          </p:stCondLst>
                                        </p:cTn>
                                        <p:tgtEl>
                                          <p:spTgt spid="23"/>
                                        </p:tgtEl>
                                        <p:attrNameLst>
                                          <p:attrName>ppt_y</p:attrName>
                                        </p:attrNameLst>
                                      </p:cBhvr>
                                      <p:tavLst>
                                        <p:tav tm="0" fmla="#ppt_y-sin(pi*$)/81">
                                          <p:val>
                                            <p:fltVal val="0"/>
                                          </p:val>
                                        </p:tav>
                                        <p:tav tm="100000">
                                          <p:val>
                                            <p:fltVal val="1"/>
                                          </p:val>
                                        </p:tav>
                                      </p:tavLst>
                                    </p:anim>
                                    <p:animScale>
                                      <p:cBhvr>
                                        <p:cTn id="17" dur="26">
                                          <p:stCondLst>
                                            <p:cond delay="650"/>
                                          </p:stCondLst>
                                        </p:cTn>
                                        <p:tgtEl>
                                          <p:spTgt spid="23"/>
                                        </p:tgtEl>
                                      </p:cBhvr>
                                      <p:to x="100000" y="60000"/>
                                    </p:animScale>
                                    <p:animScale>
                                      <p:cBhvr>
                                        <p:cTn id="18" dur="166" decel="50000">
                                          <p:stCondLst>
                                            <p:cond delay="676"/>
                                          </p:stCondLst>
                                        </p:cTn>
                                        <p:tgtEl>
                                          <p:spTgt spid="23"/>
                                        </p:tgtEl>
                                      </p:cBhvr>
                                      <p:to x="100000" y="100000"/>
                                    </p:animScale>
                                    <p:animScale>
                                      <p:cBhvr>
                                        <p:cTn id="19" dur="26">
                                          <p:stCondLst>
                                            <p:cond delay="1312"/>
                                          </p:stCondLst>
                                        </p:cTn>
                                        <p:tgtEl>
                                          <p:spTgt spid="23"/>
                                        </p:tgtEl>
                                      </p:cBhvr>
                                      <p:to x="100000" y="80000"/>
                                    </p:animScale>
                                    <p:animScale>
                                      <p:cBhvr>
                                        <p:cTn id="20" dur="166" decel="50000">
                                          <p:stCondLst>
                                            <p:cond delay="1338"/>
                                          </p:stCondLst>
                                        </p:cTn>
                                        <p:tgtEl>
                                          <p:spTgt spid="23"/>
                                        </p:tgtEl>
                                      </p:cBhvr>
                                      <p:to x="100000" y="100000"/>
                                    </p:animScale>
                                    <p:animScale>
                                      <p:cBhvr>
                                        <p:cTn id="21" dur="26">
                                          <p:stCondLst>
                                            <p:cond delay="1642"/>
                                          </p:stCondLst>
                                        </p:cTn>
                                        <p:tgtEl>
                                          <p:spTgt spid="23"/>
                                        </p:tgtEl>
                                      </p:cBhvr>
                                      <p:to x="100000" y="90000"/>
                                    </p:animScale>
                                    <p:animScale>
                                      <p:cBhvr>
                                        <p:cTn id="22" dur="166" decel="50000">
                                          <p:stCondLst>
                                            <p:cond delay="1668"/>
                                          </p:stCondLst>
                                        </p:cTn>
                                        <p:tgtEl>
                                          <p:spTgt spid="23"/>
                                        </p:tgtEl>
                                      </p:cBhvr>
                                      <p:to x="100000" y="100000"/>
                                    </p:animScale>
                                    <p:animScale>
                                      <p:cBhvr>
                                        <p:cTn id="23" dur="26">
                                          <p:stCondLst>
                                            <p:cond delay="1808"/>
                                          </p:stCondLst>
                                        </p:cTn>
                                        <p:tgtEl>
                                          <p:spTgt spid="23"/>
                                        </p:tgtEl>
                                      </p:cBhvr>
                                      <p:to x="100000" y="95000"/>
                                    </p:animScale>
                                    <p:animScale>
                                      <p:cBhvr>
                                        <p:cTn id="24" dur="166" decel="50000">
                                          <p:stCondLst>
                                            <p:cond delay="1834"/>
                                          </p:stCondLst>
                                        </p:cTn>
                                        <p:tgtEl>
                                          <p:spTgt spid="23"/>
                                        </p:tgtEl>
                                      </p:cBhvr>
                                      <p:to x="100000" y="100000"/>
                                    </p:animScale>
                                  </p:childTnLst>
                                </p:cTn>
                              </p:par>
                              <p:par>
                                <p:cTn id="25" presetID="26" presetClass="entr" presetSubtype="0" fill="hold" nodeType="withEffect">
                                  <p:stCondLst>
                                    <p:cond delay="0"/>
                                  </p:stCondLst>
                                  <p:childTnLst>
                                    <p:set>
                                      <p:cBhvr>
                                        <p:cTn id="26" dur="1" fill="hold">
                                          <p:stCondLst>
                                            <p:cond delay="0"/>
                                          </p:stCondLst>
                                        </p:cTn>
                                        <p:tgtEl>
                                          <p:spTgt spid="17"/>
                                        </p:tgtEl>
                                        <p:attrNameLst>
                                          <p:attrName>style.visibility</p:attrName>
                                        </p:attrNameLst>
                                      </p:cBhvr>
                                      <p:to>
                                        <p:strVal val="visible"/>
                                      </p:to>
                                    </p:set>
                                    <p:animEffect transition="in" filter="wipe(down)">
                                      <p:cBhvr>
                                        <p:cTn id="27" dur="580">
                                          <p:stCondLst>
                                            <p:cond delay="0"/>
                                          </p:stCondLst>
                                        </p:cTn>
                                        <p:tgtEl>
                                          <p:spTgt spid="17"/>
                                        </p:tgtEl>
                                      </p:cBhvr>
                                    </p:animEffect>
                                    <p:anim calcmode="lin" valueType="num">
                                      <p:cBhvr>
                                        <p:cTn id="28" dur="1822" tmFilter="0,0; 0.14,0.36; 0.43,0.73; 0.71,0.91; 1.0,1.0">
                                          <p:stCondLst>
                                            <p:cond delay="0"/>
                                          </p:stCondLst>
                                        </p:cTn>
                                        <p:tgtEl>
                                          <p:spTgt spid="17"/>
                                        </p:tgtEl>
                                        <p:attrNameLst>
                                          <p:attrName>ppt_x</p:attrName>
                                        </p:attrNameLst>
                                      </p:cBhvr>
                                      <p:tavLst>
                                        <p:tav tm="0">
                                          <p:val>
                                            <p:strVal val="#ppt_x-0.25"/>
                                          </p:val>
                                        </p:tav>
                                        <p:tav tm="100000">
                                          <p:val>
                                            <p:strVal val="#ppt_x"/>
                                          </p:val>
                                        </p:tav>
                                      </p:tavLst>
                                    </p:anim>
                                    <p:anim calcmode="lin" valueType="num">
                                      <p:cBhvr>
                                        <p:cTn id="29" dur="664" tmFilter="0.0,0.0; 0.25,0.07; 0.50,0.2; 0.75,0.467; 1.0,1.0">
                                          <p:stCondLst>
                                            <p:cond delay="0"/>
                                          </p:stCondLst>
                                        </p:cTn>
                                        <p:tgtEl>
                                          <p:spTgt spid="17"/>
                                        </p:tgtEl>
                                        <p:attrNameLst>
                                          <p:attrName>ppt_y</p:attrName>
                                        </p:attrNameLst>
                                      </p:cBhvr>
                                      <p:tavLst>
                                        <p:tav tm="0" fmla="#ppt_y-sin(pi*$)/3">
                                          <p:val>
                                            <p:fltVal val="0.5"/>
                                          </p:val>
                                        </p:tav>
                                        <p:tav tm="100000">
                                          <p:val>
                                            <p:fltVal val="1"/>
                                          </p:val>
                                        </p:tav>
                                      </p:tavLst>
                                    </p:anim>
                                    <p:anim calcmode="lin" valueType="num">
                                      <p:cBhvr>
                                        <p:cTn id="30" dur="664" tmFilter="0, 0; 0.125,0.2665; 0.25,0.4; 0.375,0.465; 0.5,0.5;  0.625,0.535; 0.75,0.6; 0.875,0.7335; 1,1">
                                          <p:stCondLst>
                                            <p:cond delay="664"/>
                                          </p:stCondLst>
                                        </p:cTn>
                                        <p:tgtEl>
                                          <p:spTgt spid="17"/>
                                        </p:tgtEl>
                                        <p:attrNameLst>
                                          <p:attrName>ppt_y</p:attrName>
                                        </p:attrNameLst>
                                      </p:cBhvr>
                                      <p:tavLst>
                                        <p:tav tm="0" fmla="#ppt_y-sin(pi*$)/9">
                                          <p:val>
                                            <p:fltVal val="0"/>
                                          </p:val>
                                        </p:tav>
                                        <p:tav tm="100000">
                                          <p:val>
                                            <p:fltVal val="1"/>
                                          </p:val>
                                        </p:tav>
                                      </p:tavLst>
                                    </p:anim>
                                    <p:anim calcmode="lin" valueType="num">
                                      <p:cBhvr>
                                        <p:cTn id="31" dur="332" tmFilter="0, 0; 0.125,0.2665; 0.25,0.4; 0.375,0.465; 0.5,0.5;  0.625,0.535; 0.75,0.6; 0.875,0.7335; 1,1">
                                          <p:stCondLst>
                                            <p:cond delay="1324"/>
                                          </p:stCondLst>
                                        </p:cTn>
                                        <p:tgtEl>
                                          <p:spTgt spid="17"/>
                                        </p:tgtEl>
                                        <p:attrNameLst>
                                          <p:attrName>ppt_y</p:attrName>
                                        </p:attrNameLst>
                                      </p:cBhvr>
                                      <p:tavLst>
                                        <p:tav tm="0" fmla="#ppt_y-sin(pi*$)/27">
                                          <p:val>
                                            <p:fltVal val="0"/>
                                          </p:val>
                                        </p:tav>
                                        <p:tav tm="100000">
                                          <p:val>
                                            <p:fltVal val="1"/>
                                          </p:val>
                                        </p:tav>
                                      </p:tavLst>
                                    </p:anim>
                                    <p:anim calcmode="lin" valueType="num">
                                      <p:cBhvr>
                                        <p:cTn id="32" dur="164" tmFilter="0, 0; 0.125,0.2665; 0.25,0.4; 0.375,0.465; 0.5,0.5;  0.625,0.535; 0.75,0.6; 0.875,0.7335; 1,1">
                                          <p:stCondLst>
                                            <p:cond delay="1656"/>
                                          </p:stCondLst>
                                        </p:cTn>
                                        <p:tgtEl>
                                          <p:spTgt spid="17"/>
                                        </p:tgtEl>
                                        <p:attrNameLst>
                                          <p:attrName>ppt_y</p:attrName>
                                        </p:attrNameLst>
                                      </p:cBhvr>
                                      <p:tavLst>
                                        <p:tav tm="0" fmla="#ppt_y-sin(pi*$)/81">
                                          <p:val>
                                            <p:fltVal val="0"/>
                                          </p:val>
                                        </p:tav>
                                        <p:tav tm="100000">
                                          <p:val>
                                            <p:fltVal val="1"/>
                                          </p:val>
                                        </p:tav>
                                      </p:tavLst>
                                    </p:anim>
                                    <p:animScale>
                                      <p:cBhvr>
                                        <p:cTn id="33" dur="26">
                                          <p:stCondLst>
                                            <p:cond delay="650"/>
                                          </p:stCondLst>
                                        </p:cTn>
                                        <p:tgtEl>
                                          <p:spTgt spid="17"/>
                                        </p:tgtEl>
                                      </p:cBhvr>
                                      <p:to x="100000" y="60000"/>
                                    </p:animScale>
                                    <p:animScale>
                                      <p:cBhvr>
                                        <p:cTn id="34" dur="166" decel="50000">
                                          <p:stCondLst>
                                            <p:cond delay="676"/>
                                          </p:stCondLst>
                                        </p:cTn>
                                        <p:tgtEl>
                                          <p:spTgt spid="17"/>
                                        </p:tgtEl>
                                      </p:cBhvr>
                                      <p:to x="100000" y="100000"/>
                                    </p:animScale>
                                    <p:animScale>
                                      <p:cBhvr>
                                        <p:cTn id="35" dur="26">
                                          <p:stCondLst>
                                            <p:cond delay="1312"/>
                                          </p:stCondLst>
                                        </p:cTn>
                                        <p:tgtEl>
                                          <p:spTgt spid="17"/>
                                        </p:tgtEl>
                                      </p:cBhvr>
                                      <p:to x="100000" y="80000"/>
                                    </p:animScale>
                                    <p:animScale>
                                      <p:cBhvr>
                                        <p:cTn id="36" dur="166" decel="50000">
                                          <p:stCondLst>
                                            <p:cond delay="1338"/>
                                          </p:stCondLst>
                                        </p:cTn>
                                        <p:tgtEl>
                                          <p:spTgt spid="17"/>
                                        </p:tgtEl>
                                      </p:cBhvr>
                                      <p:to x="100000" y="100000"/>
                                    </p:animScale>
                                    <p:animScale>
                                      <p:cBhvr>
                                        <p:cTn id="37" dur="26">
                                          <p:stCondLst>
                                            <p:cond delay="1642"/>
                                          </p:stCondLst>
                                        </p:cTn>
                                        <p:tgtEl>
                                          <p:spTgt spid="17"/>
                                        </p:tgtEl>
                                      </p:cBhvr>
                                      <p:to x="100000" y="90000"/>
                                    </p:animScale>
                                    <p:animScale>
                                      <p:cBhvr>
                                        <p:cTn id="38" dur="166" decel="50000">
                                          <p:stCondLst>
                                            <p:cond delay="1668"/>
                                          </p:stCondLst>
                                        </p:cTn>
                                        <p:tgtEl>
                                          <p:spTgt spid="17"/>
                                        </p:tgtEl>
                                      </p:cBhvr>
                                      <p:to x="100000" y="100000"/>
                                    </p:animScale>
                                    <p:animScale>
                                      <p:cBhvr>
                                        <p:cTn id="39" dur="26">
                                          <p:stCondLst>
                                            <p:cond delay="1808"/>
                                          </p:stCondLst>
                                        </p:cTn>
                                        <p:tgtEl>
                                          <p:spTgt spid="17"/>
                                        </p:tgtEl>
                                      </p:cBhvr>
                                      <p:to x="100000" y="95000"/>
                                    </p:animScale>
                                    <p:animScale>
                                      <p:cBhvr>
                                        <p:cTn id="40" dur="166" decel="50000">
                                          <p:stCondLst>
                                            <p:cond delay="1834"/>
                                          </p:stCondLst>
                                        </p:cTn>
                                        <p:tgtEl>
                                          <p:spTgt spid="17"/>
                                        </p:tgtEl>
                                      </p:cBhvr>
                                      <p:to x="100000" y="100000"/>
                                    </p:animScale>
                                  </p:childTnLst>
                                </p:cTn>
                              </p:par>
                              <p:par>
                                <p:cTn id="41" presetID="26" presetClass="entr" presetSubtype="0" fill="hold" nodeType="withEffect">
                                  <p:stCondLst>
                                    <p:cond delay="0"/>
                                  </p:stCondLst>
                                  <p:childTnLst>
                                    <p:set>
                                      <p:cBhvr>
                                        <p:cTn id="42" dur="1" fill="hold">
                                          <p:stCondLst>
                                            <p:cond delay="0"/>
                                          </p:stCondLst>
                                        </p:cTn>
                                        <p:tgtEl>
                                          <p:spTgt spid="11"/>
                                        </p:tgtEl>
                                        <p:attrNameLst>
                                          <p:attrName>style.visibility</p:attrName>
                                        </p:attrNameLst>
                                      </p:cBhvr>
                                      <p:to>
                                        <p:strVal val="visible"/>
                                      </p:to>
                                    </p:set>
                                    <p:animEffect transition="in" filter="wipe(down)">
                                      <p:cBhvr>
                                        <p:cTn id="43" dur="580">
                                          <p:stCondLst>
                                            <p:cond delay="0"/>
                                          </p:stCondLst>
                                        </p:cTn>
                                        <p:tgtEl>
                                          <p:spTgt spid="11"/>
                                        </p:tgtEl>
                                      </p:cBhvr>
                                    </p:animEffect>
                                    <p:anim calcmode="lin" valueType="num">
                                      <p:cBhvr>
                                        <p:cTn id="44" dur="1822" tmFilter="0,0; 0.14,0.36; 0.43,0.73; 0.71,0.91; 1.0,1.0">
                                          <p:stCondLst>
                                            <p:cond delay="0"/>
                                          </p:stCondLst>
                                        </p:cTn>
                                        <p:tgtEl>
                                          <p:spTgt spid="11"/>
                                        </p:tgtEl>
                                        <p:attrNameLst>
                                          <p:attrName>ppt_x</p:attrName>
                                        </p:attrNameLst>
                                      </p:cBhvr>
                                      <p:tavLst>
                                        <p:tav tm="0">
                                          <p:val>
                                            <p:strVal val="#ppt_x-0.25"/>
                                          </p:val>
                                        </p:tav>
                                        <p:tav tm="100000">
                                          <p:val>
                                            <p:strVal val="#ppt_x"/>
                                          </p:val>
                                        </p:tav>
                                      </p:tavLst>
                                    </p:anim>
                                    <p:anim calcmode="lin" valueType="num">
                                      <p:cBhvr>
                                        <p:cTn id="45" dur="664" tmFilter="0.0,0.0; 0.25,0.07; 0.50,0.2; 0.75,0.467; 1.0,1.0">
                                          <p:stCondLst>
                                            <p:cond delay="0"/>
                                          </p:stCondLst>
                                        </p:cTn>
                                        <p:tgtEl>
                                          <p:spTgt spid="11"/>
                                        </p:tgtEl>
                                        <p:attrNameLst>
                                          <p:attrName>ppt_y</p:attrName>
                                        </p:attrNameLst>
                                      </p:cBhvr>
                                      <p:tavLst>
                                        <p:tav tm="0" fmla="#ppt_y-sin(pi*$)/3">
                                          <p:val>
                                            <p:fltVal val="0.5"/>
                                          </p:val>
                                        </p:tav>
                                        <p:tav tm="100000">
                                          <p:val>
                                            <p:fltVal val="1"/>
                                          </p:val>
                                        </p:tav>
                                      </p:tavLst>
                                    </p:anim>
                                    <p:anim calcmode="lin" valueType="num">
                                      <p:cBhvr>
                                        <p:cTn id="46" dur="664" tmFilter="0, 0; 0.125,0.2665; 0.25,0.4; 0.375,0.465; 0.5,0.5;  0.625,0.535; 0.75,0.6; 0.875,0.7335; 1,1">
                                          <p:stCondLst>
                                            <p:cond delay="664"/>
                                          </p:stCondLst>
                                        </p:cTn>
                                        <p:tgtEl>
                                          <p:spTgt spid="11"/>
                                        </p:tgtEl>
                                        <p:attrNameLst>
                                          <p:attrName>ppt_y</p:attrName>
                                        </p:attrNameLst>
                                      </p:cBhvr>
                                      <p:tavLst>
                                        <p:tav tm="0" fmla="#ppt_y-sin(pi*$)/9">
                                          <p:val>
                                            <p:fltVal val="0"/>
                                          </p:val>
                                        </p:tav>
                                        <p:tav tm="100000">
                                          <p:val>
                                            <p:fltVal val="1"/>
                                          </p:val>
                                        </p:tav>
                                      </p:tavLst>
                                    </p:anim>
                                    <p:anim calcmode="lin" valueType="num">
                                      <p:cBhvr>
                                        <p:cTn id="47" dur="332" tmFilter="0, 0; 0.125,0.2665; 0.25,0.4; 0.375,0.465; 0.5,0.5;  0.625,0.535; 0.75,0.6; 0.875,0.7335; 1,1">
                                          <p:stCondLst>
                                            <p:cond delay="1324"/>
                                          </p:stCondLst>
                                        </p:cTn>
                                        <p:tgtEl>
                                          <p:spTgt spid="11"/>
                                        </p:tgtEl>
                                        <p:attrNameLst>
                                          <p:attrName>ppt_y</p:attrName>
                                        </p:attrNameLst>
                                      </p:cBhvr>
                                      <p:tavLst>
                                        <p:tav tm="0" fmla="#ppt_y-sin(pi*$)/27">
                                          <p:val>
                                            <p:fltVal val="0"/>
                                          </p:val>
                                        </p:tav>
                                        <p:tav tm="100000">
                                          <p:val>
                                            <p:fltVal val="1"/>
                                          </p:val>
                                        </p:tav>
                                      </p:tavLst>
                                    </p:anim>
                                    <p:anim calcmode="lin" valueType="num">
                                      <p:cBhvr>
                                        <p:cTn id="48" dur="164" tmFilter="0, 0; 0.125,0.2665; 0.25,0.4; 0.375,0.465; 0.5,0.5;  0.625,0.535; 0.75,0.6; 0.875,0.7335; 1,1">
                                          <p:stCondLst>
                                            <p:cond delay="1656"/>
                                          </p:stCondLst>
                                        </p:cTn>
                                        <p:tgtEl>
                                          <p:spTgt spid="11"/>
                                        </p:tgtEl>
                                        <p:attrNameLst>
                                          <p:attrName>ppt_y</p:attrName>
                                        </p:attrNameLst>
                                      </p:cBhvr>
                                      <p:tavLst>
                                        <p:tav tm="0" fmla="#ppt_y-sin(pi*$)/81">
                                          <p:val>
                                            <p:fltVal val="0"/>
                                          </p:val>
                                        </p:tav>
                                        <p:tav tm="100000">
                                          <p:val>
                                            <p:fltVal val="1"/>
                                          </p:val>
                                        </p:tav>
                                      </p:tavLst>
                                    </p:anim>
                                    <p:animScale>
                                      <p:cBhvr>
                                        <p:cTn id="49" dur="26">
                                          <p:stCondLst>
                                            <p:cond delay="650"/>
                                          </p:stCondLst>
                                        </p:cTn>
                                        <p:tgtEl>
                                          <p:spTgt spid="11"/>
                                        </p:tgtEl>
                                      </p:cBhvr>
                                      <p:to x="100000" y="60000"/>
                                    </p:animScale>
                                    <p:animScale>
                                      <p:cBhvr>
                                        <p:cTn id="50" dur="166" decel="50000">
                                          <p:stCondLst>
                                            <p:cond delay="676"/>
                                          </p:stCondLst>
                                        </p:cTn>
                                        <p:tgtEl>
                                          <p:spTgt spid="11"/>
                                        </p:tgtEl>
                                      </p:cBhvr>
                                      <p:to x="100000" y="100000"/>
                                    </p:animScale>
                                    <p:animScale>
                                      <p:cBhvr>
                                        <p:cTn id="51" dur="26">
                                          <p:stCondLst>
                                            <p:cond delay="1312"/>
                                          </p:stCondLst>
                                        </p:cTn>
                                        <p:tgtEl>
                                          <p:spTgt spid="11"/>
                                        </p:tgtEl>
                                      </p:cBhvr>
                                      <p:to x="100000" y="80000"/>
                                    </p:animScale>
                                    <p:animScale>
                                      <p:cBhvr>
                                        <p:cTn id="52" dur="166" decel="50000">
                                          <p:stCondLst>
                                            <p:cond delay="1338"/>
                                          </p:stCondLst>
                                        </p:cTn>
                                        <p:tgtEl>
                                          <p:spTgt spid="11"/>
                                        </p:tgtEl>
                                      </p:cBhvr>
                                      <p:to x="100000" y="100000"/>
                                    </p:animScale>
                                    <p:animScale>
                                      <p:cBhvr>
                                        <p:cTn id="53" dur="26">
                                          <p:stCondLst>
                                            <p:cond delay="1642"/>
                                          </p:stCondLst>
                                        </p:cTn>
                                        <p:tgtEl>
                                          <p:spTgt spid="11"/>
                                        </p:tgtEl>
                                      </p:cBhvr>
                                      <p:to x="100000" y="90000"/>
                                    </p:animScale>
                                    <p:animScale>
                                      <p:cBhvr>
                                        <p:cTn id="54" dur="166" decel="50000">
                                          <p:stCondLst>
                                            <p:cond delay="1668"/>
                                          </p:stCondLst>
                                        </p:cTn>
                                        <p:tgtEl>
                                          <p:spTgt spid="11"/>
                                        </p:tgtEl>
                                      </p:cBhvr>
                                      <p:to x="100000" y="100000"/>
                                    </p:animScale>
                                    <p:animScale>
                                      <p:cBhvr>
                                        <p:cTn id="55" dur="26">
                                          <p:stCondLst>
                                            <p:cond delay="1808"/>
                                          </p:stCondLst>
                                        </p:cTn>
                                        <p:tgtEl>
                                          <p:spTgt spid="11"/>
                                        </p:tgtEl>
                                      </p:cBhvr>
                                      <p:to x="100000" y="95000"/>
                                    </p:animScale>
                                    <p:animScale>
                                      <p:cBhvr>
                                        <p:cTn id="56" dur="166" decel="50000">
                                          <p:stCondLst>
                                            <p:cond delay="1834"/>
                                          </p:stCondLst>
                                        </p:cTn>
                                        <p:tgtEl>
                                          <p:spTgt spid="11"/>
                                        </p:tgtEl>
                                      </p:cBhvr>
                                      <p:to x="100000" y="100000"/>
                                    </p:animScale>
                                  </p:childTnLst>
                                </p:cTn>
                              </p:par>
                              <p:par>
                                <p:cTn id="57" presetID="26" presetClass="entr" presetSubtype="0" fill="hold" nodeType="withEffect">
                                  <p:stCondLst>
                                    <p:cond delay="0"/>
                                  </p:stCondLst>
                                  <p:childTnLst>
                                    <p:set>
                                      <p:cBhvr>
                                        <p:cTn id="58" dur="1" fill="hold">
                                          <p:stCondLst>
                                            <p:cond delay="0"/>
                                          </p:stCondLst>
                                        </p:cTn>
                                        <p:tgtEl>
                                          <p:spTgt spid="5"/>
                                        </p:tgtEl>
                                        <p:attrNameLst>
                                          <p:attrName>style.visibility</p:attrName>
                                        </p:attrNameLst>
                                      </p:cBhvr>
                                      <p:to>
                                        <p:strVal val="visible"/>
                                      </p:to>
                                    </p:set>
                                    <p:animEffect transition="in" filter="wipe(down)">
                                      <p:cBhvr>
                                        <p:cTn id="59" dur="580">
                                          <p:stCondLst>
                                            <p:cond delay="0"/>
                                          </p:stCondLst>
                                        </p:cTn>
                                        <p:tgtEl>
                                          <p:spTgt spid="5"/>
                                        </p:tgtEl>
                                      </p:cBhvr>
                                    </p:animEffect>
                                    <p:anim calcmode="lin" valueType="num">
                                      <p:cBhvr>
                                        <p:cTn id="60" dur="1822" tmFilter="0,0; 0.14,0.36; 0.43,0.73; 0.71,0.91; 1.0,1.0">
                                          <p:stCondLst>
                                            <p:cond delay="0"/>
                                          </p:stCondLst>
                                        </p:cTn>
                                        <p:tgtEl>
                                          <p:spTgt spid="5"/>
                                        </p:tgtEl>
                                        <p:attrNameLst>
                                          <p:attrName>ppt_x</p:attrName>
                                        </p:attrNameLst>
                                      </p:cBhvr>
                                      <p:tavLst>
                                        <p:tav tm="0">
                                          <p:val>
                                            <p:strVal val="#ppt_x-0.25"/>
                                          </p:val>
                                        </p:tav>
                                        <p:tav tm="100000">
                                          <p:val>
                                            <p:strVal val="#ppt_x"/>
                                          </p:val>
                                        </p:tav>
                                      </p:tavLst>
                                    </p:anim>
                                    <p:anim calcmode="lin" valueType="num">
                                      <p:cBhvr>
                                        <p:cTn id="61" dur="664" tmFilter="0.0,0.0; 0.25,0.07; 0.50,0.2; 0.75,0.467; 1.0,1.0">
                                          <p:stCondLst>
                                            <p:cond delay="0"/>
                                          </p:stCondLst>
                                        </p:cTn>
                                        <p:tgtEl>
                                          <p:spTgt spid="5"/>
                                        </p:tgtEl>
                                        <p:attrNameLst>
                                          <p:attrName>ppt_y</p:attrName>
                                        </p:attrNameLst>
                                      </p:cBhvr>
                                      <p:tavLst>
                                        <p:tav tm="0" fmla="#ppt_y-sin(pi*$)/3">
                                          <p:val>
                                            <p:fltVal val="0.5"/>
                                          </p:val>
                                        </p:tav>
                                        <p:tav tm="100000">
                                          <p:val>
                                            <p:fltVal val="1"/>
                                          </p:val>
                                        </p:tav>
                                      </p:tavLst>
                                    </p:anim>
                                    <p:anim calcmode="lin" valueType="num">
                                      <p:cBhvr>
                                        <p:cTn id="62" dur="664" tmFilter="0, 0; 0.125,0.2665; 0.25,0.4; 0.375,0.465; 0.5,0.5;  0.625,0.535; 0.75,0.6; 0.875,0.7335; 1,1">
                                          <p:stCondLst>
                                            <p:cond delay="664"/>
                                          </p:stCondLst>
                                        </p:cTn>
                                        <p:tgtEl>
                                          <p:spTgt spid="5"/>
                                        </p:tgtEl>
                                        <p:attrNameLst>
                                          <p:attrName>ppt_y</p:attrName>
                                        </p:attrNameLst>
                                      </p:cBhvr>
                                      <p:tavLst>
                                        <p:tav tm="0" fmla="#ppt_y-sin(pi*$)/9">
                                          <p:val>
                                            <p:fltVal val="0"/>
                                          </p:val>
                                        </p:tav>
                                        <p:tav tm="100000">
                                          <p:val>
                                            <p:fltVal val="1"/>
                                          </p:val>
                                        </p:tav>
                                      </p:tavLst>
                                    </p:anim>
                                    <p:anim calcmode="lin" valueType="num">
                                      <p:cBhvr>
                                        <p:cTn id="63" dur="332" tmFilter="0, 0; 0.125,0.2665; 0.25,0.4; 0.375,0.465; 0.5,0.5;  0.625,0.535; 0.75,0.6; 0.875,0.7335; 1,1">
                                          <p:stCondLst>
                                            <p:cond delay="1324"/>
                                          </p:stCondLst>
                                        </p:cTn>
                                        <p:tgtEl>
                                          <p:spTgt spid="5"/>
                                        </p:tgtEl>
                                        <p:attrNameLst>
                                          <p:attrName>ppt_y</p:attrName>
                                        </p:attrNameLst>
                                      </p:cBhvr>
                                      <p:tavLst>
                                        <p:tav tm="0" fmla="#ppt_y-sin(pi*$)/27">
                                          <p:val>
                                            <p:fltVal val="0"/>
                                          </p:val>
                                        </p:tav>
                                        <p:tav tm="100000">
                                          <p:val>
                                            <p:fltVal val="1"/>
                                          </p:val>
                                        </p:tav>
                                      </p:tavLst>
                                    </p:anim>
                                    <p:anim calcmode="lin" valueType="num">
                                      <p:cBhvr>
                                        <p:cTn id="64" dur="164" tmFilter="0, 0; 0.125,0.2665; 0.25,0.4; 0.375,0.465; 0.5,0.5;  0.625,0.535; 0.75,0.6; 0.875,0.7335; 1,1">
                                          <p:stCondLst>
                                            <p:cond delay="1656"/>
                                          </p:stCondLst>
                                        </p:cTn>
                                        <p:tgtEl>
                                          <p:spTgt spid="5"/>
                                        </p:tgtEl>
                                        <p:attrNameLst>
                                          <p:attrName>ppt_y</p:attrName>
                                        </p:attrNameLst>
                                      </p:cBhvr>
                                      <p:tavLst>
                                        <p:tav tm="0" fmla="#ppt_y-sin(pi*$)/81">
                                          <p:val>
                                            <p:fltVal val="0"/>
                                          </p:val>
                                        </p:tav>
                                        <p:tav tm="100000">
                                          <p:val>
                                            <p:fltVal val="1"/>
                                          </p:val>
                                        </p:tav>
                                      </p:tavLst>
                                    </p:anim>
                                    <p:animScale>
                                      <p:cBhvr>
                                        <p:cTn id="65" dur="26">
                                          <p:stCondLst>
                                            <p:cond delay="650"/>
                                          </p:stCondLst>
                                        </p:cTn>
                                        <p:tgtEl>
                                          <p:spTgt spid="5"/>
                                        </p:tgtEl>
                                      </p:cBhvr>
                                      <p:to x="100000" y="60000"/>
                                    </p:animScale>
                                    <p:animScale>
                                      <p:cBhvr>
                                        <p:cTn id="66" dur="166" decel="50000">
                                          <p:stCondLst>
                                            <p:cond delay="676"/>
                                          </p:stCondLst>
                                        </p:cTn>
                                        <p:tgtEl>
                                          <p:spTgt spid="5"/>
                                        </p:tgtEl>
                                      </p:cBhvr>
                                      <p:to x="100000" y="100000"/>
                                    </p:animScale>
                                    <p:animScale>
                                      <p:cBhvr>
                                        <p:cTn id="67" dur="26">
                                          <p:stCondLst>
                                            <p:cond delay="1312"/>
                                          </p:stCondLst>
                                        </p:cTn>
                                        <p:tgtEl>
                                          <p:spTgt spid="5"/>
                                        </p:tgtEl>
                                      </p:cBhvr>
                                      <p:to x="100000" y="80000"/>
                                    </p:animScale>
                                    <p:animScale>
                                      <p:cBhvr>
                                        <p:cTn id="68" dur="166" decel="50000">
                                          <p:stCondLst>
                                            <p:cond delay="1338"/>
                                          </p:stCondLst>
                                        </p:cTn>
                                        <p:tgtEl>
                                          <p:spTgt spid="5"/>
                                        </p:tgtEl>
                                      </p:cBhvr>
                                      <p:to x="100000" y="100000"/>
                                    </p:animScale>
                                    <p:animScale>
                                      <p:cBhvr>
                                        <p:cTn id="69" dur="26">
                                          <p:stCondLst>
                                            <p:cond delay="1642"/>
                                          </p:stCondLst>
                                        </p:cTn>
                                        <p:tgtEl>
                                          <p:spTgt spid="5"/>
                                        </p:tgtEl>
                                      </p:cBhvr>
                                      <p:to x="100000" y="90000"/>
                                    </p:animScale>
                                    <p:animScale>
                                      <p:cBhvr>
                                        <p:cTn id="70" dur="166" decel="50000">
                                          <p:stCondLst>
                                            <p:cond delay="1668"/>
                                          </p:stCondLst>
                                        </p:cTn>
                                        <p:tgtEl>
                                          <p:spTgt spid="5"/>
                                        </p:tgtEl>
                                      </p:cBhvr>
                                      <p:to x="100000" y="100000"/>
                                    </p:animScale>
                                    <p:animScale>
                                      <p:cBhvr>
                                        <p:cTn id="71" dur="26">
                                          <p:stCondLst>
                                            <p:cond delay="1808"/>
                                          </p:stCondLst>
                                        </p:cTn>
                                        <p:tgtEl>
                                          <p:spTgt spid="5"/>
                                        </p:tgtEl>
                                      </p:cBhvr>
                                      <p:to x="100000" y="95000"/>
                                    </p:animScale>
                                    <p:animScale>
                                      <p:cBhvr>
                                        <p:cTn id="72" dur="166" decel="50000">
                                          <p:stCondLst>
                                            <p:cond delay="1834"/>
                                          </p:stCondLst>
                                        </p:cTn>
                                        <p:tgtEl>
                                          <p:spTgt spid="5"/>
                                        </p:tgtEl>
                                      </p:cBhvr>
                                      <p:to x="100000" y="100000"/>
                                    </p:animScale>
                                  </p:childTnLst>
                                </p:cTn>
                              </p:par>
                            </p:childTnLst>
                          </p:cTn>
                        </p:par>
                        <p:par>
                          <p:cTn id="73" fill="hold">
                            <p:stCondLst>
                              <p:cond delay="2500"/>
                            </p:stCondLst>
                            <p:childTnLst>
                              <p:par>
                                <p:cTn id="74" presetID="12" presetClass="entr" presetSubtype="8" fill="hold" grpId="0" nodeType="afterEffect">
                                  <p:stCondLst>
                                    <p:cond delay="0"/>
                                  </p:stCondLst>
                                  <p:childTnLst>
                                    <p:set>
                                      <p:cBhvr>
                                        <p:cTn id="75" dur="1" fill="hold">
                                          <p:stCondLst>
                                            <p:cond delay="0"/>
                                          </p:stCondLst>
                                        </p:cTn>
                                        <p:tgtEl>
                                          <p:spTgt spid="3"/>
                                        </p:tgtEl>
                                        <p:attrNameLst>
                                          <p:attrName>style.visibility</p:attrName>
                                        </p:attrNameLst>
                                      </p:cBhvr>
                                      <p:to>
                                        <p:strVal val="visible"/>
                                      </p:to>
                                    </p:set>
                                    <p:anim calcmode="lin" valueType="num">
                                      <p:cBhvr additive="base">
                                        <p:cTn id="76" dur="500"/>
                                        <p:tgtEl>
                                          <p:spTgt spid="3"/>
                                        </p:tgtEl>
                                        <p:attrNameLst>
                                          <p:attrName>ppt_x</p:attrName>
                                        </p:attrNameLst>
                                      </p:cBhvr>
                                      <p:tavLst>
                                        <p:tav tm="0">
                                          <p:val>
                                            <p:strVal val="#ppt_x-#ppt_w*1.125000"/>
                                          </p:val>
                                        </p:tav>
                                        <p:tav tm="100000">
                                          <p:val>
                                            <p:strVal val="#ppt_x"/>
                                          </p:val>
                                        </p:tav>
                                      </p:tavLst>
                                    </p:anim>
                                    <p:animEffect transition="in" filter="wipe(right)">
                                      <p:cBhvr>
                                        <p:cTn id="77" dur="500"/>
                                        <p:tgtEl>
                                          <p:spTgt spid="3"/>
                                        </p:tgtEl>
                                      </p:cBhvr>
                                    </p:animEffect>
                                  </p:childTnLst>
                                </p:cTn>
                              </p:par>
                              <p:par>
                                <p:cTn id="78" presetID="12" presetClass="entr" presetSubtype="8" fill="hold" grpId="0" nodeType="withEffect">
                                  <p:stCondLst>
                                    <p:cond delay="150"/>
                                  </p:stCondLst>
                                  <p:childTnLst>
                                    <p:set>
                                      <p:cBhvr>
                                        <p:cTn id="79" dur="1" fill="hold">
                                          <p:stCondLst>
                                            <p:cond delay="0"/>
                                          </p:stCondLst>
                                        </p:cTn>
                                        <p:tgtEl>
                                          <p:spTgt spid="10"/>
                                        </p:tgtEl>
                                        <p:attrNameLst>
                                          <p:attrName>style.visibility</p:attrName>
                                        </p:attrNameLst>
                                      </p:cBhvr>
                                      <p:to>
                                        <p:strVal val="visible"/>
                                      </p:to>
                                    </p:set>
                                    <p:anim calcmode="lin" valueType="num">
                                      <p:cBhvr additive="base">
                                        <p:cTn id="80" dur="500"/>
                                        <p:tgtEl>
                                          <p:spTgt spid="10"/>
                                        </p:tgtEl>
                                        <p:attrNameLst>
                                          <p:attrName>ppt_x</p:attrName>
                                        </p:attrNameLst>
                                      </p:cBhvr>
                                      <p:tavLst>
                                        <p:tav tm="0">
                                          <p:val>
                                            <p:strVal val="#ppt_x-#ppt_w*1.125000"/>
                                          </p:val>
                                        </p:tav>
                                        <p:tav tm="100000">
                                          <p:val>
                                            <p:strVal val="#ppt_x"/>
                                          </p:val>
                                        </p:tav>
                                      </p:tavLst>
                                    </p:anim>
                                    <p:animEffect transition="in" filter="wipe(right)">
                                      <p:cBhvr>
                                        <p:cTn id="81" dur="500"/>
                                        <p:tgtEl>
                                          <p:spTgt spid="10"/>
                                        </p:tgtEl>
                                      </p:cBhvr>
                                    </p:animEffect>
                                  </p:childTnLst>
                                </p:cTn>
                              </p:par>
                              <p:par>
                                <p:cTn id="82" presetID="12" presetClass="entr" presetSubtype="8" fill="hold" grpId="0" nodeType="withEffect">
                                  <p:stCondLst>
                                    <p:cond delay="300"/>
                                  </p:stCondLst>
                                  <p:childTnLst>
                                    <p:set>
                                      <p:cBhvr>
                                        <p:cTn id="83" dur="1" fill="hold">
                                          <p:stCondLst>
                                            <p:cond delay="0"/>
                                          </p:stCondLst>
                                        </p:cTn>
                                        <p:tgtEl>
                                          <p:spTgt spid="16"/>
                                        </p:tgtEl>
                                        <p:attrNameLst>
                                          <p:attrName>style.visibility</p:attrName>
                                        </p:attrNameLst>
                                      </p:cBhvr>
                                      <p:to>
                                        <p:strVal val="visible"/>
                                      </p:to>
                                    </p:set>
                                    <p:anim calcmode="lin" valueType="num">
                                      <p:cBhvr additive="base">
                                        <p:cTn id="84" dur="500"/>
                                        <p:tgtEl>
                                          <p:spTgt spid="16"/>
                                        </p:tgtEl>
                                        <p:attrNameLst>
                                          <p:attrName>ppt_x</p:attrName>
                                        </p:attrNameLst>
                                      </p:cBhvr>
                                      <p:tavLst>
                                        <p:tav tm="0">
                                          <p:val>
                                            <p:strVal val="#ppt_x-#ppt_w*1.125000"/>
                                          </p:val>
                                        </p:tav>
                                        <p:tav tm="100000">
                                          <p:val>
                                            <p:strVal val="#ppt_x"/>
                                          </p:val>
                                        </p:tav>
                                      </p:tavLst>
                                    </p:anim>
                                    <p:animEffect transition="in" filter="wipe(right)">
                                      <p:cBhvr>
                                        <p:cTn id="85" dur="500"/>
                                        <p:tgtEl>
                                          <p:spTgt spid="16"/>
                                        </p:tgtEl>
                                      </p:cBhvr>
                                    </p:animEffect>
                                  </p:childTnLst>
                                </p:cTn>
                              </p:par>
                              <p:par>
                                <p:cTn id="86" presetID="12" presetClass="entr" presetSubtype="8" fill="hold" grpId="0" nodeType="withEffect">
                                  <p:stCondLst>
                                    <p:cond delay="450"/>
                                  </p:stCondLst>
                                  <p:childTnLst>
                                    <p:set>
                                      <p:cBhvr>
                                        <p:cTn id="87" dur="1" fill="hold">
                                          <p:stCondLst>
                                            <p:cond delay="0"/>
                                          </p:stCondLst>
                                        </p:cTn>
                                        <p:tgtEl>
                                          <p:spTgt spid="22"/>
                                        </p:tgtEl>
                                        <p:attrNameLst>
                                          <p:attrName>style.visibility</p:attrName>
                                        </p:attrNameLst>
                                      </p:cBhvr>
                                      <p:to>
                                        <p:strVal val="visible"/>
                                      </p:to>
                                    </p:set>
                                    <p:anim calcmode="lin" valueType="num">
                                      <p:cBhvr additive="base">
                                        <p:cTn id="88" dur="500"/>
                                        <p:tgtEl>
                                          <p:spTgt spid="22"/>
                                        </p:tgtEl>
                                        <p:attrNameLst>
                                          <p:attrName>ppt_x</p:attrName>
                                        </p:attrNameLst>
                                      </p:cBhvr>
                                      <p:tavLst>
                                        <p:tav tm="0">
                                          <p:val>
                                            <p:strVal val="#ppt_x-#ppt_w*1.125000"/>
                                          </p:val>
                                        </p:tav>
                                        <p:tav tm="100000">
                                          <p:val>
                                            <p:strVal val="#ppt_x"/>
                                          </p:val>
                                        </p:tav>
                                      </p:tavLst>
                                    </p:anim>
                                    <p:animEffect transition="in" filter="wipe(right)">
                                      <p:cBhvr>
                                        <p:cTn id="89" dur="500"/>
                                        <p:tgtEl>
                                          <p:spTgt spid="22"/>
                                        </p:tgtEl>
                                      </p:cBhvr>
                                    </p:animEffect>
                                  </p:childTnLst>
                                </p:cTn>
                              </p:par>
                            </p:childTnLst>
                          </p:cTn>
                        </p:par>
                        <p:par>
                          <p:cTn id="90" fill="hold">
                            <p:stCondLst>
                              <p:cond delay="3450"/>
                            </p:stCondLst>
                            <p:childTnLst>
                              <p:par>
                                <p:cTn id="91" presetID="18" presetClass="entr" presetSubtype="3" fill="hold" grpId="0" nodeType="afterEffect">
                                  <p:stCondLst>
                                    <p:cond delay="0"/>
                                  </p:stCondLst>
                                  <p:childTnLst>
                                    <p:set>
                                      <p:cBhvr>
                                        <p:cTn id="92" dur="1" fill="hold">
                                          <p:stCondLst>
                                            <p:cond delay="0"/>
                                          </p:stCondLst>
                                        </p:cTn>
                                        <p:tgtEl>
                                          <p:spTgt spid="28"/>
                                        </p:tgtEl>
                                        <p:attrNameLst>
                                          <p:attrName>style.visibility</p:attrName>
                                        </p:attrNameLst>
                                      </p:cBhvr>
                                      <p:to>
                                        <p:strVal val="visible"/>
                                      </p:to>
                                    </p:set>
                                    <p:animEffect transition="in" filter="strips(upRight)">
                                      <p:cBhvr>
                                        <p:cTn id="93"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3" grpId="0"/>
      <p:bldP spid="10" grpId="0"/>
      <p:bldP spid="16" grpId="0"/>
      <p:bldP spid="22" grpId="0"/>
      <p:bldP spid="28"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2195736" y="1707654"/>
            <a:ext cx="1338975" cy="1338801"/>
            <a:chOff x="1804439" y="3723878"/>
            <a:chExt cx="1106591" cy="1106447"/>
          </a:xfrm>
        </p:grpSpPr>
        <p:grpSp>
          <p:nvGrpSpPr>
            <p:cNvPr id="3" name="组合 2"/>
            <p:cNvGrpSpPr/>
            <p:nvPr/>
          </p:nvGrpSpPr>
          <p:grpSpPr>
            <a:xfrm>
              <a:off x="1804439" y="3723878"/>
              <a:ext cx="1106591" cy="1106447"/>
              <a:chOff x="304800" y="673100"/>
              <a:chExt cx="4000500" cy="4000500"/>
            </a:xfrm>
            <a:effectLst>
              <a:outerShdw blurRad="444500" dist="254000" dir="8100000" algn="tr" rotWithShape="0">
                <a:prstClr val="black">
                  <a:alpha val="50000"/>
                </a:prstClr>
              </a:outerShdw>
            </a:effectLst>
          </p:grpSpPr>
          <p:sp>
            <p:nvSpPr>
              <p:cNvPr id="7" name="同心圆 6"/>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ea typeface="微软雅黑" pitchFamily="34" charset="-122"/>
                </a:endParaRPr>
              </a:p>
            </p:txBody>
          </p:sp>
          <p:sp>
            <p:nvSpPr>
              <p:cNvPr id="8" name="椭圆 7"/>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itchFamily="34" charset="-122"/>
                </a:endParaRPr>
              </a:p>
            </p:txBody>
          </p:sp>
        </p:grpSp>
        <p:grpSp>
          <p:nvGrpSpPr>
            <p:cNvPr id="4" name="组合 3"/>
            <p:cNvGrpSpPr/>
            <p:nvPr/>
          </p:nvGrpSpPr>
          <p:grpSpPr>
            <a:xfrm>
              <a:off x="2131941" y="3997645"/>
              <a:ext cx="451585" cy="580411"/>
              <a:chOff x="9222222" y="4228885"/>
              <a:chExt cx="360197" cy="463013"/>
            </a:xfrm>
            <a:solidFill>
              <a:srgbClr val="C00000"/>
            </a:solidFill>
          </p:grpSpPr>
          <p:sp>
            <p:nvSpPr>
              <p:cNvPr id="5" name="Freeform 109"/>
              <p:cNvSpPr>
                <a:spLocks noEditPoints="1"/>
              </p:cNvSpPr>
              <p:nvPr/>
            </p:nvSpPr>
            <p:spPr bwMode="auto">
              <a:xfrm flipH="1">
                <a:off x="9222222" y="4228885"/>
                <a:ext cx="360197" cy="463013"/>
              </a:xfrm>
              <a:custGeom>
                <a:avLst/>
                <a:gdLst>
                  <a:gd name="T0" fmla="*/ 208 w 224"/>
                  <a:gd name="T1" fmla="*/ 0 h 288"/>
                  <a:gd name="T2" fmla="*/ 16 w 224"/>
                  <a:gd name="T3" fmla="*/ 0 h 288"/>
                  <a:gd name="T4" fmla="*/ 0 w 224"/>
                  <a:gd name="T5" fmla="*/ 16 h 288"/>
                  <a:gd name="T6" fmla="*/ 0 w 224"/>
                  <a:gd name="T7" fmla="*/ 272 h 288"/>
                  <a:gd name="T8" fmla="*/ 16 w 224"/>
                  <a:gd name="T9" fmla="*/ 288 h 288"/>
                  <a:gd name="T10" fmla="*/ 176 w 224"/>
                  <a:gd name="T11" fmla="*/ 288 h 288"/>
                  <a:gd name="T12" fmla="*/ 176 w 224"/>
                  <a:gd name="T13" fmla="*/ 144 h 288"/>
                  <a:gd name="T14" fmla="*/ 224 w 224"/>
                  <a:gd name="T15" fmla="*/ 144 h 288"/>
                  <a:gd name="T16" fmla="*/ 224 w 224"/>
                  <a:gd name="T17" fmla="*/ 16 h 288"/>
                  <a:gd name="T18" fmla="*/ 208 w 224"/>
                  <a:gd name="T19" fmla="*/ 0 h 288"/>
                  <a:gd name="T20" fmla="*/ 168 w 224"/>
                  <a:gd name="T21" fmla="*/ 104 h 288"/>
                  <a:gd name="T22" fmla="*/ 56 w 224"/>
                  <a:gd name="T23" fmla="*/ 104 h 288"/>
                  <a:gd name="T24" fmla="*/ 56 w 224"/>
                  <a:gd name="T25" fmla="*/ 88 h 288"/>
                  <a:gd name="T26" fmla="*/ 168 w 224"/>
                  <a:gd name="T27" fmla="*/ 88 h 288"/>
                  <a:gd name="T28" fmla="*/ 168 w 224"/>
                  <a:gd name="T29" fmla="*/ 104 h 288"/>
                  <a:gd name="T30" fmla="*/ 168 w 224"/>
                  <a:gd name="T31" fmla="*/ 72 h 288"/>
                  <a:gd name="T32" fmla="*/ 56 w 224"/>
                  <a:gd name="T33" fmla="*/ 72 h 288"/>
                  <a:gd name="T34" fmla="*/ 56 w 224"/>
                  <a:gd name="T35" fmla="*/ 56 h 288"/>
                  <a:gd name="T36" fmla="*/ 168 w 224"/>
                  <a:gd name="T37" fmla="*/ 56 h 288"/>
                  <a:gd name="T38" fmla="*/ 168 w 224"/>
                  <a:gd name="T39" fmla="*/ 72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24" h="288">
                    <a:moveTo>
                      <a:pt x="208" y="0"/>
                    </a:moveTo>
                    <a:cubicBezTo>
                      <a:pt x="16" y="0"/>
                      <a:pt x="16" y="0"/>
                      <a:pt x="16" y="0"/>
                    </a:cubicBezTo>
                    <a:cubicBezTo>
                      <a:pt x="7" y="0"/>
                      <a:pt x="0" y="7"/>
                      <a:pt x="0" y="16"/>
                    </a:cubicBezTo>
                    <a:cubicBezTo>
                      <a:pt x="0" y="272"/>
                      <a:pt x="0" y="272"/>
                      <a:pt x="0" y="272"/>
                    </a:cubicBezTo>
                    <a:cubicBezTo>
                      <a:pt x="0" y="281"/>
                      <a:pt x="7" y="288"/>
                      <a:pt x="16" y="288"/>
                    </a:cubicBezTo>
                    <a:cubicBezTo>
                      <a:pt x="176" y="288"/>
                      <a:pt x="176" y="288"/>
                      <a:pt x="176" y="288"/>
                    </a:cubicBezTo>
                    <a:cubicBezTo>
                      <a:pt x="176" y="144"/>
                      <a:pt x="176" y="144"/>
                      <a:pt x="176" y="144"/>
                    </a:cubicBezTo>
                    <a:cubicBezTo>
                      <a:pt x="224" y="144"/>
                      <a:pt x="224" y="144"/>
                      <a:pt x="224" y="144"/>
                    </a:cubicBezTo>
                    <a:cubicBezTo>
                      <a:pt x="224" y="16"/>
                      <a:pt x="224" y="16"/>
                      <a:pt x="224" y="16"/>
                    </a:cubicBezTo>
                    <a:cubicBezTo>
                      <a:pt x="224" y="7"/>
                      <a:pt x="217" y="0"/>
                      <a:pt x="208" y="0"/>
                    </a:cubicBezTo>
                    <a:close/>
                    <a:moveTo>
                      <a:pt x="168" y="104"/>
                    </a:moveTo>
                    <a:cubicBezTo>
                      <a:pt x="56" y="104"/>
                      <a:pt x="56" y="104"/>
                      <a:pt x="56" y="104"/>
                    </a:cubicBezTo>
                    <a:cubicBezTo>
                      <a:pt x="56" y="88"/>
                      <a:pt x="56" y="88"/>
                      <a:pt x="56" y="88"/>
                    </a:cubicBezTo>
                    <a:cubicBezTo>
                      <a:pt x="168" y="88"/>
                      <a:pt x="168" y="88"/>
                      <a:pt x="168" y="88"/>
                    </a:cubicBezTo>
                    <a:lnTo>
                      <a:pt x="168" y="104"/>
                    </a:lnTo>
                    <a:close/>
                    <a:moveTo>
                      <a:pt x="168" y="72"/>
                    </a:moveTo>
                    <a:cubicBezTo>
                      <a:pt x="56" y="72"/>
                      <a:pt x="56" y="72"/>
                      <a:pt x="56" y="72"/>
                    </a:cubicBezTo>
                    <a:cubicBezTo>
                      <a:pt x="56" y="56"/>
                      <a:pt x="56" y="56"/>
                      <a:pt x="56" y="56"/>
                    </a:cubicBezTo>
                    <a:cubicBezTo>
                      <a:pt x="168" y="56"/>
                      <a:pt x="168" y="56"/>
                      <a:pt x="168" y="56"/>
                    </a:cubicBezTo>
                    <a:lnTo>
                      <a:pt x="168" y="72"/>
                    </a:lnTo>
                    <a:close/>
                  </a:path>
                </a:pathLst>
              </a:custGeom>
              <a:solidFill>
                <a:srgbClr val="007A3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914378">
                  <a:defRPr/>
                </a:pPr>
                <a:endParaRPr lang="zh-CN" altLang="en-US">
                  <a:solidFill>
                    <a:sysClr val="windowText" lastClr="000000"/>
                  </a:solidFill>
                  <a:latin typeface="Calibri"/>
                  <a:ea typeface="宋体"/>
                </a:endParaRPr>
              </a:p>
            </p:txBody>
          </p:sp>
          <p:sp>
            <p:nvSpPr>
              <p:cNvPr id="6" name="任意多边形 5"/>
              <p:cNvSpPr>
                <a:spLocks noChangeArrowheads="1"/>
              </p:cNvSpPr>
              <p:nvPr/>
            </p:nvSpPr>
            <p:spPr bwMode="auto">
              <a:xfrm flipH="1">
                <a:off x="9222222" y="4490367"/>
                <a:ext cx="51067" cy="201531"/>
              </a:xfrm>
              <a:custGeom>
                <a:avLst/>
                <a:gdLst>
                  <a:gd name="connsiteX0" fmla="*/ 51067 w 51067"/>
                  <a:gd name="connsiteY0" fmla="*/ 149783 h 201531"/>
                  <a:gd name="connsiteX1" fmla="*/ 0 w 51067"/>
                  <a:gd name="connsiteY1" fmla="*/ 149783 h 201531"/>
                  <a:gd name="connsiteX2" fmla="*/ 0 w 51067"/>
                  <a:gd name="connsiteY2" fmla="*/ 201531 h 201531"/>
                  <a:gd name="connsiteX3" fmla="*/ 25533 w 51067"/>
                  <a:gd name="connsiteY3" fmla="*/ 201531 h 201531"/>
                  <a:gd name="connsiteX4" fmla="*/ 51067 w 51067"/>
                  <a:gd name="connsiteY4" fmla="*/ 175657 h 201531"/>
                  <a:gd name="connsiteX5" fmla="*/ 51067 w 51067"/>
                  <a:gd name="connsiteY5" fmla="*/ 149783 h 201531"/>
                  <a:gd name="connsiteX6" fmla="*/ 51067 w 51067"/>
                  <a:gd name="connsiteY6" fmla="*/ 74552 h 201531"/>
                  <a:gd name="connsiteX7" fmla="*/ 0 w 51067"/>
                  <a:gd name="connsiteY7" fmla="*/ 74552 h 201531"/>
                  <a:gd name="connsiteX8" fmla="*/ 0 w 51067"/>
                  <a:gd name="connsiteY8" fmla="*/ 126300 h 201531"/>
                  <a:gd name="connsiteX9" fmla="*/ 51067 w 51067"/>
                  <a:gd name="connsiteY9" fmla="*/ 126300 h 201531"/>
                  <a:gd name="connsiteX10" fmla="*/ 51067 w 51067"/>
                  <a:gd name="connsiteY10" fmla="*/ 0 h 201531"/>
                  <a:gd name="connsiteX11" fmla="*/ 0 w 51067"/>
                  <a:gd name="connsiteY11" fmla="*/ 0 h 201531"/>
                  <a:gd name="connsiteX12" fmla="*/ 0 w 51067"/>
                  <a:gd name="connsiteY12" fmla="*/ 51069 h 201531"/>
                  <a:gd name="connsiteX13" fmla="*/ 51067 w 51067"/>
                  <a:gd name="connsiteY13" fmla="*/ 51069 h 20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1067" h="201531">
                    <a:moveTo>
                      <a:pt x="51067" y="149783"/>
                    </a:moveTo>
                    <a:cubicBezTo>
                      <a:pt x="0" y="149783"/>
                      <a:pt x="0" y="149783"/>
                      <a:pt x="0" y="149783"/>
                    </a:cubicBezTo>
                    <a:lnTo>
                      <a:pt x="0" y="201531"/>
                    </a:lnTo>
                    <a:cubicBezTo>
                      <a:pt x="25533" y="201531"/>
                      <a:pt x="25533" y="201531"/>
                      <a:pt x="25533" y="201531"/>
                    </a:cubicBezTo>
                    <a:cubicBezTo>
                      <a:pt x="39896" y="201531"/>
                      <a:pt x="51067" y="190211"/>
                      <a:pt x="51067" y="175657"/>
                    </a:cubicBezTo>
                    <a:cubicBezTo>
                      <a:pt x="51067" y="149783"/>
                      <a:pt x="51067" y="149783"/>
                      <a:pt x="51067" y="149783"/>
                    </a:cubicBezTo>
                    <a:close/>
                    <a:moveTo>
                      <a:pt x="51067" y="74552"/>
                    </a:moveTo>
                    <a:lnTo>
                      <a:pt x="0" y="74552"/>
                    </a:lnTo>
                    <a:lnTo>
                      <a:pt x="0" y="126300"/>
                    </a:lnTo>
                    <a:lnTo>
                      <a:pt x="51067" y="126300"/>
                    </a:lnTo>
                    <a:close/>
                    <a:moveTo>
                      <a:pt x="51067" y="0"/>
                    </a:moveTo>
                    <a:lnTo>
                      <a:pt x="0" y="0"/>
                    </a:lnTo>
                    <a:lnTo>
                      <a:pt x="0" y="51069"/>
                    </a:lnTo>
                    <a:lnTo>
                      <a:pt x="51067" y="51069"/>
                    </a:lnTo>
                    <a:close/>
                  </a:path>
                </a:pathLst>
              </a:custGeom>
              <a:solidFill>
                <a:srgbClr val="007A3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914378">
                  <a:defRPr/>
                </a:pPr>
                <a:endParaRPr lang="zh-CN" altLang="en-US">
                  <a:solidFill>
                    <a:sysClr val="windowText" lastClr="000000"/>
                  </a:solidFill>
                  <a:latin typeface="Calibri"/>
                  <a:ea typeface="宋体"/>
                </a:endParaRPr>
              </a:p>
            </p:txBody>
          </p:sp>
        </p:grpSp>
      </p:grpSp>
      <p:sp>
        <p:nvSpPr>
          <p:cNvPr id="9" name="矩形 8"/>
          <p:cNvSpPr/>
          <p:nvPr/>
        </p:nvSpPr>
        <p:spPr>
          <a:xfrm>
            <a:off x="0" y="2398121"/>
            <a:ext cx="1980000" cy="90000"/>
          </a:xfrm>
          <a:prstGeom prst="rect">
            <a:avLst/>
          </a:prstGeom>
          <a:solidFill>
            <a:srgbClr val="007A3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sp>
        <p:nvSpPr>
          <p:cNvPr id="10" name="矩形 9"/>
          <p:cNvSpPr/>
          <p:nvPr/>
        </p:nvSpPr>
        <p:spPr>
          <a:xfrm>
            <a:off x="3779912" y="2398121"/>
            <a:ext cx="5364088" cy="90000"/>
          </a:xfrm>
          <a:prstGeom prst="rect">
            <a:avLst/>
          </a:prstGeom>
          <a:solidFill>
            <a:srgbClr val="007A3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sp>
        <p:nvSpPr>
          <p:cNvPr id="11" name="TextBox 29"/>
          <p:cNvSpPr txBox="1"/>
          <p:nvPr/>
        </p:nvSpPr>
        <p:spPr>
          <a:xfrm>
            <a:off x="3740030" y="1594416"/>
            <a:ext cx="3371436" cy="646331"/>
          </a:xfrm>
          <a:prstGeom prst="rect">
            <a:avLst/>
          </a:prstGeom>
          <a:noFill/>
        </p:spPr>
        <p:txBody>
          <a:bodyPr wrap="none" rtlCol="0">
            <a:spAutoFit/>
          </a:bodyPr>
          <a:lstStyle/>
          <a:p>
            <a:r>
              <a:rPr lang="en-US" altLang="zh-CN" sz="3600" b="1" dirty="0">
                <a:latin typeface="微软雅黑" pitchFamily="34" charset="-122"/>
                <a:ea typeface="微软雅黑" pitchFamily="34" charset="-122"/>
              </a:rPr>
              <a:t>5.</a:t>
            </a:r>
            <a:r>
              <a:rPr lang="zh-CN" altLang="en-US" sz="3600" b="1" dirty="0">
                <a:latin typeface="微软雅黑" pitchFamily="34" charset="-122"/>
                <a:ea typeface="微软雅黑" pitchFamily="34" charset="-122"/>
              </a:rPr>
              <a:t>明年工作计划</a:t>
            </a:r>
          </a:p>
        </p:txBody>
      </p:sp>
      <p:sp>
        <p:nvSpPr>
          <p:cNvPr id="12" name="TextBox 30"/>
          <p:cNvSpPr txBox="1"/>
          <p:nvPr/>
        </p:nvSpPr>
        <p:spPr>
          <a:xfrm>
            <a:off x="3744569" y="2602528"/>
            <a:ext cx="2082621" cy="338554"/>
          </a:xfrm>
          <a:prstGeom prst="rect">
            <a:avLst/>
          </a:prstGeom>
          <a:noFill/>
        </p:spPr>
        <p:txBody>
          <a:bodyPr wrap="none" rtlCol="0">
            <a:spAutoFit/>
          </a:bodyPr>
          <a:lstStyle/>
          <a:p>
            <a:pPr marL="457200" indent="-457200">
              <a:buFont typeface="Wingdings" pitchFamily="2" charset="2"/>
              <a:buChar char="Ø"/>
            </a:pPr>
            <a:r>
              <a:rPr lang="zh-CN" altLang="en-US" sz="1600" dirty="0">
                <a:solidFill>
                  <a:srgbClr val="000000"/>
                </a:solidFill>
                <a:latin typeface="微软雅黑" pitchFamily="34" charset="-122"/>
                <a:ea typeface="微软雅黑" pitchFamily="34" charset="-122"/>
              </a:rPr>
              <a:t>请在此输入内容</a:t>
            </a:r>
          </a:p>
        </p:txBody>
      </p:sp>
      <p:sp>
        <p:nvSpPr>
          <p:cNvPr id="13" name="TextBox 31"/>
          <p:cNvSpPr txBox="1"/>
          <p:nvPr/>
        </p:nvSpPr>
        <p:spPr>
          <a:xfrm>
            <a:off x="5981575" y="2602528"/>
            <a:ext cx="2082621" cy="338554"/>
          </a:xfrm>
          <a:prstGeom prst="rect">
            <a:avLst/>
          </a:prstGeom>
          <a:noFill/>
        </p:spPr>
        <p:txBody>
          <a:bodyPr wrap="none" rtlCol="0">
            <a:spAutoFit/>
          </a:bodyPr>
          <a:lstStyle/>
          <a:p>
            <a:pPr marL="457200" indent="-457200">
              <a:buFont typeface="Wingdings" pitchFamily="2" charset="2"/>
              <a:buChar char="Ø"/>
            </a:pPr>
            <a:r>
              <a:rPr lang="zh-CN" altLang="en-US" sz="1600" dirty="0">
                <a:solidFill>
                  <a:srgbClr val="000000"/>
                </a:solidFill>
                <a:latin typeface="微软雅黑" pitchFamily="34" charset="-122"/>
                <a:ea typeface="微软雅黑" pitchFamily="34" charset="-122"/>
              </a:rPr>
              <a:t>请在此输入内容</a:t>
            </a:r>
          </a:p>
        </p:txBody>
      </p:sp>
      <p:sp>
        <p:nvSpPr>
          <p:cNvPr id="14" name="TextBox 32"/>
          <p:cNvSpPr txBox="1"/>
          <p:nvPr/>
        </p:nvSpPr>
        <p:spPr>
          <a:xfrm>
            <a:off x="3744569" y="3025284"/>
            <a:ext cx="2082621" cy="338554"/>
          </a:xfrm>
          <a:prstGeom prst="rect">
            <a:avLst/>
          </a:prstGeom>
          <a:noFill/>
        </p:spPr>
        <p:txBody>
          <a:bodyPr wrap="none" rtlCol="0">
            <a:spAutoFit/>
          </a:bodyPr>
          <a:lstStyle/>
          <a:p>
            <a:pPr marL="457200" indent="-457200">
              <a:buFont typeface="Wingdings" pitchFamily="2" charset="2"/>
              <a:buChar char="Ø"/>
            </a:pPr>
            <a:r>
              <a:rPr lang="zh-CN" altLang="en-US" sz="1600" dirty="0">
                <a:solidFill>
                  <a:srgbClr val="000000"/>
                </a:solidFill>
                <a:latin typeface="微软雅黑" pitchFamily="34" charset="-122"/>
                <a:ea typeface="微软雅黑" pitchFamily="34" charset="-122"/>
              </a:rPr>
              <a:t>请在此输入内容</a:t>
            </a:r>
          </a:p>
        </p:txBody>
      </p:sp>
      <p:sp>
        <p:nvSpPr>
          <p:cNvPr id="15" name="TextBox 33"/>
          <p:cNvSpPr txBox="1"/>
          <p:nvPr/>
        </p:nvSpPr>
        <p:spPr>
          <a:xfrm>
            <a:off x="5981575" y="3025284"/>
            <a:ext cx="2082621" cy="338554"/>
          </a:xfrm>
          <a:prstGeom prst="rect">
            <a:avLst/>
          </a:prstGeom>
          <a:noFill/>
        </p:spPr>
        <p:txBody>
          <a:bodyPr wrap="none" rtlCol="0">
            <a:spAutoFit/>
          </a:bodyPr>
          <a:lstStyle/>
          <a:p>
            <a:pPr marL="457200" indent="-457200">
              <a:buFont typeface="Wingdings" pitchFamily="2" charset="2"/>
              <a:buChar char="Ø"/>
            </a:pPr>
            <a:r>
              <a:rPr lang="zh-CN" altLang="en-US" sz="1600" dirty="0">
                <a:solidFill>
                  <a:srgbClr val="000000"/>
                </a:solidFill>
                <a:latin typeface="微软雅黑" pitchFamily="34" charset="-122"/>
                <a:ea typeface="微软雅黑" pitchFamily="34" charset="-122"/>
              </a:rPr>
              <a:t>请在此输入内容</a:t>
            </a:r>
          </a:p>
        </p:txBody>
      </p:sp>
    </p:spTree>
    <p:extLst>
      <p:ext uri="{BB962C8B-B14F-4D97-AF65-F5344CB8AC3E}">
        <p14:creationId xmlns:p14="http://schemas.microsoft.com/office/powerpoint/2010/main" val="1207439184"/>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advTm="0">
        <p15:prstTrans prst="wind"/>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par>
                                <p:cTn id="10" presetID="14" presetClass="entr" presetSubtype="10" fill="hold" grpId="0" nodeType="withEffect">
                                  <p:stCondLst>
                                    <p:cond delay="0"/>
                                  </p:stCondLst>
                                  <p:childTnLst>
                                    <p:set>
                                      <p:cBhvr>
                                        <p:cTn id="11" dur="1" fill="hold">
                                          <p:stCondLst>
                                            <p:cond delay="0"/>
                                          </p:stCondLst>
                                        </p:cTn>
                                        <p:tgtEl>
                                          <p:spTgt spid="15"/>
                                        </p:tgtEl>
                                        <p:attrNameLst>
                                          <p:attrName>style.visibility</p:attrName>
                                        </p:attrNameLst>
                                      </p:cBhvr>
                                      <p:to>
                                        <p:strVal val="visible"/>
                                      </p:to>
                                    </p:set>
                                    <p:animEffect transition="in" filter="randombar(horizontal)">
                                      <p:cBhvr>
                                        <p:cTn id="12" dur="500"/>
                                        <p:tgtEl>
                                          <p:spTgt spid="15"/>
                                        </p:tgtEl>
                                      </p:cBhvr>
                                    </p:animEffect>
                                  </p:childTnLst>
                                </p:cTn>
                              </p:par>
                            </p:childTnLst>
                          </p:cTn>
                        </p:par>
                        <p:par>
                          <p:cTn id="13" fill="hold">
                            <p:stCondLst>
                              <p:cond delay="500"/>
                            </p:stCondLst>
                            <p:childTnLst>
                              <p:par>
                                <p:cTn id="14" presetID="22" presetClass="entr" presetSubtype="8" fill="hold" grpId="0" nodeType="afterEffect">
                                  <p:stCondLst>
                                    <p:cond delay="0"/>
                                  </p:stCondLst>
                                  <p:childTnLst>
                                    <p:set>
                                      <p:cBhvr>
                                        <p:cTn id="15" dur="1" fill="hold">
                                          <p:stCondLst>
                                            <p:cond delay="0"/>
                                          </p:stCondLst>
                                        </p:cTn>
                                        <p:tgtEl>
                                          <p:spTgt spid="10"/>
                                        </p:tgtEl>
                                        <p:attrNameLst>
                                          <p:attrName>style.visibility</p:attrName>
                                        </p:attrNameLst>
                                      </p:cBhvr>
                                      <p:to>
                                        <p:strVal val="visible"/>
                                      </p:to>
                                    </p:set>
                                    <p:animEffect transition="in" filter="wipe(left)">
                                      <p:cBhvr>
                                        <p:cTn id="16" dur="500"/>
                                        <p:tgtEl>
                                          <p:spTgt spid="10"/>
                                        </p:tgtEl>
                                      </p:cBhvr>
                                    </p:animEffect>
                                  </p:childTnLst>
                                </p:cTn>
                              </p:par>
                              <p:par>
                                <p:cTn id="17" presetID="22" presetClass="entr" presetSubtype="2" fill="hold" grpId="0" nodeType="with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wipe(right)">
                                      <p:cBhvr>
                                        <p:cTn id="19" dur="500"/>
                                        <p:tgtEl>
                                          <p:spTgt spid="9"/>
                                        </p:tgtEl>
                                      </p:cBhvr>
                                    </p:animEffect>
                                  </p:childTnLst>
                                </p:cTn>
                              </p:par>
                            </p:childTnLst>
                          </p:cTn>
                        </p:par>
                        <p:par>
                          <p:cTn id="20" fill="hold">
                            <p:stCondLst>
                              <p:cond delay="1000"/>
                            </p:stCondLst>
                            <p:childTnLst>
                              <p:par>
                                <p:cTn id="21" presetID="56" presetClass="entr" presetSubtype="0" fill="hold" grpId="0" nodeType="afterEffect">
                                  <p:stCondLst>
                                    <p:cond delay="0"/>
                                  </p:stCondLst>
                                  <p:iterate type="lt">
                                    <p:tmPct val="10000"/>
                                  </p:iterate>
                                  <p:childTnLst>
                                    <p:set>
                                      <p:cBhvr>
                                        <p:cTn id="22" dur="1" fill="hold">
                                          <p:stCondLst>
                                            <p:cond delay="0"/>
                                          </p:stCondLst>
                                        </p:cTn>
                                        <p:tgtEl>
                                          <p:spTgt spid="11"/>
                                        </p:tgtEl>
                                        <p:attrNameLst>
                                          <p:attrName>style.visibility</p:attrName>
                                        </p:attrNameLst>
                                      </p:cBhvr>
                                      <p:to>
                                        <p:strVal val="visible"/>
                                      </p:to>
                                    </p:set>
                                    <p:anim by="(-#ppt_w*2)" calcmode="lin" valueType="num">
                                      <p:cBhvr rctx="PPT">
                                        <p:cTn id="23" dur="500" autoRev="1" fill="hold">
                                          <p:stCondLst>
                                            <p:cond delay="0"/>
                                          </p:stCondLst>
                                        </p:cTn>
                                        <p:tgtEl>
                                          <p:spTgt spid="11"/>
                                        </p:tgtEl>
                                        <p:attrNameLst>
                                          <p:attrName>ppt_w</p:attrName>
                                        </p:attrNameLst>
                                      </p:cBhvr>
                                    </p:anim>
                                    <p:anim by="(#ppt_w*0.50)" calcmode="lin" valueType="num">
                                      <p:cBhvr>
                                        <p:cTn id="24" dur="500" decel="50000" autoRev="1" fill="hold">
                                          <p:stCondLst>
                                            <p:cond delay="0"/>
                                          </p:stCondLst>
                                        </p:cTn>
                                        <p:tgtEl>
                                          <p:spTgt spid="11"/>
                                        </p:tgtEl>
                                        <p:attrNameLst>
                                          <p:attrName>ppt_x</p:attrName>
                                        </p:attrNameLst>
                                      </p:cBhvr>
                                    </p:anim>
                                    <p:anim from="(-#ppt_h/2)" to="(#ppt_y)" calcmode="lin" valueType="num">
                                      <p:cBhvr>
                                        <p:cTn id="25" dur="1000" fill="hold">
                                          <p:stCondLst>
                                            <p:cond delay="0"/>
                                          </p:stCondLst>
                                        </p:cTn>
                                        <p:tgtEl>
                                          <p:spTgt spid="11"/>
                                        </p:tgtEl>
                                        <p:attrNameLst>
                                          <p:attrName>ppt_y</p:attrName>
                                        </p:attrNameLst>
                                      </p:cBhvr>
                                    </p:anim>
                                    <p:animRot by="21600000">
                                      <p:cBhvr>
                                        <p:cTn id="26" dur="1000" fill="hold">
                                          <p:stCondLst>
                                            <p:cond delay="0"/>
                                          </p:stCondLst>
                                        </p:cTn>
                                        <p:tgtEl>
                                          <p:spTgt spid="11"/>
                                        </p:tgtEl>
                                        <p:attrNameLst>
                                          <p:attrName>r</p:attrName>
                                        </p:attrNameLst>
                                      </p:cBhvr>
                                    </p:animRot>
                                  </p:childTnLst>
                                </p:cTn>
                              </p:par>
                              <p:par>
                                <p:cTn id="27" presetID="41" presetClass="entr" presetSubtype="0" fill="hold" grpId="1" nodeType="withEffect">
                                  <p:stCondLst>
                                    <p:cond delay="0"/>
                                  </p:stCondLst>
                                  <p:iterate type="lt">
                                    <p:tmPct val="10000"/>
                                  </p:iterate>
                                  <p:childTnLst>
                                    <p:set>
                                      <p:cBhvr>
                                        <p:cTn id="28" dur="1" fill="hold">
                                          <p:stCondLst>
                                            <p:cond delay="0"/>
                                          </p:stCondLst>
                                        </p:cTn>
                                        <p:tgtEl>
                                          <p:spTgt spid="11"/>
                                        </p:tgtEl>
                                        <p:attrNameLst>
                                          <p:attrName>style.visibility</p:attrName>
                                        </p:attrNameLst>
                                      </p:cBhvr>
                                      <p:to>
                                        <p:strVal val="visible"/>
                                      </p:to>
                                    </p:set>
                                    <p:anim calcmode="lin" valueType="num">
                                      <p:cBhvr>
                                        <p:cTn id="29" dur="1000" fill="hold"/>
                                        <p:tgtEl>
                                          <p:spTgt spid="11"/>
                                        </p:tgtEl>
                                        <p:attrNameLst>
                                          <p:attrName>ppt_x</p:attrName>
                                        </p:attrNameLst>
                                      </p:cBhvr>
                                      <p:tavLst>
                                        <p:tav tm="0">
                                          <p:val>
                                            <p:strVal val="#ppt_x"/>
                                          </p:val>
                                        </p:tav>
                                        <p:tav tm="50000">
                                          <p:val>
                                            <p:strVal val="#ppt_x+.1"/>
                                          </p:val>
                                        </p:tav>
                                        <p:tav tm="100000">
                                          <p:val>
                                            <p:strVal val="#ppt_x"/>
                                          </p:val>
                                        </p:tav>
                                      </p:tavLst>
                                    </p:anim>
                                    <p:anim calcmode="lin" valueType="num">
                                      <p:cBhvr>
                                        <p:cTn id="30" dur="1000" fill="hold"/>
                                        <p:tgtEl>
                                          <p:spTgt spid="11"/>
                                        </p:tgtEl>
                                        <p:attrNameLst>
                                          <p:attrName>ppt_y</p:attrName>
                                        </p:attrNameLst>
                                      </p:cBhvr>
                                      <p:tavLst>
                                        <p:tav tm="0">
                                          <p:val>
                                            <p:strVal val="#ppt_y"/>
                                          </p:val>
                                        </p:tav>
                                        <p:tav tm="100000">
                                          <p:val>
                                            <p:strVal val="#ppt_y"/>
                                          </p:val>
                                        </p:tav>
                                      </p:tavLst>
                                    </p:anim>
                                    <p:anim calcmode="lin" valueType="num">
                                      <p:cBhvr>
                                        <p:cTn id="31" dur="1000" fill="hold"/>
                                        <p:tgtEl>
                                          <p:spTgt spid="11"/>
                                        </p:tgtEl>
                                        <p:attrNameLst>
                                          <p:attrName>ppt_h</p:attrName>
                                        </p:attrNameLst>
                                      </p:cBhvr>
                                      <p:tavLst>
                                        <p:tav tm="0">
                                          <p:val>
                                            <p:strVal val="#ppt_h/10"/>
                                          </p:val>
                                        </p:tav>
                                        <p:tav tm="50000">
                                          <p:val>
                                            <p:strVal val="#ppt_h+.01"/>
                                          </p:val>
                                        </p:tav>
                                        <p:tav tm="100000">
                                          <p:val>
                                            <p:strVal val="#ppt_h"/>
                                          </p:val>
                                        </p:tav>
                                      </p:tavLst>
                                    </p:anim>
                                    <p:anim calcmode="lin" valueType="num">
                                      <p:cBhvr>
                                        <p:cTn id="32" dur="1000" fill="hold"/>
                                        <p:tgtEl>
                                          <p:spTgt spid="11"/>
                                        </p:tgtEl>
                                        <p:attrNameLst>
                                          <p:attrName>ppt_w</p:attrName>
                                        </p:attrNameLst>
                                      </p:cBhvr>
                                      <p:tavLst>
                                        <p:tav tm="0">
                                          <p:val>
                                            <p:strVal val="#ppt_w/10"/>
                                          </p:val>
                                        </p:tav>
                                        <p:tav tm="50000">
                                          <p:val>
                                            <p:strVal val="#ppt_w+.01"/>
                                          </p:val>
                                        </p:tav>
                                        <p:tav tm="100000">
                                          <p:val>
                                            <p:strVal val="#ppt_w"/>
                                          </p:val>
                                        </p:tav>
                                      </p:tavLst>
                                    </p:anim>
                                    <p:animEffect transition="in" filter="fade">
                                      <p:cBhvr>
                                        <p:cTn id="33" dur="1000" tmFilter="0,0; .5, 1; 1, 1"/>
                                        <p:tgtEl>
                                          <p:spTgt spid="11"/>
                                        </p:tgtEl>
                                      </p:cBhvr>
                                    </p:animEffect>
                                  </p:childTnLst>
                                </p:cTn>
                              </p:par>
                            </p:childTnLst>
                          </p:cTn>
                        </p:par>
                        <p:par>
                          <p:cTn id="34" fill="hold">
                            <p:stCondLst>
                              <p:cond delay="2700"/>
                            </p:stCondLst>
                            <p:childTnLst>
                              <p:par>
                                <p:cTn id="35" presetID="14" presetClass="entr" presetSubtype="10" fill="hold" grpId="0" nodeType="afterEffect">
                                  <p:stCondLst>
                                    <p:cond delay="0"/>
                                  </p:stCondLst>
                                  <p:childTnLst>
                                    <p:set>
                                      <p:cBhvr>
                                        <p:cTn id="36" dur="1" fill="hold">
                                          <p:stCondLst>
                                            <p:cond delay="0"/>
                                          </p:stCondLst>
                                        </p:cTn>
                                        <p:tgtEl>
                                          <p:spTgt spid="12"/>
                                        </p:tgtEl>
                                        <p:attrNameLst>
                                          <p:attrName>style.visibility</p:attrName>
                                        </p:attrNameLst>
                                      </p:cBhvr>
                                      <p:to>
                                        <p:strVal val="visible"/>
                                      </p:to>
                                    </p:set>
                                    <p:animEffect transition="in" filter="randombar(horizontal)">
                                      <p:cBhvr>
                                        <p:cTn id="37" dur="500"/>
                                        <p:tgtEl>
                                          <p:spTgt spid="12"/>
                                        </p:tgtEl>
                                      </p:cBhvr>
                                    </p:animEffect>
                                  </p:childTnLst>
                                </p:cTn>
                              </p:par>
                              <p:par>
                                <p:cTn id="38" presetID="14" presetClass="entr" presetSubtype="10" fill="hold" grpId="0" nodeType="withEffect">
                                  <p:stCondLst>
                                    <p:cond delay="0"/>
                                  </p:stCondLst>
                                  <p:childTnLst>
                                    <p:set>
                                      <p:cBhvr>
                                        <p:cTn id="39" dur="1" fill="hold">
                                          <p:stCondLst>
                                            <p:cond delay="0"/>
                                          </p:stCondLst>
                                        </p:cTn>
                                        <p:tgtEl>
                                          <p:spTgt spid="13"/>
                                        </p:tgtEl>
                                        <p:attrNameLst>
                                          <p:attrName>style.visibility</p:attrName>
                                        </p:attrNameLst>
                                      </p:cBhvr>
                                      <p:to>
                                        <p:strVal val="visible"/>
                                      </p:to>
                                    </p:set>
                                    <p:animEffect transition="in" filter="randombar(horizontal)">
                                      <p:cBhvr>
                                        <p:cTn id="40" dur="500"/>
                                        <p:tgtEl>
                                          <p:spTgt spid="13"/>
                                        </p:tgtEl>
                                      </p:cBhvr>
                                    </p:animEffect>
                                  </p:childTnLst>
                                </p:cTn>
                              </p:par>
                              <p:par>
                                <p:cTn id="41" presetID="14" presetClass="entr" presetSubtype="10" fill="hold" grpId="0" nodeType="withEffect">
                                  <p:stCondLst>
                                    <p:cond delay="0"/>
                                  </p:stCondLst>
                                  <p:childTnLst>
                                    <p:set>
                                      <p:cBhvr>
                                        <p:cTn id="42" dur="1" fill="hold">
                                          <p:stCondLst>
                                            <p:cond delay="0"/>
                                          </p:stCondLst>
                                        </p:cTn>
                                        <p:tgtEl>
                                          <p:spTgt spid="14"/>
                                        </p:tgtEl>
                                        <p:attrNameLst>
                                          <p:attrName>style.visibility</p:attrName>
                                        </p:attrNameLst>
                                      </p:cBhvr>
                                      <p:to>
                                        <p:strVal val="visible"/>
                                      </p:to>
                                    </p:set>
                                    <p:animEffect transition="in" filter="randombar(horizontal)">
                                      <p:cBhvr>
                                        <p:cTn id="43"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1" grpId="0"/>
      <p:bldP spid="11" grpId="1"/>
      <p:bldP spid="12" grpId="0"/>
      <p:bldP spid="13" grpId="0"/>
      <p:bldP spid="14" grpId="0"/>
      <p:bldP spid="15"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10"/>
          <p:cNvSpPr txBox="1">
            <a:spLocks noChangeArrowheads="1"/>
          </p:cNvSpPr>
          <p:nvPr/>
        </p:nvSpPr>
        <p:spPr bwMode="auto">
          <a:xfrm>
            <a:off x="971600" y="208664"/>
            <a:ext cx="3510057" cy="3462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1" tIns="34285" rIns="68571" bIns="34285">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r>
              <a:rPr lang="zh-CN" altLang="en-US" sz="1800" b="1" dirty="0">
                <a:solidFill>
                  <a:schemeClr val="tx1">
                    <a:lumMod val="75000"/>
                    <a:lumOff val="25000"/>
                  </a:schemeClr>
                </a:solidFill>
                <a:latin typeface="微软雅黑" panose="020B0503020204020204" pitchFamily="34" charset="-122"/>
                <a:ea typeface="微软雅黑" panose="020B0503020204020204" pitchFamily="34" charset="-122"/>
              </a:rPr>
              <a:t>添加文字内容</a:t>
            </a:r>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rPr>
              <a:t>（文字可以编辑）</a:t>
            </a:r>
            <a:endPar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endParaRPr>
          </a:p>
        </p:txBody>
      </p:sp>
      <p:sp>
        <p:nvSpPr>
          <p:cNvPr id="3" name="空心弧 2"/>
          <p:cNvSpPr/>
          <p:nvPr/>
        </p:nvSpPr>
        <p:spPr>
          <a:xfrm rot="5400000">
            <a:off x="991606" y="1762575"/>
            <a:ext cx="2492995" cy="2320171"/>
          </a:xfrm>
          <a:prstGeom prst="blockArc">
            <a:avLst>
              <a:gd name="adj1" fmla="val 10897210"/>
              <a:gd name="adj2" fmla="val 6953"/>
              <a:gd name="adj3" fmla="val 1246"/>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31" tIns="45716" rIns="91431" bIns="45716" anchor="ctr"/>
          <a:lstStyle/>
          <a:p>
            <a:pPr algn="ctr" defTabSz="914309">
              <a:defRPr/>
            </a:pPr>
            <a:endParaRPr lang="zh-CN" altLang="en-US" sz="2500">
              <a:solidFill>
                <a:schemeClr val="tx1"/>
              </a:solidFill>
              <a:latin typeface="微软雅黑" panose="020B0503020204020204" pitchFamily="34" charset="-122"/>
              <a:ea typeface="微软雅黑" panose="020B0503020204020204" pitchFamily="34" charset="-122"/>
              <a:cs typeface="Arial" panose="020B0604020202020204" pitchFamily="34" charset="0"/>
            </a:endParaRPr>
          </a:p>
        </p:txBody>
      </p:sp>
      <p:cxnSp>
        <p:nvCxnSpPr>
          <p:cNvPr id="5" name="直接连接符 4"/>
          <p:cNvCxnSpPr/>
          <p:nvPr/>
        </p:nvCxnSpPr>
        <p:spPr bwMode="auto">
          <a:xfrm>
            <a:off x="2721549" y="1830329"/>
            <a:ext cx="1143500" cy="0"/>
          </a:xfrm>
          <a:prstGeom prst="line">
            <a:avLst/>
          </a:prstGeom>
          <a:ln w="12700">
            <a:solidFill>
              <a:srgbClr val="9DA8B1"/>
            </a:solidFill>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bwMode="auto">
          <a:xfrm>
            <a:off x="2760934" y="4043852"/>
            <a:ext cx="1142240" cy="0"/>
          </a:xfrm>
          <a:prstGeom prst="line">
            <a:avLst/>
          </a:prstGeom>
          <a:ln w="12700">
            <a:solidFill>
              <a:srgbClr val="9DA8B1"/>
            </a:solidFill>
          </a:ln>
        </p:spPr>
        <p:style>
          <a:lnRef idx="1">
            <a:schemeClr val="accent1"/>
          </a:lnRef>
          <a:fillRef idx="0">
            <a:schemeClr val="accent1"/>
          </a:fillRef>
          <a:effectRef idx="0">
            <a:schemeClr val="accent1"/>
          </a:effectRef>
          <a:fontRef idx="minor">
            <a:schemeClr val="tx1"/>
          </a:fontRef>
        </p:style>
      </p:cxnSp>
      <p:cxnSp>
        <p:nvCxnSpPr>
          <p:cNvPr id="7" name="直接连接符 6"/>
          <p:cNvCxnSpPr/>
          <p:nvPr/>
        </p:nvCxnSpPr>
        <p:spPr bwMode="auto">
          <a:xfrm>
            <a:off x="3413003" y="2580971"/>
            <a:ext cx="1058365" cy="0"/>
          </a:xfrm>
          <a:prstGeom prst="line">
            <a:avLst/>
          </a:prstGeom>
          <a:ln w="12700">
            <a:solidFill>
              <a:srgbClr val="9DA8B1"/>
            </a:solidFill>
          </a:ln>
        </p:spPr>
        <p:style>
          <a:lnRef idx="1">
            <a:schemeClr val="accent1"/>
          </a:lnRef>
          <a:fillRef idx="0">
            <a:schemeClr val="accent1"/>
          </a:fillRef>
          <a:effectRef idx="0">
            <a:schemeClr val="accent1"/>
          </a:effectRef>
          <a:fontRef idx="minor">
            <a:schemeClr val="tx1"/>
          </a:fontRef>
        </p:style>
      </p:cxnSp>
      <p:cxnSp>
        <p:nvCxnSpPr>
          <p:cNvPr id="8" name="直接连接符 7"/>
          <p:cNvCxnSpPr>
            <a:endCxn id="34" idx="2"/>
          </p:cNvCxnSpPr>
          <p:nvPr/>
        </p:nvCxnSpPr>
        <p:spPr bwMode="auto">
          <a:xfrm flipV="1">
            <a:off x="3298384" y="3332578"/>
            <a:ext cx="1141609" cy="29687"/>
          </a:xfrm>
          <a:prstGeom prst="line">
            <a:avLst/>
          </a:prstGeom>
          <a:ln w="12700">
            <a:solidFill>
              <a:srgbClr val="9DA8B1"/>
            </a:solidFill>
          </a:ln>
        </p:spPr>
        <p:style>
          <a:lnRef idx="1">
            <a:schemeClr val="accent1"/>
          </a:lnRef>
          <a:fillRef idx="0">
            <a:schemeClr val="accent1"/>
          </a:fillRef>
          <a:effectRef idx="0">
            <a:schemeClr val="accent1"/>
          </a:effectRef>
          <a:fontRef idx="minor">
            <a:schemeClr val="tx1"/>
          </a:fontRef>
        </p:style>
      </p:cxnSp>
      <p:sp>
        <p:nvSpPr>
          <p:cNvPr id="9" name="矩形 8"/>
          <p:cNvSpPr/>
          <p:nvPr/>
        </p:nvSpPr>
        <p:spPr>
          <a:xfrm>
            <a:off x="4621066" y="1468723"/>
            <a:ext cx="1261866" cy="307768"/>
          </a:xfrm>
          <a:prstGeom prst="rect">
            <a:avLst/>
          </a:prstGeom>
        </p:spPr>
        <p:txBody>
          <a:bodyPr wrap="none" lIns="91431" tIns="45716" rIns="91431" bIns="45716">
            <a:spAutoFit/>
          </a:bodyPr>
          <a:lstStyle/>
          <a:p>
            <a:r>
              <a:rPr lang="zh-CN" altLang="en-US" dirty="0">
                <a:latin typeface="微软雅黑" panose="020B0503020204020204" pitchFamily="34" charset="-122"/>
                <a:ea typeface="微软雅黑" panose="020B0503020204020204" pitchFamily="34" charset="-122"/>
              </a:rPr>
              <a:t>相关主题文字</a:t>
            </a:r>
          </a:p>
        </p:txBody>
      </p:sp>
      <p:sp>
        <p:nvSpPr>
          <p:cNvPr id="10" name="矩形 47"/>
          <p:cNvSpPr>
            <a:spLocks noChangeArrowheads="1"/>
          </p:cNvSpPr>
          <p:nvPr/>
        </p:nvSpPr>
        <p:spPr bwMode="auto">
          <a:xfrm>
            <a:off x="4597788" y="1653321"/>
            <a:ext cx="3410121" cy="439921"/>
          </a:xfrm>
          <a:prstGeom prst="rect">
            <a:avLst/>
          </a:prstGeom>
          <a:noFill/>
          <a:ln>
            <a:noFill/>
          </a:ln>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50000"/>
              </a:lnSpc>
              <a:buNone/>
            </a:pPr>
            <a:r>
              <a:rPr lang="zh-CN" altLang="en-US" sz="800" dirty="0"/>
              <a:t>点击输入简要文字内容，文字内容需概括精炼，不用多余的文字修饰，言简意赅的说明该项内容。</a:t>
            </a:r>
            <a:endParaRPr lang="en-US" altLang="zh-CN" sz="800" dirty="0"/>
          </a:p>
        </p:txBody>
      </p:sp>
      <p:grpSp>
        <p:nvGrpSpPr>
          <p:cNvPr id="11" name="组合 10"/>
          <p:cNvGrpSpPr>
            <a:grpSpLocks/>
          </p:cNvGrpSpPr>
          <p:nvPr/>
        </p:nvGrpSpPr>
        <p:grpSpPr bwMode="auto">
          <a:xfrm>
            <a:off x="1161446" y="2024975"/>
            <a:ext cx="1792571" cy="1792338"/>
            <a:chOff x="1103084" y="2155824"/>
            <a:chExt cx="3176815" cy="3176815"/>
          </a:xfrm>
        </p:grpSpPr>
        <p:sp>
          <p:nvSpPr>
            <p:cNvPr id="12" name="椭圆 11"/>
            <p:cNvSpPr/>
            <p:nvPr/>
          </p:nvSpPr>
          <p:spPr>
            <a:xfrm>
              <a:off x="1103084" y="2155824"/>
              <a:ext cx="3176815" cy="3176815"/>
            </a:xfrm>
            <a:prstGeom prst="ellipse">
              <a:avLst/>
            </a:prstGeom>
            <a:solidFill>
              <a:srgbClr val="007A3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309">
                <a:defRPr/>
              </a:pPr>
              <a:endParaRPr lang="zh-CN" altLang="en-US">
                <a:latin typeface="微软雅黑" panose="020B0503020204020204" pitchFamily="34" charset="-122"/>
                <a:ea typeface="微软雅黑" panose="020B0503020204020204" pitchFamily="34" charset="-122"/>
                <a:cs typeface="Arial" panose="020B0604020202020204" pitchFamily="34" charset="0"/>
              </a:endParaRPr>
            </a:p>
          </p:txBody>
        </p:sp>
        <p:sp>
          <p:nvSpPr>
            <p:cNvPr id="13" name="椭圆 12"/>
            <p:cNvSpPr/>
            <p:nvPr/>
          </p:nvSpPr>
          <p:spPr>
            <a:xfrm>
              <a:off x="1281790" y="2334530"/>
              <a:ext cx="2819403" cy="2819403"/>
            </a:xfrm>
            <a:prstGeom prst="ellipse">
              <a:avLst/>
            </a:prstGeom>
            <a:blipFill dpi="0" rotWithShape="1">
              <a:blip r:embed="rId2"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309">
                <a:defRPr/>
              </a:pPr>
              <a:endParaRPr lang="zh-CN" altLang="en-US">
                <a:latin typeface="微软雅黑" panose="020B0503020204020204" pitchFamily="34" charset="-122"/>
                <a:ea typeface="微软雅黑" panose="020B0503020204020204" pitchFamily="34" charset="-122"/>
                <a:cs typeface="Arial" panose="020B0604020202020204" pitchFamily="34" charset="0"/>
              </a:endParaRPr>
            </a:p>
          </p:txBody>
        </p:sp>
      </p:grpSp>
      <p:sp>
        <p:nvSpPr>
          <p:cNvPr id="14" name="椭圆 13"/>
          <p:cNvSpPr/>
          <p:nvPr/>
        </p:nvSpPr>
        <p:spPr>
          <a:xfrm>
            <a:off x="2541331" y="1658621"/>
            <a:ext cx="296146" cy="296108"/>
          </a:xfrm>
          <a:prstGeom prst="ellipse">
            <a:avLst/>
          </a:prstGeom>
          <a:solidFill>
            <a:srgbClr val="007A37"/>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US" altLang="zh-CN" dirty="0">
                <a:latin typeface="微软雅黑" panose="020B0503020204020204" pitchFamily="34" charset="-122"/>
                <a:ea typeface="微软雅黑" panose="020B0503020204020204" pitchFamily="34" charset="-122"/>
              </a:rPr>
              <a:t>1</a:t>
            </a:r>
            <a:endParaRPr lang="zh-CN" altLang="en-US" dirty="0">
              <a:latin typeface="微软雅黑" panose="020B0503020204020204" pitchFamily="34" charset="-122"/>
              <a:ea typeface="微软雅黑" panose="020B0503020204020204" pitchFamily="34" charset="-122"/>
            </a:endParaRPr>
          </a:p>
        </p:txBody>
      </p:sp>
      <p:sp>
        <p:nvSpPr>
          <p:cNvPr id="15" name="椭圆 14"/>
          <p:cNvSpPr/>
          <p:nvPr/>
        </p:nvSpPr>
        <p:spPr>
          <a:xfrm>
            <a:off x="3169693" y="2420819"/>
            <a:ext cx="296146" cy="296108"/>
          </a:xfrm>
          <a:prstGeom prst="ellipse">
            <a:avLst/>
          </a:prstGeom>
          <a:solidFill>
            <a:srgbClr val="007A37"/>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US" altLang="zh-CN" dirty="0">
                <a:latin typeface="微软雅黑" panose="020B0503020204020204" pitchFamily="34" charset="-122"/>
                <a:ea typeface="微软雅黑" panose="020B0503020204020204" pitchFamily="34" charset="-122"/>
              </a:rPr>
              <a:t>2</a:t>
            </a:r>
            <a:endParaRPr lang="zh-CN" altLang="en-US" dirty="0">
              <a:latin typeface="微软雅黑" panose="020B0503020204020204" pitchFamily="34" charset="-122"/>
              <a:ea typeface="微软雅黑" panose="020B0503020204020204" pitchFamily="34" charset="-122"/>
            </a:endParaRPr>
          </a:p>
        </p:txBody>
      </p:sp>
      <p:sp>
        <p:nvSpPr>
          <p:cNvPr id="16" name="椭圆 15"/>
          <p:cNvSpPr/>
          <p:nvPr/>
        </p:nvSpPr>
        <p:spPr>
          <a:xfrm>
            <a:off x="3153082" y="3200049"/>
            <a:ext cx="296146" cy="296108"/>
          </a:xfrm>
          <a:prstGeom prst="ellipse">
            <a:avLst/>
          </a:prstGeom>
          <a:solidFill>
            <a:srgbClr val="007A37"/>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US" altLang="zh-CN" dirty="0">
                <a:latin typeface="微软雅黑" panose="020B0503020204020204" pitchFamily="34" charset="-122"/>
                <a:ea typeface="微软雅黑" panose="020B0503020204020204" pitchFamily="34" charset="-122"/>
              </a:rPr>
              <a:t>3</a:t>
            </a:r>
            <a:endParaRPr lang="zh-CN" altLang="en-US" dirty="0">
              <a:latin typeface="微软雅黑" panose="020B0503020204020204" pitchFamily="34" charset="-122"/>
              <a:ea typeface="微软雅黑" panose="020B0503020204020204" pitchFamily="34" charset="-122"/>
            </a:endParaRPr>
          </a:p>
        </p:txBody>
      </p:sp>
      <p:sp>
        <p:nvSpPr>
          <p:cNvPr id="17" name="椭圆 16"/>
          <p:cNvSpPr/>
          <p:nvPr/>
        </p:nvSpPr>
        <p:spPr>
          <a:xfrm>
            <a:off x="2541331" y="3874428"/>
            <a:ext cx="296146" cy="296108"/>
          </a:xfrm>
          <a:prstGeom prst="ellipse">
            <a:avLst/>
          </a:prstGeom>
          <a:solidFill>
            <a:srgbClr val="007A37"/>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US" altLang="zh-CN" dirty="0">
                <a:latin typeface="微软雅黑" panose="020B0503020204020204" pitchFamily="34" charset="-122"/>
                <a:ea typeface="微软雅黑" panose="020B0503020204020204" pitchFamily="34" charset="-122"/>
              </a:rPr>
              <a:t>4</a:t>
            </a:r>
            <a:endParaRPr lang="zh-CN" altLang="en-US" dirty="0">
              <a:latin typeface="微软雅黑" panose="020B0503020204020204" pitchFamily="34" charset="-122"/>
              <a:ea typeface="微软雅黑" panose="020B0503020204020204" pitchFamily="34" charset="-122"/>
            </a:endParaRPr>
          </a:p>
        </p:txBody>
      </p:sp>
      <p:grpSp>
        <p:nvGrpSpPr>
          <p:cNvPr id="18" name="组合 17"/>
          <p:cNvGrpSpPr/>
          <p:nvPr/>
        </p:nvGrpSpPr>
        <p:grpSpPr>
          <a:xfrm>
            <a:off x="3850177" y="1491348"/>
            <a:ext cx="622027" cy="621946"/>
            <a:chOff x="3989630" y="984316"/>
            <a:chExt cx="858956" cy="858956"/>
          </a:xfrm>
        </p:grpSpPr>
        <p:grpSp>
          <p:nvGrpSpPr>
            <p:cNvPr id="19" name="组合 18"/>
            <p:cNvGrpSpPr/>
            <p:nvPr/>
          </p:nvGrpSpPr>
          <p:grpSpPr>
            <a:xfrm>
              <a:off x="3989630" y="984316"/>
              <a:ext cx="858956" cy="858956"/>
              <a:chOff x="304800" y="673100"/>
              <a:chExt cx="4000500" cy="4000500"/>
            </a:xfrm>
            <a:effectLst>
              <a:outerShdw blurRad="444500" dist="254000" dir="8100000" algn="tr" rotWithShape="0">
                <a:prstClr val="black">
                  <a:alpha val="50000"/>
                </a:prstClr>
              </a:outerShdw>
            </a:effectLst>
          </p:grpSpPr>
          <p:sp>
            <p:nvSpPr>
              <p:cNvPr id="23" name="同心圆 22"/>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微软雅黑" panose="020B0503020204020204" pitchFamily="34" charset="-122"/>
                  <a:ea typeface="微软雅黑" panose="020B0503020204020204" pitchFamily="34" charset="-122"/>
                </a:endParaRPr>
              </a:p>
            </p:txBody>
          </p:sp>
          <p:sp>
            <p:nvSpPr>
              <p:cNvPr id="24" name="椭圆 23"/>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grpSp>
        <p:grpSp>
          <p:nvGrpSpPr>
            <p:cNvPr id="20" name="组合 54"/>
            <p:cNvGrpSpPr>
              <a:grpSpLocks noChangeAspect="1"/>
            </p:cNvGrpSpPr>
            <p:nvPr/>
          </p:nvGrpSpPr>
          <p:grpSpPr bwMode="auto">
            <a:xfrm>
              <a:off x="4230408" y="1145668"/>
              <a:ext cx="389996" cy="469766"/>
              <a:chOff x="3452849" y="2667439"/>
              <a:chExt cx="239345" cy="288607"/>
            </a:xfrm>
          </p:grpSpPr>
          <p:sp>
            <p:nvSpPr>
              <p:cNvPr id="21" name="Freeform 846"/>
              <p:cNvSpPr>
                <a:spLocks/>
              </p:cNvSpPr>
              <p:nvPr/>
            </p:nvSpPr>
            <p:spPr bwMode="auto">
              <a:xfrm>
                <a:off x="3452849" y="2721892"/>
                <a:ext cx="239345" cy="234154"/>
              </a:xfrm>
              <a:custGeom>
                <a:avLst/>
                <a:gdLst>
                  <a:gd name="T0" fmla="*/ 29 w 48"/>
                  <a:gd name="T1" fmla="*/ 0 h 47"/>
                  <a:gd name="T2" fmla="*/ 29 w 48"/>
                  <a:gd name="T3" fmla="*/ 7 h 47"/>
                  <a:gd name="T4" fmla="*/ 41 w 48"/>
                  <a:gd name="T5" fmla="*/ 23 h 47"/>
                  <a:gd name="T6" fmla="*/ 24 w 48"/>
                  <a:gd name="T7" fmla="*/ 41 h 47"/>
                  <a:gd name="T8" fmla="*/ 6 w 48"/>
                  <a:gd name="T9" fmla="*/ 23 h 47"/>
                  <a:gd name="T10" fmla="*/ 18 w 48"/>
                  <a:gd name="T11" fmla="*/ 7 h 47"/>
                  <a:gd name="T12" fmla="*/ 18 w 48"/>
                  <a:gd name="T13" fmla="*/ 0 h 47"/>
                  <a:gd name="T14" fmla="*/ 0 w 48"/>
                  <a:gd name="T15" fmla="*/ 23 h 47"/>
                  <a:gd name="T16" fmla="*/ 24 w 48"/>
                  <a:gd name="T17" fmla="*/ 47 h 47"/>
                  <a:gd name="T18" fmla="*/ 48 w 48"/>
                  <a:gd name="T19" fmla="*/ 23 h 47"/>
                  <a:gd name="T20" fmla="*/ 29 w 48"/>
                  <a:gd name="T21" fmla="*/ 0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8" h="47">
                    <a:moveTo>
                      <a:pt x="29" y="0"/>
                    </a:moveTo>
                    <a:cubicBezTo>
                      <a:pt x="29" y="7"/>
                      <a:pt x="29" y="7"/>
                      <a:pt x="29" y="7"/>
                    </a:cubicBezTo>
                    <a:cubicBezTo>
                      <a:pt x="36" y="9"/>
                      <a:pt x="41" y="16"/>
                      <a:pt x="41" y="23"/>
                    </a:cubicBezTo>
                    <a:cubicBezTo>
                      <a:pt x="41" y="33"/>
                      <a:pt x="33" y="41"/>
                      <a:pt x="24" y="41"/>
                    </a:cubicBezTo>
                    <a:cubicBezTo>
                      <a:pt x="14" y="41"/>
                      <a:pt x="6" y="33"/>
                      <a:pt x="6" y="23"/>
                    </a:cubicBezTo>
                    <a:cubicBezTo>
                      <a:pt x="6" y="16"/>
                      <a:pt x="11" y="9"/>
                      <a:pt x="18" y="7"/>
                    </a:cubicBezTo>
                    <a:cubicBezTo>
                      <a:pt x="18" y="0"/>
                      <a:pt x="18" y="0"/>
                      <a:pt x="18" y="0"/>
                    </a:cubicBezTo>
                    <a:cubicBezTo>
                      <a:pt x="7" y="2"/>
                      <a:pt x="0" y="12"/>
                      <a:pt x="0" y="23"/>
                    </a:cubicBezTo>
                    <a:cubicBezTo>
                      <a:pt x="0" y="37"/>
                      <a:pt x="10" y="47"/>
                      <a:pt x="24" y="47"/>
                    </a:cubicBezTo>
                    <a:cubicBezTo>
                      <a:pt x="37" y="47"/>
                      <a:pt x="48" y="37"/>
                      <a:pt x="48" y="23"/>
                    </a:cubicBezTo>
                    <a:cubicBezTo>
                      <a:pt x="48" y="12"/>
                      <a:pt x="40" y="2"/>
                      <a:pt x="29" y="0"/>
                    </a:cubicBezTo>
                    <a:close/>
                  </a:path>
                </a:pathLst>
              </a:custGeom>
              <a:solidFill>
                <a:srgbClr val="007A37"/>
              </a:solidFill>
              <a:ln>
                <a:noFill/>
              </a:ln>
              <a:extLst/>
            </p:spPr>
            <p:txBody>
              <a:bodyPr lIns="162560" tIns="81280" rIns="162560" bIns="81280"/>
              <a:lstStyle/>
              <a:p>
                <a:pPr defTabSz="914309">
                  <a:defRPr/>
                </a:pPr>
                <a:endParaRPr lang="zh-CN" altLang="en-US" sz="2500">
                  <a:latin typeface="微软雅黑" panose="020B0503020204020204" pitchFamily="34" charset="-122"/>
                  <a:ea typeface="微软雅黑" panose="020B0503020204020204" pitchFamily="34" charset="-122"/>
                  <a:cs typeface="Arial" panose="020B0604020202020204" pitchFamily="34" charset="0"/>
                </a:endParaRPr>
              </a:p>
            </p:txBody>
          </p:sp>
          <p:sp>
            <p:nvSpPr>
              <p:cNvPr id="22" name="Freeform 847"/>
              <p:cNvSpPr>
                <a:spLocks/>
              </p:cNvSpPr>
              <p:nvPr/>
            </p:nvSpPr>
            <p:spPr bwMode="auto">
              <a:xfrm>
                <a:off x="3547138" y="2667439"/>
                <a:ext cx="44424" cy="138859"/>
              </a:xfrm>
              <a:custGeom>
                <a:avLst/>
                <a:gdLst>
                  <a:gd name="T0" fmla="*/ 7 w 9"/>
                  <a:gd name="T1" fmla="*/ 0 h 28"/>
                  <a:gd name="T2" fmla="*/ 2 w 9"/>
                  <a:gd name="T3" fmla="*/ 0 h 28"/>
                  <a:gd name="T4" fmla="*/ 0 w 9"/>
                  <a:gd name="T5" fmla="*/ 2 h 28"/>
                  <a:gd name="T6" fmla="*/ 0 w 9"/>
                  <a:gd name="T7" fmla="*/ 10 h 28"/>
                  <a:gd name="T8" fmla="*/ 0 w 9"/>
                  <a:gd name="T9" fmla="*/ 16 h 28"/>
                  <a:gd name="T10" fmla="*/ 0 w 9"/>
                  <a:gd name="T11" fmla="*/ 26 h 28"/>
                  <a:gd name="T12" fmla="*/ 2 w 9"/>
                  <a:gd name="T13" fmla="*/ 28 h 28"/>
                  <a:gd name="T14" fmla="*/ 7 w 9"/>
                  <a:gd name="T15" fmla="*/ 28 h 28"/>
                  <a:gd name="T16" fmla="*/ 9 w 9"/>
                  <a:gd name="T17" fmla="*/ 26 h 28"/>
                  <a:gd name="T18" fmla="*/ 9 w 9"/>
                  <a:gd name="T19" fmla="*/ 16 h 28"/>
                  <a:gd name="T20" fmla="*/ 9 w 9"/>
                  <a:gd name="T21" fmla="*/ 10 h 28"/>
                  <a:gd name="T22" fmla="*/ 9 w 9"/>
                  <a:gd name="T23" fmla="*/ 2 h 28"/>
                  <a:gd name="T24" fmla="*/ 7 w 9"/>
                  <a:gd name="T25"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 h="28">
                    <a:moveTo>
                      <a:pt x="7" y="0"/>
                    </a:moveTo>
                    <a:cubicBezTo>
                      <a:pt x="2" y="0"/>
                      <a:pt x="2" y="0"/>
                      <a:pt x="2" y="0"/>
                    </a:cubicBezTo>
                    <a:cubicBezTo>
                      <a:pt x="1" y="0"/>
                      <a:pt x="0" y="1"/>
                      <a:pt x="0" y="2"/>
                    </a:cubicBezTo>
                    <a:cubicBezTo>
                      <a:pt x="0" y="10"/>
                      <a:pt x="0" y="10"/>
                      <a:pt x="0" y="10"/>
                    </a:cubicBezTo>
                    <a:cubicBezTo>
                      <a:pt x="0" y="16"/>
                      <a:pt x="0" y="16"/>
                      <a:pt x="0" y="16"/>
                    </a:cubicBezTo>
                    <a:cubicBezTo>
                      <a:pt x="0" y="26"/>
                      <a:pt x="0" y="26"/>
                      <a:pt x="0" y="26"/>
                    </a:cubicBezTo>
                    <a:cubicBezTo>
                      <a:pt x="0" y="27"/>
                      <a:pt x="1" y="28"/>
                      <a:pt x="2" y="28"/>
                    </a:cubicBezTo>
                    <a:cubicBezTo>
                      <a:pt x="7" y="28"/>
                      <a:pt x="7" y="28"/>
                      <a:pt x="7" y="28"/>
                    </a:cubicBezTo>
                    <a:cubicBezTo>
                      <a:pt x="8" y="28"/>
                      <a:pt x="9" y="27"/>
                      <a:pt x="9" y="26"/>
                    </a:cubicBezTo>
                    <a:cubicBezTo>
                      <a:pt x="9" y="16"/>
                      <a:pt x="9" y="16"/>
                      <a:pt x="9" y="16"/>
                    </a:cubicBezTo>
                    <a:cubicBezTo>
                      <a:pt x="9" y="10"/>
                      <a:pt x="9" y="10"/>
                      <a:pt x="9" y="10"/>
                    </a:cubicBezTo>
                    <a:cubicBezTo>
                      <a:pt x="9" y="2"/>
                      <a:pt x="9" y="2"/>
                      <a:pt x="9" y="2"/>
                    </a:cubicBezTo>
                    <a:cubicBezTo>
                      <a:pt x="9" y="1"/>
                      <a:pt x="8" y="0"/>
                      <a:pt x="7" y="0"/>
                    </a:cubicBezTo>
                    <a:close/>
                  </a:path>
                </a:pathLst>
              </a:custGeom>
              <a:solidFill>
                <a:srgbClr val="007A37"/>
              </a:solidFill>
              <a:ln>
                <a:noFill/>
              </a:ln>
              <a:extLst/>
            </p:spPr>
            <p:txBody>
              <a:bodyPr lIns="162560" tIns="81280" rIns="162560" bIns="81280"/>
              <a:lstStyle/>
              <a:p>
                <a:pPr defTabSz="914309">
                  <a:defRPr/>
                </a:pPr>
                <a:endParaRPr lang="zh-CN" altLang="en-US" sz="2500">
                  <a:latin typeface="微软雅黑" panose="020B0503020204020204" pitchFamily="34" charset="-122"/>
                  <a:ea typeface="微软雅黑" panose="020B0503020204020204" pitchFamily="34" charset="-122"/>
                  <a:cs typeface="Arial" panose="020B0604020202020204" pitchFamily="34" charset="0"/>
                </a:endParaRPr>
              </a:p>
            </p:txBody>
          </p:sp>
        </p:grpSp>
      </p:grpSp>
      <p:grpSp>
        <p:nvGrpSpPr>
          <p:cNvPr id="25" name="组合 24"/>
          <p:cNvGrpSpPr/>
          <p:nvPr/>
        </p:nvGrpSpPr>
        <p:grpSpPr>
          <a:xfrm>
            <a:off x="4401584" y="2192230"/>
            <a:ext cx="622027" cy="621946"/>
            <a:chOff x="4684712" y="1948340"/>
            <a:chExt cx="858956" cy="858956"/>
          </a:xfrm>
        </p:grpSpPr>
        <p:grpSp>
          <p:nvGrpSpPr>
            <p:cNvPr id="26" name="组合 25"/>
            <p:cNvGrpSpPr/>
            <p:nvPr/>
          </p:nvGrpSpPr>
          <p:grpSpPr>
            <a:xfrm>
              <a:off x="4684712" y="1948340"/>
              <a:ext cx="858956" cy="858956"/>
              <a:chOff x="304800" y="673100"/>
              <a:chExt cx="4000500" cy="4000500"/>
            </a:xfrm>
            <a:effectLst>
              <a:outerShdw blurRad="444500" dist="254000" dir="8100000" algn="tr" rotWithShape="0">
                <a:prstClr val="black">
                  <a:alpha val="50000"/>
                </a:prstClr>
              </a:outerShdw>
            </a:effectLst>
          </p:grpSpPr>
          <p:sp>
            <p:nvSpPr>
              <p:cNvPr id="28" name="同心圆 27"/>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微软雅黑" panose="020B0503020204020204" pitchFamily="34" charset="-122"/>
                  <a:ea typeface="微软雅黑" panose="020B0503020204020204" pitchFamily="34" charset="-122"/>
                </a:endParaRPr>
              </a:p>
            </p:txBody>
          </p:sp>
          <p:sp>
            <p:nvSpPr>
              <p:cNvPr id="29" name="椭圆 28"/>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grpSp>
        <p:sp>
          <p:nvSpPr>
            <p:cNvPr id="27" name="Freeform 168"/>
            <p:cNvSpPr>
              <a:spLocks noChangeAspect="1" noEditPoints="1"/>
            </p:cNvSpPr>
            <p:nvPr/>
          </p:nvSpPr>
          <p:spPr bwMode="auto">
            <a:xfrm>
              <a:off x="4918327" y="2222412"/>
              <a:ext cx="425533" cy="364326"/>
            </a:xfrm>
            <a:custGeom>
              <a:avLst/>
              <a:gdLst>
                <a:gd name="T0" fmla="*/ 4 w 94"/>
                <a:gd name="T1" fmla="*/ 19 h 81"/>
                <a:gd name="T2" fmla="*/ 46 w 94"/>
                <a:gd name="T3" fmla="*/ 19 h 81"/>
                <a:gd name="T4" fmla="*/ 50 w 94"/>
                <a:gd name="T5" fmla="*/ 16 h 81"/>
                <a:gd name="T6" fmla="*/ 73 w 94"/>
                <a:gd name="T7" fmla="*/ 0 h 81"/>
                <a:gd name="T8" fmla="*/ 73 w 94"/>
                <a:gd name="T9" fmla="*/ 33 h 81"/>
                <a:gd name="T10" fmla="*/ 73 w 94"/>
                <a:gd name="T11" fmla="*/ 66 h 81"/>
                <a:gd name="T12" fmla="*/ 50 w 94"/>
                <a:gd name="T13" fmla="*/ 49 h 81"/>
                <a:gd name="T14" fmla="*/ 46 w 94"/>
                <a:gd name="T15" fmla="*/ 47 h 81"/>
                <a:gd name="T16" fmla="*/ 33 w 94"/>
                <a:gd name="T17" fmla="*/ 47 h 81"/>
                <a:gd name="T18" fmla="*/ 40 w 94"/>
                <a:gd name="T19" fmla="*/ 70 h 81"/>
                <a:gd name="T20" fmla="*/ 45 w 94"/>
                <a:gd name="T21" fmla="*/ 70 h 81"/>
                <a:gd name="T22" fmla="*/ 45 w 94"/>
                <a:gd name="T23" fmla="*/ 81 h 81"/>
                <a:gd name="T24" fmla="*/ 43 w 94"/>
                <a:gd name="T25" fmla="*/ 81 h 81"/>
                <a:gd name="T26" fmla="*/ 21 w 94"/>
                <a:gd name="T27" fmla="*/ 81 h 81"/>
                <a:gd name="T28" fmla="*/ 11 w 94"/>
                <a:gd name="T29" fmla="*/ 47 h 81"/>
                <a:gd name="T30" fmla="*/ 4 w 94"/>
                <a:gd name="T31" fmla="*/ 47 h 81"/>
                <a:gd name="T32" fmla="*/ 4 w 94"/>
                <a:gd name="T33" fmla="*/ 19 h 81"/>
                <a:gd name="T34" fmla="*/ 87 w 94"/>
                <a:gd name="T35" fmla="*/ 23 h 81"/>
                <a:gd name="T36" fmla="*/ 94 w 94"/>
                <a:gd name="T37" fmla="*/ 33 h 81"/>
                <a:gd name="T38" fmla="*/ 87 w 94"/>
                <a:gd name="T39" fmla="*/ 43 h 81"/>
                <a:gd name="T40" fmla="*/ 87 w 94"/>
                <a:gd name="T41" fmla="*/ 66 h 81"/>
                <a:gd name="T42" fmla="*/ 78 w 94"/>
                <a:gd name="T43" fmla="*/ 66 h 81"/>
                <a:gd name="T44" fmla="*/ 78 w 94"/>
                <a:gd name="T45" fmla="*/ 0 h 81"/>
                <a:gd name="T46" fmla="*/ 87 w 94"/>
                <a:gd name="T47" fmla="*/ 0 h 81"/>
                <a:gd name="T48" fmla="*/ 87 w 94"/>
                <a:gd name="T49" fmla="*/ 23 h 81"/>
                <a:gd name="T50" fmla="*/ 46 w 94"/>
                <a:gd name="T51" fmla="*/ 49 h 81"/>
                <a:gd name="T52" fmla="*/ 37 w 94"/>
                <a:gd name="T53" fmla="*/ 49 h 81"/>
                <a:gd name="T54" fmla="*/ 40 w 94"/>
                <a:gd name="T55" fmla="*/ 61 h 81"/>
                <a:gd name="T56" fmla="*/ 43 w 94"/>
                <a:gd name="T57" fmla="*/ 61 h 81"/>
                <a:gd name="T58" fmla="*/ 43 w 94"/>
                <a:gd name="T59" fmla="*/ 57 h 81"/>
                <a:gd name="T60" fmla="*/ 46 w 94"/>
                <a:gd name="T61" fmla="*/ 49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94" h="81">
                  <a:moveTo>
                    <a:pt x="4" y="19"/>
                  </a:moveTo>
                  <a:cubicBezTo>
                    <a:pt x="46" y="19"/>
                    <a:pt x="46" y="19"/>
                    <a:pt x="46" y="19"/>
                  </a:cubicBezTo>
                  <a:cubicBezTo>
                    <a:pt x="50" y="16"/>
                    <a:pt x="50" y="16"/>
                    <a:pt x="50" y="16"/>
                  </a:cubicBezTo>
                  <a:cubicBezTo>
                    <a:pt x="73" y="0"/>
                    <a:pt x="73" y="0"/>
                    <a:pt x="73" y="0"/>
                  </a:cubicBezTo>
                  <a:cubicBezTo>
                    <a:pt x="73" y="33"/>
                    <a:pt x="73" y="33"/>
                    <a:pt x="73" y="33"/>
                  </a:cubicBezTo>
                  <a:cubicBezTo>
                    <a:pt x="73" y="66"/>
                    <a:pt x="73" y="66"/>
                    <a:pt x="73" y="66"/>
                  </a:cubicBezTo>
                  <a:cubicBezTo>
                    <a:pt x="50" y="49"/>
                    <a:pt x="50" y="49"/>
                    <a:pt x="50" y="49"/>
                  </a:cubicBezTo>
                  <a:cubicBezTo>
                    <a:pt x="46" y="47"/>
                    <a:pt x="46" y="47"/>
                    <a:pt x="46" y="47"/>
                  </a:cubicBezTo>
                  <a:cubicBezTo>
                    <a:pt x="33" y="47"/>
                    <a:pt x="33" y="47"/>
                    <a:pt x="33" y="47"/>
                  </a:cubicBezTo>
                  <a:cubicBezTo>
                    <a:pt x="40" y="70"/>
                    <a:pt x="40" y="70"/>
                    <a:pt x="40" y="70"/>
                  </a:cubicBezTo>
                  <a:cubicBezTo>
                    <a:pt x="45" y="70"/>
                    <a:pt x="45" y="70"/>
                    <a:pt x="45" y="70"/>
                  </a:cubicBezTo>
                  <a:cubicBezTo>
                    <a:pt x="45" y="81"/>
                    <a:pt x="45" y="81"/>
                    <a:pt x="45" y="81"/>
                  </a:cubicBezTo>
                  <a:cubicBezTo>
                    <a:pt x="43" y="81"/>
                    <a:pt x="43" y="81"/>
                    <a:pt x="43" y="81"/>
                  </a:cubicBezTo>
                  <a:cubicBezTo>
                    <a:pt x="21" y="81"/>
                    <a:pt x="21" y="81"/>
                    <a:pt x="21" y="81"/>
                  </a:cubicBezTo>
                  <a:cubicBezTo>
                    <a:pt x="11" y="47"/>
                    <a:pt x="11" y="47"/>
                    <a:pt x="11" y="47"/>
                  </a:cubicBezTo>
                  <a:cubicBezTo>
                    <a:pt x="4" y="47"/>
                    <a:pt x="4" y="47"/>
                    <a:pt x="4" y="47"/>
                  </a:cubicBezTo>
                  <a:cubicBezTo>
                    <a:pt x="0" y="37"/>
                    <a:pt x="0" y="28"/>
                    <a:pt x="4" y="19"/>
                  </a:cubicBezTo>
                  <a:close/>
                  <a:moveTo>
                    <a:pt x="87" y="23"/>
                  </a:moveTo>
                  <a:cubicBezTo>
                    <a:pt x="91" y="24"/>
                    <a:pt x="94" y="28"/>
                    <a:pt x="94" y="33"/>
                  </a:cubicBezTo>
                  <a:cubicBezTo>
                    <a:pt x="94" y="38"/>
                    <a:pt x="91" y="42"/>
                    <a:pt x="87" y="43"/>
                  </a:cubicBezTo>
                  <a:cubicBezTo>
                    <a:pt x="87" y="66"/>
                    <a:pt x="87" y="66"/>
                    <a:pt x="87" y="66"/>
                  </a:cubicBezTo>
                  <a:cubicBezTo>
                    <a:pt x="78" y="66"/>
                    <a:pt x="78" y="66"/>
                    <a:pt x="78" y="66"/>
                  </a:cubicBezTo>
                  <a:cubicBezTo>
                    <a:pt x="78" y="0"/>
                    <a:pt x="78" y="0"/>
                    <a:pt x="78" y="0"/>
                  </a:cubicBezTo>
                  <a:cubicBezTo>
                    <a:pt x="87" y="0"/>
                    <a:pt x="87" y="0"/>
                    <a:pt x="87" y="0"/>
                  </a:cubicBezTo>
                  <a:cubicBezTo>
                    <a:pt x="87" y="23"/>
                    <a:pt x="87" y="23"/>
                    <a:pt x="87" y="23"/>
                  </a:cubicBezTo>
                  <a:close/>
                  <a:moveTo>
                    <a:pt x="46" y="49"/>
                  </a:moveTo>
                  <a:cubicBezTo>
                    <a:pt x="37" y="49"/>
                    <a:pt x="37" y="49"/>
                    <a:pt x="37" y="49"/>
                  </a:cubicBezTo>
                  <a:cubicBezTo>
                    <a:pt x="40" y="61"/>
                    <a:pt x="40" y="61"/>
                    <a:pt x="40" y="61"/>
                  </a:cubicBezTo>
                  <a:cubicBezTo>
                    <a:pt x="43" y="61"/>
                    <a:pt x="43" y="61"/>
                    <a:pt x="43" y="61"/>
                  </a:cubicBezTo>
                  <a:cubicBezTo>
                    <a:pt x="43" y="57"/>
                    <a:pt x="43" y="57"/>
                    <a:pt x="43" y="57"/>
                  </a:cubicBezTo>
                  <a:lnTo>
                    <a:pt x="46" y="49"/>
                  </a:lnTo>
                  <a:close/>
                </a:path>
              </a:pathLst>
            </a:custGeom>
            <a:solidFill>
              <a:srgbClr val="007A37"/>
            </a:solidFill>
            <a:ln>
              <a:noFill/>
            </a:ln>
            <a:extLst/>
          </p:spPr>
          <p:txBody>
            <a:bodyPr lIns="162560" tIns="81280" rIns="162560" bIns="81280"/>
            <a:lstStyle/>
            <a:p>
              <a:pPr defTabSz="914309">
                <a:defRPr/>
              </a:pPr>
              <a:endParaRPr lang="zh-CN" altLang="en-US" sz="2500">
                <a:latin typeface="微软雅黑" panose="020B0503020204020204" pitchFamily="34" charset="-122"/>
                <a:ea typeface="微软雅黑" panose="020B0503020204020204" pitchFamily="34" charset="-122"/>
                <a:cs typeface="Arial" panose="020B0604020202020204" pitchFamily="34" charset="0"/>
              </a:endParaRPr>
            </a:p>
          </p:txBody>
        </p:sp>
      </p:grpSp>
      <p:grpSp>
        <p:nvGrpSpPr>
          <p:cNvPr id="30" name="组合 29"/>
          <p:cNvGrpSpPr/>
          <p:nvPr/>
        </p:nvGrpSpPr>
        <p:grpSpPr>
          <a:xfrm>
            <a:off x="4426417" y="3021605"/>
            <a:ext cx="622027" cy="621946"/>
            <a:chOff x="4716016" y="2993953"/>
            <a:chExt cx="858956" cy="858956"/>
          </a:xfrm>
        </p:grpSpPr>
        <p:grpSp>
          <p:nvGrpSpPr>
            <p:cNvPr id="31" name="组合 30"/>
            <p:cNvGrpSpPr/>
            <p:nvPr/>
          </p:nvGrpSpPr>
          <p:grpSpPr>
            <a:xfrm>
              <a:off x="4716016" y="2993953"/>
              <a:ext cx="858956" cy="858956"/>
              <a:chOff x="304800" y="673100"/>
              <a:chExt cx="4000500" cy="4000500"/>
            </a:xfrm>
            <a:effectLst>
              <a:outerShdw blurRad="444500" dist="254000" dir="8100000" algn="tr" rotWithShape="0">
                <a:prstClr val="black">
                  <a:alpha val="50000"/>
                </a:prstClr>
              </a:outerShdw>
            </a:effectLst>
          </p:grpSpPr>
          <p:sp>
            <p:nvSpPr>
              <p:cNvPr id="33" name="同心圆 32"/>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微软雅黑" panose="020B0503020204020204" pitchFamily="34" charset="-122"/>
                  <a:ea typeface="微软雅黑" panose="020B0503020204020204" pitchFamily="34" charset="-122"/>
                </a:endParaRPr>
              </a:p>
            </p:txBody>
          </p:sp>
          <p:sp>
            <p:nvSpPr>
              <p:cNvPr id="34" name="椭圆 33"/>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grpSp>
        <p:sp>
          <p:nvSpPr>
            <p:cNvPr id="32" name="Freeform 203"/>
            <p:cNvSpPr>
              <a:spLocks noChangeAspect="1" noEditPoints="1"/>
            </p:cNvSpPr>
            <p:nvPr/>
          </p:nvSpPr>
          <p:spPr bwMode="auto">
            <a:xfrm>
              <a:off x="4972990" y="3242045"/>
              <a:ext cx="370870" cy="356606"/>
            </a:xfrm>
            <a:custGeom>
              <a:avLst/>
              <a:gdLst>
                <a:gd name="T0" fmla="*/ 88 w 218"/>
                <a:gd name="T1" fmla="*/ 43 h 209"/>
                <a:gd name="T2" fmla="*/ 36 w 218"/>
                <a:gd name="T3" fmla="*/ 43 h 209"/>
                <a:gd name="T4" fmla="*/ 26 w 218"/>
                <a:gd name="T5" fmla="*/ 57 h 209"/>
                <a:gd name="T6" fmla="*/ 36 w 218"/>
                <a:gd name="T7" fmla="*/ 71 h 209"/>
                <a:gd name="T8" fmla="*/ 88 w 218"/>
                <a:gd name="T9" fmla="*/ 71 h 209"/>
                <a:gd name="T10" fmla="*/ 88 w 218"/>
                <a:gd name="T11" fmla="*/ 43 h 209"/>
                <a:gd name="T12" fmla="*/ 88 w 218"/>
                <a:gd name="T13" fmla="*/ 43 h 209"/>
                <a:gd name="T14" fmla="*/ 126 w 218"/>
                <a:gd name="T15" fmla="*/ 71 h 209"/>
                <a:gd name="T16" fmla="*/ 187 w 218"/>
                <a:gd name="T17" fmla="*/ 71 h 209"/>
                <a:gd name="T18" fmla="*/ 194 w 218"/>
                <a:gd name="T19" fmla="*/ 71 h 209"/>
                <a:gd name="T20" fmla="*/ 197 w 218"/>
                <a:gd name="T21" fmla="*/ 76 h 209"/>
                <a:gd name="T22" fmla="*/ 213 w 218"/>
                <a:gd name="T23" fmla="*/ 102 h 209"/>
                <a:gd name="T24" fmla="*/ 218 w 218"/>
                <a:gd name="T25" fmla="*/ 109 h 209"/>
                <a:gd name="T26" fmla="*/ 213 w 218"/>
                <a:gd name="T27" fmla="*/ 114 h 209"/>
                <a:gd name="T28" fmla="*/ 197 w 218"/>
                <a:gd name="T29" fmla="*/ 140 h 209"/>
                <a:gd name="T30" fmla="*/ 194 w 218"/>
                <a:gd name="T31" fmla="*/ 147 h 209"/>
                <a:gd name="T32" fmla="*/ 187 w 218"/>
                <a:gd name="T33" fmla="*/ 147 h 209"/>
                <a:gd name="T34" fmla="*/ 126 w 218"/>
                <a:gd name="T35" fmla="*/ 147 h 209"/>
                <a:gd name="T36" fmla="*/ 126 w 218"/>
                <a:gd name="T37" fmla="*/ 180 h 209"/>
                <a:gd name="T38" fmla="*/ 180 w 218"/>
                <a:gd name="T39" fmla="*/ 180 h 209"/>
                <a:gd name="T40" fmla="*/ 180 w 218"/>
                <a:gd name="T41" fmla="*/ 209 h 209"/>
                <a:gd name="T42" fmla="*/ 40 w 218"/>
                <a:gd name="T43" fmla="*/ 209 h 209"/>
                <a:gd name="T44" fmla="*/ 40 w 218"/>
                <a:gd name="T45" fmla="*/ 180 h 209"/>
                <a:gd name="T46" fmla="*/ 90 w 218"/>
                <a:gd name="T47" fmla="*/ 180 h 209"/>
                <a:gd name="T48" fmla="*/ 90 w 218"/>
                <a:gd name="T49" fmla="*/ 95 h 209"/>
                <a:gd name="T50" fmla="*/ 29 w 218"/>
                <a:gd name="T51" fmla="*/ 95 h 209"/>
                <a:gd name="T52" fmla="*/ 22 w 218"/>
                <a:gd name="T53" fmla="*/ 95 h 209"/>
                <a:gd name="T54" fmla="*/ 19 w 218"/>
                <a:gd name="T55" fmla="*/ 88 h 209"/>
                <a:gd name="T56" fmla="*/ 3 w 218"/>
                <a:gd name="T57" fmla="*/ 62 h 209"/>
                <a:gd name="T58" fmla="*/ 0 w 218"/>
                <a:gd name="T59" fmla="*/ 57 h 209"/>
                <a:gd name="T60" fmla="*/ 3 w 218"/>
                <a:gd name="T61" fmla="*/ 50 h 209"/>
                <a:gd name="T62" fmla="*/ 19 w 218"/>
                <a:gd name="T63" fmla="*/ 24 h 209"/>
                <a:gd name="T64" fmla="*/ 22 w 218"/>
                <a:gd name="T65" fmla="*/ 19 h 209"/>
                <a:gd name="T66" fmla="*/ 29 w 218"/>
                <a:gd name="T67" fmla="*/ 19 h 209"/>
                <a:gd name="T68" fmla="*/ 90 w 218"/>
                <a:gd name="T69" fmla="*/ 19 h 209"/>
                <a:gd name="T70" fmla="*/ 90 w 218"/>
                <a:gd name="T71" fmla="*/ 15 h 209"/>
                <a:gd name="T72" fmla="*/ 109 w 218"/>
                <a:gd name="T73" fmla="*/ 0 h 209"/>
                <a:gd name="T74" fmla="*/ 126 w 218"/>
                <a:gd name="T75" fmla="*/ 15 h 209"/>
                <a:gd name="T76" fmla="*/ 126 w 218"/>
                <a:gd name="T77" fmla="*/ 71 h 209"/>
                <a:gd name="T78" fmla="*/ 126 w 218"/>
                <a:gd name="T79" fmla="*/ 71 h 209"/>
                <a:gd name="T80" fmla="*/ 182 w 218"/>
                <a:gd name="T81" fmla="*/ 93 h 209"/>
                <a:gd name="T82" fmla="*/ 128 w 218"/>
                <a:gd name="T83" fmla="*/ 93 h 209"/>
                <a:gd name="T84" fmla="*/ 128 w 218"/>
                <a:gd name="T85" fmla="*/ 123 h 209"/>
                <a:gd name="T86" fmla="*/ 182 w 218"/>
                <a:gd name="T87" fmla="*/ 123 h 209"/>
                <a:gd name="T88" fmla="*/ 192 w 218"/>
                <a:gd name="T89" fmla="*/ 109 h 209"/>
                <a:gd name="T90" fmla="*/ 182 w 218"/>
                <a:gd name="T91" fmla="*/ 93 h 2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18" h="209">
                  <a:moveTo>
                    <a:pt x="88" y="43"/>
                  </a:moveTo>
                  <a:lnTo>
                    <a:pt x="36" y="43"/>
                  </a:lnTo>
                  <a:lnTo>
                    <a:pt x="26" y="57"/>
                  </a:lnTo>
                  <a:lnTo>
                    <a:pt x="36" y="71"/>
                  </a:lnTo>
                  <a:lnTo>
                    <a:pt x="88" y="71"/>
                  </a:lnTo>
                  <a:lnTo>
                    <a:pt x="88" y="43"/>
                  </a:lnTo>
                  <a:lnTo>
                    <a:pt x="88" y="43"/>
                  </a:lnTo>
                  <a:close/>
                  <a:moveTo>
                    <a:pt x="126" y="71"/>
                  </a:moveTo>
                  <a:lnTo>
                    <a:pt x="187" y="71"/>
                  </a:lnTo>
                  <a:lnTo>
                    <a:pt x="194" y="71"/>
                  </a:lnTo>
                  <a:lnTo>
                    <a:pt x="197" y="76"/>
                  </a:lnTo>
                  <a:lnTo>
                    <a:pt x="213" y="102"/>
                  </a:lnTo>
                  <a:lnTo>
                    <a:pt x="218" y="109"/>
                  </a:lnTo>
                  <a:lnTo>
                    <a:pt x="213" y="114"/>
                  </a:lnTo>
                  <a:lnTo>
                    <a:pt x="197" y="140"/>
                  </a:lnTo>
                  <a:lnTo>
                    <a:pt x="194" y="147"/>
                  </a:lnTo>
                  <a:lnTo>
                    <a:pt x="187" y="147"/>
                  </a:lnTo>
                  <a:lnTo>
                    <a:pt x="126" y="147"/>
                  </a:lnTo>
                  <a:lnTo>
                    <a:pt x="126" y="180"/>
                  </a:lnTo>
                  <a:lnTo>
                    <a:pt x="180" y="180"/>
                  </a:lnTo>
                  <a:lnTo>
                    <a:pt x="180" y="209"/>
                  </a:lnTo>
                  <a:lnTo>
                    <a:pt x="40" y="209"/>
                  </a:lnTo>
                  <a:lnTo>
                    <a:pt x="40" y="180"/>
                  </a:lnTo>
                  <a:lnTo>
                    <a:pt x="90" y="180"/>
                  </a:lnTo>
                  <a:lnTo>
                    <a:pt x="90" y="95"/>
                  </a:lnTo>
                  <a:lnTo>
                    <a:pt x="29" y="95"/>
                  </a:lnTo>
                  <a:lnTo>
                    <a:pt x="22" y="95"/>
                  </a:lnTo>
                  <a:lnTo>
                    <a:pt x="19" y="88"/>
                  </a:lnTo>
                  <a:lnTo>
                    <a:pt x="3" y="62"/>
                  </a:lnTo>
                  <a:lnTo>
                    <a:pt x="0" y="57"/>
                  </a:lnTo>
                  <a:lnTo>
                    <a:pt x="3" y="50"/>
                  </a:lnTo>
                  <a:lnTo>
                    <a:pt x="19" y="24"/>
                  </a:lnTo>
                  <a:lnTo>
                    <a:pt x="22" y="19"/>
                  </a:lnTo>
                  <a:lnTo>
                    <a:pt x="29" y="19"/>
                  </a:lnTo>
                  <a:lnTo>
                    <a:pt x="90" y="19"/>
                  </a:lnTo>
                  <a:lnTo>
                    <a:pt x="90" y="15"/>
                  </a:lnTo>
                  <a:lnTo>
                    <a:pt x="109" y="0"/>
                  </a:lnTo>
                  <a:lnTo>
                    <a:pt x="126" y="15"/>
                  </a:lnTo>
                  <a:lnTo>
                    <a:pt x="126" y="71"/>
                  </a:lnTo>
                  <a:lnTo>
                    <a:pt x="126" y="71"/>
                  </a:lnTo>
                  <a:close/>
                  <a:moveTo>
                    <a:pt x="182" y="93"/>
                  </a:moveTo>
                  <a:lnTo>
                    <a:pt x="128" y="93"/>
                  </a:lnTo>
                  <a:lnTo>
                    <a:pt x="128" y="123"/>
                  </a:lnTo>
                  <a:lnTo>
                    <a:pt x="182" y="123"/>
                  </a:lnTo>
                  <a:lnTo>
                    <a:pt x="192" y="109"/>
                  </a:lnTo>
                  <a:lnTo>
                    <a:pt x="182" y="93"/>
                  </a:lnTo>
                  <a:close/>
                </a:path>
              </a:pathLst>
            </a:custGeom>
            <a:solidFill>
              <a:srgbClr val="007A37"/>
            </a:solidFill>
            <a:ln>
              <a:noFill/>
            </a:ln>
            <a:extLst/>
          </p:spPr>
          <p:txBody>
            <a:bodyPr lIns="162560" tIns="81280" rIns="162560" bIns="81280"/>
            <a:lstStyle/>
            <a:p>
              <a:pPr defTabSz="914309">
                <a:defRPr/>
              </a:pPr>
              <a:endParaRPr lang="zh-CN" altLang="en-US" sz="2500">
                <a:latin typeface="微软雅黑" panose="020B0503020204020204" pitchFamily="34" charset="-122"/>
                <a:ea typeface="微软雅黑" panose="020B0503020204020204" pitchFamily="34" charset="-122"/>
                <a:cs typeface="Arial" panose="020B0604020202020204" pitchFamily="34" charset="0"/>
              </a:endParaRPr>
            </a:p>
          </p:txBody>
        </p:sp>
      </p:grpSp>
      <p:grpSp>
        <p:nvGrpSpPr>
          <p:cNvPr id="35" name="组合 34"/>
          <p:cNvGrpSpPr/>
          <p:nvPr/>
        </p:nvGrpSpPr>
        <p:grpSpPr>
          <a:xfrm>
            <a:off x="3855901" y="3712227"/>
            <a:ext cx="622027" cy="621946"/>
            <a:chOff x="3996846" y="3864636"/>
            <a:chExt cx="858956" cy="858956"/>
          </a:xfrm>
        </p:grpSpPr>
        <p:grpSp>
          <p:nvGrpSpPr>
            <p:cNvPr id="36" name="组合 35"/>
            <p:cNvGrpSpPr/>
            <p:nvPr/>
          </p:nvGrpSpPr>
          <p:grpSpPr>
            <a:xfrm>
              <a:off x="3996846" y="3864636"/>
              <a:ext cx="858956" cy="858956"/>
              <a:chOff x="304800" y="673100"/>
              <a:chExt cx="4000500" cy="4000500"/>
            </a:xfrm>
            <a:effectLst>
              <a:outerShdw blurRad="444500" dist="254000" dir="8100000" algn="tr" rotWithShape="0">
                <a:prstClr val="black">
                  <a:alpha val="50000"/>
                </a:prstClr>
              </a:outerShdw>
            </a:effectLst>
          </p:grpSpPr>
          <p:sp>
            <p:nvSpPr>
              <p:cNvPr id="38" name="同心圆 37"/>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微软雅黑" panose="020B0503020204020204" pitchFamily="34" charset="-122"/>
                  <a:ea typeface="微软雅黑" panose="020B0503020204020204" pitchFamily="34" charset="-122"/>
                </a:endParaRPr>
              </a:p>
            </p:txBody>
          </p:sp>
          <p:sp>
            <p:nvSpPr>
              <p:cNvPr id="39" name="椭圆 38"/>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grpSp>
        <p:sp>
          <p:nvSpPr>
            <p:cNvPr id="37" name="Freeform 110"/>
            <p:cNvSpPr>
              <a:spLocks noChangeAspect="1" noEditPoints="1"/>
            </p:cNvSpPr>
            <p:nvPr/>
          </p:nvSpPr>
          <p:spPr bwMode="auto">
            <a:xfrm>
              <a:off x="4211960" y="4064356"/>
              <a:ext cx="424516" cy="376344"/>
            </a:xfrm>
            <a:custGeom>
              <a:avLst/>
              <a:gdLst>
                <a:gd name="T0" fmla="*/ 55 w 100"/>
                <a:gd name="T1" fmla="*/ 4 h 88"/>
                <a:gd name="T2" fmla="*/ 76 w 100"/>
                <a:gd name="T3" fmla="*/ 41 h 88"/>
                <a:gd name="T4" fmla="*/ 76 w 100"/>
                <a:gd name="T5" fmla="*/ 41 h 88"/>
                <a:gd name="T6" fmla="*/ 98 w 100"/>
                <a:gd name="T7" fmla="*/ 79 h 88"/>
                <a:gd name="T8" fmla="*/ 96 w 100"/>
                <a:gd name="T9" fmla="*/ 87 h 88"/>
                <a:gd name="T10" fmla="*/ 92 w 100"/>
                <a:gd name="T11" fmla="*/ 88 h 88"/>
                <a:gd name="T12" fmla="*/ 92 w 100"/>
                <a:gd name="T13" fmla="*/ 88 h 88"/>
                <a:gd name="T14" fmla="*/ 49 w 100"/>
                <a:gd name="T15" fmla="*/ 88 h 88"/>
                <a:gd name="T16" fmla="*/ 7 w 100"/>
                <a:gd name="T17" fmla="*/ 88 h 88"/>
                <a:gd name="T18" fmla="*/ 0 w 100"/>
                <a:gd name="T19" fmla="*/ 82 h 88"/>
                <a:gd name="T20" fmla="*/ 1 w 100"/>
                <a:gd name="T21" fmla="*/ 78 h 88"/>
                <a:gd name="T22" fmla="*/ 23 w 100"/>
                <a:gd name="T23" fmla="*/ 41 h 88"/>
                <a:gd name="T24" fmla="*/ 23 w 100"/>
                <a:gd name="T25" fmla="*/ 41 h 88"/>
                <a:gd name="T26" fmla="*/ 44 w 100"/>
                <a:gd name="T27" fmla="*/ 4 h 88"/>
                <a:gd name="T28" fmla="*/ 53 w 100"/>
                <a:gd name="T29" fmla="*/ 2 h 88"/>
                <a:gd name="T30" fmla="*/ 55 w 100"/>
                <a:gd name="T31" fmla="*/ 4 h 88"/>
                <a:gd name="T32" fmla="*/ 44 w 100"/>
                <a:gd name="T33" fmla="*/ 34 h 88"/>
                <a:gd name="T34" fmla="*/ 44 w 100"/>
                <a:gd name="T35" fmla="*/ 37 h 88"/>
                <a:gd name="T36" fmla="*/ 46 w 100"/>
                <a:gd name="T37" fmla="*/ 62 h 88"/>
                <a:gd name="T38" fmla="*/ 52 w 100"/>
                <a:gd name="T39" fmla="*/ 62 h 88"/>
                <a:gd name="T40" fmla="*/ 54 w 100"/>
                <a:gd name="T41" fmla="*/ 37 h 88"/>
                <a:gd name="T42" fmla="*/ 54 w 100"/>
                <a:gd name="T43" fmla="*/ 34 h 88"/>
                <a:gd name="T44" fmla="*/ 44 w 100"/>
                <a:gd name="T45" fmla="*/ 34 h 88"/>
                <a:gd name="T46" fmla="*/ 49 w 100"/>
                <a:gd name="T47" fmla="*/ 72 h 88"/>
                <a:gd name="T48" fmla="*/ 53 w 100"/>
                <a:gd name="T49" fmla="*/ 69 h 88"/>
                <a:gd name="T50" fmla="*/ 49 w 100"/>
                <a:gd name="T51" fmla="*/ 65 h 88"/>
                <a:gd name="T52" fmla="*/ 45 w 100"/>
                <a:gd name="T53" fmla="*/ 69 h 88"/>
                <a:gd name="T54" fmla="*/ 49 w 100"/>
                <a:gd name="T55" fmla="*/ 72 h 88"/>
                <a:gd name="T56" fmla="*/ 65 w 100"/>
                <a:gd name="T57" fmla="*/ 48 h 88"/>
                <a:gd name="T58" fmla="*/ 49 w 100"/>
                <a:gd name="T59" fmla="*/ 20 h 88"/>
                <a:gd name="T60" fmla="*/ 34 w 100"/>
                <a:gd name="T61" fmla="*/ 47 h 88"/>
                <a:gd name="T62" fmla="*/ 33 w 100"/>
                <a:gd name="T63" fmla="*/ 48 h 88"/>
                <a:gd name="T64" fmla="*/ 17 w 100"/>
                <a:gd name="T65" fmla="*/ 75 h 88"/>
                <a:gd name="T66" fmla="*/ 49 w 100"/>
                <a:gd name="T67" fmla="*/ 75 h 88"/>
                <a:gd name="T68" fmla="*/ 81 w 100"/>
                <a:gd name="T69" fmla="*/ 75 h 88"/>
                <a:gd name="T70" fmla="*/ 65 w 100"/>
                <a:gd name="T71" fmla="*/ 48 h 88"/>
                <a:gd name="T72" fmla="*/ 65 w 100"/>
                <a:gd name="T73" fmla="*/ 48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00" h="88">
                  <a:moveTo>
                    <a:pt x="55" y="4"/>
                  </a:moveTo>
                  <a:cubicBezTo>
                    <a:pt x="76" y="41"/>
                    <a:pt x="76" y="41"/>
                    <a:pt x="76" y="41"/>
                  </a:cubicBezTo>
                  <a:cubicBezTo>
                    <a:pt x="76" y="41"/>
                    <a:pt x="76" y="41"/>
                    <a:pt x="76" y="41"/>
                  </a:cubicBezTo>
                  <a:cubicBezTo>
                    <a:pt x="98" y="79"/>
                    <a:pt x="98" y="79"/>
                    <a:pt x="98" y="79"/>
                  </a:cubicBezTo>
                  <a:cubicBezTo>
                    <a:pt x="100" y="82"/>
                    <a:pt x="99" y="85"/>
                    <a:pt x="96" y="87"/>
                  </a:cubicBezTo>
                  <a:cubicBezTo>
                    <a:pt x="95" y="88"/>
                    <a:pt x="93" y="88"/>
                    <a:pt x="92" y="88"/>
                  </a:cubicBezTo>
                  <a:cubicBezTo>
                    <a:pt x="92" y="88"/>
                    <a:pt x="92" y="88"/>
                    <a:pt x="92" y="88"/>
                  </a:cubicBezTo>
                  <a:cubicBezTo>
                    <a:pt x="49" y="88"/>
                    <a:pt x="49" y="88"/>
                    <a:pt x="49" y="88"/>
                  </a:cubicBezTo>
                  <a:cubicBezTo>
                    <a:pt x="7" y="88"/>
                    <a:pt x="7" y="88"/>
                    <a:pt x="7" y="88"/>
                  </a:cubicBezTo>
                  <a:cubicBezTo>
                    <a:pt x="3" y="88"/>
                    <a:pt x="0" y="85"/>
                    <a:pt x="0" y="82"/>
                  </a:cubicBezTo>
                  <a:cubicBezTo>
                    <a:pt x="0" y="80"/>
                    <a:pt x="1" y="79"/>
                    <a:pt x="1" y="78"/>
                  </a:cubicBezTo>
                  <a:cubicBezTo>
                    <a:pt x="23" y="41"/>
                    <a:pt x="23" y="41"/>
                    <a:pt x="23" y="41"/>
                  </a:cubicBezTo>
                  <a:cubicBezTo>
                    <a:pt x="23" y="41"/>
                    <a:pt x="23" y="41"/>
                    <a:pt x="23" y="41"/>
                  </a:cubicBezTo>
                  <a:cubicBezTo>
                    <a:pt x="44" y="4"/>
                    <a:pt x="44" y="4"/>
                    <a:pt x="44" y="4"/>
                  </a:cubicBezTo>
                  <a:cubicBezTo>
                    <a:pt x="46" y="1"/>
                    <a:pt x="50" y="0"/>
                    <a:pt x="53" y="2"/>
                  </a:cubicBezTo>
                  <a:cubicBezTo>
                    <a:pt x="54" y="3"/>
                    <a:pt x="54" y="3"/>
                    <a:pt x="55" y="4"/>
                  </a:cubicBezTo>
                  <a:close/>
                  <a:moveTo>
                    <a:pt x="44" y="34"/>
                  </a:moveTo>
                  <a:cubicBezTo>
                    <a:pt x="44" y="37"/>
                    <a:pt x="44" y="37"/>
                    <a:pt x="44" y="37"/>
                  </a:cubicBezTo>
                  <a:cubicBezTo>
                    <a:pt x="46" y="62"/>
                    <a:pt x="46" y="62"/>
                    <a:pt x="46" y="62"/>
                  </a:cubicBezTo>
                  <a:cubicBezTo>
                    <a:pt x="52" y="62"/>
                    <a:pt x="52" y="62"/>
                    <a:pt x="52" y="62"/>
                  </a:cubicBezTo>
                  <a:cubicBezTo>
                    <a:pt x="54" y="37"/>
                    <a:pt x="54" y="37"/>
                    <a:pt x="54" y="37"/>
                  </a:cubicBezTo>
                  <a:cubicBezTo>
                    <a:pt x="54" y="34"/>
                    <a:pt x="54" y="34"/>
                    <a:pt x="54" y="34"/>
                  </a:cubicBezTo>
                  <a:cubicBezTo>
                    <a:pt x="44" y="34"/>
                    <a:pt x="44" y="34"/>
                    <a:pt x="44" y="34"/>
                  </a:cubicBezTo>
                  <a:close/>
                  <a:moveTo>
                    <a:pt x="49" y="72"/>
                  </a:moveTo>
                  <a:cubicBezTo>
                    <a:pt x="52" y="72"/>
                    <a:pt x="53" y="71"/>
                    <a:pt x="53" y="69"/>
                  </a:cubicBezTo>
                  <a:cubicBezTo>
                    <a:pt x="53" y="66"/>
                    <a:pt x="51" y="65"/>
                    <a:pt x="49" y="65"/>
                  </a:cubicBezTo>
                  <a:cubicBezTo>
                    <a:pt x="47" y="65"/>
                    <a:pt x="45" y="66"/>
                    <a:pt x="45" y="69"/>
                  </a:cubicBezTo>
                  <a:cubicBezTo>
                    <a:pt x="45" y="71"/>
                    <a:pt x="47" y="72"/>
                    <a:pt x="49" y="72"/>
                  </a:cubicBezTo>
                  <a:close/>
                  <a:moveTo>
                    <a:pt x="65" y="48"/>
                  </a:moveTo>
                  <a:cubicBezTo>
                    <a:pt x="49" y="20"/>
                    <a:pt x="49" y="20"/>
                    <a:pt x="49" y="20"/>
                  </a:cubicBezTo>
                  <a:cubicBezTo>
                    <a:pt x="34" y="47"/>
                    <a:pt x="34" y="47"/>
                    <a:pt x="34" y="47"/>
                  </a:cubicBezTo>
                  <a:cubicBezTo>
                    <a:pt x="34" y="48"/>
                    <a:pt x="34" y="48"/>
                    <a:pt x="33" y="48"/>
                  </a:cubicBezTo>
                  <a:cubicBezTo>
                    <a:pt x="17" y="75"/>
                    <a:pt x="17" y="75"/>
                    <a:pt x="17" y="75"/>
                  </a:cubicBezTo>
                  <a:cubicBezTo>
                    <a:pt x="49" y="75"/>
                    <a:pt x="49" y="75"/>
                    <a:pt x="49" y="75"/>
                  </a:cubicBezTo>
                  <a:cubicBezTo>
                    <a:pt x="81" y="75"/>
                    <a:pt x="81" y="75"/>
                    <a:pt x="81" y="75"/>
                  </a:cubicBezTo>
                  <a:cubicBezTo>
                    <a:pt x="65" y="48"/>
                    <a:pt x="65" y="48"/>
                    <a:pt x="65" y="48"/>
                  </a:cubicBezTo>
                  <a:cubicBezTo>
                    <a:pt x="65" y="48"/>
                    <a:pt x="65" y="48"/>
                    <a:pt x="65" y="48"/>
                  </a:cubicBezTo>
                  <a:close/>
                </a:path>
              </a:pathLst>
            </a:custGeom>
            <a:solidFill>
              <a:srgbClr val="007A37"/>
            </a:solidFill>
            <a:ln>
              <a:noFill/>
            </a:ln>
            <a:extLst/>
          </p:spPr>
          <p:txBody>
            <a:bodyPr lIns="162560" tIns="81280" rIns="162560" bIns="81280"/>
            <a:lstStyle/>
            <a:p>
              <a:pPr defTabSz="914309">
                <a:defRPr/>
              </a:pPr>
              <a:endParaRPr lang="zh-CN" altLang="en-US" sz="2500">
                <a:latin typeface="微软雅黑" panose="020B0503020204020204" pitchFamily="34" charset="-122"/>
                <a:ea typeface="微软雅黑" panose="020B0503020204020204" pitchFamily="34" charset="-122"/>
                <a:cs typeface="Arial" panose="020B0604020202020204" pitchFamily="34" charset="0"/>
              </a:endParaRPr>
            </a:p>
          </p:txBody>
        </p:sp>
      </p:grpSp>
      <p:sp>
        <p:nvSpPr>
          <p:cNvPr id="40" name="矩形 39"/>
          <p:cNvSpPr/>
          <p:nvPr/>
        </p:nvSpPr>
        <p:spPr>
          <a:xfrm>
            <a:off x="5135181" y="2171260"/>
            <a:ext cx="1261866" cy="307768"/>
          </a:xfrm>
          <a:prstGeom prst="rect">
            <a:avLst/>
          </a:prstGeom>
        </p:spPr>
        <p:txBody>
          <a:bodyPr wrap="none" lIns="91431" tIns="45716" rIns="91431" bIns="45716">
            <a:spAutoFit/>
          </a:bodyPr>
          <a:lstStyle/>
          <a:p>
            <a:r>
              <a:rPr lang="zh-CN" altLang="en-US" dirty="0">
                <a:latin typeface="微软雅黑" panose="020B0503020204020204" pitchFamily="34" charset="-122"/>
                <a:ea typeface="微软雅黑" panose="020B0503020204020204" pitchFamily="34" charset="-122"/>
              </a:rPr>
              <a:t>相关主题文字</a:t>
            </a:r>
          </a:p>
        </p:txBody>
      </p:sp>
      <p:sp>
        <p:nvSpPr>
          <p:cNvPr id="41" name="矩形 47"/>
          <p:cNvSpPr>
            <a:spLocks noChangeArrowheads="1"/>
          </p:cNvSpPr>
          <p:nvPr/>
        </p:nvSpPr>
        <p:spPr bwMode="auto">
          <a:xfrm>
            <a:off x="5111903" y="2355858"/>
            <a:ext cx="3410121" cy="439921"/>
          </a:xfrm>
          <a:prstGeom prst="rect">
            <a:avLst/>
          </a:prstGeom>
          <a:noFill/>
          <a:ln>
            <a:noFill/>
          </a:ln>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50000"/>
              </a:lnSpc>
              <a:buNone/>
            </a:pPr>
            <a:r>
              <a:rPr lang="zh-CN" altLang="en-US" sz="800" dirty="0"/>
              <a:t>点击输入简要文字内容，文字内容需概括精炼，不用多余的文字修饰，言简意赅的说明该项内容。</a:t>
            </a:r>
            <a:endParaRPr lang="en-US" altLang="zh-CN" sz="800" dirty="0"/>
          </a:p>
        </p:txBody>
      </p:sp>
      <p:sp>
        <p:nvSpPr>
          <p:cNvPr id="42" name="矩形 41"/>
          <p:cNvSpPr/>
          <p:nvPr/>
        </p:nvSpPr>
        <p:spPr>
          <a:xfrm>
            <a:off x="5194328" y="3048643"/>
            <a:ext cx="1261866" cy="307768"/>
          </a:xfrm>
          <a:prstGeom prst="rect">
            <a:avLst/>
          </a:prstGeom>
        </p:spPr>
        <p:txBody>
          <a:bodyPr wrap="none" lIns="91431" tIns="45716" rIns="91431" bIns="45716">
            <a:spAutoFit/>
          </a:bodyPr>
          <a:lstStyle/>
          <a:p>
            <a:r>
              <a:rPr lang="zh-CN" altLang="en-US" dirty="0">
                <a:latin typeface="微软雅黑" panose="020B0503020204020204" pitchFamily="34" charset="-122"/>
                <a:ea typeface="微软雅黑" panose="020B0503020204020204" pitchFamily="34" charset="-122"/>
              </a:rPr>
              <a:t>相关主题文字</a:t>
            </a:r>
          </a:p>
        </p:txBody>
      </p:sp>
      <p:sp>
        <p:nvSpPr>
          <p:cNvPr id="43" name="矩形 47"/>
          <p:cNvSpPr>
            <a:spLocks noChangeArrowheads="1"/>
          </p:cNvSpPr>
          <p:nvPr/>
        </p:nvSpPr>
        <p:spPr bwMode="auto">
          <a:xfrm>
            <a:off x="5171050" y="3233242"/>
            <a:ext cx="3410121" cy="439921"/>
          </a:xfrm>
          <a:prstGeom prst="rect">
            <a:avLst/>
          </a:prstGeom>
          <a:noFill/>
          <a:ln>
            <a:noFill/>
          </a:ln>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50000"/>
              </a:lnSpc>
              <a:buNone/>
            </a:pPr>
            <a:r>
              <a:rPr lang="zh-CN" altLang="en-US" sz="800" dirty="0"/>
              <a:t>点击输入简要文字内容，文字内容需概括精炼，不用多余的文字修饰，言简意赅的说明该项内容。</a:t>
            </a:r>
            <a:endParaRPr lang="en-US" altLang="zh-CN" sz="800" dirty="0"/>
          </a:p>
        </p:txBody>
      </p:sp>
      <p:sp>
        <p:nvSpPr>
          <p:cNvPr id="44" name="矩形 43"/>
          <p:cNvSpPr/>
          <p:nvPr/>
        </p:nvSpPr>
        <p:spPr>
          <a:xfrm>
            <a:off x="4658855" y="3797752"/>
            <a:ext cx="1261866" cy="307768"/>
          </a:xfrm>
          <a:prstGeom prst="rect">
            <a:avLst/>
          </a:prstGeom>
        </p:spPr>
        <p:txBody>
          <a:bodyPr wrap="none" lIns="91431" tIns="45716" rIns="91431" bIns="45716">
            <a:spAutoFit/>
          </a:bodyPr>
          <a:lstStyle/>
          <a:p>
            <a:r>
              <a:rPr lang="zh-CN" altLang="en-US" dirty="0">
                <a:latin typeface="微软雅黑" panose="020B0503020204020204" pitchFamily="34" charset="-122"/>
                <a:ea typeface="微软雅黑" panose="020B0503020204020204" pitchFamily="34" charset="-122"/>
              </a:rPr>
              <a:t>相关主题文字</a:t>
            </a:r>
          </a:p>
        </p:txBody>
      </p:sp>
      <p:sp>
        <p:nvSpPr>
          <p:cNvPr id="45" name="矩形 47"/>
          <p:cNvSpPr>
            <a:spLocks noChangeArrowheads="1"/>
          </p:cNvSpPr>
          <p:nvPr/>
        </p:nvSpPr>
        <p:spPr bwMode="auto">
          <a:xfrm>
            <a:off x="4635578" y="3982351"/>
            <a:ext cx="3410121" cy="473199"/>
          </a:xfrm>
          <a:prstGeom prst="rect">
            <a:avLst/>
          </a:prstGeom>
          <a:noFill/>
          <a:ln>
            <a:noFill/>
          </a:ln>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50000"/>
              </a:lnSpc>
              <a:buNone/>
            </a:pPr>
            <a:r>
              <a:rPr lang="zh-CN" altLang="en-US" sz="800" dirty="0"/>
              <a:t>点击输入简要文字内容，文字内容需概括精炼，不用多余的文字修饰，言简意赅的说明该项内容。</a:t>
            </a:r>
            <a:endParaRPr lang="en-US" altLang="zh-CN" sz="800" dirty="0"/>
          </a:p>
        </p:txBody>
      </p:sp>
    </p:spTree>
    <p:extLst>
      <p:ext uri="{BB962C8B-B14F-4D97-AF65-F5344CB8AC3E}">
        <p14:creationId xmlns:p14="http://schemas.microsoft.com/office/powerpoint/2010/main" val="3647891648"/>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par>
                          <p:cTn id="8" fill="hold">
                            <p:stCondLst>
                              <p:cond delay="500"/>
                            </p:stCondLst>
                            <p:childTnLst>
                              <p:par>
                                <p:cTn id="9" presetID="2" presetClass="entr" presetSubtype="2" fill="hold" nodeType="afterEffect">
                                  <p:stCondLst>
                                    <p:cond delay="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500" fill="hold"/>
                                        <p:tgtEl>
                                          <p:spTgt spid="11"/>
                                        </p:tgtEl>
                                        <p:attrNameLst>
                                          <p:attrName>ppt_x</p:attrName>
                                        </p:attrNameLst>
                                      </p:cBhvr>
                                      <p:tavLst>
                                        <p:tav tm="0">
                                          <p:val>
                                            <p:strVal val="1+#ppt_w/2"/>
                                          </p:val>
                                        </p:tav>
                                        <p:tav tm="100000">
                                          <p:val>
                                            <p:strVal val="#ppt_x"/>
                                          </p:val>
                                        </p:tav>
                                      </p:tavLst>
                                    </p:anim>
                                    <p:anim calcmode="lin" valueType="num">
                                      <p:cBhvr additive="base">
                                        <p:cTn id="12" dur="500" fill="hold"/>
                                        <p:tgtEl>
                                          <p:spTgt spid="11"/>
                                        </p:tgtEl>
                                        <p:attrNameLst>
                                          <p:attrName>ppt_y</p:attrName>
                                        </p:attrNameLst>
                                      </p:cBhvr>
                                      <p:tavLst>
                                        <p:tav tm="0">
                                          <p:val>
                                            <p:strVal val="#ppt_y"/>
                                          </p:val>
                                        </p:tav>
                                        <p:tav tm="100000">
                                          <p:val>
                                            <p:strVal val="#ppt_y"/>
                                          </p:val>
                                        </p:tav>
                                      </p:tavLst>
                                    </p:anim>
                                  </p:childTnLst>
                                </p:cTn>
                              </p:par>
                            </p:childTnLst>
                          </p:cTn>
                        </p:par>
                        <p:par>
                          <p:cTn id="13" fill="hold">
                            <p:stCondLst>
                              <p:cond delay="1000"/>
                            </p:stCondLst>
                            <p:childTnLst>
                              <p:par>
                                <p:cTn id="14" presetID="22" presetClass="entr" presetSubtype="1" fill="hold" grpId="0" nodeType="afterEffect">
                                  <p:stCondLst>
                                    <p:cond delay="0"/>
                                  </p:stCondLst>
                                  <p:childTnLst>
                                    <p:set>
                                      <p:cBhvr>
                                        <p:cTn id="15" dur="1" fill="hold">
                                          <p:stCondLst>
                                            <p:cond delay="0"/>
                                          </p:stCondLst>
                                        </p:cTn>
                                        <p:tgtEl>
                                          <p:spTgt spid="3"/>
                                        </p:tgtEl>
                                        <p:attrNameLst>
                                          <p:attrName>style.visibility</p:attrName>
                                        </p:attrNameLst>
                                      </p:cBhvr>
                                      <p:to>
                                        <p:strVal val="visible"/>
                                      </p:to>
                                    </p:set>
                                    <p:animEffect transition="in" filter="wipe(up)">
                                      <p:cBhvr>
                                        <p:cTn id="16" dur="500"/>
                                        <p:tgtEl>
                                          <p:spTgt spid="3"/>
                                        </p:tgtEl>
                                      </p:cBhvr>
                                    </p:animEffect>
                                  </p:childTnLst>
                                </p:cTn>
                              </p:par>
                              <p:par>
                                <p:cTn id="17" presetID="53" presetClass="entr" presetSubtype="16" fill="hold" grpId="0" nodeType="withEffect">
                                  <p:stCondLst>
                                    <p:cond delay="150"/>
                                  </p:stCondLst>
                                  <p:childTnLst>
                                    <p:set>
                                      <p:cBhvr>
                                        <p:cTn id="18" dur="1" fill="hold">
                                          <p:stCondLst>
                                            <p:cond delay="0"/>
                                          </p:stCondLst>
                                        </p:cTn>
                                        <p:tgtEl>
                                          <p:spTgt spid="14"/>
                                        </p:tgtEl>
                                        <p:attrNameLst>
                                          <p:attrName>style.visibility</p:attrName>
                                        </p:attrNameLst>
                                      </p:cBhvr>
                                      <p:to>
                                        <p:strVal val="visible"/>
                                      </p:to>
                                    </p:set>
                                    <p:anim calcmode="lin" valueType="num">
                                      <p:cBhvr>
                                        <p:cTn id="19" dur="350" fill="hold"/>
                                        <p:tgtEl>
                                          <p:spTgt spid="14"/>
                                        </p:tgtEl>
                                        <p:attrNameLst>
                                          <p:attrName>ppt_w</p:attrName>
                                        </p:attrNameLst>
                                      </p:cBhvr>
                                      <p:tavLst>
                                        <p:tav tm="0">
                                          <p:val>
                                            <p:fltVal val="0"/>
                                          </p:val>
                                        </p:tav>
                                        <p:tav tm="100000">
                                          <p:val>
                                            <p:strVal val="#ppt_w"/>
                                          </p:val>
                                        </p:tav>
                                      </p:tavLst>
                                    </p:anim>
                                    <p:anim calcmode="lin" valueType="num">
                                      <p:cBhvr>
                                        <p:cTn id="20" dur="350" fill="hold"/>
                                        <p:tgtEl>
                                          <p:spTgt spid="14"/>
                                        </p:tgtEl>
                                        <p:attrNameLst>
                                          <p:attrName>ppt_h</p:attrName>
                                        </p:attrNameLst>
                                      </p:cBhvr>
                                      <p:tavLst>
                                        <p:tav tm="0">
                                          <p:val>
                                            <p:fltVal val="0"/>
                                          </p:val>
                                        </p:tav>
                                        <p:tav tm="100000">
                                          <p:val>
                                            <p:strVal val="#ppt_h"/>
                                          </p:val>
                                        </p:tav>
                                      </p:tavLst>
                                    </p:anim>
                                    <p:animEffect transition="in" filter="fade">
                                      <p:cBhvr>
                                        <p:cTn id="21" dur="350"/>
                                        <p:tgtEl>
                                          <p:spTgt spid="14"/>
                                        </p:tgtEl>
                                      </p:cBhvr>
                                    </p:animEffect>
                                  </p:childTnLst>
                                </p:cTn>
                              </p:par>
                              <p:par>
                                <p:cTn id="22" presetID="53" presetClass="entr" presetSubtype="16" fill="hold" grpId="0" nodeType="withEffect">
                                  <p:stCondLst>
                                    <p:cond delay="250"/>
                                  </p:stCondLst>
                                  <p:childTnLst>
                                    <p:set>
                                      <p:cBhvr>
                                        <p:cTn id="23" dur="1" fill="hold">
                                          <p:stCondLst>
                                            <p:cond delay="0"/>
                                          </p:stCondLst>
                                        </p:cTn>
                                        <p:tgtEl>
                                          <p:spTgt spid="15"/>
                                        </p:tgtEl>
                                        <p:attrNameLst>
                                          <p:attrName>style.visibility</p:attrName>
                                        </p:attrNameLst>
                                      </p:cBhvr>
                                      <p:to>
                                        <p:strVal val="visible"/>
                                      </p:to>
                                    </p:set>
                                    <p:anim calcmode="lin" valueType="num">
                                      <p:cBhvr>
                                        <p:cTn id="24" dur="350" fill="hold"/>
                                        <p:tgtEl>
                                          <p:spTgt spid="15"/>
                                        </p:tgtEl>
                                        <p:attrNameLst>
                                          <p:attrName>ppt_w</p:attrName>
                                        </p:attrNameLst>
                                      </p:cBhvr>
                                      <p:tavLst>
                                        <p:tav tm="0">
                                          <p:val>
                                            <p:fltVal val="0"/>
                                          </p:val>
                                        </p:tav>
                                        <p:tav tm="100000">
                                          <p:val>
                                            <p:strVal val="#ppt_w"/>
                                          </p:val>
                                        </p:tav>
                                      </p:tavLst>
                                    </p:anim>
                                    <p:anim calcmode="lin" valueType="num">
                                      <p:cBhvr>
                                        <p:cTn id="25" dur="350" fill="hold"/>
                                        <p:tgtEl>
                                          <p:spTgt spid="15"/>
                                        </p:tgtEl>
                                        <p:attrNameLst>
                                          <p:attrName>ppt_h</p:attrName>
                                        </p:attrNameLst>
                                      </p:cBhvr>
                                      <p:tavLst>
                                        <p:tav tm="0">
                                          <p:val>
                                            <p:fltVal val="0"/>
                                          </p:val>
                                        </p:tav>
                                        <p:tav tm="100000">
                                          <p:val>
                                            <p:strVal val="#ppt_h"/>
                                          </p:val>
                                        </p:tav>
                                      </p:tavLst>
                                    </p:anim>
                                    <p:animEffect transition="in" filter="fade">
                                      <p:cBhvr>
                                        <p:cTn id="26" dur="350"/>
                                        <p:tgtEl>
                                          <p:spTgt spid="15"/>
                                        </p:tgtEl>
                                      </p:cBhvr>
                                    </p:animEffect>
                                  </p:childTnLst>
                                </p:cTn>
                              </p:par>
                              <p:par>
                                <p:cTn id="27" presetID="53" presetClass="entr" presetSubtype="16" fill="hold" grpId="0" nodeType="withEffect">
                                  <p:stCondLst>
                                    <p:cond delay="350"/>
                                  </p:stCondLst>
                                  <p:childTnLst>
                                    <p:set>
                                      <p:cBhvr>
                                        <p:cTn id="28" dur="1" fill="hold">
                                          <p:stCondLst>
                                            <p:cond delay="0"/>
                                          </p:stCondLst>
                                        </p:cTn>
                                        <p:tgtEl>
                                          <p:spTgt spid="16"/>
                                        </p:tgtEl>
                                        <p:attrNameLst>
                                          <p:attrName>style.visibility</p:attrName>
                                        </p:attrNameLst>
                                      </p:cBhvr>
                                      <p:to>
                                        <p:strVal val="visible"/>
                                      </p:to>
                                    </p:set>
                                    <p:anim calcmode="lin" valueType="num">
                                      <p:cBhvr>
                                        <p:cTn id="29" dur="350" fill="hold"/>
                                        <p:tgtEl>
                                          <p:spTgt spid="16"/>
                                        </p:tgtEl>
                                        <p:attrNameLst>
                                          <p:attrName>ppt_w</p:attrName>
                                        </p:attrNameLst>
                                      </p:cBhvr>
                                      <p:tavLst>
                                        <p:tav tm="0">
                                          <p:val>
                                            <p:fltVal val="0"/>
                                          </p:val>
                                        </p:tav>
                                        <p:tav tm="100000">
                                          <p:val>
                                            <p:strVal val="#ppt_w"/>
                                          </p:val>
                                        </p:tav>
                                      </p:tavLst>
                                    </p:anim>
                                    <p:anim calcmode="lin" valueType="num">
                                      <p:cBhvr>
                                        <p:cTn id="30" dur="350" fill="hold"/>
                                        <p:tgtEl>
                                          <p:spTgt spid="16"/>
                                        </p:tgtEl>
                                        <p:attrNameLst>
                                          <p:attrName>ppt_h</p:attrName>
                                        </p:attrNameLst>
                                      </p:cBhvr>
                                      <p:tavLst>
                                        <p:tav tm="0">
                                          <p:val>
                                            <p:fltVal val="0"/>
                                          </p:val>
                                        </p:tav>
                                        <p:tav tm="100000">
                                          <p:val>
                                            <p:strVal val="#ppt_h"/>
                                          </p:val>
                                        </p:tav>
                                      </p:tavLst>
                                    </p:anim>
                                    <p:animEffect transition="in" filter="fade">
                                      <p:cBhvr>
                                        <p:cTn id="31" dur="350"/>
                                        <p:tgtEl>
                                          <p:spTgt spid="16"/>
                                        </p:tgtEl>
                                      </p:cBhvr>
                                    </p:animEffect>
                                  </p:childTnLst>
                                </p:cTn>
                              </p:par>
                              <p:par>
                                <p:cTn id="32" presetID="53" presetClass="entr" presetSubtype="16" fill="hold" grpId="0" nodeType="withEffect">
                                  <p:stCondLst>
                                    <p:cond delay="450"/>
                                  </p:stCondLst>
                                  <p:childTnLst>
                                    <p:set>
                                      <p:cBhvr>
                                        <p:cTn id="33" dur="1" fill="hold">
                                          <p:stCondLst>
                                            <p:cond delay="0"/>
                                          </p:stCondLst>
                                        </p:cTn>
                                        <p:tgtEl>
                                          <p:spTgt spid="17"/>
                                        </p:tgtEl>
                                        <p:attrNameLst>
                                          <p:attrName>style.visibility</p:attrName>
                                        </p:attrNameLst>
                                      </p:cBhvr>
                                      <p:to>
                                        <p:strVal val="visible"/>
                                      </p:to>
                                    </p:set>
                                    <p:anim calcmode="lin" valueType="num">
                                      <p:cBhvr>
                                        <p:cTn id="34" dur="350" fill="hold"/>
                                        <p:tgtEl>
                                          <p:spTgt spid="17"/>
                                        </p:tgtEl>
                                        <p:attrNameLst>
                                          <p:attrName>ppt_w</p:attrName>
                                        </p:attrNameLst>
                                      </p:cBhvr>
                                      <p:tavLst>
                                        <p:tav tm="0">
                                          <p:val>
                                            <p:fltVal val="0"/>
                                          </p:val>
                                        </p:tav>
                                        <p:tav tm="100000">
                                          <p:val>
                                            <p:strVal val="#ppt_w"/>
                                          </p:val>
                                        </p:tav>
                                      </p:tavLst>
                                    </p:anim>
                                    <p:anim calcmode="lin" valueType="num">
                                      <p:cBhvr>
                                        <p:cTn id="35" dur="350" fill="hold"/>
                                        <p:tgtEl>
                                          <p:spTgt spid="17"/>
                                        </p:tgtEl>
                                        <p:attrNameLst>
                                          <p:attrName>ppt_h</p:attrName>
                                        </p:attrNameLst>
                                      </p:cBhvr>
                                      <p:tavLst>
                                        <p:tav tm="0">
                                          <p:val>
                                            <p:fltVal val="0"/>
                                          </p:val>
                                        </p:tav>
                                        <p:tav tm="100000">
                                          <p:val>
                                            <p:strVal val="#ppt_h"/>
                                          </p:val>
                                        </p:tav>
                                      </p:tavLst>
                                    </p:anim>
                                    <p:animEffect transition="in" filter="fade">
                                      <p:cBhvr>
                                        <p:cTn id="36" dur="350"/>
                                        <p:tgtEl>
                                          <p:spTgt spid="17"/>
                                        </p:tgtEl>
                                      </p:cBhvr>
                                    </p:animEffect>
                                  </p:childTnLst>
                                </p:cTn>
                              </p:par>
                            </p:childTnLst>
                          </p:cTn>
                        </p:par>
                        <p:par>
                          <p:cTn id="37" fill="hold">
                            <p:stCondLst>
                              <p:cond delay="1800"/>
                            </p:stCondLst>
                            <p:childTnLst>
                              <p:par>
                                <p:cTn id="38" presetID="22" presetClass="entr" presetSubtype="8" fill="hold" nodeType="afterEffect">
                                  <p:stCondLst>
                                    <p:cond delay="0"/>
                                  </p:stCondLst>
                                  <p:childTnLst>
                                    <p:set>
                                      <p:cBhvr>
                                        <p:cTn id="39" dur="1" fill="hold">
                                          <p:stCondLst>
                                            <p:cond delay="0"/>
                                          </p:stCondLst>
                                        </p:cTn>
                                        <p:tgtEl>
                                          <p:spTgt spid="5"/>
                                        </p:tgtEl>
                                        <p:attrNameLst>
                                          <p:attrName>style.visibility</p:attrName>
                                        </p:attrNameLst>
                                      </p:cBhvr>
                                      <p:to>
                                        <p:strVal val="visible"/>
                                      </p:to>
                                    </p:set>
                                    <p:animEffect transition="in" filter="wipe(left)">
                                      <p:cBhvr>
                                        <p:cTn id="40" dur="500"/>
                                        <p:tgtEl>
                                          <p:spTgt spid="5"/>
                                        </p:tgtEl>
                                      </p:cBhvr>
                                    </p:animEffect>
                                  </p:childTnLst>
                                </p:cTn>
                              </p:par>
                              <p:par>
                                <p:cTn id="41" presetID="22" presetClass="entr" presetSubtype="8" fill="hold" nodeType="withEffect">
                                  <p:stCondLst>
                                    <p:cond delay="0"/>
                                  </p:stCondLst>
                                  <p:childTnLst>
                                    <p:set>
                                      <p:cBhvr>
                                        <p:cTn id="42" dur="1" fill="hold">
                                          <p:stCondLst>
                                            <p:cond delay="0"/>
                                          </p:stCondLst>
                                        </p:cTn>
                                        <p:tgtEl>
                                          <p:spTgt spid="7"/>
                                        </p:tgtEl>
                                        <p:attrNameLst>
                                          <p:attrName>style.visibility</p:attrName>
                                        </p:attrNameLst>
                                      </p:cBhvr>
                                      <p:to>
                                        <p:strVal val="visible"/>
                                      </p:to>
                                    </p:set>
                                    <p:animEffect transition="in" filter="wipe(left)">
                                      <p:cBhvr>
                                        <p:cTn id="43" dur="500"/>
                                        <p:tgtEl>
                                          <p:spTgt spid="7"/>
                                        </p:tgtEl>
                                      </p:cBhvr>
                                    </p:animEffect>
                                  </p:childTnLst>
                                </p:cTn>
                              </p:par>
                              <p:par>
                                <p:cTn id="44" presetID="22" presetClass="entr" presetSubtype="8" fill="hold" nodeType="withEffect">
                                  <p:stCondLst>
                                    <p:cond delay="0"/>
                                  </p:stCondLst>
                                  <p:childTnLst>
                                    <p:set>
                                      <p:cBhvr>
                                        <p:cTn id="45" dur="1" fill="hold">
                                          <p:stCondLst>
                                            <p:cond delay="0"/>
                                          </p:stCondLst>
                                        </p:cTn>
                                        <p:tgtEl>
                                          <p:spTgt spid="8"/>
                                        </p:tgtEl>
                                        <p:attrNameLst>
                                          <p:attrName>style.visibility</p:attrName>
                                        </p:attrNameLst>
                                      </p:cBhvr>
                                      <p:to>
                                        <p:strVal val="visible"/>
                                      </p:to>
                                    </p:set>
                                    <p:animEffect transition="in" filter="wipe(left)">
                                      <p:cBhvr>
                                        <p:cTn id="46" dur="500"/>
                                        <p:tgtEl>
                                          <p:spTgt spid="8"/>
                                        </p:tgtEl>
                                      </p:cBhvr>
                                    </p:animEffect>
                                  </p:childTnLst>
                                </p:cTn>
                              </p:par>
                              <p:par>
                                <p:cTn id="47" presetID="22" presetClass="entr" presetSubtype="8" fill="hold" nodeType="withEffect">
                                  <p:stCondLst>
                                    <p:cond delay="0"/>
                                  </p:stCondLst>
                                  <p:childTnLst>
                                    <p:set>
                                      <p:cBhvr>
                                        <p:cTn id="48" dur="1" fill="hold">
                                          <p:stCondLst>
                                            <p:cond delay="0"/>
                                          </p:stCondLst>
                                        </p:cTn>
                                        <p:tgtEl>
                                          <p:spTgt spid="6"/>
                                        </p:tgtEl>
                                        <p:attrNameLst>
                                          <p:attrName>style.visibility</p:attrName>
                                        </p:attrNameLst>
                                      </p:cBhvr>
                                      <p:to>
                                        <p:strVal val="visible"/>
                                      </p:to>
                                    </p:set>
                                    <p:animEffect transition="in" filter="wipe(left)">
                                      <p:cBhvr>
                                        <p:cTn id="49" dur="500"/>
                                        <p:tgtEl>
                                          <p:spTgt spid="6"/>
                                        </p:tgtEl>
                                      </p:cBhvr>
                                    </p:animEffect>
                                  </p:childTnLst>
                                </p:cTn>
                              </p:par>
                            </p:childTnLst>
                          </p:cTn>
                        </p:par>
                        <p:par>
                          <p:cTn id="50" fill="hold">
                            <p:stCondLst>
                              <p:cond delay="2300"/>
                            </p:stCondLst>
                            <p:childTnLst>
                              <p:par>
                                <p:cTn id="51" presetID="53" presetClass="entr" presetSubtype="16" fill="hold" nodeType="afterEffect">
                                  <p:stCondLst>
                                    <p:cond delay="0"/>
                                  </p:stCondLst>
                                  <p:childTnLst>
                                    <p:set>
                                      <p:cBhvr>
                                        <p:cTn id="52" dur="1" fill="hold">
                                          <p:stCondLst>
                                            <p:cond delay="0"/>
                                          </p:stCondLst>
                                        </p:cTn>
                                        <p:tgtEl>
                                          <p:spTgt spid="18"/>
                                        </p:tgtEl>
                                        <p:attrNameLst>
                                          <p:attrName>style.visibility</p:attrName>
                                        </p:attrNameLst>
                                      </p:cBhvr>
                                      <p:to>
                                        <p:strVal val="visible"/>
                                      </p:to>
                                    </p:set>
                                    <p:anim calcmode="lin" valueType="num">
                                      <p:cBhvr>
                                        <p:cTn id="53" dur="500" fill="hold"/>
                                        <p:tgtEl>
                                          <p:spTgt spid="18"/>
                                        </p:tgtEl>
                                        <p:attrNameLst>
                                          <p:attrName>ppt_w</p:attrName>
                                        </p:attrNameLst>
                                      </p:cBhvr>
                                      <p:tavLst>
                                        <p:tav tm="0">
                                          <p:val>
                                            <p:fltVal val="0"/>
                                          </p:val>
                                        </p:tav>
                                        <p:tav tm="100000">
                                          <p:val>
                                            <p:strVal val="#ppt_w"/>
                                          </p:val>
                                        </p:tav>
                                      </p:tavLst>
                                    </p:anim>
                                    <p:anim calcmode="lin" valueType="num">
                                      <p:cBhvr>
                                        <p:cTn id="54" dur="500" fill="hold"/>
                                        <p:tgtEl>
                                          <p:spTgt spid="18"/>
                                        </p:tgtEl>
                                        <p:attrNameLst>
                                          <p:attrName>ppt_h</p:attrName>
                                        </p:attrNameLst>
                                      </p:cBhvr>
                                      <p:tavLst>
                                        <p:tav tm="0">
                                          <p:val>
                                            <p:fltVal val="0"/>
                                          </p:val>
                                        </p:tav>
                                        <p:tav tm="100000">
                                          <p:val>
                                            <p:strVal val="#ppt_h"/>
                                          </p:val>
                                        </p:tav>
                                      </p:tavLst>
                                    </p:anim>
                                    <p:animEffect transition="in" filter="fade">
                                      <p:cBhvr>
                                        <p:cTn id="55" dur="500"/>
                                        <p:tgtEl>
                                          <p:spTgt spid="18"/>
                                        </p:tgtEl>
                                      </p:cBhvr>
                                    </p:animEffect>
                                  </p:childTnLst>
                                </p:cTn>
                              </p:par>
                              <p:par>
                                <p:cTn id="56" presetID="53" presetClass="entr" presetSubtype="16" fill="hold" nodeType="withEffect">
                                  <p:stCondLst>
                                    <p:cond delay="150"/>
                                  </p:stCondLst>
                                  <p:childTnLst>
                                    <p:set>
                                      <p:cBhvr>
                                        <p:cTn id="57" dur="1" fill="hold">
                                          <p:stCondLst>
                                            <p:cond delay="0"/>
                                          </p:stCondLst>
                                        </p:cTn>
                                        <p:tgtEl>
                                          <p:spTgt spid="25"/>
                                        </p:tgtEl>
                                        <p:attrNameLst>
                                          <p:attrName>style.visibility</p:attrName>
                                        </p:attrNameLst>
                                      </p:cBhvr>
                                      <p:to>
                                        <p:strVal val="visible"/>
                                      </p:to>
                                    </p:set>
                                    <p:anim calcmode="lin" valueType="num">
                                      <p:cBhvr>
                                        <p:cTn id="58" dur="500" fill="hold"/>
                                        <p:tgtEl>
                                          <p:spTgt spid="25"/>
                                        </p:tgtEl>
                                        <p:attrNameLst>
                                          <p:attrName>ppt_w</p:attrName>
                                        </p:attrNameLst>
                                      </p:cBhvr>
                                      <p:tavLst>
                                        <p:tav tm="0">
                                          <p:val>
                                            <p:fltVal val="0"/>
                                          </p:val>
                                        </p:tav>
                                        <p:tav tm="100000">
                                          <p:val>
                                            <p:strVal val="#ppt_w"/>
                                          </p:val>
                                        </p:tav>
                                      </p:tavLst>
                                    </p:anim>
                                    <p:anim calcmode="lin" valueType="num">
                                      <p:cBhvr>
                                        <p:cTn id="59" dur="500" fill="hold"/>
                                        <p:tgtEl>
                                          <p:spTgt spid="25"/>
                                        </p:tgtEl>
                                        <p:attrNameLst>
                                          <p:attrName>ppt_h</p:attrName>
                                        </p:attrNameLst>
                                      </p:cBhvr>
                                      <p:tavLst>
                                        <p:tav tm="0">
                                          <p:val>
                                            <p:fltVal val="0"/>
                                          </p:val>
                                        </p:tav>
                                        <p:tav tm="100000">
                                          <p:val>
                                            <p:strVal val="#ppt_h"/>
                                          </p:val>
                                        </p:tav>
                                      </p:tavLst>
                                    </p:anim>
                                    <p:animEffect transition="in" filter="fade">
                                      <p:cBhvr>
                                        <p:cTn id="60" dur="500"/>
                                        <p:tgtEl>
                                          <p:spTgt spid="25"/>
                                        </p:tgtEl>
                                      </p:cBhvr>
                                    </p:animEffect>
                                  </p:childTnLst>
                                </p:cTn>
                              </p:par>
                              <p:par>
                                <p:cTn id="61" presetID="53" presetClass="entr" presetSubtype="16" fill="hold" nodeType="withEffect">
                                  <p:stCondLst>
                                    <p:cond delay="300"/>
                                  </p:stCondLst>
                                  <p:childTnLst>
                                    <p:set>
                                      <p:cBhvr>
                                        <p:cTn id="62" dur="1" fill="hold">
                                          <p:stCondLst>
                                            <p:cond delay="0"/>
                                          </p:stCondLst>
                                        </p:cTn>
                                        <p:tgtEl>
                                          <p:spTgt spid="30"/>
                                        </p:tgtEl>
                                        <p:attrNameLst>
                                          <p:attrName>style.visibility</p:attrName>
                                        </p:attrNameLst>
                                      </p:cBhvr>
                                      <p:to>
                                        <p:strVal val="visible"/>
                                      </p:to>
                                    </p:set>
                                    <p:anim calcmode="lin" valueType="num">
                                      <p:cBhvr>
                                        <p:cTn id="63" dur="500" fill="hold"/>
                                        <p:tgtEl>
                                          <p:spTgt spid="30"/>
                                        </p:tgtEl>
                                        <p:attrNameLst>
                                          <p:attrName>ppt_w</p:attrName>
                                        </p:attrNameLst>
                                      </p:cBhvr>
                                      <p:tavLst>
                                        <p:tav tm="0">
                                          <p:val>
                                            <p:fltVal val="0"/>
                                          </p:val>
                                        </p:tav>
                                        <p:tav tm="100000">
                                          <p:val>
                                            <p:strVal val="#ppt_w"/>
                                          </p:val>
                                        </p:tav>
                                      </p:tavLst>
                                    </p:anim>
                                    <p:anim calcmode="lin" valueType="num">
                                      <p:cBhvr>
                                        <p:cTn id="64" dur="500" fill="hold"/>
                                        <p:tgtEl>
                                          <p:spTgt spid="30"/>
                                        </p:tgtEl>
                                        <p:attrNameLst>
                                          <p:attrName>ppt_h</p:attrName>
                                        </p:attrNameLst>
                                      </p:cBhvr>
                                      <p:tavLst>
                                        <p:tav tm="0">
                                          <p:val>
                                            <p:fltVal val="0"/>
                                          </p:val>
                                        </p:tav>
                                        <p:tav tm="100000">
                                          <p:val>
                                            <p:strVal val="#ppt_h"/>
                                          </p:val>
                                        </p:tav>
                                      </p:tavLst>
                                    </p:anim>
                                    <p:animEffect transition="in" filter="fade">
                                      <p:cBhvr>
                                        <p:cTn id="65" dur="500"/>
                                        <p:tgtEl>
                                          <p:spTgt spid="30"/>
                                        </p:tgtEl>
                                      </p:cBhvr>
                                    </p:animEffect>
                                  </p:childTnLst>
                                </p:cTn>
                              </p:par>
                              <p:par>
                                <p:cTn id="66" presetID="53" presetClass="entr" presetSubtype="16" fill="hold" nodeType="withEffect">
                                  <p:stCondLst>
                                    <p:cond delay="450"/>
                                  </p:stCondLst>
                                  <p:childTnLst>
                                    <p:set>
                                      <p:cBhvr>
                                        <p:cTn id="67" dur="1" fill="hold">
                                          <p:stCondLst>
                                            <p:cond delay="0"/>
                                          </p:stCondLst>
                                        </p:cTn>
                                        <p:tgtEl>
                                          <p:spTgt spid="35"/>
                                        </p:tgtEl>
                                        <p:attrNameLst>
                                          <p:attrName>style.visibility</p:attrName>
                                        </p:attrNameLst>
                                      </p:cBhvr>
                                      <p:to>
                                        <p:strVal val="visible"/>
                                      </p:to>
                                    </p:set>
                                    <p:anim calcmode="lin" valueType="num">
                                      <p:cBhvr>
                                        <p:cTn id="68" dur="500" fill="hold"/>
                                        <p:tgtEl>
                                          <p:spTgt spid="35"/>
                                        </p:tgtEl>
                                        <p:attrNameLst>
                                          <p:attrName>ppt_w</p:attrName>
                                        </p:attrNameLst>
                                      </p:cBhvr>
                                      <p:tavLst>
                                        <p:tav tm="0">
                                          <p:val>
                                            <p:fltVal val="0"/>
                                          </p:val>
                                        </p:tav>
                                        <p:tav tm="100000">
                                          <p:val>
                                            <p:strVal val="#ppt_w"/>
                                          </p:val>
                                        </p:tav>
                                      </p:tavLst>
                                    </p:anim>
                                    <p:anim calcmode="lin" valueType="num">
                                      <p:cBhvr>
                                        <p:cTn id="69" dur="500" fill="hold"/>
                                        <p:tgtEl>
                                          <p:spTgt spid="35"/>
                                        </p:tgtEl>
                                        <p:attrNameLst>
                                          <p:attrName>ppt_h</p:attrName>
                                        </p:attrNameLst>
                                      </p:cBhvr>
                                      <p:tavLst>
                                        <p:tav tm="0">
                                          <p:val>
                                            <p:fltVal val="0"/>
                                          </p:val>
                                        </p:tav>
                                        <p:tav tm="100000">
                                          <p:val>
                                            <p:strVal val="#ppt_h"/>
                                          </p:val>
                                        </p:tav>
                                      </p:tavLst>
                                    </p:anim>
                                    <p:animEffect transition="in" filter="fade">
                                      <p:cBhvr>
                                        <p:cTn id="70" dur="500"/>
                                        <p:tgtEl>
                                          <p:spTgt spid="35"/>
                                        </p:tgtEl>
                                      </p:cBhvr>
                                    </p:animEffect>
                                  </p:childTnLst>
                                </p:cTn>
                              </p:par>
                            </p:childTnLst>
                          </p:cTn>
                        </p:par>
                        <p:par>
                          <p:cTn id="71" fill="hold">
                            <p:stCondLst>
                              <p:cond delay="3250"/>
                            </p:stCondLst>
                            <p:childTnLst>
                              <p:par>
                                <p:cTn id="72" presetID="2" presetClass="entr" presetSubtype="2" fill="hold" grpId="0" nodeType="afterEffect">
                                  <p:stCondLst>
                                    <p:cond delay="0"/>
                                  </p:stCondLst>
                                  <p:childTnLst>
                                    <p:set>
                                      <p:cBhvr>
                                        <p:cTn id="73" dur="1" fill="hold">
                                          <p:stCondLst>
                                            <p:cond delay="0"/>
                                          </p:stCondLst>
                                        </p:cTn>
                                        <p:tgtEl>
                                          <p:spTgt spid="9"/>
                                        </p:tgtEl>
                                        <p:attrNameLst>
                                          <p:attrName>style.visibility</p:attrName>
                                        </p:attrNameLst>
                                      </p:cBhvr>
                                      <p:to>
                                        <p:strVal val="visible"/>
                                      </p:to>
                                    </p:set>
                                    <p:anim calcmode="lin" valueType="num">
                                      <p:cBhvr additive="base">
                                        <p:cTn id="74" dur="500" fill="hold"/>
                                        <p:tgtEl>
                                          <p:spTgt spid="9"/>
                                        </p:tgtEl>
                                        <p:attrNameLst>
                                          <p:attrName>ppt_x</p:attrName>
                                        </p:attrNameLst>
                                      </p:cBhvr>
                                      <p:tavLst>
                                        <p:tav tm="0">
                                          <p:val>
                                            <p:strVal val="1+#ppt_w/2"/>
                                          </p:val>
                                        </p:tav>
                                        <p:tav tm="100000">
                                          <p:val>
                                            <p:strVal val="#ppt_x"/>
                                          </p:val>
                                        </p:tav>
                                      </p:tavLst>
                                    </p:anim>
                                    <p:anim calcmode="lin" valueType="num">
                                      <p:cBhvr additive="base">
                                        <p:cTn id="75" dur="500" fill="hold"/>
                                        <p:tgtEl>
                                          <p:spTgt spid="9"/>
                                        </p:tgtEl>
                                        <p:attrNameLst>
                                          <p:attrName>ppt_y</p:attrName>
                                        </p:attrNameLst>
                                      </p:cBhvr>
                                      <p:tavLst>
                                        <p:tav tm="0">
                                          <p:val>
                                            <p:strVal val="#ppt_y"/>
                                          </p:val>
                                        </p:tav>
                                        <p:tav tm="100000">
                                          <p:val>
                                            <p:strVal val="#ppt_y"/>
                                          </p:val>
                                        </p:tav>
                                      </p:tavLst>
                                    </p:anim>
                                  </p:childTnLst>
                                </p:cTn>
                              </p:par>
                              <p:par>
                                <p:cTn id="76" presetID="2" presetClass="entr" presetSubtype="2" fill="hold" grpId="0" nodeType="withEffect">
                                  <p:stCondLst>
                                    <p:cond delay="0"/>
                                  </p:stCondLst>
                                  <p:childTnLst>
                                    <p:set>
                                      <p:cBhvr>
                                        <p:cTn id="77" dur="1" fill="hold">
                                          <p:stCondLst>
                                            <p:cond delay="0"/>
                                          </p:stCondLst>
                                        </p:cTn>
                                        <p:tgtEl>
                                          <p:spTgt spid="40"/>
                                        </p:tgtEl>
                                        <p:attrNameLst>
                                          <p:attrName>style.visibility</p:attrName>
                                        </p:attrNameLst>
                                      </p:cBhvr>
                                      <p:to>
                                        <p:strVal val="visible"/>
                                      </p:to>
                                    </p:set>
                                    <p:anim calcmode="lin" valueType="num">
                                      <p:cBhvr additive="base">
                                        <p:cTn id="78" dur="500" fill="hold"/>
                                        <p:tgtEl>
                                          <p:spTgt spid="40"/>
                                        </p:tgtEl>
                                        <p:attrNameLst>
                                          <p:attrName>ppt_x</p:attrName>
                                        </p:attrNameLst>
                                      </p:cBhvr>
                                      <p:tavLst>
                                        <p:tav tm="0">
                                          <p:val>
                                            <p:strVal val="1+#ppt_w/2"/>
                                          </p:val>
                                        </p:tav>
                                        <p:tav tm="100000">
                                          <p:val>
                                            <p:strVal val="#ppt_x"/>
                                          </p:val>
                                        </p:tav>
                                      </p:tavLst>
                                    </p:anim>
                                    <p:anim calcmode="lin" valueType="num">
                                      <p:cBhvr additive="base">
                                        <p:cTn id="79" dur="500" fill="hold"/>
                                        <p:tgtEl>
                                          <p:spTgt spid="40"/>
                                        </p:tgtEl>
                                        <p:attrNameLst>
                                          <p:attrName>ppt_y</p:attrName>
                                        </p:attrNameLst>
                                      </p:cBhvr>
                                      <p:tavLst>
                                        <p:tav tm="0">
                                          <p:val>
                                            <p:strVal val="#ppt_y"/>
                                          </p:val>
                                        </p:tav>
                                        <p:tav tm="100000">
                                          <p:val>
                                            <p:strVal val="#ppt_y"/>
                                          </p:val>
                                        </p:tav>
                                      </p:tavLst>
                                    </p:anim>
                                  </p:childTnLst>
                                </p:cTn>
                              </p:par>
                              <p:par>
                                <p:cTn id="80" presetID="2" presetClass="entr" presetSubtype="2" fill="hold" grpId="0" nodeType="withEffect">
                                  <p:stCondLst>
                                    <p:cond delay="0"/>
                                  </p:stCondLst>
                                  <p:childTnLst>
                                    <p:set>
                                      <p:cBhvr>
                                        <p:cTn id="81" dur="1" fill="hold">
                                          <p:stCondLst>
                                            <p:cond delay="0"/>
                                          </p:stCondLst>
                                        </p:cTn>
                                        <p:tgtEl>
                                          <p:spTgt spid="42"/>
                                        </p:tgtEl>
                                        <p:attrNameLst>
                                          <p:attrName>style.visibility</p:attrName>
                                        </p:attrNameLst>
                                      </p:cBhvr>
                                      <p:to>
                                        <p:strVal val="visible"/>
                                      </p:to>
                                    </p:set>
                                    <p:anim calcmode="lin" valueType="num">
                                      <p:cBhvr additive="base">
                                        <p:cTn id="82" dur="500" fill="hold"/>
                                        <p:tgtEl>
                                          <p:spTgt spid="42"/>
                                        </p:tgtEl>
                                        <p:attrNameLst>
                                          <p:attrName>ppt_x</p:attrName>
                                        </p:attrNameLst>
                                      </p:cBhvr>
                                      <p:tavLst>
                                        <p:tav tm="0">
                                          <p:val>
                                            <p:strVal val="1+#ppt_w/2"/>
                                          </p:val>
                                        </p:tav>
                                        <p:tav tm="100000">
                                          <p:val>
                                            <p:strVal val="#ppt_x"/>
                                          </p:val>
                                        </p:tav>
                                      </p:tavLst>
                                    </p:anim>
                                    <p:anim calcmode="lin" valueType="num">
                                      <p:cBhvr additive="base">
                                        <p:cTn id="83" dur="500" fill="hold"/>
                                        <p:tgtEl>
                                          <p:spTgt spid="42"/>
                                        </p:tgtEl>
                                        <p:attrNameLst>
                                          <p:attrName>ppt_y</p:attrName>
                                        </p:attrNameLst>
                                      </p:cBhvr>
                                      <p:tavLst>
                                        <p:tav tm="0">
                                          <p:val>
                                            <p:strVal val="#ppt_y"/>
                                          </p:val>
                                        </p:tav>
                                        <p:tav tm="100000">
                                          <p:val>
                                            <p:strVal val="#ppt_y"/>
                                          </p:val>
                                        </p:tav>
                                      </p:tavLst>
                                    </p:anim>
                                  </p:childTnLst>
                                </p:cTn>
                              </p:par>
                              <p:par>
                                <p:cTn id="84" presetID="2" presetClass="entr" presetSubtype="2" fill="hold" grpId="0" nodeType="withEffect">
                                  <p:stCondLst>
                                    <p:cond delay="0"/>
                                  </p:stCondLst>
                                  <p:childTnLst>
                                    <p:set>
                                      <p:cBhvr>
                                        <p:cTn id="85" dur="1" fill="hold">
                                          <p:stCondLst>
                                            <p:cond delay="0"/>
                                          </p:stCondLst>
                                        </p:cTn>
                                        <p:tgtEl>
                                          <p:spTgt spid="44"/>
                                        </p:tgtEl>
                                        <p:attrNameLst>
                                          <p:attrName>style.visibility</p:attrName>
                                        </p:attrNameLst>
                                      </p:cBhvr>
                                      <p:to>
                                        <p:strVal val="visible"/>
                                      </p:to>
                                    </p:set>
                                    <p:anim calcmode="lin" valueType="num">
                                      <p:cBhvr additive="base">
                                        <p:cTn id="86" dur="500" fill="hold"/>
                                        <p:tgtEl>
                                          <p:spTgt spid="44"/>
                                        </p:tgtEl>
                                        <p:attrNameLst>
                                          <p:attrName>ppt_x</p:attrName>
                                        </p:attrNameLst>
                                      </p:cBhvr>
                                      <p:tavLst>
                                        <p:tav tm="0">
                                          <p:val>
                                            <p:strVal val="1+#ppt_w/2"/>
                                          </p:val>
                                        </p:tav>
                                        <p:tav tm="100000">
                                          <p:val>
                                            <p:strVal val="#ppt_x"/>
                                          </p:val>
                                        </p:tav>
                                      </p:tavLst>
                                    </p:anim>
                                    <p:anim calcmode="lin" valueType="num">
                                      <p:cBhvr additive="base">
                                        <p:cTn id="87" dur="500" fill="hold"/>
                                        <p:tgtEl>
                                          <p:spTgt spid="44"/>
                                        </p:tgtEl>
                                        <p:attrNameLst>
                                          <p:attrName>ppt_y</p:attrName>
                                        </p:attrNameLst>
                                      </p:cBhvr>
                                      <p:tavLst>
                                        <p:tav tm="0">
                                          <p:val>
                                            <p:strVal val="#ppt_y"/>
                                          </p:val>
                                        </p:tav>
                                        <p:tav tm="100000">
                                          <p:val>
                                            <p:strVal val="#ppt_y"/>
                                          </p:val>
                                        </p:tav>
                                      </p:tavLst>
                                    </p:anim>
                                  </p:childTnLst>
                                </p:cTn>
                              </p:par>
                            </p:childTnLst>
                          </p:cTn>
                        </p:par>
                        <p:par>
                          <p:cTn id="88" fill="hold">
                            <p:stCondLst>
                              <p:cond delay="3750"/>
                            </p:stCondLst>
                            <p:childTnLst>
                              <p:par>
                                <p:cTn id="89" presetID="16" presetClass="entr" presetSubtype="21" fill="hold" grpId="0" nodeType="afterEffect">
                                  <p:stCondLst>
                                    <p:cond delay="0"/>
                                  </p:stCondLst>
                                  <p:childTnLst>
                                    <p:set>
                                      <p:cBhvr>
                                        <p:cTn id="90" dur="1" fill="hold">
                                          <p:stCondLst>
                                            <p:cond delay="0"/>
                                          </p:stCondLst>
                                        </p:cTn>
                                        <p:tgtEl>
                                          <p:spTgt spid="10"/>
                                        </p:tgtEl>
                                        <p:attrNameLst>
                                          <p:attrName>style.visibility</p:attrName>
                                        </p:attrNameLst>
                                      </p:cBhvr>
                                      <p:to>
                                        <p:strVal val="visible"/>
                                      </p:to>
                                    </p:set>
                                    <p:animEffect transition="in" filter="barn(inVertical)">
                                      <p:cBhvr>
                                        <p:cTn id="91" dur="500"/>
                                        <p:tgtEl>
                                          <p:spTgt spid="10"/>
                                        </p:tgtEl>
                                      </p:cBhvr>
                                    </p:animEffect>
                                  </p:childTnLst>
                                </p:cTn>
                              </p:par>
                              <p:par>
                                <p:cTn id="92" presetID="16" presetClass="entr" presetSubtype="21" fill="hold" grpId="0" nodeType="withEffect">
                                  <p:stCondLst>
                                    <p:cond delay="0"/>
                                  </p:stCondLst>
                                  <p:childTnLst>
                                    <p:set>
                                      <p:cBhvr>
                                        <p:cTn id="93" dur="1" fill="hold">
                                          <p:stCondLst>
                                            <p:cond delay="0"/>
                                          </p:stCondLst>
                                        </p:cTn>
                                        <p:tgtEl>
                                          <p:spTgt spid="41"/>
                                        </p:tgtEl>
                                        <p:attrNameLst>
                                          <p:attrName>style.visibility</p:attrName>
                                        </p:attrNameLst>
                                      </p:cBhvr>
                                      <p:to>
                                        <p:strVal val="visible"/>
                                      </p:to>
                                    </p:set>
                                    <p:animEffect transition="in" filter="barn(inVertical)">
                                      <p:cBhvr>
                                        <p:cTn id="94" dur="500"/>
                                        <p:tgtEl>
                                          <p:spTgt spid="41"/>
                                        </p:tgtEl>
                                      </p:cBhvr>
                                    </p:animEffect>
                                  </p:childTnLst>
                                </p:cTn>
                              </p:par>
                              <p:par>
                                <p:cTn id="95" presetID="16" presetClass="entr" presetSubtype="21" fill="hold" grpId="0" nodeType="withEffect">
                                  <p:stCondLst>
                                    <p:cond delay="0"/>
                                  </p:stCondLst>
                                  <p:childTnLst>
                                    <p:set>
                                      <p:cBhvr>
                                        <p:cTn id="96" dur="1" fill="hold">
                                          <p:stCondLst>
                                            <p:cond delay="0"/>
                                          </p:stCondLst>
                                        </p:cTn>
                                        <p:tgtEl>
                                          <p:spTgt spid="43"/>
                                        </p:tgtEl>
                                        <p:attrNameLst>
                                          <p:attrName>style.visibility</p:attrName>
                                        </p:attrNameLst>
                                      </p:cBhvr>
                                      <p:to>
                                        <p:strVal val="visible"/>
                                      </p:to>
                                    </p:set>
                                    <p:animEffect transition="in" filter="barn(inVertical)">
                                      <p:cBhvr>
                                        <p:cTn id="97" dur="500"/>
                                        <p:tgtEl>
                                          <p:spTgt spid="43"/>
                                        </p:tgtEl>
                                      </p:cBhvr>
                                    </p:animEffect>
                                  </p:childTnLst>
                                </p:cTn>
                              </p:par>
                              <p:par>
                                <p:cTn id="98" presetID="16" presetClass="entr" presetSubtype="21" fill="hold" grpId="0" nodeType="withEffect">
                                  <p:stCondLst>
                                    <p:cond delay="0"/>
                                  </p:stCondLst>
                                  <p:childTnLst>
                                    <p:set>
                                      <p:cBhvr>
                                        <p:cTn id="99" dur="1" fill="hold">
                                          <p:stCondLst>
                                            <p:cond delay="0"/>
                                          </p:stCondLst>
                                        </p:cTn>
                                        <p:tgtEl>
                                          <p:spTgt spid="45"/>
                                        </p:tgtEl>
                                        <p:attrNameLst>
                                          <p:attrName>style.visibility</p:attrName>
                                        </p:attrNameLst>
                                      </p:cBhvr>
                                      <p:to>
                                        <p:strVal val="visible"/>
                                      </p:to>
                                    </p:set>
                                    <p:animEffect transition="in" filter="barn(inVertical)">
                                      <p:cBhvr>
                                        <p:cTn id="100" dur="5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3" grpId="0" animBg="1"/>
      <p:bldP spid="9" grpId="0"/>
      <p:bldP spid="10" grpId="0"/>
      <p:bldP spid="14" grpId="0" animBg="1"/>
      <p:bldP spid="15" grpId="0" animBg="1"/>
      <p:bldP spid="16" grpId="0" animBg="1"/>
      <p:bldP spid="17" grpId="0" animBg="1"/>
      <p:bldP spid="40" grpId="0"/>
      <p:bldP spid="41" grpId="0"/>
      <p:bldP spid="42" grpId="0"/>
      <p:bldP spid="43" grpId="0"/>
      <p:bldP spid="44" grpId="0"/>
      <p:bldP spid="45"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10"/>
          <p:cNvSpPr txBox="1">
            <a:spLocks noChangeArrowheads="1"/>
          </p:cNvSpPr>
          <p:nvPr/>
        </p:nvSpPr>
        <p:spPr bwMode="auto">
          <a:xfrm>
            <a:off x="971600" y="208664"/>
            <a:ext cx="3510057" cy="3462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1" tIns="34285" rIns="68571" bIns="34285">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r>
              <a:rPr lang="zh-CN" altLang="en-US" sz="1800" b="1" dirty="0">
                <a:solidFill>
                  <a:schemeClr val="tx1">
                    <a:lumMod val="75000"/>
                    <a:lumOff val="25000"/>
                  </a:schemeClr>
                </a:solidFill>
                <a:latin typeface="微软雅黑" panose="020B0503020204020204" pitchFamily="34" charset="-122"/>
                <a:ea typeface="微软雅黑" panose="020B0503020204020204" pitchFamily="34" charset="-122"/>
              </a:rPr>
              <a:t>添加文字内容</a:t>
            </a:r>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rPr>
              <a:t>（文字可以编辑）</a:t>
            </a:r>
            <a:endPar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endParaRPr>
          </a:p>
        </p:txBody>
      </p:sp>
      <p:grpSp>
        <p:nvGrpSpPr>
          <p:cNvPr id="3" name="Group 40"/>
          <p:cNvGrpSpPr/>
          <p:nvPr/>
        </p:nvGrpSpPr>
        <p:grpSpPr>
          <a:xfrm>
            <a:off x="551849" y="1156539"/>
            <a:ext cx="2087309" cy="1253081"/>
            <a:chOff x="1441450" y="1398043"/>
            <a:chExt cx="2019300" cy="1211904"/>
          </a:xfrm>
        </p:grpSpPr>
        <p:sp>
          <p:nvSpPr>
            <p:cNvPr id="5" name="Text Placeholder 2"/>
            <p:cNvSpPr txBox="1">
              <a:spLocks/>
            </p:cNvSpPr>
            <p:nvPr/>
          </p:nvSpPr>
          <p:spPr>
            <a:xfrm>
              <a:off x="1441450" y="1398043"/>
              <a:ext cx="2019300" cy="285799"/>
            </a:xfrm>
            <a:prstGeom prst="rect">
              <a:avLst/>
            </a:prstGeom>
          </p:spPr>
          <p:txBody>
            <a:bodyPr vert="horz"/>
            <a:lstStyle>
              <a:lvl1pPr marL="0" indent="0" algn="l" defTabSz="457200" rtl="0" eaLnBrk="1" latinLnBrk="0" hangingPunct="1">
                <a:spcBef>
                  <a:spcPct val="20000"/>
                </a:spcBef>
                <a:buFont typeface="Arial"/>
                <a:buNone/>
                <a:defRPr sz="1200" kern="1200" baseline="0">
                  <a:solidFill>
                    <a:schemeClr val="tx1">
                      <a:lumMod val="65000"/>
                      <a:lumOff val="35000"/>
                    </a:schemeClr>
                  </a:solidFill>
                  <a:latin typeface="Roboto condensed"/>
                  <a:ea typeface="+mn-ea"/>
                  <a:cs typeface="Roboto condensed"/>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nSpc>
                  <a:spcPct val="140000"/>
                </a:lnSpc>
              </a:pPr>
              <a:r>
                <a:rPr lang="zh-CN" altLang="en-US" sz="2000" b="1" dirty="0">
                  <a:solidFill>
                    <a:schemeClr val="tx1">
                      <a:lumMod val="85000"/>
                      <a:lumOff val="15000"/>
                    </a:schemeClr>
                  </a:solidFill>
                  <a:latin typeface="微软雅黑" pitchFamily="34" charset="-122"/>
                  <a:ea typeface="微软雅黑" pitchFamily="34" charset="-122"/>
                </a:rPr>
                <a:t>添加文字</a:t>
              </a:r>
              <a:endParaRPr lang="en-US" altLang="zh-CN" sz="2000" b="1" dirty="0">
                <a:solidFill>
                  <a:schemeClr val="tx1">
                    <a:lumMod val="85000"/>
                    <a:lumOff val="15000"/>
                  </a:schemeClr>
                </a:solidFill>
                <a:latin typeface="微软雅黑" pitchFamily="34" charset="-122"/>
                <a:ea typeface="微软雅黑" pitchFamily="34" charset="-122"/>
              </a:endParaRPr>
            </a:p>
          </p:txBody>
        </p:sp>
        <p:sp>
          <p:nvSpPr>
            <p:cNvPr id="6" name="Text Placeholder 8"/>
            <p:cNvSpPr txBox="1">
              <a:spLocks/>
            </p:cNvSpPr>
            <p:nvPr/>
          </p:nvSpPr>
          <p:spPr>
            <a:xfrm>
              <a:off x="1441450" y="1775301"/>
              <a:ext cx="2019300" cy="834646"/>
            </a:xfrm>
            <a:prstGeom prst="rect">
              <a:avLst/>
            </a:prstGeom>
          </p:spPr>
          <p:txBody>
            <a:bodyPr vert="horz"/>
            <a:lstStyle>
              <a:lvl1pPr marL="0" indent="0" algn="l" defTabSz="457200" rtl="0" eaLnBrk="1" latinLnBrk="0" hangingPunct="1">
                <a:lnSpc>
                  <a:spcPct val="120000"/>
                </a:lnSpc>
                <a:spcBef>
                  <a:spcPct val="20000"/>
                </a:spcBef>
                <a:buFont typeface="Arial"/>
                <a:buNone/>
                <a:defRPr sz="800" kern="1200" baseline="0">
                  <a:solidFill>
                    <a:schemeClr val="bg1">
                      <a:lumMod val="50000"/>
                    </a:schemeClr>
                  </a:solidFill>
                  <a:latin typeface="Roboto condensed"/>
                  <a:ea typeface="+mn-ea"/>
                  <a:cs typeface="Roboto condensed"/>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nSpc>
                  <a:spcPct val="100000"/>
                </a:lnSpc>
              </a:pPr>
              <a:r>
                <a:rPr lang="zh-CN" altLang="en-US" sz="1050" dirty="0">
                  <a:solidFill>
                    <a:schemeClr val="tx1">
                      <a:lumMod val="85000"/>
                      <a:lumOff val="15000"/>
                    </a:schemeClr>
                  </a:solidFill>
                  <a:latin typeface="微软雅黑" pitchFamily="34" charset="-122"/>
                  <a:ea typeface="微软雅黑" pitchFamily="34" charset="-122"/>
                </a:rPr>
                <a:t>点击添加文字内容点击添加文字内容点击添加文字内容点击添加文字内容点击添加文字内容</a:t>
              </a:r>
              <a:endParaRPr lang="en-US" altLang="zh-CN" sz="1050" dirty="0">
                <a:solidFill>
                  <a:schemeClr val="tx1">
                    <a:lumMod val="85000"/>
                    <a:lumOff val="15000"/>
                  </a:schemeClr>
                </a:solidFill>
                <a:latin typeface="微软雅黑" pitchFamily="34" charset="-122"/>
                <a:ea typeface="微软雅黑" pitchFamily="34" charset="-122"/>
              </a:endParaRPr>
            </a:p>
          </p:txBody>
        </p:sp>
      </p:grpSp>
      <p:grpSp>
        <p:nvGrpSpPr>
          <p:cNvPr id="7" name="Group 43"/>
          <p:cNvGrpSpPr/>
          <p:nvPr/>
        </p:nvGrpSpPr>
        <p:grpSpPr>
          <a:xfrm>
            <a:off x="551847" y="3119924"/>
            <a:ext cx="2087310" cy="1387083"/>
            <a:chOff x="1441449" y="1375177"/>
            <a:chExt cx="2019301" cy="1341502"/>
          </a:xfrm>
        </p:grpSpPr>
        <p:sp>
          <p:nvSpPr>
            <p:cNvPr id="8" name="Text Placeholder 2"/>
            <p:cNvSpPr txBox="1">
              <a:spLocks/>
            </p:cNvSpPr>
            <p:nvPr/>
          </p:nvSpPr>
          <p:spPr>
            <a:xfrm>
              <a:off x="1441450" y="1375177"/>
              <a:ext cx="2019300" cy="285799"/>
            </a:xfrm>
            <a:prstGeom prst="rect">
              <a:avLst/>
            </a:prstGeom>
          </p:spPr>
          <p:txBody>
            <a:bodyPr vert="horz"/>
            <a:lstStyle>
              <a:defPPr>
                <a:defRPr lang="zh-CN"/>
              </a:defPPr>
              <a:lvl1pPr indent="0" defTabSz="457200">
                <a:lnSpc>
                  <a:spcPct val="140000"/>
                </a:lnSpc>
                <a:spcBef>
                  <a:spcPct val="20000"/>
                </a:spcBef>
                <a:buFont typeface="Arial"/>
                <a:buNone/>
                <a:defRPr sz="2400" baseline="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itchFamily="34" charset="-122"/>
                  <a:ea typeface="微软雅黑" pitchFamily="34" charset="-122"/>
                  <a:cs typeface="Roboto condensed"/>
                </a:defRPr>
              </a:lvl1pPr>
              <a:lvl2pPr marL="742950" indent="-285750" defTabSz="457200">
                <a:spcBef>
                  <a:spcPct val="20000"/>
                </a:spcBef>
                <a:buFont typeface="Arial"/>
                <a:buChar char="–"/>
                <a:defRPr sz="2800"/>
              </a:lvl2pPr>
              <a:lvl3pPr marL="1143000" indent="-228600" defTabSz="457200">
                <a:spcBef>
                  <a:spcPct val="20000"/>
                </a:spcBef>
                <a:buFont typeface="Arial"/>
                <a:buChar char="•"/>
                <a:defRPr sz="2400"/>
              </a:lvl3pPr>
              <a:lvl4pPr marL="1600200" indent="-228600" defTabSz="457200">
                <a:spcBef>
                  <a:spcPct val="20000"/>
                </a:spcBef>
                <a:buFont typeface="Arial"/>
                <a:buChar char="–"/>
                <a:defRPr sz="2000"/>
              </a:lvl4pPr>
              <a:lvl5pPr marL="2057400" indent="-228600" defTabSz="457200">
                <a:spcBef>
                  <a:spcPct val="20000"/>
                </a:spcBef>
                <a:buFont typeface="Arial"/>
                <a:buChar char="»"/>
                <a:defRPr sz="2000"/>
              </a:lvl5pPr>
              <a:lvl6pPr marL="2514600" indent="-228600" defTabSz="457200">
                <a:spcBef>
                  <a:spcPct val="20000"/>
                </a:spcBef>
                <a:buFont typeface="Arial"/>
                <a:buChar char="•"/>
                <a:defRPr sz="2000"/>
              </a:lvl6pPr>
              <a:lvl7pPr marL="2971800" indent="-228600" defTabSz="457200">
                <a:spcBef>
                  <a:spcPct val="20000"/>
                </a:spcBef>
                <a:buFont typeface="Arial"/>
                <a:buChar char="•"/>
                <a:defRPr sz="2000"/>
              </a:lvl7pPr>
              <a:lvl8pPr marL="3429000" indent="-228600" defTabSz="457200">
                <a:spcBef>
                  <a:spcPct val="20000"/>
                </a:spcBef>
                <a:buFont typeface="Arial"/>
                <a:buChar char="•"/>
                <a:defRPr sz="2000"/>
              </a:lvl8pPr>
              <a:lvl9pPr marL="3886200" indent="-228600" defTabSz="457200">
                <a:spcBef>
                  <a:spcPct val="20000"/>
                </a:spcBef>
                <a:buFont typeface="Arial"/>
                <a:buChar char="•"/>
                <a:defRPr sz="2000"/>
              </a:lvl9pPr>
            </a:lstStyle>
            <a:p>
              <a:r>
                <a:rPr lang="zh-CN" altLang="en-US" sz="2000" b="1" dirty="0">
                  <a:solidFill>
                    <a:schemeClr val="tx1">
                      <a:lumMod val="85000"/>
                      <a:lumOff val="15000"/>
                    </a:schemeClr>
                  </a:solidFill>
                </a:rPr>
                <a:t>添加文字</a:t>
              </a:r>
              <a:endParaRPr lang="en-US" altLang="zh-CN" sz="2000" b="1" dirty="0">
                <a:solidFill>
                  <a:schemeClr val="tx1">
                    <a:lumMod val="85000"/>
                    <a:lumOff val="15000"/>
                  </a:schemeClr>
                </a:solidFill>
              </a:endParaRPr>
            </a:p>
          </p:txBody>
        </p:sp>
        <p:sp>
          <p:nvSpPr>
            <p:cNvPr id="9" name="Text Placeholder 8"/>
            <p:cNvSpPr txBox="1">
              <a:spLocks/>
            </p:cNvSpPr>
            <p:nvPr/>
          </p:nvSpPr>
          <p:spPr>
            <a:xfrm>
              <a:off x="1441449" y="1799482"/>
              <a:ext cx="2019300" cy="917197"/>
            </a:xfrm>
            <a:prstGeom prst="rect">
              <a:avLst/>
            </a:prstGeom>
          </p:spPr>
          <p:txBody>
            <a:bodyPr vert="horz"/>
            <a:lstStyle>
              <a:defPPr>
                <a:defRPr lang="zh-CN"/>
              </a:defPPr>
              <a:lvl1pPr indent="0" defTabSz="457200">
                <a:lnSpc>
                  <a:spcPct val="100000"/>
                </a:lnSpc>
                <a:spcBef>
                  <a:spcPct val="20000"/>
                </a:spcBef>
                <a:buFont typeface="Arial"/>
                <a:buNone/>
                <a:defRPr sz="1400" baseline="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itchFamily="34" charset="-122"/>
                  <a:ea typeface="微软雅黑" pitchFamily="34" charset="-122"/>
                  <a:cs typeface="Roboto condensed"/>
                </a:defRPr>
              </a:lvl1pPr>
              <a:lvl2pPr marL="742950" indent="-285750" defTabSz="457200">
                <a:spcBef>
                  <a:spcPct val="20000"/>
                </a:spcBef>
                <a:buFont typeface="Arial"/>
                <a:buChar char="–"/>
                <a:defRPr sz="2800"/>
              </a:lvl2pPr>
              <a:lvl3pPr marL="1143000" indent="-228600" defTabSz="457200">
                <a:spcBef>
                  <a:spcPct val="20000"/>
                </a:spcBef>
                <a:buFont typeface="Arial"/>
                <a:buChar char="•"/>
                <a:defRPr sz="2400"/>
              </a:lvl3pPr>
              <a:lvl4pPr marL="1600200" indent="-228600" defTabSz="457200">
                <a:spcBef>
                  <a:spcPct val="20000"/>
                </a:spcBef>
                <a:buFont typeface="Arial"/>
                <a:buChar char="–"/>
                <a:defRPr sz="2000"/>
              </a:lvl4pPr>
              <a:lvl5pPr marL="2057400" indent="-228600" defTabSz="457200">
                <a:spcBef>
                  <a:spcPct val="20000"/>
                </a:spcBef>
                <a:buFont typeface="Arial"/>
                <a:buChar char="»"/>
                <a:defRPr sz="2000"/>
              </a:lvl5pPr>
              <a:lvl6pPr marL="2514600" indent="-228600" defTabSz="457200">
                <a:spcBef>
                  <a:spcPct val="20000"/>
                </a:spcBef>
                <a:buFont typeface="Arial"/>
                <a:buChar char="•"/>
                <a:defRPr sz="2000"/>
              </a:lvl6pPr>
              <a:lvl7pPr marL="2971800" indent="-228600" defTabSz="457200">
                <a:spcBef>
                  <a:spcPct val="20000"/>
                </a:spcBef>
                <a:buFont typeface="Arial"/>
                <a:buChar char="•"/>
                <a:defRPr sz="2000"/>
              </a:lvl7pPr>
              <a:lvl8pPr marL="3429000" indent="-228600" defTabSz="457200">
                <a:spcBef>
                  <a:spcPct val="20000"/>
                </a:spcBef>
                <a:buFont typeface="Arial"/>
                <a:buChar char="•"/>
                <a:defRPr sz="2000"/>
              </a:lvl8pPr>
              <a:lvl9pPr marL="3886200" indent="-228600" defTabSz="457200">
                <a:spcBef>
                  <a:spcPct val="20000"/>
                </a:spcBef>
                <a:buFont typeface="Arial"/>
                <a:buChar char="•"/>
                <a:defRPr sz="2000"/>
              </a:lvl9pPr>
            </a:lstStyle>
            <a:p>
              <a:r>
                <a:rPr lang="zh-CN" altLang="en-US" sz="1050" dirty="0">
                  <a:solidFill>
                    <a:schemeClr val="tx1">
                      <a:lumMod val="85000"/>
                      <a:lumOff val="15000"/>
                    </a:schemeClr>
                  </a:solidFill>
                </a:rPr>
                <a:t>点击添加文字内容点击添加文字内容点击添加文字内容点击添加文字内容点击添加文字内容</a:t>
              </a:r>
              <a:endParaRPr lang="en-US" altLang="zh-CN" sz="1050" dirty="0">
                <a:solidFill>
                  <a:schemeClr val="tx1">
                    <a:lumMod val="85000"/>
                    <a:lumOff val="15000"/>
                  </a:schemeClr>
                </a:solidFill>
              </a:endParaRPr>
            </a:p>
          </p:txBody>
        </p:sp>
      </p:grpSp>
      <p:grpSp>
        <p:nvGrpSpPr>
          <p:cNvPr id="10" name="Group 46"/>
          <p:cNvGrpSpPr/>
          <p:nvPr/>
        </p:nvGrpSpPr>
        <p:grpSpPr>
          <a:xfrm>
            <a:off x="6719193" y="1156540"/>
            <a:ext cx="2087309" cy="1354219"/>
            <a:chOff x="1342364" y="1398043"/>
            <a:chExt cx="2019300" cy="1309719"/>
          </a:xfrm>
        </p:grpSpPr>
        <p:sp>
          <p:nvSpPr>
            <p:cNvPr id="11" name="Text Placeholder 2"/>
            <p:cNvSpPr txBox="1">
              <a:spLocks/>
            </p:cNvSpPr>
            <p:nvPr/>
          </p:nvSpPr>
          <p:spPr>
            <a:xfrm>
              <a:off x="1342364" y="1398043"/>
              <a:ext cx="2019300" cy="285799"/>
            </a:xfrm>
            <a:prstGeom prst="rect">
              <a:avLst/>
            </a:prstGeom>
          </p:spPr>
          <p:txBody>
            <a:bodyPr vert="horz"/>
            <a:lstStyle>
              <a:defPPr>
                <a:defRPr lang="zh-CN"/>
              </a:defPPr>
              <a:lvl1pPr indent="0" defTabSz="457200">
                <a:lnSpc>
                  <a:spcPct val="140000"/>
                </a:lnSpc>
                <a:spcBef>
                  <a:spcPct val="20000"/>
                </a:spcBef>
                <a:buFont typeface="Arial"/>
                <a:buNone/>
                <a:defRPr sz="2400" baseline="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itchFamily="34" charset="-122"/>
                  <a:ea typeface="微软雅黑" pitchFamily="34" charset="-122"/>
                  <a:cs typeface="Roboto condensed"/>
                </a:defRPr>
              </a:lvl1pPr>
              <a:lvl2pPr marL="742950" indent="-285750" defTabSz="457200">
                <a:spcBef>
                  <a:spcPct val="20000"/>
                </a:spcBef>
                <a:buFont typeface="Arial"/>
                <a:buChar char="–"/>
                <a:defRPr sz="2800"/>
              </a:lvl2pPr>
              <a:lvl3pPr marL="1143000" indent="-228600" defTabSz="457200">
                <a:spcBef>
                  <a:spcPct val="20000"/>
                </a:spcBef>
                <a:buFont typeface="Arial"/>
                <a:buChar char="•"/>
                <a:defRPr sz="2400"/>
              </a:lvl3pPr>
              <a:lvl4pPr marL="1600200" indent="-228600" defTabSz="457200">
                <a:spcBef>
                  <a:spcPct val="20000"/>
                </a:spcBef>
                <a:buFont typeface="Arial"/>
                <a:buChar char="–"/>
                <a:defRPr sz="2000"/>
              </a:lvl4pPr>
              <a:lvl5pPr marL="2057400" indent="-228600" defTabSz="457200">
                <a:spcBef>
                  <a:spcPct val="20000"/>
                </a:spcBef>
                <a:buFont typeface="Arial"/>
                <a:buChar char="»"/>
                <a:defRPr sz="2000"/>
              </a:lvl5pPr>
              <a:lvl6pPr marL="2514600" indent="-228600" defTabSz="457200">
                <a:spcBef>
                  <a:spcPct val="20000"/>
                </a:spcBef>
                <a:buFont typeface="Arial"/>
                <a:buChar char="•"/>
                <a:defRPr sz="2000"/>
              </a:lvl6pPr>
              <a:lvl7pPr marL="2971800" indent="-228600" defTabSz="457200">
                <a:spcBef>
                  <a:spcPct val="20000"/>
                </a:spcBef>
                <a:buFont typeface="Arial"/>
                <a:buChar char="•"/>
                <a:defRPr sz="2000"/>
              </a:lvl7pPr>
              <a:lvl8pPr marL="3429000" indent="-228600" defTabSz="457200">
                <a:spcBef>
                  <a:spcPct val="20000"/>
                </a:spcBef>
                <a:buFont typeface="Arial"/>
                <a:buChar char="•"/>
                <a:defRPr sz="2000"/>
              </a:lvl8pPr>
              <a:lvl9pPr marL="3886200" indent="-228600" defTabSz="457200">
                <a:spcBef>
                  <a:spcPct val="20000"/>
                </a:spcBef>
                <a:buFont typeface="Arial"/>
                <a:buChar char="•"/>
                <a:defRPr sz="2000"/>
              </a:lvl9pPr>
            </a:lstStyle>
            <a:p>
              <a:r>
                <a:rPr lang="zh-CN" altLang="en-US" sz="2000" b="1" dirty="0">
                  <a:solidFill>
                    <a:schemeClr val="tx1">
                      <a:lumMod val="85000"/>
                      <a:lumOff val="15000"/>
                    </a:schemeClr>
                  </a:solidFill>
                </a:rPr>
                <a:t>添加文字</a:t>
              </a:r>
              <a:endParaRPr lang="en-US" altLang="zh-CN" sz="2000" b="1" dirty="0">
                <a:solidFill>
                  <a:schemeClr val="tx1">
                    <a:lumMod val="85000"/>
                    <a:lumOff val="15000"/>
                  </a:schemeClr>
                </a:solidFill>
              </a:endParaRPr>
            </a:p>
          </p:txBody>
        </p:sp>
        <p:sp>
          <p:nvSpPr>
            <p:cNvPr id="12" name="Text Placeholder 8"/>
            <p:cNvSpPr txBox="1">
              <a:spLocks/>
            </p:cNvSpPr>
            <p:nvPr/>
          </p:nvSpPr>
          <p:spPr>
            <a:xfrm>
              <a:off x="1342364" y="1790565"/>
              <a:ext cx="2019300" cy="917197"/>
            </a:xfrm>
            <a:prstGeom prst="rect">
              <a:avLst/>
            </a:prstGeom>
          </p:spPr>
          <p:txBody>
            <a:bodyPr vert="horz"/>
            <a:lstStyle>
              <a:defPPr>
                <a:defRPr lang="zh-CN"/>
              </a:defPPr>
              <a:lvl1pPr indent="0" defTabSz="457200">
                <a:lnSpc>
                  <a:spcPct val="100000"/>
                </a:lnSpc>
                <a:spcBef>
                  <a:spcPct val="20000"/>
                </a:spcBef>
                <a:buFont typeface="Arial"/>
                <a:buNone/>
                <a:defRPr sz="1400" baseline="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itchFamily="34" charset="-122"/>
                  <a:ea typeface="微软雅黑" pitchFamily="34" charset="-122"/>
                  <a:cs typeface="Roboto condensed"/>
                </a:defRPr>
              </a:lvl1pPr>
              <a:lvl2pPr marL="742950" indent="-285750" defTabSz="457200">
                <a:spcBef>
                  <a:spcPct val="20000"/>
                </a:spcBef>
                <a:buFont typeface="Arial"/>
                <a:buChar char="–"/>
                <a:defRPr sz="2800"/>
              </a:lvl2pPr>
              <a:lvl3pPr marL="1143000" indent="-228600" defTabSz="457200">
                <a:spcBef>
                  <a:spcPct val="20000"/>
                </a:spcBef>
                <a:buFont typeface="Arial"/>
                <a:buChar char="•"/>
                <a:defRPr sz="2400"/>
              </a:lvl3pPr>
              <a:lvl4pPr marL="1600200" indent="-228600" defTabSz="457200">
                <a:spcBef>
                  <a:spcPct val="20000"/>
                </a:spcBef>
                <a:buFont typeface="Arial"/>
                <a:buChar char="–"/>
                <a:defRPr sz="2000"/>
              </a:lvl4pPr>
              <a:lvl5pPr marL="2057400" indent="-228600" defTabSz="457200">
                <a:spcBef>
                  <a:spcPct val="20000"/>
                </a:spcBef>
                <a:buFont typeface="Arial"/>
                <a:buChar char="»"/>
                <a:defRPr sz="2000"/>
              </a:lvl5pPr>
              <a:lvl6pPr marL="2514600" indent="-228600" defTabSz="457200">
                <a:spcBef>
                  <a:spcPct val="20000"/>
                </a:spcBef>
                <a:buFont typeface="Arial"/>
                <a:buChar char="•"/>
                <a:defRPr sz="2000"/>
              </a:lvl6pPr>
              <a:lvl7pPr marL="2971800" indent="-228600" defTabSz="457200">
                <a:spcBef>
                  <a:spcPct val="20000"/>
                </a:spcBef>
                <a:buFont typeface="Arial"/>
                <a:buChar char="•"/>
                <a:defRPr sz="2000"/>
              </a:lvl7pPr>
              <a:lvl8pPr marL="3429000" indent="-228600" defTabSz="457200">
                <a:spcBef>
                  <a:spcPct val="20000"/>
                </a:spcBef>
                <a:buFont typeface="Arial"/>
                <a:buChar char="•"/>
                <a:defRPr sz="2000"/>
              </a:lvl8pPr>
              <a:lvl9pPr marL="3886200" indent="-228600" defTabSz="457200">
                <a:spcBef>
                  <a:spcPct val="20000"/>
                </a:spcBef>
                <a:buFont typeface="Arial"/>
                <a:buChar char="•"/>
                <a:defRPr sz="2000"/>
              </a:lvl9pPr>
            </a:lstStyle>
            <a:p>
              <a:r>
                <a:rPr lang="zh-CN" altLang="en-US" sz="1050" dirty="0">
                  <a:solidFill>
                    <a:schemeClr val="tx1">
                      <a:lumMod val="85000"/>
                      <a:lumOff val="15000"/>
                    </a:schemeClr>
                  </a:solidFill>
                </a:rPr>
                <a:t>点击添加文字内容点击添加文字内容点击添加文字内容点击添加文字内容点击添加文字内容</a:t>
              </a:r>
              <a:endParaRPr lang="en-US" altLang="zh-CN" sz="1050" dirty="0">
                <a:solidFill>
                  <a:schemeClr val="tx1">
                    <a:lumMod val="85000"/>
                    <a:lumOff val="15000"/>
                  </a:schemeClr>
                </a:solidFill>
              </a:endParaRPr>
            </a:p>
          </p:txBody>
        </p:sp>
      </p:grpSp>
      <p:cxnSp>
        <p:nvCxnSpPr>
          <p:cNvPr id="13" name="直接连接符 12"/>
          <p:cNvCxnSpPr>
            <a:stCxn id="22" idx="0"/>
          </p:cNvCxnSpPr>
          <p:nvPr/>
        </p:nvCxnSpPr>
        <p:spPr>
          <a:xfrm flipV="1">
            <a:off x="2920812" y="1671327"/>
            <a:ext cx="0" cy="411287"/>
          </a:xfrm>
          <a:prstGeom prst="line">
            <a:avLst/>
          </a:prstGeom>
          <a:ln>
            <a:solidFill>
              <a:srgbClr val="414455">
                <a:alpha val="50000"/>
              </a:srgbClr>
            </a:solidFill>
          </a:ln>
        </p:spPr>
        <p:style>
          <a:lnRef idx="1">
            <a:schemeClr val="accent1"/>
          </a:lnRef>
          <a:fillRef idx="0">
            <a:schemeClr val="accent1"/>
          </a:fillRef>
          <a:effectRef idx="0">
            <a:schemeClr val="accent1"/>
          </a:effectRef>
          <a:fontRef idx="minor">
            <a:schemeClr val="tx1"/>
          </a:fontRef>
        </p:style>
      </p:cxnSp>
      <p:cxnSp>
        <p:nvCxnSpPr>
          <p:cNvPr id="14" name="直接连接符 13"/>
          <p:cNvCxnSpPr/>
          <p:nvPr/>
        </p:nvCxnSpPr>
        <p:spPr>
          <a:xfrm flipH="1">
            <a:off x="2639160" y="1671327"/>
            <a:ext cx="281653" cy="0"/>
          </a:xfrm>
          <a:prstGeom prst="line">
            <a:avLst/>
          </a:prstGeom>
          <a:ln>
            <a:solidFill>
              <a:srgbClr val="414455">
                <a:alpha val="50000"/>
              </a:srgbClr>
            </a:solidFill>
          </a:ln>
        </p:spPr>
        <p:style>
          <a:lnRef idx="1">
            <a:schemeClr val="accent1"/>
          </a:lnRef>
          <a:fillRef idx="0">
            <a:schemeClr val="accent1"/>
          </a:fillRef>
          <a:effectRef idx="0">
            <a:schemeClr val="accent1"/>
          </a:effectRef>
          <a:fontRef idx="minor">
            <a:schemeClr val="tx1"/>
          </a:fontRef>
        </p:style>
      </p:cxnSp>
      <p:cxnSp>
        <p:nvCxnSpPr>
          <p:cNvPr id="15" name="直接连接符 14"/>
          <p:cNvCxnSpPr>
            <a:stCxn id="25" idx="0"/>
          </p:cNvCxnSpPr>
          <p:nvPr/>
        </p:nvCxnSpPr>
        <p:spPr>
          <a:xfrm flipV="1">
            <a:off x="4102307" y="1671327"/>
            <a:ext cx="0" cy="411287"/>
          </a:xfrm>
          <a:prstGeom prst="line">
            <a:avLst/>
          </a:prstGeom>
          <a:ln>
            <a:solidFill>
              <a:srgbClr val="414455">
                <a:alpha val="50000"/>
              </a:srgbClr>
            </a:solidFill>
          </a:ln>
        </p:spPr>
        <p:style>
          <a:lnRef idx="1">
            <a:schemeClr val="accent1"/>
          </a:lnRef>
          <a:fillRef idx="0">
            <a:schemeClr val="accent1"/>
          </a:fillRef>
          <a:effectRef idx="0">
            <a:schemeClr val="accent1"/>
          </a:effectRef>
          <a:fontRef idx="minor">
            <a:schemeClr val="tx1"/>
          </a:fontRef>
        </p:style>
      </p:cxnSp>
      <p:cxnSp>
        <p:nvCxnSpPr>
          <p:cNvPr id="16" name="直接连接符 15"/>
          <p:cNvCxnSpPr/>
          <p:nvPr/>
        </p:nvCxnSpPr>
        <p:spPr>
          <a:xfrm>
            <a:off x="4102308" y="1671327"/>
            <a:ext cx="2542628" cy="0"/>
          </a:xfrm>
          <a:prstGeom prst="line">
            <a:avLst/>
          </a:prstGeom>
          <a:ln>
            <a:solidFill>
              <a:srgbClr val="414455">
                <a:alpha val="50000"/>
              </a:srgbClr>
            </a:solidFill>
          </a:ln>
        </p:spPr>
        <p:style>
          <a:lnRef idx="1">
            <a:schemeClr val="accent1"/>
          </a:lnRef>
          <a:fillRef idx="0">
            <a:schemeClr val="accent1"/>
          </a:fillRef>
          <a:effectRef idx="0">
            <a:schemeClr val="accent1"/>
          </a:effectRef>
          <a:fontRef idx="minor">
            <a:schemeClr val="tx1"/>
          </a:fontRef>
        </p:style>
      </p:cxnSp>
      <p:cxnSp>
        <p:nvCxnSpPr>
          <p:cNvPr id="17" name="直接连接符 16"/>
          <p:cNvCxnSpPr>
            <a:stCxn id="28" idx="4"/>
          </p:cNvCxnSpPr>
          <p:nvPr/>
        </p:nvCxnSpPr>
        <p:spPr>
          <a:xfrm>
            <a:off x="5283804" y="3500819"/>
            <a:ext cx="4923" cy="474179"/>
          </a:xfrm>
          <a:prstGeom prst="line">
            <a:avLst/>
          </a:prstGeom>
          <a:ln>
            <a:solidFill>
              <a:srgbClr val="414455">
                <a:alpha val="50000"/>
              </a:srgbClr>
            </a:solidFill>
          </a:ln>
        </p:spPr>
        <p:style>
          <a:lnRef idx="1">
            <a:schemeClr val="accent1"/>
          </a:lnRef>
          <a:fillRef idx="0">
            <a:schemeClr val="accent1"/>
          </a:fillRef>
          <a:effectRef idx="0">
            <a:schemeClr val="accent1"/>
          </a:effectRef>
          <a:fontRef idx="minor">
            <a:schemeClr val="tx1"/>
          </a:fontRef>
        </p:style>
      </p:cxnSp>
      <p:cxnSp>
        <p:nvCxnSpPr>
          <p:cNvPr id="18" name="直接连接符 17"/>
          <p:cNvCxnSpPr/>
          <p:nvPr/>
        </p:nvCxnSpPr>
        <p:spPr>
          <a:xfrm flipH="1">
            <a:off x="2639158" y="3974999"/>
            <a:ext cx="2649569" cy="0"/>
          </a:xfrm>
          <a:prstGeom prst="line">
            <a:avLst/>
          </a:prstGeom>
          <a:ln>
            <a:solidFill>
              <a:srgbClr val="414455">
                <a:alpha val="50000"/>
              </a:srgbClr>
            </a:solidFill>
          </a:ln>
        </p:spPr>
        <p:style>
          <a:lnRef idx="1">
            <a:schemeClr val="accent1"/>
          </a:lnRef>
          <a:fillRef idx="0">
            <a:schemeClr val="accent1"/>
          </a:fillRef>
          <a:effectRef idx="0">
            <a:schemeClr val="accent1"/>
          </a:effectRef>
          <a:fontRef idx="minor">
            <a:schemeClr val="tx1"/>
          </a:fontRef>
        </p:style>
      </p:cxnSp>
      <p:cxnSp>
        <p:nvCxnSpPr>
          <p:cNvPr id="19" name="直接连接符 18"/>
          <p:cNvCxnSpPr>
            <a:stCxn id="31" idx="4"/>
          </p:cNvCxnSpPr>
          <p:nvPr/>
        </p:nvCxnSpPr>
        <p:spPr>
          <a:xfrm>
            <a:off x="6522960" y="3500820"/>
            <a:ext cx="0" cy="698603"/>
          </a:xfrm>
          <a:prstGeom prst="line">
            <a:avLst/>
          </a:prstGeom>
          <a:ln>
            <a:solidFill>
              <a:srgbClr val="414455">
                <a:alpha val="50000"/>
              </a:srgbClr>
            </a:solidFill>
          </a:ln>
        </p:spPr>
        <p:style>
          <a:lnRef idx="1">
            <a:schemeClr val="accent1"/>
          </a:lnRef>
          <a:fillRef idx="0">
            <a:schemeClr val="accent1"/>
          </a:fillRef>
          <a:effectRef idx="0">
            <a:schemeClr val="accent1"/>
          </a:effectRef>
          <a:fontRef idx="minor">
            <a:schemeClr val="tx1"/>
          </a:fontRef>
        </p:style>
      </p:cxnSp>
      <p:cxnSp>
        <p:nvCxnSpPr>
          <p:cNvPr id="20" name="直接连接符 19"/>
          <p:cNvCxnSpPr/>
          <p:nvPr/>
        </p:nvCxnSpPr>
        <p:spPr>
          <a:xfrm>
            <a:off x="6522960" y="4199411"/>
            <a:ext cx="298661" cy="10"/>
          </a:xfrm>
          <a:prstGeom prst="line">
            <a:avLst/>
          </a:prstGeom>
          <a:ln>
            <a:solidFill>
              <a:srgbClr val="414455">
                <a:alpha val="50000"/>
              </a:srgbClr>
            </a:solidFill>
          </a:ln>
        </p:spPr>
        <p:style>
          <a:lnRef idx="1">
            <a:schemeClr val="accent1"/>
          </a:lnRef>
          <a:fillRef idx="0">
            <a:schemeClr val="accent1"/>
          </a:fillRef>
          <a:effectRef idx="0">
            <a:schemeClr val="accent1"/>
          </a:effectRef>
          <a:fontRef idx="minor">
            <a:schemeClr val="tx1"/>
          </a:fontRef>
        </p:style>
      </p:cxnSp>
      <p:grpSp>
        <p:nvGrpSpPr>
          <p:cNvPr id="21" name="组合 20"/>
          <p:cNvGrpSpPr/>
          <p:nvPr/>
        </p:nvGrpSpPr>
        <p:grpSpPr>
          <a:xfrm>
            <a:off x="2211914" y="2082613"/>
            <a:ext cx="1417795" cy="1418205"/>
            <a:chOff x="2714799" y="2648622"/>
            <a:chExt cx="1891378" cy="1891378"/>
          </a:xfrm>
          <a:solidFill>
            <a:srgbClr val="005DA2"/>
          </a:solidFill>
          <a:effectLst>
            <a:outerShdw blurRad="101600" dist="38100" dir="2700000" sx="102000" sy="102000" algn="tl" rotWithShape="0">
              <a:prstClr val="black">
                <a:alpha val="39000"/>
              </a:prstClr>
            </a:outerShdw>
          </a:effectLst>
        </p:grpSpPr>
        <p:sp>
          <p:nvSpPr>
            <p:cNvPr id="22" name="Oval 8"/>
            <p:cNvSpPr/>
            <p:nvPr/>
          </p:nvSpPr>
          <p:spPr>
            <a:xfrm>
              <a:off x="2714799" y="2648622"/>
              <a:ext cx="1891378" cy="1891378"/>
            </a:xfrm>
            <a:prstGeom prst="ellipse">
              <a:avLst/>
            </a:prstGeom>
            <a:solidFill>
              <a:srgbClr val="007A37"/>
            </a:solidFill>
            <a:ln/>
          </p:spPr>
          <p:style>
            <a:lnRef idx="3">
              <a:schemeClr val="lt1"/>
            </a:lnRef>
            <a:fillRef idx="1">
              <a:schemeClr val="accent6"/>
            </a:fillRef>
            <a:effectRef idx="1">
              <a:schemeClr val="accent6"/>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200" dirty="0">
                <a:solidFill>
                  <a:schemeClr val="lt1"/>
                </a:solidFill>
                <a:latin typeface="微软雅黑" panose="020B0503020204020204" pitchFamily="34" charset="-122"/>
                <a:ea typeface="微软雅黑" panose="020B0503020204020204" pitchFamily="34" charset="-122"/>
              </a:endParaRPr>
            </a:p>
          </p:txBody>
        </p:sp>
        <p:sp>
          <p:nvSpPr>
            <p:cNvPr id="23" name="Text Placeholder 2"/>
            <p:cNvSpPr txBox="1">
              <a:spLocks/>
            </p:cNvSpPr>
            <p:nvPr/>
          </p:nvSpPr>
          <p:spPr>
            <a:xfrm>
              <a:off x="3146847" y="3357786"/>
              <a:ext cx="1224135" cy="567411"/>
            </a:xfrm>
            <a:prstGeom prst="rect">
              <a:avLst/>
            </a:prstGeom>
            <a:noFill/>
            <a:ln w="66675">
              <a:noFill/>
            </a:ln>
          </p:spPr>
          <p:txBody>
            <a:bodyPr vert="horz"/>
            <a:lstStyle>
              <a:lvl1pPr marL="0" indent="0" algn="l" defTabSz="457200" rtl="0" eaLnBrk="1" latinLnBrk="0" hangingPunct="1">
                <a:spcBef>
                  <a:spcPct val="20000"/>
                </a:spcBef>
                <a:buFont typeface="Arial"/>
                <a:buNone/>
                <a:defRPr sz="1200" kern="1200" baseline="0">
                  <a:solidFill>
                    <a:schemeClr val="tx1">
                      <a:lumMod val="65000"/>
                      <a:lumOff val="35000"/>
                    </a:schemeClr>
                  </a:solidFill>
                  <a:latin typeface="Roboto condensed"/>
                  <a:ea typeface="+mn-ea"/>
                  <a:cs typeface="Roboto condensed"/>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zh-CN" altLang="en-US" sz="1600" b="1" dirty="0">
                  <a:solidFill>
                    <a:schemeClr val="bg1"/>
                  </a:solidFill>
                  <a:latin typeface="微软雅黑" pitchFamily="34" charset="-122"/>
                  <a:ea typeface="微软雅黑" pitchFamily="34" charset="-122"/>
                </a:rPr>
                <a:t>项目一</a:t>
              </a:r>
              <a:endParaRPr lang="en-US" altLang="zh-CN" sz="1600" b="1" dirty="0">
                <a:solidFill>
                  <a:schemeClr val="bg1"/>
                </a:solidFill>
                <a:latin typeface="微软雅黑" pitchFamily="34" charset="-122"/>
                <a:ea typeface="微软雅黑" pitchFamily="34" charset="-122"/>
              </a:endParaRPr>
            </a:p>
          </p:txBody>
        </p:sp>
      </p:grpSp>
      <p:grpSp>
        <p:nvGrpSpPr>
          <p:cNvPr id="24" name="组合 23"/>
          <p:cNvGrpSpPr/>
          <p:nvPr/>
        </p:nvGrpSpPr>
        <p:grpSpPr>
          <a:xfrm>
            <a:off x="3393410" y="2082613"/>
            <a:ext cx="1417795" cy="1418205"/>
            <a:chOff x="4290947" y="2648622"/>
            <a:chExt cx="1891378" cy="1891378"/>
          </a:xfrm>
          <a:solidFill>
            <a:srgbClr val="0070C0"/>
          </a:solidFill>
        </p:grpSpPr>
        <p:sp>
          <p:nvSpPr>
            <p:cNvPr id="25" name="Oval 9"/>
            <p:cNvSpPr/>
            <p:nvPr/>
          </p:nvSpPr>
          <p:spPr>
            <a:xfrm>
              <a:off x="4290947" y="2648622"/>
              <a:ext cx="1891378" cy="1891378"/>
            </a:xfrm>
            <a:prstGeom prst="ellipse">
              <a:avLst/>
            </a:prstGeom>
            <a:solidFill>
              <a:srgbClr val="007A37"/>
            </a:solidFill>
            <a:ln/>
            <a:effectLst>
              <a:outerShdw blurRad="50800" dist="38100" dir="2700000" sx="101000" sy="101000" algn="tl" rotWithShape="0">
                <a:prstClr val="black">
                  <a:alpha val="36000"/>
                </a:prstClr>
              </a:outerShdw>
            </a:effectLst>
          </p:spPr>
          <p:style>
            <a:lnRef idx="3">
              <a:schemeClr val="lt1"/>
            </a:lnRef>
            <a:fillRef idx="1">
              <a:schemeClr val="accent6"/>
            </a:fillRef>
            <a:effectRef idx="1">
              <a:schemeClr val="accent6"/>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200" dirty="0">
                <a:solidFill>
                  <a:schemeClr val="lt1"/>
                </a:solidFill>
                <a:latin typeface="微软雅黑" panose="020B0503020204020204" pitchFamily="34" charset="-122"/>
                <a:ea typeface="微软雅黑" panose="020B0503020204020204" pitchFamily="34" charset="-122"/>
              </a:endParaRPr>
            </a:p>
          </p:txBody>
        </p:sp>
        <p:sp>
          <p:nvSpPr>
            <p:cNvPr id="26" name="Text Placeholder 2"/>
            <p:cNvSpPr txBox="1">
              <a:spLocks/>
            </p:cNvSpPr>
            <p:nvPr/>
          </p:nvSpPr>
          <p:spPr>
            <a:xfrm>
              <a:off x="4739406" y="3357786"/>
              <a:ext cx="1224135" cy="567411"/>
            </a:xfrm>
            <a:prstGeom prst="rect">
              <a:avLst/>
            </a:prstGeom>
            <a:noFill/>
            <a:ln w="66675">
              <a:noFill/>
            </a:ln>
          </p:spPr>
          <p:txBody>
            <a:bodyPr vert="horz"/>
            <a:lstStyle>
              <a:lvl1pPr marL="0" indent="0" algn="l" defTabSz="457200" rtl="0" eaLnBrk="1" latinLnBrk="0" hangingPunct="1">
                <a:spcBef>
                  <a:spcPct val="20000"/>
                </a:spcBef>
                <a:buFont typeface="Arial"/>
                <a:buNone/>
                <a:defRPr sz="1200" kern="1200" baseline="0">
                  <a:solidFill>
                    <a:schemeClr val="tx1">
                      <a:lumMod val="65000"/>
                      <a:lumOff val="35000"/>
                    </a:schemeClr>
                  </a:solidFill>
                  <a:latin typeface="Roboto condensed"/>
                  <a:ea typeface="+mn-ea"/>
                  <a:cs typeface="Roboto condensed"/>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zh-CN" altLang="en-US" sz="1600" b="1" dirty="0">
                  <a:solidFill>
                    <a:schemeClr val="bg1"/>
                  </a:solidFill>
                  <a:latin typeface="微软雅黑" pitchFamily="34" charset="-122"/>
                  <a:ea typeface="微软雅黑" pitchFamily="34" charset="-122"/>
                </a:rPr>
                <a:t>项目二</a:t>
              </a:r>
              <a:endParaRPr lang="en-US" altLang="zh-CN" sz="1600" b="1" dirty="0">
                <a:solidFill>
                  <a:schemeClr val="bg1"/>
                </a:solidFill>
                <a:latin typeface="微软雅黑" pitchFamily="34" charset="-122"/>
                <a:ea typeface="微软雅黑" pitchFamily="34" charset="-122"/>
              </a:endParaRPr>
            </a:p>
          </p:txBody>
        </p:sp>
      </p:grpSp>
      <p:grpSp>
        <p:nvGrpSpPr>
          <p:cNvPr id="27" name="组合 26"/>
          <p:cNvGrpSpPr/>
          <p:nvPr/>
        </p:nvGrpSpPr>
        <p:grpSpPr>
          <a:xfrm>
            <a:off x="4574906" y="2082613"/>
            <a:ext cx="1417795" cy="1418205"/>
            <a:chOff x="5867096" y="2648622"/>
            <a:chExt cx="1891378" cy="1891378"/>
          </a:xfrm>
          <a:solidFill>
            <a:srgbClr val="0070C0"/>
          </a:solidFill>
        </p:grpSpPr>
        <p:sp>
          <p:nvSpPr>
            <p:cNvPr id="28" name="Oval 10"/>
            <p:cNvSpPr/>
            <p:nvPr/>
          </p:nvSpPr>
          <p:spPr>
            <a:xfrm>
              <a:off x="5867096" y="2648622"/>
              <a:ext cx="1891378" cy="1891378"/>
            </a:xfrm>
            <a:prstGeom prst="ellipse">
              <a:avLst/>
            </a:prstGeom>
            <a:solidFill>
              <a:srgbClr val="007A37"/>
            </a:solidFill>
            <a:ln/>
            <a:effectLst>
              <a:outerShdw blurRad="50800" dist="38100" dir="2700000" sx="101000" sy="101000" algn="tl" rotWithShape="0">
                <a:prstClr val="black">
                  <a:alpha val="40000"/>
                </a:prstClr>
              </a:outerShdw>
            </a:effectLst>
          </p:spPr>
          <p:style>
            <a:lnRef idx="3">
              <a:schemeClr val="lt1"/>
            </a:lnRef>
            <a:fillRef idx="1">
              <a:schemeClr val="accent6"/>
            </a:fillRef>
            <a:effectRef idx="1">
              <a:schemeClr val="accent6"/>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200" dirty="0">
                <a:solidFill>
                  <a:schemeClr val="lt1"/>
                </a:solidFill>
                <a:latin typeface="微软雅黑" panose="020B0503020204020204" pitchFamily="34" charset="-122"/>
                <a:ea typeface="微软雅黑" panose="020B0503020204020204" pitchFamily="34" charset="-122"/>
              </a:endParaRPr>
            </a:p>
          </p:txBody>
        </p:sp>
        <p:sp>
          <p:nvSpPr>
            <p:cNvPr id="29" name="Text Placeholder 2"/>
            <p:cNvSpPr txBox="1">
              <a:spLocks/>
            </p:cNvSpPr>
            <p:nvPr/>
          </p:nvSpPr>
          <p:spPr>
            <a:xfrm>
              <a:off x="6315199" y="3357786"/>
              <a:ext cx="1224135" cy="567411"/>
            </a:xfrm>
            <a:prstGeom prst="rect">
              <a:avLst/>
            </a:prstGeom>
            <a:noFill/>
            <a:ln w="66675">
              <a:noFill/>
            </a:ln>
          </p:spPr>
          <p:txBody>
            <a:bodyPr vert="horz"/>
            <a:lstStyle>
              <a:lvl1pPr marL="0" indent="0" algn="l" defTabSz="457200" rtl="0" eaLnBrk="1" latinLnBrk="0" hangingPunct="1">
                <a:spcBef>
                  <a:spcPct val="20000"/>
                </a:spcBef>
                <a:buFont typeface="Arial"/>
                <a:buNone/>
                <a:defRPr sz="1200" kern="1200" baseline="0">
                  <a:solidFill>
                    <a:schemeClr val="tx1">
                      <a:lumMod val="65000"/>
                      <a:lumOff val="35000"/>
                    </a:schemeClr>
                  </a:solidFill>
                  <a:latin typeface="Roboto condensed"/>
                  <a:ea typeface="+mn-ea"/>
                  <a:cs typeface="Roboto condensed"/>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zh-CN" altLang="en-US" sz="1600" b="1" dirty="0">
                  <a:solidFill>
                    <a:schemeClr val="bg1"/>
                  </a:solidFill>
                  <a:latin typeface="微软雅黑" pitchFamily="34" charset="-122"/>
                  <a:ea typeface="微软雅黑" pitchFamily="34" charset="-122"/>
                </a:rPr>
                <a:t>项目三</a:t>
              </a:r>
              <a:endParaRPr lang="en-US" altLang="zh-CN" sz="1600" b="1" dirty="0">
                <a:solidFill>
                  <a:schemeClr val="bg1"/>
                </a:solidFill>
                <a:latin typeface="微软雅黑" pitchFamily="34" charset="-122"/>
                <a:ea typeface="微软雅黑" pitchFamily="34" charset="-122"/>
              </a:endParaRPr>
            </a:p>
          </p:txBody>
        </p:sp>
      </p:grpSp>
      <p:grpSp>
        <p:nvGrpSpPr>
          <p:cNvPr id="30" name="组合 29"/>
          <p:cNvGrpSpPr/>
          <p:nvPr/>
        </p:nvGrpSpPr>
        <p:grpSpPr>
          <a:xfrm>
            <a:off x="5814063" y="2082613"/>
            <a:ext cx="1417795" cy="1418205"/>
            <a:chOff x="7520165" y="2648622"/>
            <a:chExt cx="1891378" cy="1891378"/>
          </a:xfrm>
          <a:solidFill>
            <a:srgbClr val="0070C0"/>
          </a:solidFill>
        </p:grpSpPr>
        <p:sp>
          <p:nvSpPr>
            <p:cNvPr id="31" name="Oval 11"/>
            <p:cNvSpPr/>
            <p:nvPr/>
          </p:nvSpPr>
          <p:spPr>
            <a:xfrm>
              <a:off x="7520165" y="2648622"/>
              <a:ext cx="1891378" cy="1891378"/>
            </a:xfrm>
            <a:prstGeom prst="ellipse">
              <a:avLst/>
            </a:prstGeom>
            <a:solidFill>
              <a:srgbClr val="007A37"/>
            </a:solidFill>
            <a:ln/>
            <a:effectLst>
              <a:outerShdw blurRad="50800" dist="38100" dir="2700000" sx="101000" sy="101000" algn="tl" rotWithShape="0">
                <a:prstClr val="black">
                  <a:alpha val="40000"/>
                </a:prstClr>
              </a:outerShdw>
            </a:effectLst>
          </p:spPr>
          <p:style>
            <a:lnRef idx="3">
              <a:schemeClr val="lt1"/>
            </a:lnRef>
            <a:fillRef idx="1">
              <a:schemeClr val="accent6"/>
            </a:fillRef>
            <a:effectRef idx="1">
              <a:schemeClr val="accent6"/>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200" dirty="0">
                <a:solidFill>
                  <a:schemeClr val="lt1"/>
                </a:solidFill>
                <a:latin typeface="微软雅黑" panose="020B0503020204020204" pitchFamily="34" charset="-122"/>
                <a:ea typeface="微软雅黑" panose="020B0503020204020204" pitchFamily="34" charset="-122"/>
              </a:endParaRPr>
            </a:p>
          </p:txBody>
        </p:sp>
        <p:sp>
          <p:nvSpPr>
            <p:cNvPr id="32" name="Text Placeholder 2"/>
            <p:cNvSpPr txBox="1">
              <a:spLocks/>
            </p:cNvSpPr>
            <p:nvPr/>
          </p:nvSpPr>
          <p:spPr>
            <a:xfrm>
              <a:off x="7899375" y="3357786"/>
              <a:ext cx="1224135" cy="567411"/>
            </a:xfrm>
            <a:prstGeom prst="rect">
              <a:avLst/>
            </a:prstGeom>
            <a:noFill/>
            <a:ln w="66675">
              <a:noFill/>
            </a:ln>
          </p:spPr>
          <p:txBody>
            <a:bodyPr vert="horz"/>
            <a:lstStyle>
              <a:lvl1pPr marL="0" indent="0" algn="l" defTabSz="457200" rtl="0" eaLnBrk="1" latinLnBrk="0" hangingPunct="1">
                <a:spcBef>
                  <a:spcPct val="20000"/>
                </a:spcBef>
                <a:buFont typeface="Arial"/>
                <a:buNone/>
                <a:defRPr sz="1200" kern="1200" baseline="0">
                  <a:solidFill>
                    <a:schemeClr val="tx1">
                      <a:lumMod val="65000"/>
                      <a:lumOff val="35000"/>
                    </a:schemeClr>
                  </a:solidFill>
                  <a:latin typeface="Roboto condensed"/>
                  <a:ea typeface="+mn-ea"/>
                  <a:cs typeface="Roboto condensed"/>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zh-CN" altLang="en-US" sz="1600" b="1" dirty="0">
                  <a:solidFill>
                    <a:schemeClr val="bg1"/>
                  </a:solidFill>
                  <a:latin typeface="微软雅黑" pitchFamily="34" charset="-122"/>
                  <a:ea typeface="微软雅黑" pitchFamily="34" charset="-122"/>
                </a:rPr>
                <a:t>项目四</a:t>
              </a:r>
              <a:endParaRPr lang="en-US" altLang="zh-CN" sz="1600" b="1" dirty="0">
                <a:solidFill>
                  <a:schemeClr val="bg1"/>
                </a:solidFill>
                <a:latin typeface="微软雅黑" pitchFamily="34" charset="-122"/>
                <a:ea typeface="微软雅黑" pitchFamily="34" charset="-122"/>
              </a:endParaRPr>
            </a:p>
          </p:txBody>
        </p:sp>
      </p:grpSp>
      <p:grpSp>
        <p:nvGrpSpPr>
          <p:cNvPr id="33" name="Group 49"/>
          <p:cNvGrpSpPr/>
          <p:nvPr/>
        </p:nvGrpSpPr>
        <p:grpSpPr>
          <a:xfrm>
            <a:off x="6743516" y="3388787"/>
            <a:ext cx="2096834" cy="1377686"/>
            <a:chOff x="1441450" y="1619081"/>
            <a:chExt cx="2028515" cy="1332412"/>
          </a:xfrm>
        </p:grpSpPr>
        <p:sp>
          <p:nvSpPr>
            <p:cNvPr id="34" name="Text Placeholder 2"/>
            <p:cNvSpPr txBox="1">
              <a:spLocks/>
            </p:cNvSpPr>
            <p:nvPr/>
          </p:nvSpPr>
          <p:spPr>
            <a:xfrm>
              <a:off x="1441450" y="1619081"/>
              <a:ext cx="2019300" cy="285799"/>
            </a:xfrm>
            <a:prstGeom prst="rect">
              <a:avLst/>
            </a:prstGeom>
          </p:spPr>
          <p:txBody>
            <a:bodyPr vert="horz"/>
            <a:lstStyle>
              <a:defPPr>
                <a:defRPr lang="zh-CN"/>
              </a:defPPr>
              <a:lvl1pPr indent="0" defTabSz="457200">
                <a:lnSpc>
                  <a:spcPct val="140000"/>
                </a:lnSpc>
                <a:spcBef>
                  <a:spcPct val="20000"/>
                </a:spcBef>
                <a:buFont typeface="Arial"/>
                <a:buNone/>
                <a:defRPr sz="2400" baseline="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itchFamily="34" charset="-122"/>
                  <a:ea typeface="微软雅黑" pitchFamily="34" charset="-122"/>
                  <a:cs typeface="Roboto condensed"/>
                </a:defRPr>
              </a:lvl1pPr>
              <a:lvl2pPr marL="742950" indent="-285750" defTabSz="457200">
                <a:spcBef>
                  <a:spcPct val="20000"/>
                </a:spcBef>
                <a:buFont typeface="Arial"/>
                <a:buChar char="–"/>
                <a:defRPr sz="2800"/>
              </a:lvl2pPr>
              <a:lvl3pPr marL="1143000" indent="-228600" defTabSz="457200">
                <a:spcBef>
                  <a:spcPct val="20000"/>
                </a:spcBef>
                <a:buFont typeface="Arial"/>
                <a:buChar char="•"/>
                <a:defRPr sz="2400"/>
              </a:lvl3pPr>
              <a:lvl4pPr marL="1600200" indent="-228600" defTabSz="457200">
                <a:spcBef>
                  <a:spcPct val="20000"/>
                </a:spcBef>
                <a:buFont typeface="Arial"/>
                <a:buChar char="–"/>
                <a:defRPr sz="2000"/>
              </a:lvl4pPr>
              <a:lvl5pPr marL="2057400" indent="-228600" defTabSz="457200">
                <a:spcBef>
                  <a:spcPct val="20000"/>
                </a:spcBef>
                <a:buFont typeface="Arial"/>
                <a:buChar char="»"/>
                <a:defRPr sz="2000"/>
              </a:lvl5pPr>
              <a:lvl6pPr marL="2514600" indent="-228600" defTabSz="457200">
                <a:spcBef>
                  <a:spcPct val="20000"/>
                </a:spcBef>
                <a:buFont typeface="Arial"/>
                <a:buChar char="•"/>
                <a:defRPr sz="2000"/>
              </a:lvl6pPr>
              <a:lvl7pPr marL="2971800" indent="-228600" defTabSz="457200">
                <a:spcBef>
                  <a:spcPct val="20000"/>
                </a:spcBef>
                <a:buFont typeface="Arial"/>
                <a:buChar char="•"/>
                <a:defRPr sz="2000"/>
              </a:lvl7pPr>
              <a:lvl8pPr marL="3429000" indent="-228600" defTabSz="457200">
                <a:spcBef>
                  <a:spcPct val="20000"/>
                </a:spcBef>
                <a:buFont typeface="Arial"/>
                <a:buChar char="•"/>
                <a:defRPr sz="2000"/>
              </a:lvl8pPr>
              <a:lvl9pPr marL="3886200" indent="-228600" defTabSz="457200">
                <a:spcBef>
                  <a:spcPct val="20000"/>
                </a:spcBef>
                <a:buFont typeface="Arial"/>
                <a:buChar char="•"/>
                <a:defRPr sz="2000"/>
              </a:lvl9pPr>
            </a:lstStyle>
            <a:p>
              <a:r>
                <a:rPr lang="zh-CN" altLang="en-US" sz="2000" b="1" dirty="0">
                  <a:solidFill>
                    <a:schemeClr val="tx1">
                      <a:lumMod val="85000"/>
                      <a:lumOff val="15000"/>
                    </a:schemeClr>
                  </a:solidFill>
                </a:rPr>
                <a:t>添加文字</a:t>
              </a:r>
              <a:endParaRPr lang="en-US" altLang="zh-CN" sz="2000" b="1" dirty="0">
                <a:solidFill>
                  <a:schemeClr val="tx1">
                    <a:lumMod val="85000"/>
                    <a:lumOff val="15000"/>
                  </a:schemeClr>
                </a:solidFill>
              </a:endParaRPr>
            </a:p>
          </p:txBody>
        </p:sp>
        <p:sp>
          <p:nvSpPr>
            <p:cNvPr id="35" name="Text Placeholder 8"/>
            <p:cNvSpPr txBox="1">
              <a:spLocks/>
            </p:cNvSpPr>
            <p:nvPr/>
          </p:nvSpPr>
          <p:spPr>
            <a:xfrm>
              <a:off x="1450665" y="2034296"/>
              <a:ext cx="2019300" cy="917197"/>
            </a:xfrm>
            <a:prstGeom prst="rect">
              <a:avLst/>
            </a:prstGeom>
          </p:spPr>
          <p:txBody>
            <a:bodyPr vert="horz"/>
            <a:lstStyle>
              <a:defPPr>
                <a:defRPr lang="zh-CN"/>
              </a:defPPr>
              <a:lvl1pPr indent="0" defTabSz="457200">
                <a:lnSpc>
                  <a:spcPct val="100000"/>
                </a:lnSpc>
                <a:spcBef>
                  <a:spcPct val="20000"/>
                </a:spcBef>
                <a:buFont typeface="Arial"/>
                <a:buNone/>
                <a:defRPr sz="1400" baseline="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itchFamily="34" charset="-122"/>
                  <a:ea typeface="微软雅黑" pitchFamily="34" charset="-122"/>
                  <a:cs typeface="Roboto condensed"/>
                </a:defRPr>
              </a:lvl1pPr>
              <a:lvl2pPr marL="742950" indent="-285750" defTabSz="457200">
                <a:spcBef>
                  <a:spcPct val="20000"/>
                </a:spcBef>
                <a:buFont typeface="Arial"/>
                <a:buChar char="–"/>
                <a:defRPr sz="2800"/>
              </a:lvl2pPr>
              <a:lvl3pPr marL="1143000" indent="-228600" defTabSz="457200">
                <a:spcBef>
                  <a:spcPct val="20000"/>
                </a:spcBef>
                <a:buFont typeface="Arial"/>
                <a:buChar char="•"/>
                <a:defRPr sz="2400"/>
              </a:lvl3pPr>
              <a:lvl4pPr marL="1600200" indent="-228600" defTabSz="457200">
                <a:spcBef>
                  <a:spcPct val="20000"/>
                </a:spcBef>
                <a:buFont typeface="Arial"/>
                <a:buChar char="–"/>
                <a:defRPr sz="2000"/>
              </a:lvl4pPr>
              <a:lvl5pPr marL="2057400" indent="-228600" defTabSz="457200">
                <a:spcBef>
                  <a:spcPct val="20000"/>
                </a:spcBef>
                <a:buFont typeface="Arial"/>
                <a:buChar char="»"/>
                <a:defRPr sz="2000"/>
              </a:lvl5pPr>
              <a:lvl6pPr marL="2514600" indent="-228600" defTabSz="457200">
                <a:spcBef>
                  <a:spcPct val="20000"/>
                </a:spcBef>
                <a:buFont typeface="Arial"/>
                <a:buChar char="•"/>
                <a:defRPr sz="2000"/>
              </a:lvl6pPr>
              <a:lvl7pPr marL="2971800" indent="-228600" defTabSz="457200">
                <a:spcBef>
                  <a:spcPct val="20000"/>
                </a:spcBef>
                <a:buFont typeface="Arial"/>
                <a:buChar char="•"/>
                <a:defRPr sz="2000"/>
              </a:lvl7pPr>
              <a:lvl8pPr marL="3429000" indent="-228600" defTabSz="457200">
                <a:spcBef>
                  <a:spcPct val="20000"/>
                </a:spcBef>
                <a:buFont typeface="Arial"/>
                <a:buChar char="•"/>
                <a:defRPr sz="2000"/>
              </a:lvl8pPr>
              <a:lvl9pPr marL="3886200" indent="-228600" defTabSz="457200">
                <a:spcBef>
                  <a:spcPct val="20000"/>
                </a:spcBef>
                <a:buFont typeface="Arial"/>
                <a:buChar char="•"/>
                <a:defRPr sz="2000"/>
              </a:lvl9pPr>
            </a:lstStyle>
            <a:p>
              <a:r>
                <a:rPr lang="zh-CN" altLang="en-US" sz="1050" dirty="0">
                  <a:solidFill>
                    <a:schemeClr val="tx1">
                      <a:lumMod val="85000"/>
                      <a:lumOff val="15000"/>
                    </a:schemeClr>
                  </a:solidFill>
                </a:rPr>
                <a:t>点击添加文字内容点击添加文字内容点击添加文字内容点击添加文字内容点击添加文字内容</a:t>
              </a:r>
              <a:endParaRPr lang="en-US" altLang="zh-CN" sz="1050" dirty="0">
                <a:solidFill>
                  <a:schemeClr val="tx1">
                    <a:lumMod val="85000"/>
                    <a:lumOff val="15000"/>
                  </a:schemeClr>
                </a:solidFill>
              </a:endParaRPr>
            </a:p>
          </p:txBody>
        </p:sp>
      </p:grpSp>
    </p:spTree>
    <p:extLst>
      <p:ext uri="{BB962C8B-B14F-4D97-AF65-F5344CB8AC3E}">
        <p14:creationId xmlns:p14="http://schemas.microsoft.com/office/powerpoint/2010/main" val="3437823206"/>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21"/>
                                        </p:tgtEl>
                                        <p:attrNameLst>
                                          <p:attrName>style.visibility</p:attrName>
                                        </p:attrNameLst>
                                      </p:cBhvr>
                                      <p:to>
                                        <p:strVal val="visible"/>
                                      </p:to>
                                    </p:set>
                                    <p:animEffect transition="in" filter="fade">
                                      <p:cBhvr>
                                        <p:cTn id="11" dur="500"/>
                                        <p:tgtEl>
                                          <p:spTgt spid="21"/>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wipe(down)">
                                      <p:cBhvr>
                                        <p:cTn id="15" dur="500"/>
                                        <p:tgtEl>
                                          <p:spTgt spid="13"/>
                                        </p:tgtEl>
                                      </p:cBhvr>
                                    </p:animEffect>
                                  </p:childTnLst>
                                </p:cTn>
                              </p:par>
                            </p:childTnLst>
                          </p:cTn>
                        </p:par>
                        <p:par>
                          <p:cTn id="16" fill="hold">
                            <p:stCondLst>
                              <p:cond delay="1500"/>
                            </p:stCondLst>
                            <p:childTnLst>
                              <p:par>
                                <p:cTn id="17" presetID="22" presetClass="entr" presetSubtype="2" fill="hold" nodeType="afterEffect">
                                  <p:stCondLst>
                                    <p:cond delay="0"/>
                                  </p:stCondLst>
                                  <p:childTnLst>
                                    <p:set>
                                      <p:cBhvr>
                                        <p:cTn id="18" dur="1" fill="hold">
                                          <p:stCondLst>
                                            <p:cond delay="0"/>
                                          </p:stCondLst>
                                        </p:cTn>
                                        <p:tgtEl>
                                          <p:spTgt spid="14"/>
                                        </p:tgtEl>
                                        <p:attrNameLst>
                                          <p:attrName>style.visibility</p:attrName>
                                        </p:attrNameLst>
                                      </p:cBhvr>
                                      <p:to>
                                        <p:strVal val="visible"/>
                                      </p:to>
                                    </p:set>
                                    <p:animEffect transition="in" filter="wipe(right)">
                                      <p:cBhvr>
                                        <p:cTn id="19" dur="500"/>
                                        <p:tgtEl>
                                          <p:spTgt spid="14"/>
                                        </p:tgtEl>
                                      </p:cBhvr>
                                    </p:animEffect>
                                  </p:childTnLst>
                                </p:cTn>
                              </p:par>
                            </p:childTnLst>
                          </p:cTn>
                        </p:par>
                        <p:par>
                          <p:cTn id="20" fill="hold">
                            <p:stCondLst>
                              <p:cond delay="2000"/>
                            </p:stCondLst>
                            <p:childTnLst>
                              <p:par>
                                <p:cTn id="21" presetID="22" presetClass="entr" presetSubtype="8" fill="hold" nodeType="afterEffect">
                                  <p:stCondLst>
                                    <p:cond delay="0"/>
                                  </p:stCondLst>
                                  <p:childTnLst>
                                    <p:set>
                                      <p:cBhvr>
                                        <p:cTn id="22" dur="1" fill="hold">
                                          <p:stCondLst>
                                            <p:cond delay="0"/>
                                          </p:stCondLst>
                                        </p:cTn>
                                        <p:tgtEl>
                                          <p:spTgt spid="3"/>
                                        </p:tgtEl>
                                        <p:attrNameLst>
                                          <p:attrName>style.visibility</p:attrName>
                                        </p:attrNameLst>
                                      </p:cBhvr>
                                      <p:to>
                                        <p:strVal val="visible"/>
                                      </p:to>
                                    </p:set>
                                    <p:animEffect transition="in" filter="wipe(left)">
                                      <p:cBhvr>
                                        <p:cTn id="23" dur="500"/>
                                        <p:tgtEl>
                                          <p:spTgt spid="3"/>
                                        </p:tgtEl>
                                      </p:cBhvr>
                                    </p:animEffect>
                                  </p:childTnLst>
                                </p:cTn>
                              </p:par>
                            </p:childTnLst>
                          </p:cTn>
                        </p:par>
                        <p:par>
                          <p:cTn id="24" fill="hold">
                            <p:stCondLst>
                              <p:cond delay="2500"/>
                            </p:stCondLst>
                            <p:childTnLst>
                              <p:par>
                                <p:cTn id="25" presetID="10" presetClass="entr" presetSubtype="0" fill="hold" nodeType="afterEffect">
                                  <p:stCondLst>
                                    <p:cond delay="0"/>
                                  </p:stCondLst>
                                  <p:childTnLst>
                                    <p:set>
                                      <p:cBhvr>
                                        <p:cTn id="26" dur="1" fill="hold">
                                          <p:stCondLst>
                                            <p:cond delay="0"/>
                                          </p:stCondLst>
                                        </p:cTn>
                                        <p:tgtEl>
                                          <p:spTgt spid="24"/>
                                        </p:tgtEl>
                                        <p:attrNameLst>
                                          <p:attrName>style.visibility</p:attrName>
                                        </p:attrNameLst>
                                      </p:cBhvr>
                                      <p:to>
                                        <p:strVal val="visible"/>
                                      </p:to>
                                    </p:set>
                                    <p:animEffect transition="in" filter="fade">
                                      <p:cBhvr>
                                        <p:cTn id="27" dur="500"/>
                                        <p:tgtEl>
                                          <p:spTgt spid="24"/>
                                        </p:tgtEl>
                                      </p:cBhvr>
                                    </p:animEffect>
                                  </p:childTnLst>
                                </p:cTn>
                              </p:par>
                            </p:childTnLst>
                          </p:cTn>
                        </p:par>
                        <p:par>
                          <p:cTn id="28" fill="hold">
                            <p:stCondLst>
                              <p:cond delay="3000"/>
                            </p:stCondLst>
                            <p:childTnLst>
                              <p:par>
                                <p:cTn id="29" presetID="22" presetClass="entr" presetSubtype="4" fill="hold" nodeType="afterEffect">
                                  <p:stCondLst>
                                    <p:cond delay="0"/>
                                  </p:stCondLst>
                                  <p:childTnLst>
                                    <p:set>
                                      <p:cBhvr>
                                        <p:cTn id="30" dur="1" fill="hold">
                                          <p:stCondLst>
                                            <p:cond delay="0"/>
                                          </p:stCondLst>
                                        </p:cTn>
                                        <p:tgtEl>
                                          <p:spTgt spid="15"/>
                                        </p:tgtEl>
                                        <p:attrNameLst>
                                          <p:attrName>style.visibility</p:attrName>
                                        </p:attrNameLst>
                                      </p:cBhvr>
                                      <p:to>
                                        <p:strVal val="visible"/>
                                      </p:to>
                                    </p:set>
                                    <p:animEffect transition="in" filter="wipe(down)">
                                      <p:cBhvr>
                                        <p:cTn id="31" dur="500"/>
                                        <p:tgtEl>
                                          <p:spTgt spid="15"/>
                                        </p:tgtEl>
                                      </p:cBhvr>
                                    </p:animEffect>
                                  </p:childTnLst>
                                </p:cTn>
                              </p:par>
                            </p:childTnLst>
                          </p:cTn>
                        </p:par>
                        <p:par>
                          <p:cTn id="32" fill="hold">
                            <p:stCondLst>
                              <p:cond delay="3500"/>
                            </p:stCondLst>
                            <p:childTnLst>
                              <p:par>
                                <p:cTn id="33" presetID="22" presetClass="entr" presetSubtype="8" fill="hold" nodeType="afterEffect">
                                  <p:stCondLst>
                                    <p:cond delay="0"/>
                                  </p:stCondLst>
                                  <p:childTnLst>
                                    <p:set>
                                      <p:cBhvr>
                                        <p:cTn id="34" dur="1" fill="hold">
                                          <p:stCondLst>
                                            <p:cond delay="0"/>
                                          </p:stCondLst>
                                        </p:cTn>
                                        <p:tgtEl>
                                          <p:spTgt spid="16"/>
                                        </p:tgtEl>
                                        <p:attrNameLst>
                                          <p:attrName>style.visibility</p:attrName>
                                        </p:attrNameLst>
                                      </p:cBhvr>
                                      <p:to>
                                        <p:strVal val="visible"/>
                                      </p:to>
                                    </p:set>
                                    <p:animEffect transition="in" filter="wipe(left)">
                                      <p:cBhvr>
                                        <p:cTn id="35" dur="500"/>
                                        <p:tgtEl>
                                          <p:spTgt spid="16"/>
                                        </p:tgtEl>
                                      </p:cBhvr>
                                    </p:animEffect>
                                  </p:childTnLst>
                                </p:cTn>
                              </p:par>
                            </p:childTnLst>
                          </p:cTn>
                        </p:par>
                        <p:par>
                          <p:cTn id="36" fill="hold">
                            <p:stCondLst>
                              <p:cond delay="4000"/>
                            </p:stCondLst>
                            <p:childTnLst>
                              <p:par>
                                <p:cTn id="37" presetID="22" presetClass="entr" presetSubtype="8" fill="hold" nodeType="afterEffect">
                                  <p:stCondLst>
                                    <p:cond delay="0"/>
                                  </p:stCondLst>
                                  <p:childTnLst>
                                    <p:set>
                                      <p:cBhvr>
                                        <p:cTn id="38" dur="1" fill="hold">
                                          <p:stCondLst>
                                            <p:cond delay="0"/>
                                          </p:stCondLst>
                                        </p:cTn>
                                        <p:tgtEl>
                                          <p:spTgt spid="10"/>
                                        </p:tgtEl>
                                        <p:attrNameLst>
                                          <p:attrName>style.visibility</p:attrName>
                                        </p:attrNameLst>
                                      </p:cBhvr>
                                      <p:to>
                                        <p:strVal val="visible"/>
                                      </p:to>
                                    </p:set>
                                    <p:animEffect transition="in" filter="wipe(left)">
                                      <p:cBhvr>
                                        <p:cTn id="39" dur="500"/>
                                        <p:tgtEl>
                                          <p:spTgt spid="10"/>
                                        </p:tgtEl>
                                      </p:cBhvr>
                                    </p:animEffect>
                                  </p:childTnLst>
                                </p:cTn>
                              </p:par>
                            </p:childTnLst>
                          </p:cTn>
                        </p:par>
                        <p:par>
                          <p:cTn id="40" fill="hold">
                            <p:stCondLst>
                              <p:cond delay="4500"/>
                            </p:stCondLst>
                            <p:childTnLst>
                              <p:par>
                                <p:cTn id="41" presetID="10" presetClass="entr" presetSubtype="0" fill="hold" nodeType="afterEffect">
                                  <p:stCondLst>
                                    <p:cond delay="0"/>
                                  </p:stCondLst>
                                  <p:childTnLst>
                                    <p:set>
                                      <p:cBhvr>
                                        <p:cTn id="42" dur="1" fill="hold">
                                          <p:stCondLst>
                                            <p:cond delay="0"/>
                                          </p:stCondLst>
                                        </p:cTn>
                                        <p:tgtEl>
                                          <p:spTgt spid="27"/>
                                        </p:tgtEl>
                                        <p:attrNameLst>
                                          <p:attrName>style.visibility</p:attrName>
                                        </p:attrNameLst>
                                      </p:cBhvr>
                                      <p:to>
                                        <p:strVal val="visible"/>
                                      </p:to>
                                    </p:set>
                                    <p:animEffect transition="in" filter="fade">
                                      <p:cBhvr>
                                        <p:cTn id="43" dur="500"/>
                                        <p:tgtEl>
                                          <p:spTgt spid="27"/>
                                        </p:tgtEl>
                                      </p:cBhvr>
                                    </p:animEffect>
                                  </p:childTnLst>
                                </p:cTn>
                              </p:par>
                            </p:childTnLst>
                          </p:cTn>
                        </p:par>
                        <p:par>
                          <p:cTn id="44" fill="hold">
                            <p:stCondLst>
                              <p:cond delay="5000"/>
                            </p:stCondLst>
                            <p:childTnLst>
                              <p:par>
                                <p:cTn id="45" presetID="22" presetClass="entr" presetSubtype="1" fill="hold" nodeType="afterEffect">
                                  <p:stCondLst>
                                    <p:cond delay="0"/>
                                  </p:stCondLst>
                                  <p:childTnLst>
                                    <p:set>
                                      <p:cBhvr>
                                        <p:cTn id="46" dur="1" fill="hold">
                                          <p:stCondLst>
                                            <p:cond delay="0"/>
                                          </p:stCondLst>
                                        </p:cTn>
                                        <p:tgtEl>
                                          <p:spTgt spid="17"/>
                                        </p:tgtEl>
                                        <p:attrNameLst>
                                          <p:attrName>style.visibility</p:attrName>
                                        </p:attrNameLst>
                                      </p:cBhvr>
                                      <p:to>
                                        <p:strVal val="visible"/>
                                      </p:to>
                                    </p:set>
                                    <p:animEffect transition="in" filter="wipe(up)">
                                      <p:cBhvr>
                                        <p:cTn id="47" dur="500"/>
                                        <p:tgtEl>
                                          <p:spTgt spid="17"/>
                                        </p:tgtEl>
                                      </p:cBhvr>
                                    </p:animEffect>
                                  </p:childTnLst>
                                </p:cTn>
                              </p:par>
                            </p:childTnLst>
                          </p:cTn>
                        </p:par>
                        <p:par>
                          <p:cTn id="48" fill="hold">
                            <p:stCondLst>
                              <p:cond delay="5500"/>
                            </p:stCondLst>
                            <p:childTnLst>
                              <p:par>
                                <p:cTn id="49" presetID="22" presetClass="entr" presetSubtype="2" fill="hold" nodeType="afterEffect">
                                  <p:stCondLst>
                                    <p:cond delay="0"/>
                                  </p:stCondLst>
                                  <p:childTnLst>
                                    <p:set>
                                      <p:cBhvr>
                                        <p:cTn id="50" dur="1" fill="hold">
                                          <p:stCondLst>
                                            <p:cond delay="0"/>
                                          </p:stCondLst>
                                        </p:cTn>
                                        <p:tgtEl>
                                          <p:spTgt spid="18"/>
                                        </p:tgtEl>
                                        <p:attrNameLst>
                                          <p:attrName>style.visibility</p:attrName>
                                        </p:attrNameLst>
                                      </p:cBhvr>
                                      <p:to>
                                        <p:strVal val="visible"/>
                                      </p:to>
                                    </p:set>
                                    <p:animEffect transition="in" filter="wipe(right)">
                                      <p:cBhvr>
                                        <p:cTn id="51" dur="500"/>
                                        <p:tgtEl>
                                          <p:spTgt spid="18"/>
                                        </p:tgtEl>
                                      </p:cBhvr>
                                    </p:animEffect>
                                  </p:childTnLst>
                                </p:cTn>
                              </p:par>
                            </p:childTnLst>
                          </p:cTn>
                        </p:par>
                        <p:par>
                          <p:cTn id="52" fill="hold">
                            <p:stCondLst>
                              <p:cond delay="6000"/>
                            </p:stCondLst>
                            <p:childTnLst>
                              <p:par>
                                <p:cTn id="53" presetID="22" presetClass="entr" presetSubtype="8" fill="hold" nodeType="afterEffect">
                                  <p:stCondLst>
                                    <p:cond delay="0"/>
                                  </p:stCondLst>
                                  <p:childTnLst>
                                    <p:set>
                                      <p:cBhvr>
                                        <p:cTn id="54" dur="1" fill="hold">
                                          <p:stCondLst>
                                            <p:cond delay="0"/>
                                          </p:stCondLst>
                                        </p:cTn>
                                        <p:tgtEl>
                                          <p:spTgt spid="7"/>
                                        </p:tgtEl>
                                        <p:attrNameLst>
                                          <p:attrName>style.visibility</p:attrName>
                                        </p:attrNameLst>
                                      </p:cBhvr>
                                      <p:to>
                                        <p:strVal val="visible"/>
                                      </p:to>
                                    </p:set>
                                    <p:animEffect transition="in" filter="wipe(left)">
                                      <p:cBhvr>
                                        <p:cTn id="55" dur="500"/>
                                        <p:tgtEl>
                                          <p:spTgt spid="7"/>
                                        </p:tgtEl>
                                      </p:cBhvr>
                                    </p:animEffect>
                                  </p:childTnLst>
                                </p:cTn>
                              </p:par>
                            </p:childTnLst>
                          </p:cTn>
                        </p:par>
                        <p:par>
                          <p:cTn id="56" fill="hold">
                            <p:stCondLst>
                              <p:cond delay="6500"/>
                            </p:stCondLst>
                            <p:childTnLst>
                              <p:par>
                                <p:cTn id="57" presetID="10" presetClass="entr" presetSubtype="0" fill="hold" nodeType="afterEffect">
                                  <p:stCondLst>
                                    <p:cond delay="0"/>
                                  </p:stCondLst>
                                  <p:childTnLst>
                                    <p:set>
                                      <p:cBhvr>
                                        <p:cTn id="58" dur="1" fill="hold">
                                          <p:stCondLst>
                                            <p:cond delay="0"/>
                                          </p:stCondLst>
                                        </p:cTn>
                                        <p:tgtEl>
                                          <p:spTgt spid="30"/>
                                        </p:tgtEl>
                                        <p:attrNameLst>
                                          <p:attrName>style.visibility</p:attrName>
                                        </p:attrNameLst>
                                      </p:cBhvr>
                                      <p:to>
                                        <p:strVal val="visible"/>
                                      </p:to>
                                    </p:set>
                                    <p:animEffect transition="in" filter="fade">
                                      <p:cBhvr>
                                        <p:cTn id="59" dur="500"/>
                                        <p:tgtEl>
                                          <p:spTgt spid="30"/>
                                        </p:tgtEl>
                                      </p:cBhvr>
                                    </p:animEffect>
                                  </p:childTnLst>
                                </p:cTn>
                              </p:par>
                            </p:childTnLst>
                          </p:cTn>
                        </p:par>
                        <p:par>
                          <p:cTn id="60" fill="hold">
                            <p:stCondLst>
                              <p:cond delay="7000"/>
                            </p:stCondLst>
                            <p:childTnLst>
                              <p:par>
                                <p:cTn id="61" presetID="22" presetClass="entr" presetSubtype="1" fill="hold" nodeType="afterEffect">
                                  <p:stCondLst>
                                    <p:cond delay="0"/>
                                  </p:stCondLst>
                                  <p:childTnLst>
                                    <p:set>
                                      <p:cBhvr>
                                        <p:cTn id="62" dur="1" fill="hold">
                                          <p:stCondLst>
                                            <p:cond delay="0"/>
                                          </p:stCondLst>
                                        </p:cTn>
                                        <p:tgtEl>
                                          <p:spTgt spid="19"/>
                                        </p:tgtEl>
                                        <p:attrNameLst>
                                          <p:attrName>style.visibility</p:attrName>
                                        </p:attrNameLst>
                                      </p:cBhvr>
                                      <p:to>
                                        <p:strVal val="visible"/>
                                      </p:to>
                                    </p:set>
                                    <p:animEffect transition="in" filter="wipe(up)">
                                      <p:cBhvr>
                                        <p:cTn id="63" dur="500"/>
                                        <p:tgtEl>
                                          <p:spTgt spid="19"/>
                                        </p:tgtEl>
                                      </p:cBhvr>
                                    </p:animEffect>
                                  </p:childTnLst>
                                </p:cTn>
                              </p:par>
                            </p:childTnLst>
                          </p:cTn>
                        </p:par>
                        <p:par>
                          <p:cTn id="64" fill="hold">
                            <p:stCondLst>
                              <p:cond delay="7500"/>
                            </p:stCondLst>
                            <p:childTnLst>
                              <p:par>
                                <p:cTn id="65" presetID="22" presetClass="entr" presetSubtype="8" fill="hold" nodeType="afterEffect">
                                  <p:stCondLst>
                                    <p:cond delay="0"/>
                                  </p:stCondLst>
                                  <p:childTnLst>
                                    <p:set>
                                      <p:cBhvr>
                                        <p:cTn id="66" dur="1" fill="hold">
                                          <p:stCondLst>
                                            <p:cond delay="0"/>
                                          </p:stCondLst>
                                        </p:cTn>
                                        <p:tgtEl>
                                          <p:spTgt spid="20"/>
                                        </p:tgtEl>
                                        <p:attrNameLst>
                                          <p:attrName>style.visibility</p:attrName>
                                        </p:attrNameLst>
                                      </p:cBhvr>
                                      <p:to>
                                        <p:strVal val="visible"/>
                                      </p:to>
                                    </p:set>
                                    <p:animEffect transition="in" filter="wipe(left)">
                                      <p:cBhvr>
                                        <p:cTn id="67" dur="500"/>
                                        <p:tgtEl>
                                          <p:spTgt spid="20"/>
                                        </p:tgtEl>
                                      </p:cBhvr>
                                    </p:animEffect>
                                  </p:childTnLst>
                                </p:cTn>
                              </p:par>
                            </p:childTnLst>
                          </p:cTn>
                        </p:par>
                        <p:par>
                          <p:cTn id="68" fill="hold">
                            <p:stCondLst>
                              <p:cond delay="8000"/>
                            </p:stCondLst>
                            <p:childTnLst>
                              <p:par>
                                <p:cTn id="69" presetID="22" presetClass="entr" presetSubtype="8" fill="hold" nodeType="afterEffect">
                                  <p:stCondLst>
                                    <p:cond delay="0"/>
                                  </p:stCondLst>
                                  <p:childTnLst>
                                    <p:set>
                                      <p:cBhvr>
                                        <p:cTn id="70" dur="1" fill="hold">
                                          <p:stCondLst>
                                            <p:cond delay="0"/>
                                          </p:stCondLst>
                                        </p:cTn>
                                        <p:tgtEl>
                                          <p:spTgt spid="33"/>
                                        </p:tgtEl>
                                        <p:attrNameLst>
                                          <p:attrName>style.visibility</p:attrName>
                                        </p:attrNameLst>
                                      </p:cBhvr>
                                      <p:to>
                                        <p:strVal val="visible"/>
                                      </p:to>
                                    </p:set>
                                    <p:animEffect transition="in" filter="wipe(left)">
                                      <p:cBhvr>
                                        <p:cTn id="71"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10"/>
          <p:cNvSpPr txBox="1">
            <a:spLocks noChangeArrowheads="1"/>
          </p:cNvSpPr>
          <p:nvPr/>
        </p:nvSpPr>
        <p:spPr bwMode="auto">
          <a:xfrm>
            <a:off x="971600" y="208664"/>
            <a:ext cx="3510057" cy="3462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1" tIns="34285" rIns="68571" bIns="34285">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r>
              <a:rPr lang="zh-CN" altLang="en-US" sz="1800" b="1" dirty="0">
                <a:solidFill>
                  <a:schemeClr val="tx1">
                    <a:lumMod val="75000"/>
                    <a:lumOff val="25000"/>
                  </a:schemeClr>
                </a:solidFill>
                <a:latin typeface="微软雅黑" panose="020B0503020204020204" pitchFamily="34" charset="-122"/>
                <a:ea typeface="微软雅黑" panose="020B0503020204020204" pitchFamily="34" charset="-122"/>
              </a:rPr>
              <a:t>添加文字内容</a:t>
            </a:r>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rPr>
              <a:t>（文字可以编辑）</a:t>
            </a:r>
            <a:endPar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endParaRPr>
          </a:p>
        </p:txBody>
      </p:sp>
      <p:sp>
        <p:nvSpPr>
          <p:cNvPr id="3" name="TextBox 29"/>
          <p:cNvSpPr txBox="1"/>
          <p:nvPr/>
        </p:nvSpPr>
        <p:spPr>
          <a:xfrm>
            <a:off x="1647873" y="3263534"/>
            <a:ext cx="1024300" cy="923138"/>
          </a:xfrm>
          <a:prstGeom prst="rect">
            <a:avLst/>
          </a:prstGeom>
          <a:noFill/>
        </p:spPr>
        <p:txBody>
          <a:bodyPr wrap="square" lIns="0" tIns="0" rIns="0" bIns="0" rtlCol="0">
            <a:spAutoFit/>
          </a:bodyPr>
          <a:lstStyle>
            <a:defPPr>
              <a:defRPr lang="zh-CN"/>
            </a:defPPr>
            <a:lvl1pPr algn="just">
              <a:lnSpc>
                <a:spcPct val="150000"/>
              </a:lnSpc>
              <a:defRPr sz="1000">
                <a:solidFill>
                  <a:schemeClr val="tx1">
                    <a:lumMod val="65000"/>
                    <a:lumOff val="35000"/>
                  </a:schemeClr>
                </a:solidFill>
                <a:latin typeface="微软雅黑" pitchFamily="34" charset="-122"/>
                <a:ea typeface="微软雅黑" pitchFamily="34" charset="-122"/>
              </a:defRPr>
            </a:lvl1pPr>
          </a:lstStyle>
          <a:p>
            <a:pPr algn="ctr"/>
            <a:r>
              <a:rPr lang="zh-CN" altLang="en-US" dirty="0">
                <a:solidFill>
                  <a:schemeClr val="tx1">
                    <a:lumMod val="75000"/>
                    <a:lumOff val="25000"/>
                  </a:schemeClr>
                </a:solidFill>
              </a:rPr>
              <a:t>点击输入简要文字内容，文字内容需概括精炼，不用多余的文字修饰</a:t>
            </a:r>
            <a:endParaRPr lang="en-US" altLang="zh-CN" dirty="0">
              <a:solidFill>
                <a:schemeClr val="tx1">
                  <a:lumMod val="75000"/>
                  <a:lumOff val="25000"/>
                </a:schemeClr>
              </a:solidFill>
            </a:endParaRPr>
          </a:p>
        </p:txBody>
      </p:sp>
      <p:sp>
        <p:nvSpPr>
          <p:cNvPr id="5" name="TextBox 31"/>
          <p:cNvSpPr txBox="1"/>
          <p:nvPr/>
        </p:nvSpPr>
        <p:spPr>
          <a:xfrm>
            <a:off x="3296825" y="3263534"/>
            <a:ext cx="1024300" cy="923138"/>
          </a:xfrm>
          <a:prstGeom prst="rect">
            <a:avLst/>
          </a:prstGeom>
          <a:noFill/>
        </p:spPr>
        <p:txBody>
          <a:bodyPr wrap="square" lIns="0" tIns="0" rIns="0" bIns="0" rtlCol="0">
            <a:spAutoFit/>
          </a:bodyPr>
          <a:lstStyle>
            <a:defPPr>
              <a:defRPr lang="zh-CN"/>
            </a:defPPr>
            <a:lvl1pPr algn="just">
              <a:lnSpc>
                <a:spcPct val="150000"/>
              </a:lnSpc>
              <a:defRPr sz="1000">
                <a:solidFill>
                  <a:schemeClr val="tx1">
                    <a:lumMod val="65000"/>
                    <a:lumOff val="35000"/>
                  </a:schemeClr>
                </a:solidFill>
                <a:latin typeface="微软雅黑" pitchFamily="34" charset="-122"/>
                <a:ea typeface="微软雅黑" pitchFamily="34" charset="-122"/>
              </a:defRPr>
            </a:lvl1pPr>
          </a:lstStyle>
          <a:p>
            <a:pPr algn="ctr"/>
            <a:r>
              <a:rPr lang="zh-CN" altLang="en-US" dirty="0">
                <a:solidFill>
                  <a:schemeClr val="tx1">
                    <a:lumMod val="75000"/>
                    <a:lumOff val="25000"/>
                  </a:schemeClr>
                </a:solidFill>
              </a:rPr>
              <a:t>点击输入简要文字内容，文字内容需概括精炼，不用多余的文字修饰</a:t>
            </a:r>
            <a:endParaRPr lang="en-US" altLang="zh-CN" dirty="0">
              <a:solidFill>
                <a:schemeClr val="tx1">
                  <a:lumMod val="75000"/>
                  <a:lumOff val="25000"/>
                </a:schemeClr>
              </a:solidFill>
            </a:endParaRPr>
          </a:p>
        </p:txBody>
      </p:sp>
      <p:sp>
        <p:nvSpPr>
          <p:cNvPr id="6" name="TextBox 32"/>
          <p:cNvSpPr txBox="1"/>
          <p:nvPr/>
        </p:nvSpPr>
        <p:spPr>
          <a:xfrm>
            <a:off x="4922645" y="3271499"/>
            <a:ext cx="1024300" cy="923138"/>
          </a:xfrm>
          <a:prstGeom prst="rect">
            <a:avLst/>
          </a:prstGeom>
          <a:noFill/>
        </p:spPr>
        <p:txBody>
          <a:bodyPr wrap="square" lIns="0" tIns="0" rIns="0" bIns="0" rtlCol="0">
            <a:spAutoFit/>
          </a:bodyPr>
          <a:lstStyle>
            <a:defPPr>
              <a:defRPr lang="zh-CN"/>
            </a:defPPr>
            <a:lvl1pPr algn="just">
              <a:lnSpc>
                <a:spcPct val="150000"/>
              </a:lnSpc>
              <a:defRPr sz="1000">
                <a:solidFill>
                  <a:schemeClr val="tx1">
                    <a:lumMod val="65000"/>
                    <a:lumOff val="35000"/>
                  </a:schemeClr>
                </a:solidFill>
                <a:latin typeface="微软雅黑" pitchFamily="34" charset="-122"/>
                <a:ea typeface="微软雅黑" pitchFamily="34" charset="-122"/>
              </a:defRPr>
            </a:lvl1pPr>
          </a:lstStyle>
          <a:p>
            <a:pPr algn="ctr"/>
            <a:r>
              <a:rPr lang="zh-CN" altLang="en-US" dirty="0">
                <a:solidFill>
                  <a:schemeClr val="tx1">
                    <a:lumMod val="75000"/>
                    <a:lumOff val="25000"/>
                  </a:schemeClr>
                </a:solidFill>
              </a:rPr>
              <a:t>点击输入简要文字内容，文字内容需概括精炼，不用多余的文字修饰</a:t>
            </a:r>
            <a:endParaRPr lang="en-US" altLang="zh-CN" dirty="0">
              <a:solidFill>
                <a:schemeClr val="tx1">
                  <a:lumMod val="75000"/>
                  <a:lumOff val="25000"/>
                </a:schemeClr>
              </a:solidFill>
            </a:endParaRPr>
          </a:p>
        </p:txBody>
      </p:sp>
      <p:sp>
        <p:nvSpPr>
          <p:cNvPr id="7" name="TextBox 33"/>
          <p:cNvSpPr txBox="1"/>
          <p:nvPr/>
        </p:nvSpPr>
        <p:spPr>
          <a:xfrm>
            <a:off x="6571597" y="3271499"/>
            <a:ext cx="1024300" cy="923138"/>
          </a:xfrm>
          <a:prstGeom prst="rect">
            <a:avLst/>
          </a:prstGeom>
          <a:noFill/>
        </p:spPr>
        <p:txBody>
          <a:bodyPr wrap="square" lIns="0" tIns="0" rIns="0" bIns="0" rtlCol="0">
            <a:spAutoFit/>
          </a:bodyPr>
          <a:lstStyle>
            <a:defPPr>
              <a:defRPr lang="zh-CN"/>
            </a:defPPr>
            <a:lvl1pPr algn="just">
              <a:lnSpc>
                <a:spcPct val="150000"/>
              </a:lnSpc>
              <a:defRPr sz="1000">
                <a:solidFill>
                  <a:schemeClr val="tx1">
                    <a:lumMod val="65000"/>
                    <a:lumOff val="35000"/>
                  </a:schemeClr>
                </a:solidFill>
                <a:latin typeface="微软雅黑" pitchFamily="34" charset="-122"/>
                <a:ea typeface="微软雅黑" pitchFamily="34" charset="-122"/>
              </a:defRPr>
            </a:lvl1pPr>
          </a:lstStyle>
          <a:p>
            <a:pPr algn="ctr"/>
            <a:r>
              <a:rPr lang="zh-CN" altLang="en-US" dirty="0">
                <a:solidFill>
                  <a:schemeClr val="tx1">
                    <a:lumMod val="75000"/>
                    <a:lumOff val="25000"/>
                  </a:schemeClr>
                </a:solidFill>
              </a:rPr>
              <a:t>点击输入简要文字内容，文字内容需概括精炼，不用多余的文字修饰</a:t>
            </a:r>
            <a:endParaRPr lang="en-US" altLang="zh-CN" dirty="0">
              <a:solidFill>
                <a:schemeClr val="tx1">
                  <a:lumMod val="75000"/>
                  <a:lumOff val="25000"/>
                </a:schemeClr>
              </a:solidFill>
            </a:endParaRPr>
          </a:p>
        </p:txBody>
      </p:sp>
      <p:sp>
        <p:nvSpPr>
          <p:cNvPr id="8" name="燕尾形箭头 7"/>
          <p:cNvSpPr/>
          <p:nvPr/>
        </p:nvSpPr>
        <p:spPr>
          <a:xfrm>
            <a:off x="971600" y="2434152"/>
            <a:ext cx="7513402" cy="179669"/>
          </a:xfrm>
          <a:prstGeom prst="notchedRightArrow">
            <a:avLst/>
          </a:prstGeom>
          <a:solidFill>
            <a:srgbClr val="007A37"/>
          </a:solidFill>
          <a:ln>
            <a:noFill/>
          </a:ln>
        </p:spPr>
        <p:style>
          <a:lnRef idx="2">
            <a:schemeClr val="accent1">
              <a:shade val="50000"/>
            </a:schemeClr>
          </a:lnRef>
          <a:fillRef idx="1">
            <a:schemeClr val="accent1"/>
          </a:fillRef>
          <a:effectRef idx="0">
            <a:schemeClr val="accent1"/>
          </a:effectRef>
          <a:fontRef idx="minor">
            <a:schemeClr val="lt1"/>
          </a:fontRef>
        </p:style>
        <p:txBody>
          <a:bodyPr lIns="91431" tIns="45716" rIns="91431" bIns="45716" anchor="ctr"/>
          <a:lstStyle/>
          <a:p>
            <a:pPr algn="ctr" defTabSz="914309">
              <a:defRPr/>
            </a:pPr>
            <a:endParaRPr lang="zh-CN" altLang="en-US" sz="2500">
              <a:latin typeface="微软雅黑" panose="020B0503020204020204" pitchFamily="34" charset="-122"/>
              <a:ea typeface="微软雅黑" panose="020B0503020204020204" pitchFamily="34" charset="-122"/>
              <a:cs typeface="Arial" panose="020B0604020202020204" pitchFamily="34" charset="0"/>
            </a:endParaRPr>
          </a:p>
        </p:txBody>
      </p:sp>
      <p:grpSp>
        <p:nvGrpSpPr>
          <p:cNvPr id="9" name="组合 8"/>
          <p:cNvGrpSpPr/>
          <p:nvPr/>
        </p:nvGrpSpPr>
        <p:grpSpPr>
          <a:xfrm>
            <a:off x="1640556" y="2009278"/>
            <a:ext cx="1041160" cy="1041024"/>
            <a:chOff x="1278794" y="3334906"/>
            <a:chExt cx="914014" cy="914014"/>
          </a:xfrm>
        </p:grpSpPr>
        <p:grpSp>
          <p:nvGrpSpPr>
            <p:cNvPr id="10" name="组合 9"/>
            <p:cNvGrpSpPr/>
            <p:nvPr/>
          </p:nvGrpSpPr>
          <p:grpSpPr>
            <a:xfrm>
              <a:off x="1278794" y="3334906"/>
              <a:ext cx="914014" cy="914014"/>
              <a:chOff x="304800" y="673100"/>
              <a:chExt cx="4000500" cy="4000500"/>
            </a:xfrm>
            <a:effectLst>
              <a:outerShdw blurRad="444500" dist="254000" dir="8100000" algn="tr" rotWithShape="0">
                <a:prstClr val="black">
                  <a:alpha val="50000"/>
                </a:prstClr>
              </a:outerShdw>
            </a:effectLst>
          </p:grpSpPr>
          <p:sp>
            <p:nvSpPr>
              <p:cNvPr id="12" name="同心圆 11"/>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07A37"/>
                  </a:solidFill>
                  <a:latin typeface="微软雅黑" panose="020B0503020204020204" pitchFamily="34" charset="-122"/>
                  <a:ea typeface="微软雅黑" panose="020B0503020204020204" pitchFamily="34" charset="-122"/>
                </a:endParaRPr>
              </a:p>
            </p:txBody>
          </p:sp>
          <p:sp>
            <p:nvSpPr>
              <p:cNvPr id="13" name="椭圆 12"/>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07A37"/>
                  </a:solidFill>
                  <a:latin typeface="微软雅黑" panose="020B0503020204020204" pitchFamily="34" charset="-122"/>
                  <a:ea typeface="微软雅黑" panose="020B0503020204020204" pitchFamily="34" charset="-122"/>
                </a:endParaRPr>
              </a:p>
            </p:txBody>
          </p:sp>
        </p:grpSp>
        <p:sp>
          <p:nvSpPr>
            <p:cNvPr id="11" name="TextBox 3"/>
            <p:cNvSpPr txBox="1"/>
            <p:nvPr/>
          </p:nvSpPr>
          <p:spPr>
            <a:xfrm>
              <a:off x="1338544" y="3673243"/>
              <a:ext cx="792560" cy="270227"/>
            </a:xfrm>
            <a:prstGeom prst="rect">
              <a:avLst/>
            </a:prstGeom>
            <a:noFill/>
          </p:spPr>
          <p:txBody>
            <a:bodyPr wrap="none" rtlCol="0">
              <a:spAutoFit/>
            </a:bodyPr>
            <a:lstStyle/>
            <a:p>
              <a:pPr algn="ctr"/>
              <a:r>
                <a:rPr lang="zh-CN" altLang="en-US" b="1" dirty="0">
                  <a:solidFill>
                    <a:srgbClr val="007A37"/>
                  </a:solidFill>
                  <a:latin typeface="微软雅黑" panose="020B0503020204020204" pitchFamily="34" charset="-122"/>
                  <a:ea typeface="微软雅黑" panose="020B0503020204020204" pitchFamily="34" charset="-122"/>
                </a:rPr>
                <a:t>日程安排</a:t>
              </a:r>
            </a:p>
          </p:txBody>
        </p:sp>
      </p:grpSp>
      <p:grpSp>
        <p:nvGrpSpPr>
          <p:cNvPr id="14" name="组合 13"/>
          <p:cNvGrpSpPr/>
          <p:nvPr/>
        </p:nvGrpSpPr>
        <p:grpSpPr>
          <a:xfrm>
            <a:off x="3242366" y="2012989"/>
            <a:ext cx="1041160" cy="1041024"/>
            <a:chOff x="1278794" y="3334906"/>
            <a:chExt cx="914014" cy="914014"/>
          </a:xfrm>
        </p:grpSpPr>
        <p:grpSp>
          <p:nvGrpSpPr>
            <p:cNvPr id="15" name="组合 14"/>
            <p:cNvGrpSpPr/>
            <p:nvPr/>
          </p:nvGrpSpPr>
          <p:grpSpPr>
            <a:xfrm>
              <a:off x="1278794" y="3334906"/>
              <a:ext cx="914014" cy="914014"/>
              <a:chOff x="304800" y="673100"/>
              <a:chExt cx="4000500" cy="4000500"/>
            </a:xfrm>
            <a:effectLst>
              <a:outerShdw blurRad="444500" dist="254000" dir="8100000" algn="tr" rotWithShape="0">
                <a:prstClr val="black">
                  <a:alpha val="50000"/>
                </a:prstClr>
              </a:outerShdw>
            </a:effectLst>
          </p:grpSpPr>
          <p:sp>
            <p:nvSpPr>
              <p:cNvPr id="17" name="同心圆 16"/>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07A37"/>
                  </a:solidFill>
                  <a:latin typeface="微软雅黑" panose="020B0503020204020204" pitchFamily="34" charset="-122"/>
                  <a:ea typeface="微软雅黑" panose="020B0503020204020204" pitchFamily="34" charset="-122"/>
                </a:endParaRPr>
              </a:p>
            </p:txBody>
          </p:sp>
          <p:sp>
            <p:nvSpPr>
              <p:cNvPr id="18" name="椭圆 17"/>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07A37"/>
                  </a:solidFill>
                  <a:latin typeface="微软雅黑" panose="020B0503020204020204" pitchFamily="34" charset="-122"/>
                  <a:ea typeface="微软雅黑" panose="020B0503020204020204" pitchFamily="34" charset="-122"/>
                </a:endParaRPr>
              </a:p>
            </p:txBody>
          </p:sp>
        </p:grpSp>
        <p:sp>
          <p:nvSpPr>
            <p:cNvPr id="16" name="TextBox 8"/>
            <p:cNvSpPr txBox="1"/>
            <p:nvPr/>
          </p:nvSpPr>
          <p:spPr>
            <a:xfrm>
              <a:off x="1338544" y="3669985"/>
              <a:ext cx="792560" cy="270227"/>
            </a:xfrm>
            <a:prstGeom prst="rect">
              <a:avLst/>
            </a:prstGeom>
            <a:noFill/>
          </p:spPr>
          <p:txBody>
            <a:bodyPr wrap="none" rtlCol="0">
              <a:spAutoFit/>
            </a:bodyPr>
            <a:lstStyle/>
            <a:p>
              <a:pPr algn="ctr"/>
              <a:r>
                <a:rPr lang="zh-CN" altLang="en-US" b="1" dirty="0">
                  <a:solidFill>
                    <a:srgbClr val="007A37"/>
                  </a:solidFill>
                  <a:latin typeface="微软雅黑" panose="020B0503020204020204" pitchFamily="34" charset="-122"/>
                  <a:ea typeface="微软雅黑" panose="020B0503020204020204" pitchFamily="34" charset="-122"/>
                </a:rPr>
                <a:t>行动策略</a:t>
              </a:r>
            </a:p>
          </p:txBody>
        </p:sp>
      </p:grpSp>
      <p:grpSp>
        <p:nvGrpSpPr>
          <p:cNvPr id="19" name="组合 18"/>
          <p:cNvGrpSpPr/>
          <p:nvPr/>
        </p:nvGrpSpPr>
        <p:grpSpPr>
          <a:xfrm>
            <a:off x="4848601" y="2009278"/>
            <a:ext cx="1041160" cy="1041024"/>
            <a:chOff x="1278794" y="3334906"/>
            <a:chExt cx="914014" cy="914014"/>
          </a:xfrm>
        </p:grpSpPr>
        <p:grpSp>
          <p:nvGrpSpPr>
            <p:cNvPr id="20" name="组合 19"/>
            <p:cNvGrpSpPr/>
            <p:nvPr/>
          </p:nvGrpSpPr>
          <p:grpSpPr>
            <a:xfrm>
              <a:off x="1278794" y="3334906"/>
              <a:ext cx="914014" cy="914014"/>
              <a:chOff x="304800" y="673100"/>
              <a:chExt cx="4000500" cy="4000500"/>
            </a:xfrm>
            <a:effectLst>
              <a:outerShdw blurRad="444500" dist="254000" dir="8100000" algn="tr" rotWithShape="0">
                <a:prstClr val="black">
                  <a:alpha val="50000"/>
                </a:prstClr>
              </a:outerShdw>
            </a:effectLst>
          </p:grpSpPr>
          <p:sp>
            <p:nvSpPr>
              <p:cNvPr id="22" name="同心圆 21"/>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07A37"/>
                  </a:solidFill>
                  <a:latin typeface="微软雅黑" panose="020B0503020204020204" pitchFamily="34" charset="-122"/>
                  <a:ea typeface="微软雅黑" panose="020B0503020204020204" pitchFamily="34" charset="-122"/>
                </a:endParaRPr>
              </a:p>
            </p:txBody>
          </p:sp>
          <p:sp>
            <p:nvSpPr>
              <p:cNvPr id="23" name="椭圆 22"/>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07A37"/>
                  </a:solidFill>
                  <a:latin typeface="微软雅黑" panose="020B0503020204020204" pitchFamily="34" charset="-122"/>
                  <a:ea typeface="微软雅黑" panose="020B0503020204020204" pitchFamily="34" charset="-122"/>
                </a:endParaRPr>
              </a:p>
            </p:txBody>
          </p:sp>
        </p:grpSp>
        <p:sp>
          <p:nvSpPr>
            <p:cNvPr id="21" name="TextBox 13"/>
            <p:cNvSpPr txBox="1"/>
            <p:nvPr/>
          </p:nvSpPr>
          <p:spPr>
            <a:xfrm>
              <a:off x="1338544" y="3689957"/>
              <a:ext cx="792560" cy="270227"/>
            </a:xfrm>
            <a:prstGeom prst="rect">
              <a:avLst/>
            </a:prstGeom>
            <a:noFill/>
          </p:spPr>
          <p:txBody>
            <a:bodyPr wrap="none" rtlCol="0">
              <a:spAutoFit/>
            </a:bodyPr>
            <a:lstStyle/>
            <a:p>
              <a:pPr algn="ctr"/>
              <a:r>
                <a:rPr lang="zh-CN" altLang="en-US" b="1" dirty="0">
                  <a:solidFill>
                    <a:srgbClr val="007A37"/>
                  </a:solidFill>
                  <a:latin typeface="微软雅黑" panose="020B0503020204020204" pitchFamily="34" charset="-122"/>
                  <a:ea typeface="微软雅黑" panose="020B0503020204020204" pitchFamily="34" charset="-122"/>
                </a:rPr>
                <a:t>客户服务</a:t>
              </a:r>
            </a:p>
          </p:txBody>
        </p:sp>
      </p:grpSp>
      <p:grpSp>
        <p:nvGrpSpPr>
          <p:cNvPr id="24" name="组合 23"/>
          <p:cNvGrpSpPr/>
          <p:nvPr/>
        </p:nvGrpSpPr>
        <p:grpSpPr>
          <a:xfrm>
            <a:off x="6554737" y="2016154"/>
            <a:ext cx="1041160" cy="1041024"/>
            <a:chOff x="1278794" y="3334906"/>
            <a:chExt cx="914014" cy="914014"/>
          </a:xfrm>
        </p:grpSpPr>
        <p:grpSp>
          <p:nvGrpSpPr>
            <p:cNvPr id="25" name="组合 24"/>
            <p:cNvGrpSpPr/>
            <p:nvPr/>
          </p:nvGrpSpPr>
          <p:grpSpPr>
            <a:xfrm>
              <a:off x="1278794" y="3334906"/>
              <a:ext cx="914014" cy="914014"/>
              <a:chOff x="304800" y="673100"/>
              <a:chExt cx="4000500" cy="4000500"/>
            </a:xfrm>
            <a:effectLst>
              <a:outerShdw blurRad="444500" dist="254000" dir="8100000" algn="tr" rotWithShape="0">
                <a:prstClr val="black">
                  <a:alpha val="50000"/>
                </a:prstClr>
              </a:outerShdw>
            </a:effectLst>
          </p:grpSpPr>
          <p:sp>
            <p:nvSpPr>
              <p:cNvPr id="27" name="同心圆 26"/>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07A37"/>
                  </a:solidFill>
                  <a:latin typeface="微软雅黑" panose="020B0503020204020204" pitchFamily="34" charset="-122"/>
                  <a:ea typeface="微软雅黑" panose="020B0503020204020204" pitchFamily="34" charset="-122"/>
                </a:endParaRPr>
              </a:p>
            </p:txBody>
          </p:sp>
          <p:sp>
            <p:nvSpPr>
              <p:cNvPr id="28" name="椭圆 27"/>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07A37"/>
                  </a:solidFill>
                  <a:latin typeface="微软雅黑" panose="020B0503020204020204" pitchFamily="34" charset="-122"/>
                  <a:ea typeface="微软雅黑" panose="020B0503020204020204" pitchFamily="34" charset="-122"/>
                </a:endParaRPr>
              </a:p>
            </p:txBody>
          </p:sp>
        </p:grpSp>
        <p:sp>
          <p:nvSpPr>
            <p:cNvPr id="26" name="TextBox 18"/>
            <p:cNvSpPr txBox="1"/>
            <p:nvPr/>
          </p:nvSpPr>
          <p:spPr>
            <a:xfrm>
              <a:off x="1338544" y="3672131"/>
              <a:ext cx="792560" cy="270227"/>
            </a:xfrm>
            <a:prstGeom prst="rect">
              <a:avLst/>
            </a:prstGeom>
            <a:noFill/>
          </p:spPr>
          <p:txBody>
            <a:bodyPr wrap="none" rtlCol="0">
              <a:spAutoFit/>
            </a:bodyPr>
            <a:lstStyle/>
            <a:p>
              <a:pPr algn="ctr"/>
              <a:r>
                <a:rPr lang="zh-CN" altLang="en-US" b="1" dirty="0">
                  <a:solidFill>
                    <a:srgbClr val="007A37"/>
                  </a:solidFill>
                  <a:latin typeface="微软雅黑" panose="020B0503020204020204" pitchFamily="34" charset="-122"/>
                  <a:ea typeface="微软雅黑" panose="020B0503020204020204" pitchFamily="34" charset="-122"/>
                </a:rPr>
                <a:t>后勤保障</a:t>
              </a:r>
            </a:p>
          </p:txBody>
        </p:sp>
      </p:grpSp>
      <p:sp>
        <p:nvSpPr>
          <p:cNvPr id="29" name="椭圆 28"/>
          <p:cNvSpPr/>
          <p:nvPr/>
        </p:nvSpPr>
        <p:spPr>
          <a:xfrm>
            <a:off x="1668727" y="1904054"/>
            <a:ext cx="395860" cy="395809"/>
          </a:xfrm>
          <a:prstGeom prst="ellipse">
            <a:avLst/>
          </a:prstGeom>
          <a:solidFill>
            <a:srgbClr val="007A37"/>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sz="1500" dirty="0">
              <a:latin typeface="微软雅黑" panose="020B0503020204020204" pitchFamily="34" charset="-122"/>
              <a:ea typeface="微软雅黑" panose="020B0503020204020204" pitchFamily="34" charset="-122"/>
            </a:endParaRPr>
          </a:p>
        </p:txBody>
      </p:sp>
      <p:sp>
        <p:nvSpPr>
          <p:cNvPr id="30" name="椭圆 29"/>
          <p:cNvSpPr/>
          <p:nvPr/>
        </p:nvSpPr>
        <p:spPr>
          <a:xfrm>
            <a:off x="3388129" y="1895249"/>
            <a:ext cx="395860" cy="395809"/>
          </a:xfrm>
          <a:prstGeom prst="ellipse">
            <a:avLst/>
          </a:prstGeom>
          <a:solidFill>
            <a:srgbClr val="007A37"/>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sz="1500" dirty="0">
              <a:latin typeface="微软雅黑" panose="020B0503020204020204" pitchFamily="34" charset="-122"/>
              <a:ea typeface="微软雅黑" panose="020B0503020204020204" pitchFamily="34" charset="-122"/>
            </a:endParaRPr>
          </a:p>
        </p:txBody>
      </p:sp>
      <p:sp>
        <p:nvSpPr>
          <p:cNvPr id="31" name="椭圆 30"/>
          <p:cNvSpPr/>
          <p:nvPr/>
        </p:nvSpPr>
        <p:spPr>
          <a:xfrm>
            <a:off x="4827889" y="1904054"/>
            <a:ext cx="395860" cy="395809"/>
          </a:xfrm>
          <a:prstGeom prst="ellipse">
            <a:avLst/>
          </a:prstGeom>
          <a:solidFill>
            <a:srgbClr val="007A37"/>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sz="1500" dirty="0">
              <a:latin typeface="微软雅黑" panose="020B0503020204020204" pitchFamily="34" charset="-122"/>
              <a:ea typeface="微软雅黑" panose="020B0503020204020204" pitchFamily="34" charset="-122"/>
            </a:endParaRPr>
          </a:p>
        </p:txBody>
      </p:sp>
      <p:sp>
        <p:nvSpPr>
          <p:cNvPr id="32" name="椭圆 31"/>
          <p:cNvSpPr/>
          <p:nvPr/>
        </p:nvSpPr>
        <p:spPr>
          <a:xfrm>
            <a:off x="6577461" y="1904054"/>
            <a:ext cx="395860" cy="395809"/>
          </a:xfrm>
          <a:prstGeom prst="ellipse">
            <a:avLst/>
          </a:prstGeom>
          <a:solidFill>
            <a:srgbClr val="007A37"/>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sz="1500" dirty="0">
              <a:latin typeface="微软雅黑" panose="020B0503020204020204" pitchFamily="34" charset="-122"/>
              <a:ea typeface="微软雅黑" panose="020B0503020204020204" pitchFamily="34" charset="-122"/>
            </a:endParaRPr>
          </a:p>
        </p:txBody>
      </p:sp>
      <p:sp>
        <p:nvSpPr>
          <p:cNvPr id="33" name="Freeform 34"/>
          <p:cNvSpPr>
            <a:spLocks noEditPoints="1"/>
          </p:cNvSpPr>
          <p:nvPr/>
        </p:nvSpPr>
        <p:spPr bwMode="auto">
          <a:xfrm>
            <a:off x="1779047" y="1989088"/>
            <a:ext cx="205031" cy="210399"/>
          </a:xfrm>
          <a:custGeom>
            <a:avLst/>
            <a:gdLst>
              <a:gd name="T0" fmla="*/ 261 w 447"/>
              <a:gd name="T1" fmla="*/ 25 h 460"/>
              <a:gd name="T2" fmla="*/ 286 w 447"/>
              <a:gd name="T3" fmla="*/ 99 h 460"/>
              <a:gd name="T4" fmla="*/ 310 w 447"/>
              <a:gd name="T5" fmla="*/ 25 h 460"/>
              <a:gd name="T6" fmla="*/ 124 w 447"/>
              <a:gd name="T7" fmla="*/ 3 h 460"/>
              <a:gd name="T8" fmla="*/ 100 w 447"/>
              <a:gd name="T9" fmla="*/ 28 h 460"/>
              <a:gd name="T10" fmla="*/ 125 w 447"/>
              <a:gd name="T11" fmla="*/ 103 h 460"/>
              <a:gd name="T12" fmla="*/ 149 w 447"/>
              <a:gd name="T13" fmla="*/ 28 h 460"/>
              <a:gd name="T14" fmla="*/ 31 w 447"/>
              <a:gd name="T15" fmla="*/ 70 h 460"/>
              <a:gd name="T16" fmla="*/ 7 w 447"/>
              <a:gd name="T17" fmla="*/ 82 h 460"/>
              <a:gd name="T18" fmla="*/ 0 w 447"/>
              <a:gd name="T19" fmla="*/ 401 h 460"/>
              <a:gd name="T20" fmla="*/ 31 w 447"/>
              <a:gd name="T21" fmla="*/ 436 h 460"/>
              <a:gd name="T22" fmla="*/ 237 w 447"/>
              <a:gd name="T23" fmla="*/ 397 h 460"/>
              <a:gd name="T24" fmla="*/ 153 w 447"/>
              <a:gd name="T25" fmla="*/ 302 h 460"/>
              <a:gd name="T26" fmla="*/ 241 w 447"/>
              <a:gd name="T27" fmla="*/ 314 h 460"/>
              <a:gd name="T28" fmla="*/ 265 w 447"/>
              <a:gd name="T29" fmla="*/ 278 h 460"/>
              <a:gd name="T30" fmla="*/ 359 w 447"/>
              <a:gd name="T31" fmla="*/ 174 h 460"/>
              <a:gd name="T32" fmla="*/ 399 w 447"/>
              <a:gd name="T33" fmla="*/ 267 h 460"/>
              <a:gd name="T34" fmla="*/ 392 w 447"/>
              <a:gd name="T35" fmla="*/ 82 h 460"/>
              <a:gd name="T36" fmla="*/ 325 w 447"/>
              <a:gd name="T37" fmla="*/ 70 h 460"/>
              <a:gd name="T38" fmla="*/ 313 w 447"/>
              <a:gd name="T39" fmla="*/ 108 h 460"/>
              <a:gd name="T40" fmla="*/ 256 w 447"/>
              <a:gd name="T41" fmla="*/ 108 h 460"/>
              <a:gd name="T42" fmla="*/ 245 w 447"/>
              <a:gd name="T43" fmla="*/ 70 h 460"/>
              <a:gd name="T44" fmla="*/ 165 w 447"/>
              <a:gd name="T45" fmla="*/ 91 h 460"/>
              <a:gd name="T46" fmla="*/ 125 w 447"/>
              <a:gd name="T47" fmla="*/ 115 h 460"/>
              <a:gd name="T48" fmla="*/ 85 w 447"/>
              <a:gd name="T49" fmla="*/ 91 h 460"/>
              <a:gd name="T50" fmla="*/ 31 w 447"/>
              <a:gd name="T51" fmla="*/ 70 h 460"/>
              <a:gd name="T52" fmla="*/ 40 w 447"/>
              <a:gd name="T53" fmla="*/ 174 h 460"/>
              <a:gd name="T54" fmla="*/ 129 w 447"/>
              <a:gd name="T55" fmla="*/ 278 h 460"/>
              <a:gd name="T56" fmla="*/ 40 w 447"/>
              <a:gd name="T57" fmla="*/ 174 h 460"/>
              <a:gd name="T58" fmla="*/ 153 w 447"/>
              <a:gd name="T59" fmla="*/ 174 h 460"/>
              <a:gd name="T60" fmla="*/ 241 w 447"/>
              <a:gd name="T61" fmla="*/ 278 h 460"/>
              <a:gd name="T62" fmla="*/ 153 w 447"/>
              <a:gd name="T63" fmla="*/ 174 h 460"/>
              <a:gd name="T64" fmla="*/ 352 w 447"/>
              <a:gd name="T65" fmla="*/ 281 h 460"/>
              <a:gd name="T66" fmla="*/ 357 w 447"/>
              <a:gd name="T67" fmla="*/ 460 h 460"/>
              <a:gd name="T68" fmla="*/ 357 w 447"/>
              <a:gd name="T69" fmla="*/ 281 h 460"/>
              <a:gd name="T70" fmla="*/ 40 w 447"/>
              <a:gd name="T71" fmla="*/ 302 h 460"/>
              <a:gd name="T72" fmla="*/ 129 w 447"/>
              <a:gd name="T73" fmla="*/ 302 h 460"/>
              <a:gd name="T74" fmla="*/ 40 w 447"/>
              <a:gd name="T75" fmla="*/ 397 h 460"/>
              <a:gd name="T76" fmla="*/ 319 w 447"/>
              <a:gd name="T77" fmla="*/ 316 h 460"/>
              <a:gd name="T78" fmla="*/ 414 w 447"/>
              <a:gd name="T79" fmla="*/ 316 h 460"/>
              <a:gd name="T80" fmla="*/ 364 w 447"/>
              <a:gd name="T81" fmla="*/ 432 h 460"/>
              <a:gd name="T82" fmla="*/ 371 w 447"/>
              <a:gd name="T83" fmla="*/ 345 h 460"/>
              <a:gd name="T84" fmla="*/ 352 w 447"/>
              <a:gd name="T85" fmla="*/ 345 h 460"/>
              <a:gd name="T86" fmla="*/ 316 w 447"/>
              <a:gd name="T87" fmla="*/ 346 h 4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447" h="460">
                <a:moveTo>
                  <a:pt x="285" y="0"/>
                </a:moveTo>
                <a:cubicBezTo>
                  <a:pt x="272" y="0"/>
                  <a:pt x="261" y="12"/>
                  <a:pt x="261" y="25"/>
                </a:cubicBezTo>
                <a:lnTo>
                  <a:pt x="261" y="75"/>
                </a:lnTo>
                <a:cubicBezTo>
                  <a:pt x="261" y="88"/>
                  <a:pt x="273" y="99"/>
                  <a:pt x="286" y="99"/>
                </a:cubicBezTo>
                <a:cubicBezTo>
                  <a:pt x="298" y="99"/>
                  <a:pt x="310" y="88"/>
                  <a:pt x="310" y="75"/>
                </a:cubicBezTo>
                <a:lnTo>
                  <a:pt x="310" y="25"/>
                </a:lnTo>
                <a:cubicBezTo>
                  <a:pt x="310" y="12"/>
                  <a:pt x="298" y="0"/>
                  <a:pt x="285" y="0"/>
                </a:cubicBezTo>
                <a:close/>
                <a:moveTo>
                  <a:pt x="124" y="3"/>
                </a:moveTo>
                <a:lnTo>
                  <a:pt x="124" y="3"/>
                </a:lnTo>
                <a:cubicBezTo>
                  <a:pt x="111" y="3"/>
                  <a:pt x="100" y="15"/>
                  <a:pt x="100" y="28"/>
                </a:cubicBezTo>
                <a:lnTo>
                  <a:pt x="100" y="78"/>
                </a:lnTo>
                <a:cubicBezTo>
                  <a:pt x="100" y="91"/>
                  <a:pt x="112" y="103"/>
                  <a:pt x="125" y="103"/>
                </a:cubicBezTo>
                <a:cubicBezTo>
                  <a:pt x="138" y="103"/>
                  <a:pt x="149" y="91"/>
                  <a:pt x="149" y="78"/>
                </a:cubicBezTo>
                <a:lnTo>
                  <a:pt x="149" y="28"/>
                </a:lnTo>
                <a:cubicBezTo>
                  <a:pt x="150" y="15"/>
                  <a:pt x="138" y="3"/>
                  <a:pt x="124" y="3"/>
                </a:cubicBezTo>
                <a:close/>
                <a:moveTo>
                  <a:pt x="31" y="70"/>
                </a:moveTo>
                <a:lnTo>
                  <a:pt x="31" y="70"/>
                </a:lnTo>
                <a:cubicBezTo>
                  <a:pt x="21" y="70"/>
                  <a:pt x="13" y="75"/>
                  <a:pt x="7" y="82"/>
                </a:cubicBezTo>
                <a:cubicBezTo>
                  <a:pt x="2" y="89"/>
                  <a:pt x="0" y="97"/>
                  <a:pt x="0" y="105"/>
                </a:cubicBezTo>
                <a:lnTo>
                  <a:pt x="0" y="401"/>
                </a:lnTo>
                <a:cubicBezTo>
                  <a:pt x="0" y="410"/>
                  <a:pt x="2" y="418"/>
                  <a:pt x="7" y="424"/>
                </a:cubicBezTo>
                <a:cubicBezTo>
                  <a:pt x="13" y="431"/>
                  <a:pt x="21" y="436"/>
                  <a:pt x="31" y="436"/>
                </a:cubicBezTo>
                <a:lnTo>
                  <a:pt x="262" y="436"/>
                </a:lnTo>
                <a:cubicBezTo>
                  <a:pt x="251" y="425"/>
                  <a:pt x="243" y="412"/>
                  <a:pt x="237" y="397"/>
                </a:cubicBezTo>
                <a:lnTo>
                  <a:pt x="153" y="397"/>
                </a:lnTo>
                <a:lnTo>
                  <a:pt x="153" y="302"/>
                </a:lnTo>
                <a:lnTo>
                  <a:pt x="241" y="302"/>
                </a:lnTo>
                <a:lnTo>
                  <a:pt x="241" y="314"/>
                </a:lnTo>
                <a:cubicBezTo>
                  <a:pt x="247" y="301"/>
                  <a:pt x="256" y="288"/>
                  <a:pt x="267" y="278"/>
                </a:cubicBezTo>
                <a:lnTo>
                  <a:pt x="265" y="278"/>
                </a:lnTo>
                <a:lnTo>
                  <a:pt x="265" y="174"/>
                </a:lnTo>
                <a:lnTo>
                  <a:pt x="359" y="174"/>
                </a:lnTo>
                <a:lnTo>
                  <a:pt x="359" y="251"/>
                </a:lnTo>
                <a:cubicBezTo>
                  <a:pt x="374" y="254"/>
                  <a:pt x="387" y="259"/>
                  <a:pt x="399" y="267"/>
                </a:cubicBezTo>
                <a:lnTo>
                  <a:pt x="399" y="105"/>
                </a:lnTo>
                <a:cubicBezTo>
                  <a:pt x="399" y="97"/>
                  <a:pt x="397" y="89"/>
                  <a:pt x="392" y="82"/>
                </a:cubicBezTo>
                <a:cubicBezTo>
                  <a:pt x="386" y="75"/>
                  <a:pt x="377" y="70"/>
                  <a:pt x="367" y="70"/>
                </a:cubicBezTo>
                <a:lnTo>
                  <a:pt x="325" y="70"/>
                </a:lnTo>
                <a:lnTo>
                  <a:pt x="325" y="91"/>
                </a:lnTo>
                <a:cubicBezTo>
                  <a:pt x="325" y="97"/>
                  <a:pt x="321" y="103"/>
                  <a:pt x="313" y="108"/>
                </a:cubicBezTo>
                <a:cubicBezTo>
                  <a:pt x="306" y="112"/>
                  <a:pt x="295" y="115"/>
                  <a:pt x="285" y="115"/>
                </a:cubicBezTo>
                <a:cubicBezTo>
                  <a:pt x="274" y="115"/>
                  <a:pt x="264" y="112"/>
                  <a:pt x="256" y="108"/>
                </a:cubicBezTo>
                <a:cubicBezTo>
                  <a:pt x="249" y="103"/>
                  <a:pt x="245" y="97"/>
                  <a:pt x="245" y="91"/>
                </a:cubicBezTo>
                <a:lnTo>
                  <a:pt x="245" y="70"/>
                </a:lnTo>
                <a:lnTo>
                  <a:pt x="165" y="70"/>
                </a:lnTo>
                <a:lnTo>
                  <a:pt x="165" y="91"/>
                </a:lnTo>
                <a:cubicBezTo>
                  <a:pt x="165" y="97"/>
                  <a:pt x="161" y="103"/>
                  <a:pt x="153" y="108"/>
                </a:cubicBezTo>
                <a:cubicBezTo>
                  <a:pt x="146" y="112"/>
                  <a:pt x="135" y="115"/>
                  <a:pt x="125" y="115"/>
                </a:cubicBezTo>
                <a:cubicBezTo>
                  <a:pt x="114" y="115"/>
                  <a:pt x="104" y="112"/>
                  <a:pt x="96" y="108"/>
                </a:cubicBezTo>
                <a:cubicBezTo>
                  <a:pt x="89" y="103"/>
                  <a:pt x="85" y="97"/>
                  <a:pt x="85" y="91"/>
                </a:cubicBezTo>
                <a:lnTo>
                  <a:pt x="85" y="70"/>
                </a:lnTo>
                <a:lnTo>
                  <a:pt x="31" y="70"/>
                </a:lnTo>
                <a:close/>
                <a:moveTo>
                  <a:pt x="40" y="174"/>
                </a:moveTo>
                <a:lnTo>
                  <a:pt x="40" y="174"/>
                </a:lnTo>
                <a:lnTo>
                  <a:pt x="129" y="174"/>
                </a:lnTo>
                <a:lnTo>
                  <a:pt x="129" y="278"/>
                </a:lnTo>
                <a:lnTo>
                  <a:pt x="40" y="278"/>
                </a:lnTo>
                <a:lnTo>
                  <a:pt x="40" y="174"/>
                </a:lnTo>
                <a:close/>
                <a:moveTo>
                  <a:pt x="153" y="174"/>
                </a:moveTo>
                <a:lnTo>
                  <a:pt x="153" y="174"/>
                </a:lnTo>
                <a:lnTo>
                  <a:pt x="241" y="174"/>
                </a:lnTo>
                <a:lnTo>
                  <a:pt x="241" y="278"/>
                </a:lnTo>
                <a:lnTo>
                  <a:pt x="153" y="278"/>
                </a:lnTo>
                <a:lnTo>
                  <a:pt x="153" y="174"/>
                </a:lnTo>
                <a:close/>
                <a:moveTo>
                  <a:pt x="352" y="281"/>
                </a:moveTo>
                <a:lnTo>
                  <a:pt x="352" y="281"/>
                </a:lnTo>
                <a:cubicBezTo>
                  <a:pt x="305" y="283"/>
                  <a:pt x="267" y="322"/>
                  <a:pt x="267" y="370"/>
                </a:cubicBezTo>
                <a:cubicBezTo>
                  <a:pt x="267" y="420"/>
                  <a:pt x="307" y="460"/>
                  <a:pt x="357" y="460"/>
                </a:cubicBezTo>
                <a:cubicBezTo>
                  <a:pt x="407" y="460"/>
                  <a:pt x="447" y="420"/>
                  <a:pt x="447" y="370"/>
                </a:cubicBezTo>
                <a:cubicBezTo>
                  <a:pt x="447" y="321"/>
                  <a:pt x="407" y="281"/>
                  <a:pt x="357" y="281"/>
                </a:cubicBezTo>
                <a:cubicBezTo>
                  <a:pt x="355" y="281"/>
                  <a:pt x="354" y="281"/>
                  <a:pt x="352" y="281"/>
                </a:cubicBezTo>
                <a:close/>
                <a:moveTo>
                  <a:pt x="40" y="302"/>
                </a:moveTo>
                <a:lnTo>
                  <a:pt x="40" y="302"/>
                </a:lnTo>
                <a:lnTo>
                  <a:pt x="129" y="302"/>
                </a:lnTo>
                <a:lnTo>
                  <a:pt x="129" y="397"/>
                </a:lnTo>
                <a:lnTo>
                  <a:pt x="40" y="397"/>
                </a:lnTo>
                <a:lnTo>
                  <a:pt x="40" y="302"/>
                </a:lnTo>
                <a:close/>
                <a:moveTo>
                  <a:pt x="319" y="316"/>
                </a:moveTo>
                <a:lnTo>
                  <a:pt x="319" y="316"/>
                </a:lnTo>
                <a:lnTo>
                  <a:pt x="414" y="316"/>
                </a:lnTo>
                <a:lnTo>
                  <a:pt x="414" y="330"/>
                </a:lnTo>
                <a:lnTo>
                  <a:pt x="364" y="432"/>
                </a:lnTo>
                <a:lnTo>
                  <a:pt x="329" y="432"/>
                </a:lnTo>
                <a:lnTo>
                  <a:pt x="371" y="345"/>
                </a:lnTo>
                <a:cubicBezTo>
                  <a:pt x="371" y="345"/>
                  <a:pt x="365" y="345"/>
                  <a:pt x="362" y="345"/>
                </a:cubicBezTo>
                <a:cubicBezTo>
                  <a:pt x="359" y="345"/>
                  <a:pt x="355" y="345"/>
                  <a:pt x="352" y="345"/>
                </a:cubicBezTo>
                <a:cubicBezTo>
                  <a:pt x="348" y="345"/>
                  <a:pt x="345" y="345"/>
                  <a:pt x="341" y="345"/>
                </a:cubicBezTo>
                <a:cubicBezTo>
                  <a:pt x="334" y="346"/>
                  <a:pt x="325" y="346"/>
                  <a:pt x="316" y="346"/>
                </a:cubicBezTo>
                <a:lnTo>
                  <a:pt x="319" y="316"/>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sz="1500">
              <a:latin typeface="微软雅黑" panose="020B0503020204020204" pitchFamily="34" charset="-122"/>
              <a:ea typeface="微软雅黑" panose="020B0503020204020204" pitchFamily="34" charset="-122"/>
            </a:endParaRPr>
          </a:p>
        </p:txBody>
      </p:sp>
      <p:sp>
        <p:nvSpPr>
          <p:cNvPr id="34" name="Freeform 26"/>
          <p:cNvSpPr>
            <a:spLocks noEditPoints="1"/>
          </p:cNvSpPr>
          <p:nvPr/>
        </p:nvSpPr>
        <p:spPr bwMode="auto">
          <a:xfrm>
            <a:off x="3492275" y="2000519"/>
            <a:ext cx="187567" cy="185270"/>
          </a:xfrm>
          <a:custGeom>
            <a:avLst/>
            <a:gdLst>
              <a:gd name="T0" fmla="*/ 351 w 389"/>
              <a:gd name="T1" fmla="*/ 332 h 385"/>
              <a:gd name="T2" fmla="*/ 311 w 389"/>
              <a:gd name="T3" fmla="*/ 332 h 385"/>
              <a:gd name="T4" fmla="*/ 255 w 389"/>
              <a:gd name="T5" fmla="*/ 224 h 385"/>
              <a:gd name="T6" fmla="*/ 249 w 389"/>
              <a:gd name="T7" fmla="*/ 245 h 385"/>
              <a:gd name="T8" fmla="*/ 218 w 389"/>
              <a:gd name="T9" fmla="*/ 269 h 385"/>
              <a:gd name="T10" fmla="*/ 319 w 389"/>
              <a:gd name="T11" fmla="*/ 380 h 385"/>
              <a:gd name="T12" fmla="*/ 384 w 389"/>
              <a:gd name="T13" fmla="*/ 337 h 385"/>
              <a:gd name="T14" fmla="*/ 336 w 389"/>
              <a:gd name="T15" fmla="*/ 287 h 385"/>
              <a:gd name="T16" fmla="*/ 265 w 389"/>
              <a:gd name="T17" fmla="*/ 229 h 385"/>
              <a:gd name="T18" fmla="*/ 140 w 389"/>
              <a:gd name="T19" fmla="*/ 137 h 385"/>
              <a:gd name="T20" fmla="*/ 162 w 389"/>
              <a:gd name="T21" fmla="*/ 131 h 385"/>
              <a:gd name="T22" fmla="*/ 167 w 389"/>
              <a:gd name="T23" fmla="*/ 110 h 385"/>
              <a:gd name="T24" fmla="*/ 172 w 389"/>
              <a:gd name="T25" fmla="*/ 90 h 385"/>
              <a:gd name="T26" fmla="*/ 75 w 389"/>
              <a:gd name="T27" fmla="*/ 9 h 385"/>
              <a:gd name="T28" fmla="*/ 61 w 389"/>
              <a:gd name="T29" fmla="*/ 109 h 385"/>
              <a:gd name="T30" fmla="*/ 0 w 389"/>
              <a:gd name="T31" fmla="*/ 84 h 385"/>
              <a:gd name="T32" fmla="*/ 115 w 389"/>
              <a:gd name="T33" fmla="*/ 166 h 385"/>
              <a:gd name="T34" fmla="*/ 130 w 389"/>
              <a:gd name="T35" fmla="*/ 147 h 385"/>
              <a:gd name="T36" fmla="*/ 375 w 389"/>
              <a:gd name="T37" fmla="*/ 37 h 385"/>
              <a:gd name="T38" fmla="*/ 322 w 389"/>
              <a:gd name="T39" fmla="*/ 0 h 385"/>
              <a:gd name="T40" fmla="*/ 183 w 389"/>
              <a:gd name="T41" fmla="*/ 125 h 385"/>
              <a:gd name="T42" fmla="*/ 163 w 389"/>
              <a:gd name="T43" fmla="*/ 154 h 385"/>
              <a:gd name="T44" fmla="*/ 146 w 389"/>
              <a:gd name="T45" fmla="*/ 162 h 385"/>
              <a:gd name="T46" fmla="*/ 147 w 389"/>
              <a:gd name="T47" fmla="*/ 215 h 385"/>
              <a:gd name="T48" fmla="*/ 34 w 389"/>
              <a:gd name="T49" fmla="*/ 313 h 385"/>
              <a:gd name="T50" fmla="*/ 22 w 389"/>
              <a:gd name="T51" fmla="*/ 385 h 385"/>
              <a:gd name="T52" fmla="*/ 80 w 389"/>
              <a:gd name="T53" fmla="*/ 327 h 385"/>
              <a:gd name="T54" fmla="*/ 172 w 389"/>
              <a:gd name="T55" fmla="*/ 240 h 385"/>
              <a:gd name="T56" fmla="*/ 224 w 389"/>
              <a:gd name="T57" fmla="*/ 240 h 385"/>
              <a:gd name="T58" fmla="*/ 238 w 389"/>
              <a:gd name="T59" fmla="*/ 208 h 385"/>
              <a:gd name="T60" fmla="*/ 261 w 389"/>
              <a:gd name="T61" fmla="*/ 203 h 385"/>
              <a:gd name="T62" fmla="*/ 375 w 389"/>
              <a:gd name="T63" fmla="*/ 37 h 3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89" h="385">
                <a:moveTo>
                  <a:pt x="331" y="312"/>
                </a:moveTo>
                <a:cubicBezTo>
                  <a:pt x="342" y="312"/>
                  <a:pt x="351" y="321"/>
                  <a:pt x="351" y="332"/>
                </a:cubicBezTo>
                <a:cubicBezTo>
                  <a:pt x="351" y="343"/>
                  <a:pt x="342" y="352"/>
                  <a:pt x="331" y="352"/>
                </a:cubicBezTo>
                <a:cubicBezTo>
                  <a:pt x="320" y="352"/>
                  <a:pt x="311" y="343"/>
                  <a:pt x="311" y="332"/>
                </a:cubicBezTo>
                <a:cubicBezTo>
                  <a:pt x="311" y="321"/>
                  <a:pt x="320" y="312"/>
                  <a:pt x="331" y="312"/>
                </a:cubicBezTo>
                <a:close/>
                <a:moveTo>
                  <a:pt x="255" y="224"/>
                </a:moveTo>
                <a:lnTo>
                  <a:pt x="260" y="234"/>
                </a:lnTo>
                <a:lnTo>
                  <a:pt x="249" y="245"/>
                </a:lnTo>
                <a:lnTo>
                  <a:pt x="239" y="255"/>
                </a:lnTo>
                <a:cubicBezTo>
                  <a:pt x="233" y="261"/>
                  <a:pt x="226" y="266"/>
                  <a:pt x="218" y="269"/>
                </a:cubicBezTo>
                <a:lnTo>
                  <a:pt x="286" y="337"/>
                </a:lnTo>
                <a:lnTo>
                  <a:pt x="319" y="380"/>
                </a:lnTo>
                <a:lnTo>
                  <a:pt x="336" y="385"/>
                </a:lnTo>
                <a:lnTo>
                  <a:pt x="384" y="337"/>
                </a:lnTo>
                <a:lnTo>
                  <a:pt x="379" y="319"/>
                </a:lnTo>
                <a:lnTo>
                  <a:pt x="336" y="287"/>
                </a:lnTo>
                <a:lnTo>
                  <a:pt x="271" y="223"/>
                </a:lnTo>
                <a:lnTo>
                  <a:pt x="265" y="229"/>
                </a:lnTo>
                <a:lnTo>
                  <a:pt x="255" y="224"/>
                </a:lnTo>
                <a:close/>
                <a:moveTo>
                  <a:pt x="140" y="137"/>
                </a:moveTo>
                <a:lnTo>
                  <a:pt x="151" y="126"/>
                </a:lnTo>
                <a:lnTo>
                  <a:pt x="162" y="131"/>
                </a:lnTo>
                <a:lnTo>
                  <a:pt x="156" y="121"/>
                </a:lnTo>
                <a:lnTo>
                  <a:pt x="167" y="110"/>
                </a:lnTo>
                <a:lnTo>
                  <a:pt x="168" y="109"/>
                </a:lnTo>
                <a:cubicBezTo>
                  <a:pt x="171" y="102"/>
                  <a:pt x="172" y="96"/>
                  <a:pt x="172" y="90"/>
                </a:cubicBezTo>
                <a:cubicBezTo>
                  <a:pt x="172" y="44"/>
                  <a:pt x="129" y="0"/>
                  <a:pt x="83" y="1"/>
                </a:cubicBezTo>
                <a:cubicBezTo>
                  <a:pt x="83" y="1"/>
                  <a:pt x="78" y="6"/>
                  <a:pt x="75" y="9"/>
                </a:cubicBezTo>
                <a:cubicBezTo>
                  <a:pt x="111" y="45"/>
                  <a:pt x="108" y="39"/>
                  <a:pt x="108" y="62"/>
                </a:cubicBezTo>
                <a:cubicBezTo>
                  <a:pt x="108" y="80"/>
                  <a:pt x="79" y="109"/>
                  <a:pt x="61" y="109"/>
                </a:cubicBezTo>
                <a:cubicBezTo>
                  <a:pt x="38" y="109"/>
                  <a:pt x="46" y="113"/>
                  <a:pt x="8" y="75"/>
                </a:cubicBezTo>
                <a:cubicBezTo>
                  <a:pt x="5" y="78"/>
                  <a:pt x="0" y="83"/>
                  <a:pt x="0" y="84"/>
                </a:cubicBezTo>
                <a:cubicBezTo>
                  <a:pt x="1" y="129"/>
                  <a:pt x="44" y="173"/>
                  <a:pt x="90" y="173"/>
                </a:cubicBezTo>
                <a:cubicBezTo>
                  <a:pt x="98" y="173"/>
                  <a:pt x="107" y="170"/>
                  <a:pt x="115" y="166"/>
                </a:cubicBezTo>
                <a:lnTo>
                  <a:pt x="117" y="168"/>
                </a:lnTo>
                <a:cubicBezTo>
                  <a:pt x="120" y="160"/>
                  <a:pt x="124" y="153"/>
                  <a:pt x="130" y="147"/>
                </a:cubicBezTo>
                <a:lnTo>
                  <a:pt x="140" y="137"/>
                </a:lnTo>
                <a:close/>
                <a:moveTo>
                  <a:pt x="375" y="37"/>
                </a:moveTo>
                <a:lnTo>
                  <a:pt x="348" y="11"/>
                </a:lnTo>
                <a:cubicBezTo>
                  <a:pt x="341" y="4"/>
                  <a:pt x="332" y="0"/>
                  <a:pt x="322" y="0"/>
                </a:cubicBezTo>
                <a:cubicBezTo>
                  <a:pt x="313" y="0"/>
                  <a:pt x="304" y="4"/>
                  <a:pt x="297" y="11"/>
                </a:cubicBezTo>
                <a:lnTo>
                  <a:pt x="183" y="125"/>
                </a:lnTo>
                <a:cubicBezTo>
                  <a:pt x="186" y="132"/>
                  <a:pt x="183" y="142"/>
                  <a:pt x="178" y="147"/>
                </a:cubicBezTo>
                <a:cubicBezTo>
                  <a:pt x="174" y="151"/>
                  <a:pt x="168" y="154"/>
                  <a:pt x="163" y="154"/>
                </a:cubicBezTo>
                <a:cubicBezTo>
                  <a:pt x="160" y="154"/>
                  <a:pt x="158" y="153"/>
                  <a:pt x="156" y="152"/>
                </a:cubicBezTo>
                <a:lnTo>
                  <a:pt x="146" y="162"/>
                </a:lnTo>
                <a:cubicBezTo>
                  <a:pt x="131" y="176"/>
                  <a:pt x="131" y="199"/>
                  <a:pt x="145" y="213"/>
                </a:cubicBezTo>
                <a:lnTo>
                  <a:pt x="147" y="215"/>
                </a:lnTo>
                <a:lnTo>
                  <a:pt x="58" y="304"/>
                </a:lnTo>
                <a:lnTo>
                  <a:pt x="34" y="313"/>
                </a:lnTo>
                <a:lnTo>
                  <a:pt x="0" y="363"/>
                </a:lnTo>
                <a:lnTo>
                  <a:pt x="22" y="385"/>
                </a:lnTo>
                <a:lnTo>
                  <a:pt x="71" y="351"/>
                </a:lnTo>
                <a:lnTo>
                  <a:pt x="80" y="327"/>
                </a:lnTo>
                <a:lnTo>
                  <a:pt x="170" y="237"/>
                </a:lnTo>
                <a:lnTo>
                  <a:pt x="172" y="240"/>
                </a:lnTo>
                <a:cubicBezTo>
                  <a:pt x="179" y="247"/>
                  <a:pt x="189" y="251"/>
                  <a:pt x="198" y="251"/>
                </a:cubicBezTo>
                <a:cubicBezTo>
                  <a:pt x="207" y="251"/>
                  <a:pt x="216" y="247"/>
                  <a:pt x="224" y="240"/>
                </a:cubicBezTo>
                <a:lnTo>
                  <a:pt x="234" y="230"/>
                </a:lnTo>
                <a:cubicBezTo>
                  <a:pt x="230" y="223"/>
                  <a:pt x="233" y="213"/>
                  <a:pt x="238" y="208"/>
                </a:cubicBezTo>
                <a:cubicBezTo>
                  <a:pt x="242" y="204"/>
                  <a:pt x="248" y="202"/>
                  <a:pt x="254" y="202"/>
                </a:cubicBezTo>
                <a:cubicBezTo>
                  <a:pt x="256" y="202"/>
                  <a:pt x="258" y="202"/>
                  <a:pt x="261" y="203"/>
                </a:cubicBezTo>
                <a:lnTo>
                  <a:pt x="375" y="89"/>
                </a:lnTo>
                <a:cubicBezTo>
                  <a:pt x="389" y="75"/>
                  <a:pt x="389" y="52"/>
                  <a:pt x="375" y="37"/>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sz="1500">
              <a:latin typeface="微软雅黑" panose="020B0503020204020204" pitchFamily="34" charset="-122"/>
              <a:ea typeface="微软雅黑" panose="020B0503020204020204" pitchFamily="34" charset="-122"/>
            </a:endParaRPr>
          </a:p>
        </p:txBody>
      </p:sp>
      <p:sp>
        <p:nvSpPr>
          <p:cNvPr id="35" name="Freeform 35"/>
          <p:cNvSpPr>
            <a:spLocks noEditPoints="1"/>
          </p:cNvSpPr>
          <p:nvPr/>
        </p:nvSpPr>
        <p:spPr bwMode="auto">
          <a:xfrm>
            <a:off x="6685203" y="2004431"/>
            <a:ext cx="180376" cy="195056"/>
          </a:xfrm>
          <a:custGeom>
            <a:avLst/>
            <a:gdLst>
              <a:gd name="T0" fmla="*/ 29 w 433"/>
              <a:gd name="T1" fmla="*/ 29 h 469"/>
              <a:gd name="T2" fmla="*/ 115 w 433"/>
              <a:gd name="T3" fmla="*/ 28 h 469"/>
              <a:gd name="T4" fmla="*/ 208 w 433"/>
              <a:gd name="T5" fmla="*/ 3 h 469"/>
              <a:gd name="T6" fmla="*/ 216 w 433"/>
              <a:gd name="T7" fmla="*/ 0 h 469"/>
              <a:gd name="T8" fmla="*/ 225 w 433"/>
              <a:gd name="T9" fmla="*/ 3 h 469"/>
              <a:gd name="T10" fmla="*/ 318 w 433"/>
              <a:gd name="T11" fmla="*/ 28 h 469"/>
              <a:gd name="T12" fmla="*/ 404 w 433"/>
              <a:gd name="T13" fmla="*/ 29 h 469"/>
              <a:gd name="T14" fmla="*/ 433 w 433"/>
              <a:gd name="T15" fmla="*/ 25 h 469"/>
              <a:gd name="T16" fmla="*/ 433 w 433"/>
              <a:gd name="T17" fmla="*/ 58 h 469"/>
              <a:gd name="T18" fmla="*/ 372 w 433"/>
              <a:gd name="T19" fmla="*/ 355 h 469"/>
              <a:gd name="T20" fmla="*/ 222 w 433"/>
              <a:gd name="T21" fmla="*/ 468 h 469"/>
              <a:gd name="T22" fmla="*/ 216 w 433"/>
              <a:gd name="T23" fmla="*/ 469 h 469"/>
              <a:gd name="T24" fmla="*/ 210 w 433"/>
              <a:gd name="T25" fmla="*/ 468 h 469"/>
              <a:gd name="T26" fmla="*/ 61 w 433"/>
              <a:gd name="T27" fmla="*/ 355 h 469"/>
              <a:gd name="T28" fmla="*/ 0 w 433"/>
              <a:gd name="T29" fmla="*/ 58 h 469"/>
              <a:gd name="T30" fmla="*/ 0 w 433"/>
              <a:gd name="T31" fmla="*/ 25 h 469"/>
              <a:gd name="T32" fmla="*/ 29 w 433"/>
              <a:gd name="T33" fmla="*/ 29 h 469"/>
              <a:gd name="T34" fmla="*/ 216 w 433"/>
              <a:gd name="T35" fmla="*/ 239 h 469"/>
              <a:gd name="T36" fmla="*/ 216 w 433"/>
              <a:gd name="T37" fmla="*/ 239 h 469"/>
              <a:gd name="T38" fmla="*/ 361 w 433"/>
              <a:gd name="T39" fmla="*/ 239 h 469"/>
              <a:gd name="T40" fmla="*/ 380 w 433"/>
              <a:gd name="T41" fmla="*/ 90 h 469"/>
              <a:gd name="T42" fmla="*/ 311 w 433"/>
              <a:gd name="T43" fmla="*/ 86 h 469"/>
              <a:gd name="T44" fmla="*/ 216 w 433"/>
              <a:gd name="T45" fmla="*/ 62 h 469"/>
              <a:gd name="T46" fmla="*/ 216 w 433"/>
              <a:gd name="T47" fmla="*/ 239 h 469"/>
              <a:gd name="T48" fmla="*/ 216 w 433"/>
              <a:gd name="T49" fmla="*/ 409 h 469"/>
              <a:gd name="T50" fmla="*/ 216 w 433"/>
              <a:gd name="T51" fmla="*/ 409 h 469"/>
              <a:gd name="T52" fmla="*/ 216 w 433"/>
              <a:gd name="T53" fmla="*/ 239 h 469"/>
              <a:gd name="T54" fmla="*/ 72 w 433"/>
              <a:gd name="T55" fmla="*/ 239 h 469"/>
              <a:gd name="T56" fmla="*/ 105 w 433"/>
              <a:gd name="T57" fmla="*/ 323 h 469"/>
              <a:gd name="T58" fmla="*/ 216 w 433"/>
              <a:gd name="T59" fmla="*/ 409 h 4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433" h="469">
                <a:moveTo>
                  <a:pt x="29" y="29"/>
                </a:moveTo>
                <a:cubicBezTo>
                  <a:pt x="57" y="32"/>
                  <a:pt x="85" y="32"/>
                  <a:pt x="115" y="28"/>
                </a:cubicBezTo>
                <a:cubicBezTo>
                  <a:pt x="145" y="24"/>
                  <a:pt x="176" y="16"/>
                  <a:pt x="208" y="3"/>
                </a:cubicBezTo>
                <a:lnTo>
                  <a:pt x="216" y="0"/>
                </a:lnTo>
                <a:lnTo>
                  <a:pt x="225" y="3"/>
                </a:lnTo>
                <a:cubicBezTo>
                  <a:pt x="257" y="16"/>
                  <a:pt x="288" y="24"/>
                  <a:pt x="318" y="28"/>
                </a:cubicBezTo>
                <a:cubicBezTo>
                  <a:pt x="347" y="32"/>
                  <a:pt x="376" y="32"/>
                  <a:pt x="404" y="29"/>
                </a:cubicBezTo>
                <a:lnTo>
                  <a:pt x="433" y="25"/>
                </a:lnTo>
                <a:lnTo>
                  <a:pt x="433" y="58"/>
                </a:lnTo>
                <a:cubicBezTo>
                  <a:pt x="431" y="199"/>
                  <a:pt x="409" y="293"/>
                  <a:pt x="372" y="355"/>
                </a:cubicBezTo>
                <a:cubicBezTo>
                  <a:pt x="334" y="421"/>
                  <a:pt x="281" y="452"/>
                  <a:pt x="222" y="468"/>
                </a:cubicBezTo>
                <a:lnTo>
                  <a:pt x="216" y="469"/>
                </a:lnTo>
                <a:lnTo>
                  <a:pt x="210" y="468"/>
                </a:lnTo>
                <a:cubicBezTo>
                  <a:pt x="151" y="452"/>
                  <a:pt x="99" y="421"/>
                  <a:pt x="61" y="355"/>
                </a:cubicBezTo>
                <a:cubicBezTo>
                  <a:pt x="24" y="293"/>
                  <a:pt x="1" y="199"/>
                  <a:pt x="0" y="58"/>
                </a:cubicBezTo>
                <a:lnTo>
                  <a:pt x="0" y="25"/>
                </a:lnTo>
                <a:lnTo>
                  <a:pt x="29" y="29"/>
                </a:lnTo>
                <a:close/>
                <a:moveTo>
                  <a:pt x="216" y="239"/>
                </a:moveTo>
                <a:lnTo>
                  <a:pt x="216" y="239"/>
                </a:lnTo>
                <a:lnTo>
                  <a:pt x="361" y="239"/>
                </a:lnTo>
                <a:cubicBezTo>
                  <a:pt x="371" y="198"/>
                  <a:pt x="377" y="149"/>
                  <a:pt x="380" y="90"/>
                </a:cubicBezTo>
                <a:cubicBezTo>
                  <a:pt x="357" y="91"/>
                  <a:pt x="335" y="90"/>
                  <a:pt x="311" y="86"/>
                </a:cubicBezTo>
                <a:cubicBezTo>
                  <a:pt x="281" y="82"/>
                  <a:pt x="249" y="74"/>
                  <a:pt x="216" y="62"/>
                </a:cubicBezTo>
                <a:lnTo>
                  <a:pt x="216" y="239"/>
                </a:lnTo>
                <a:close/>
                <a:moveTo>
                  <a:pt x="216" y="409"/>
                </a:moveTo>
                <a:lnTo>
                  <a:pt x="216" y="409"/>
                </a:lnTo>
                <a:lnTo>
                  <a:pt x="216" y="239"/>
                </a:lnTo>
                <a:lnTo>
                  <a:pt x="72" y="239"/>
                </a:lnTo>
                <a:cubicBezTo>
                  <a:pt x="80" y="273"/>
                  <a:pt x="92" y="301"/>
                  <a:pt x="105" y="323"/>
                </a:cubicBezTo>
                <a:cubicBezTo>
                  <a:pt x="133" y="372"/>
                  <a:pt x="172" y="396"/>
                  <a:pt x="216" y="409"/>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sz="1500">
              <a:latin typeface="微软雅黑" panose="020B0503020204020204" pitchFamily="34" charset="-122"/>
              <a:ea typeface="微软雅黑" panose="020B0503020204020204" pitchFamily="34" charset="-122"/>
            </a:endParaRPr>
          </a:p>
        </p:txBody>
      </p:sp>
      <p:sp>
        <p:nvSpPr>
          <p:cNvPr id="36" name="Freeform 20"/>
          <p:cNvSpPr>
            <a:spLocks noEditPoints="1"/>
          </p:cNvSpPr>
          <p:nvPr/>
        </p:nvSpPr>
        <p:spPr bwMode="auto">
          <a:xfrm>
            <a:off x="4937593" y="1990961"/>
            <a:ext cx="176451" cy="221994"/>
          </a:xfrm>
          <a:custGeom>
            <a:avLst/>
            <a:gdLst>
              <a:gd name="T0" fmla="*/ 41 w 355"/>
              <a:gd name="T1" fmla="*/ 121 h 447"/>
              <a:gd name="T2" fmla="*/ 60 w 355"/>
              <a:gd name="T3" fmla="*/ 238 h 447"/>
              <a:gd name="T4" fmla="*/ 174 w 355"/>
              <a:gd name="T5" fmla="*/ 22 h 447"/>
              <a:gd name="T6" fmla="*/ 291 w 355"/>
              <a:gd name="T7" fmla="*/ 235 h 447"/>
              <a:gd name="T8" fmla="*/ 213 w 355"/>
              <a:gd name="T9" fmla="*/ 296 h 447"/>
              <a:gd name="T10" fmla="*/ 217 w 355"/>
              <a:gd name="T11" fmla="*/ 310 h 447"/>
              <a:gd name="T12" fmla="*/ 304 w 355"/>
              <a:gd name="T13" fmla="*/ 236 h 447"/>
              <a:gd name="T14" fmla="*/ 312 w 355"/>
              <a:gd name="T15" fmla="*/ 122 h 447"/>
              <a:gd name="T16" fmla="*/ 167 w 355"/>
              <a:gd name="T17" fmla="*/ 0 h 447"/>
              <a:gd name="T18" fmla="*/ 175 w 355"/>
              <a:gd name="T19" fmla="*/ 57 h 447"/>
              <a:gd name="T20" fmla="*/ 213 w 355"/>
              <a:gd name="T21" fmla="*/ 96 h 447"/>
              <a:gd name="T22" fmla="*/ 175 w 355"/>
              <a:gd name="T23" fmla="*/ 57 h 447"/>
              <a:gd name="T24" fmla="*/ 132 w 355"/>
              <a:gd name="T25" fmla="*/ 173 h 447"/>
              <a:gd name="T26" fmla="*/ 132 w 355"/>
              <a:gd name="T27" fmla="*/ 209 h 447"/>
              <a:gd name="T28" fmla="*/ 132 w 355"/>
              <a:gd name="T29" fmla="*/ 173 h 447"/>
              <a:gd name="T30" fmla="*/ 223 w 355"/>
              <a:gd name="T31" fmla="*/ 173 h 447"/>
              <a:gd name="T32" fmla="*/ 223 w 355"/>
              <a:gd name="T33" fmla="*/ 209 h 447"/>
              <a:gd name="T34" fmla="*/ 223 w 355"/>
              <a:gd name="T35" fmla="*/ 173 h 447"/>
              <a:gd name="T36" fmla="*/ 190 w 355"/>
              <a:gd name="T37" fmla="*/ 292 h 447"/>
              <a:gd name="T38" fmla="*/ 157 w 355"/>
              <a:gd name="T39" fmla="*/ 303 h 447"/>
              <a:gd name="T40" fmla="*/ 171 w 355"/>
              <a:gd name="T41" fmla="*/ 325 h 447"/>
              <a:gd name="T42" fmla="*/ 204 w 355"/>
              <a:gd name="T43" fmla="*/ 313 h 447"/>
              <a:gd name="T44" fmla="*/ 190 w 355"/>
              <a:gd name="T45" fmla="*/ 292 h 447"/>
              <a:gd name="T46" fmla="*/ 252 w 355"/>
              <a:gd name="T47" fmla="*/ 312 h 447"/>
              <a:gd name="T48" fmla="*/ 223 w 355"/>
              <a:gd name="T49" fmla="*/ 447 h 447"/>
              <a:gd name="T50" fmla="*/ 252 w 355"/>
              <a:gd name="T51" fmla="*/ 312 h 447"/>
              <a:gd name="T52" fmla="*/ 108 w 355"/>
              <a:gd name="T53" fmla="*/ 315 h 447"/>
              <a:gd name="T54" fmla="*/ 132 w 355"/>
              <a:gd name="T55" fmla="*/ 447 h 447"/>
              <a:gd name="T56" fmla="*/ 108 w 355"/>
              <a:gd name="T57" fmla="*/ 315 h 447"/>
              <a:gd name="T58" fmla="*/ 156 w 355"/>
              <a:gd name="T59" fmla="*/ 341 h 447"/>
              <a:gd name="T60" fmla="*/ 157 w 355"/>
              <a:gd name="T61" fmla="*/ 447 h 447"/>
              <a:gd name="T62" fmla="*/ 205 w 355"/>
              <a:gd name="T63" fmla="*/ 344 h 447"/>
              <a:gd name="T64" fmla="*/ 156 w 355"/>
              <a:gd name="T65" fmla="*/ 341 h 4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55" h="447">
                <a:moveTo>
                  <a:pt x="167" y="0"/>
                </a:moveTo>
                <a:cubicBezTo>
                  <a:pt x="95" y="2"/>
                  <a:pt x="46" y="57"/>
                  <a:pt x="41" y="121"/>
                </a:cubicBezTo>
                <a:cubicBezTo>
                  <a:pt x="18" y="130"/>
                  <a:pt x="1" y="152"/>
                  <a:pt x="2" y="178"/>
                </a:cubicBezTo>
                <a:cubicBezTo>
                  <a:pt x="4" y="237"/>
                  <a:pt x="28" y="238"/>
                  <a:pt x="60" y="238"/>
                </a:cubicBezTo>
                <a:lnTo>
                  <a:pt x="60" y="125"/>
                </a:lnTo>
                <a:cubicBezTo>
                  <a:pt x="60" y="76"/>
                  <a:pt x="108" y="22"/>
                  <a:pt x="174" y="22"/>
                </a:cubicBezTo>
                <a:cubicBezTo>
                  <a:pt x="239" y="22"/>
                  <a:pt x="275" y="73"/>
                  <a:pt x="291" y="118"/>
                </a:cubicBezTo>
                <a:lnTo>
                  <a:pt x="291" y="235"/>
                </a:lnTo>
                <a:cubicBezTo>
                  <a:pt x="288" y="242"/>
                  <a:pt x="279" y="251"/>
                  <a:pt x="263" y="266"/>
                </a:cubicBezTo>
                <a:cubicBezTo>
                  <a:pt x="243" y="286"/>
                  <a:pt x="213" y="296"/>
                  <a:pt x="213" y="296"/>
                </a:cubicBezTo>
                <a:cubicBezTo>
                  <a:pt x="210" y="297"/>
                  <a:pt x="207" y="301"/>
                  <a:pt x="208" y="305"/>
                </a:cubicBezTo>
                <a:cubicBezTo>
                  <a:pt x="209" y="309"/>
                  <a:pt x="214" y="312"/>
                  <a:pt x="217" y="310"/>
                </a:cubicBezTo>
                <a:cubicBezTo>
                  <a:pt x="217" y="310"/>
                  <a:pt x="248" y="300"/>
                  <a:pt x="271" y="277"/>
                </a:cubicBezTo>
                <a:cubicBezTo>
                  <a:pt x="294" y="255"/>
                  <a:pt x="304" y="237"/>
                  <a:pt x="304" y="236"/>
                </a:cubicBezTo>
                <a:cubicBezTo>
                  <a:pt x="329" y="230"/>
                  <a:pt x="348" y="230"/>
                  <a:pt x="348" y="178"/>
                </a:cubicBezTo>
                <a:cubicBezTo>
                  <a:pt x="348" y="153"/>
                  <a:pt x="333" y="131"/>
                  <a:pt x="312" y="122"/>
                </a:cubicBezTo>
                <a:cubicBezTo>
                  <a:pt x="296" y="63"/>
                  <a:pt x="247" y="2"/>
                  <a:pt x="174" y="0"/>
                </a:cubicBezTo>
                <a:cubicBezTo>
                  <a:pt x="171" y="0"/>
                  <a:pt x="169" y="0"/>
                  <a:pt x="167" y="0"/>
                </a:cubicBezTo>
                <a:close/>
                <a:moveTo>
                  <a:pt x="175" y="57"/>
                </a:moveTo>
                <a:lnTo>
                  <a:pt x="175" y="57"/>
                </a:lnTo>
                <a:cubicBezTo>
                  <a:pt x="92" y="57"/>
                  <a:pt x="52" y="120"/>
                  <a:pt x="70" y="185"/>
                </a:cubicBezTo>
                <a:cubicBezTo>
                  <a:pt x="70" y="185"/>
                  <a:pt x="212" y="126"/>
                  <a:pt x="213" y="96"/>
                </a:cubicBezTo>
                <a:cubicBezTo>
                  <a:pt x="244" y="138"/>
                  <a:pt x="280" y="155"/>
                  <a:pt x="280" y="155"/>
                </a:cubicBezTo>
                <a:cubicBezTo>
                  <a:pt x="276" y="83"/>
                  <a:pt x="243" y="58"/>
                  <a:pt x="175" y="57"/>
                </a:cubicBezTo>
                <a:close/>
                <a:moveTo>
                  <a:pt x="132" y="173"/>
                </a:moveTo>
                <a:lnTo>
                  <a:pt x="132" y="173"/>
                </a:lnTo>
                <a:cubicBezTo>
                  <a:pt x="120" y="173"/>
                  <a:pt x="111" y="181"/>
                  <a:pt x="111" y="191"/>
                </a:cubicBezTo>
                <a:cubicBezTo>
                  <a:pt x="111" y="201"/>
                  <a:pt x="120" y="209"/>
                  <a:pt x="132" y="209"/>
                </a:cubicBezTo>
                <a:cubicBezTo>
                  <a:pt x="144" y="209"/>
                  <a:pt x="154" y="201"/>
                  <a:pt x="154" y="191"/>
                </a:cubicBezTo>
                <a:cubicBezTo>
                  <a:pt x="154" y="181"/>
                  <a:pt x="144" y="173"/>
                  <a:pt x="132" y="173"/>
                </a:cubicBezTo>
                <a:close/>
                <a:moveTo>
                  <a:pt x="223" y="173"/>
                </a:moveTo>
                <a:lnTo>
                  <a:pt x="223" y="173"/>
                </a:lnTo>
                <a:cubicBezTo>
                  <a:pt x="211" y="173"/>
                  <a:pt x="201" y="181"/>
                  <a:pt x="201" y="191"/>
                </a:cubicBezTo>
                <a:cubicBezTo>
                  <a:pt x="201" y="201"/>
                  <a:pt x="211" y="209"/>
                  <a:pt x="223" y="209"/>
                </a:cubicBezTo>
                <a:cubicBezTo>
                  <a:pt x="235" y="209"/>
                  <a:pt x="245" y="201"/>
                  <a:pt x="245" y="191"/>
                </a:cubicBezTo>
                <a:cubicBezTo>
                  <a:pt x="245" y="181"/>
                  <a:pt x="235" y="173"/>
                  <a:pt x="223" y="173"/>
                </a:cubicBezTo>
                <a:close/>
                <a:moveTo>
                  <a:pt x="190" y="292"/>
                </a:moveTo>
                <a:lnTo>
                  <a:pt x="190" y="292"/>
                </a:lnTo>
                <a:lnTo>
                  <a:pt x="169" y="293"/>
                </a:lnTo>
                <a:cubicBezTo>
                  <a:pt x="162" y="294"/>
                  <a:pt x="157" y="299"/>
                  <a:pt x="157" y="303"/>
                </a:cubicBezTo>
                <a:lnTo>
                  <a:pt x="158" y="318"/>
                </a:lnTo>
                <a:cubicBezTo>
                  <a:pt x="158" y="322"/>
                  <a:pt x="164" y="326"/>
                  <a:pt x="171" y="325"/>
                </a:cubicBezTo>
                <a:lnTo>
                  <a:pt x="192" y="323"/>
                </a:lnTo>
                <a:cubicBezTo>
                  <a:pt x="198" y="322"/>
                  <a:pt x="204" y="318"/>
                  <a:pt x="204" y="313"/>
                </a:cubicBezTo>
                <a:lnTo>
                  <a:pt x="203" y="299"/>
                </a:lnTo>
                <a:cubicBezTo>
                  <a:pt x="202" y="295"/>
                  <a:pt x="196" y="291"/>
                  <a:pt x="190" y="292"/>
                </a:cubicBezTo>
                <a:close/>
                <a:moveTo>
                  <a:pt x="252" y="312"/>
                </a:moveTo>
                <a:lnTo>
                  <a:pt x="252" y="312"/>
                </a:lnTo>
                <a:cubicBezTo>
                  <a:pt x="246" y="313"/>
                  <a:pt x="241" y="314"/>
                  <a:pt x="235" y="316"/>
                </a:cubicBezTo>
                <a:lnTo>
                  <a:pt x="223" y="447"/>
                </a:lnTo>
                <a:lnTo>
                  <a:pt x="355" y="447"/>
                </a:lnTo>
                <a:cubicBezTo>
                  <a:pt x="336" y="406"/>
                  <a:pt x="302" y="310"/>
                  <a:pt x="252" y="312"/>
                </a:cubicBezTo>
                <a:close/>
                <a:moveTo>
                  <a:pt x="108" y="315"/>
                </a:moveTo>
                <a:lnTo>
                  <a:pt x="108" y="315"/>
                </a:lnTo>
                <a:cubicBezTo>
                  <a:pt x="49" y="318"/>
                  <a:pt x="20" y="404"/>
                  <a:pt x="0" y="447"/>
                </a:cubicBezTo>
                <a:lnTo>
                  <a:pt x="132" y="447"/>
                </a:lnTo>
                <a:lnTo>
                  <a:pt x="120" y="316"/>
                </a:lnTo>
                <a:cubicBezTo>
                  <a:pt x="116" y="315"/>
                  <a:pt x="112" y="315"/>
                  <a:pt x="108" y="315"/>
                </a:cubicBezTo>
                <a:close/>
                <a:moveTo>
                  <a:pt x="156" y="341"/>
                </a:moveTo>
                <a:lnTo>
                  <a:pt x="156" y="341"/>
                </a:lnTo>
                <a:cubicBezTo>
                  <a:pt x="152" y="341"/>
                  <a:pt x="150" y="343"/>
                  <a:pt x="150" y="344"/>
                </a:cubicBezTo>
                <a:lnTo>
                  <a:pt x="157" y="447"/>
                </a:lnTo>
                <a:lnTo>
                  <a:pt x="198" y="447"/>
                </a:lnTo>
                <a:lnTo>
                  <a:pt x="205" y="344"/>
                </a:lnTo>
                <a:cubicBezTo>
                  <a:pt x="205" y="343"/>
                  <a:pt x="203" y="341"/>
                  <a:pt x="200" y="341"/>
                </a:cubicBezTo>
                <a:lnTo>
                  <a:pt x="156" y="341"/>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sz="150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783575020"/>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wipe(left)">
                                          <p:cBhvr>
                                            <p:cTn id="11" dur="1000"/>
                                            <p:tgtEl>
                                              <p:spTgt spid="8"/>
                                            </p:tgtEl>
                                          </p:cBhvr>
                                        </p:animEffect>
                                      </p:childTnLst>
                                    </p:cTn>
                                  </p:par>
                                  <p:par>
                                    <p:cTn id="12" presetID="53" presetClass="entr" presetSubtype="16" fill="hold" nodeType="withEffect">
                                      <p:stCondLst>
                                        <p:cond delay="250"/>
                                      </p:stCondLst>
                                      <p:childTnLst>
                                        <p:set>
                                          <p:cBhvr>
                                            <p:cTn id="13" dur="1" fill="hold">
                                              <p:stCondLst>
                                                <p:cond delay="0"/>
                                              </p:stCondLst>
                                            </p:cTn>
                                            <p:tgtEl>
                                              <p:spTgt spid="9"/>
                                            </p:tgtEl>
                                            <p:attrNameLst>
                                              <p:attrName>style.visibility</p:attrName>
                                            </p:attrNameLst>
                                          </p:cBhvr>
                                          <p:to>
                                            <p:strVal val="visible"/>
                                          </p:to>
                                        </p:set>
                                        <p:anim calcmode="lin" valueType="num">
                                          <p:cBhvr>
                                            <p:cTn id="14" dur="500" fill="hold"/>
                                            <p:tgtEl>
                                              <p:spTgt spid="9"/>
                                            </p:tgtEl>
                                            <p:attrNameLst>
                                              <p:attrName>ppt_w</p:attrName>
                                            </p:attrNameLst>
                                          </p:cBhvr>
                                          <p:tavLst>
                                            <p:tav tm="0">
                                              <p:val>
                                                <p:fltVal val="0"/>
                                              </p:val>
                                            </p:tav>
                                            <p:tav tm="100000">
                                              <p:val>
                                                <p:strVal val="#ppt_w"/>
                                              </p:val>
                                            </p:tav>
                                          </p:tavLst>
                                        </p:anim>
                                        <p:anim calcmode="lin" valueType="num">
                                          <p:cBhvr>
                                            <p:cTn id="15" dur="500" fill="hold"/>
                                            <p:tgtEl>
                                              <p:spTgt spid="9"/>
                                            </p:tgtEl>
                                            <p:attrNameLst>
                                              <p:attrName>ppt_h</p:attrName>
                                            </p:attrNameLst>
                                          </p:cBhvr>
                                          <p:tavLst>
                                            <p:tav tm="0">
                                              <p:val>
                                                <p:fltVal val="0"/>
                                              </p:val>
                                            </p:tav>
                                            <p:tav tm="100000">
                                              <p:val>
                                                <p:strVal val="#ppt_h"/>
                                              </p:val>
                                            </p:tav>
                                          </p:tavLst>
                                        </p:anim>
                                        <p:animEffect transition="in" filter="fade">
                                          <p:cBhvr>
                                            <p:cTn id="16" dur="500"/>
                                            <p:tgtEl>
                                              <p:spTgt spid="9"/>
                                            </p:tgtEl>
                                          </p:cBhvr>
                                        </p:animEffect>
                                      </p:childTnLst>
                                    </p:cTn>
                                  </p:par>
                                  <p:par>
                                    <p:cTn id="17" presetID="53" presetClass="entr" presetSubtype="16" fill="hold" nodeType="withEffect">
                                      <p:stCondLst>
                                        <p:cond delay="500"/>
                                      </p:stCondLst>
                                      <p:childTnLst>
                                        <p:set>
                                          <p:cBhvr>
                                            <p:cTn id="18" dur="1" fill="hold">
                                              <p:stCondLst>
                                                <p:cond delay="0"/>
                                              </p:stCondLst>
                                            </p:cTn>
                                            <p:tgtEl>
                                              <p:spTgt spid="14"/>
                                            </p:tgtEl>
                                            <p:attrNameLst>
                                              <p:attrName>style.visibility</p:attrName>
                                            </p:attrNameLst>
                                          </p:cBhvr>
                                          <p:to>
                                            <p:strVal val="visible"/>
                                          </p:to>
                                        </p:set>
                                        <p:anim calcmode="lin" valueType="num">
                                          <p:cBhvr>
                                            <p:cTn id="19" dur="500" fill="hold"/>
                                            <p:tgtEl>
                                              <p:spTgt spid="14"/>
                                            </p:tgtEl>
                                            <p:attrNameLst>
                                              <p:attrName>ppt_w</p:attrName>
                                            </p:attrNameLst>
                                          </p:cBhvr>
                                          <p:tavLst>
                                            <p:tav tm="0">
                                              <p:val>
                                                <p:fltVal val="0"/>
                                              </p:val>
                                            </p:tav>
                                            <p:tav tm="100000">
                                              <p:val>
                                                <p:strVal val="#ppt_w"/>
                                              </p:val>
                                            </p:tav>
                                          </p:tavLst>
                                        </p:anim>
                                        <p:anim calcmode="lin" valueType="num">
                                          <p:cBhvr>
                                            <p:cTn id="20" dur="500" fill="hold"/>
                                            <p:tgtEl>
                                              <p:spTgt spid="14"/>
                                            </p:tgtEl>
                                            <p:attrNameLst>
                                              <p:attrName>ppt_h</p:attrName>
                                            </p:attrNameLst>
                                          </p:cBhvr>
                                          <p:tavLst>
                                            <p:tav tm="0">
                                              <p:val>
                                                <p:fltVal val="0"/>
                                              </p:val>
                                            </p:tav>
                                            <p:tav tm="100000">
                                              <p:val>
                                                <p:strVal val="#ppt_h"/>
                                              </p:val>
                                            </p:tav>
                                          </p:tavLst>
                                        </p:anim>
                                        <p:animEffect transition="in" filter="fade">
                                          <p:cBhvr>
                                            <p:cTn id="21" dur="500"/>
                                            <p:tgtEl>
                                              <p:spTgt spid="14"/>
                                            </p:tgtEl>
                                          </p:cBhvr>
                                        </p:animEffect>
                                      </p:childTnLst>
                                    </p:cTn>
                                  </p:par>
                                  <p:par>
                                    <p:cTn id="22" presetID="53" presetClass="entr" presetSubtype="16" fill="hold" nodeType="withEffect">
                                      <p:stCondLst>
                                        <p:cond delay="750"/>
                                      </p:stCondLst>
                                      <p:childTnLst>
                                        <p:set>
                                          <p:cBhvr>
                                            <p:cTn id="23" dur="1" fill="hold">
                                              <p:stCondLst>
                                                <p:cond delay="0"/>
                                              </p:stCondLst>
                                            </p:cTn>
                                            <p:tgtEl>
                                              <p:spTgt spid="19"/>
                                            </p:tgtEl>
                                            <p:attrNameLst>
                                              <p:attrName>style.visibility</p:attrName>
                                            </p:attrNameLst>
                                          </p:cBhvr>
                                          <p:to>
                                            <p:strVal val="visible"/>
                                          </p:to>
                                        </p:set>
                                        <p:anim calcmode="lin" valueType="num">
                                          <p:cBhvr>
                                            <p:cTn id="24" dur="500" fill="hold"/>
                                            <p:tgtEl>
                                              <p:spTgt spid="19"/>
                                            </p:tgtEl>
                                            <p:attrNameLst>
                                              <p:attrName>ppt_w</p:attrName>
                                            </p:attrNameLst>
                                          </p:cBhvr>
                                          <p:tavLst>
                                            <p:tav tm="0">
                                              <p:val>
                                                <p:fltVal val="0"/>
                                              </p:val>
                                            </p:tav>
                                            <p:tav tm="100000">
                                              <p:val>
                                                <p:strVal val="#ppt_w"/>
                                              </p:val>
                                            </p:tav>
                                          </p:tavLst>
                                        </p:anim>
                                        <p:anim calcmode="lin" valueType="num">
                                          <p:cBhvr>
                                            <p:cTn id="25" dur="500" fill="hold"/>
                                            <p:tgtEl>
                                              <p:spTgt spid="19"/>
                                            </p:tgtEl>
                                            <p:attrNameLst>
                                              <p:attrName>ppt_h</p:attrName>
                                            </p:attrNameLst>
                                          </p:cBhvr>
                                          <p:tavLst>
                                            <p:tav tm="0">
                                              <p:val>
                                                <p:fltVal val="0"/>
                                              </p:val>
                                            </p:tav>
                                            <p:tav tm="100000">
                                              <p:val>
                                                <p:strVal val="#ppt_h"/>
                                              </p:val>
                                            </p:tav>
                                          </p:tavLst>
                                        </p:anim>
                                        <p:animEffect transition="in" filter="fade">
                                          <p:cBhvr>
                                            <p:cTn id="26" dur="500"/>
                                            <p:tgtEl>
                                              <p:spTgt spid="19"/>
                                            </p:tgtEl>
                                          </p:cBhvr>
                                        </p:animEffect>
                                      </p:childTnLst>
                                    </p:cTn>
                                  </p:par>
                                  <p:par>
                                    <p:cTn id="27" presetID="53" presetClass="entr" presetSubtype="16" fill="hold" nodeType="withEffect">
                                      <p:stCondLst>
                                        <p:cond delay="1000"/>
                                      </p:stCondLst>
                                      <p:childTnLst>
                                        <p:set>
                                          <p:cBhvr>
                                            <p:cTn id="28" dur="1" fill="hold">
                                              <p:stCondLst>
                                                <p:cond delay="0"/>
                                              </p:stCondLst>
                                            </p:cTn>
                                            <p:tgtEl>
                                              <p:spTgt spid="24"/>
                                            </p:tgtEl>
                                            <p:attrNameLst>
                                              <p:attrName>style.visibility</p:attrName>
                                            </p:attrNameLst>
                                          </p:cBhvr>
                                          <p:to>
                                            <p:strVal val="visible"/>
                                          </p:to>
                                        </p:set>
                                        <p:anim calcmode="lin" valueType="num">
                                          <p:cBhvr>
                                            <p:cTn id="29" dur="500" fill="hold"/>
                                            <p:tgtEl>
                                              <p:spTgt spid="24"/>
                                            </p:tgtEl>
                                            <p:attrNameLst>
                                              <p:attrName>ppt_w</p:attrName>
                                            </p:attrNameLst>
                                          </p:cBhvr>
                                          <p:tavLst>
                                            <p:tav tm="0">
                                              <p:val>
                                                <p:fltVal val="0"/>
                                              </p:val>
                                            </p:tav>
                                            <p:tav tm="100000">
                                              <p:val>
                                                <p:strVal val="#ppt_w"/>
                                              </p:val>
                                            </p:tav>
                                          </p:tavLst>
                                        </p:anim>
                                        <p:anim calcmode="lin" valueType="num">
                                          <p:cBhvr>
                                            <p:cTn id="30" dur="500" fill="hold"/>
                                            <p:tgtEl>
                                              <p:spTgt spid="24"/>
                                            </p:tgtEl>
                                            <p:attrNameLst>
                                              <p:attrName>ppt_h</p:attrName>
                                            </p:attrNameLst>
                                          </p:cBhvr>
                                          <p:tavLst>
                                            <p:tav tm="0">
                                              <p:val>
                                                <p:fltVal val="0"/>
                                              </p:val>
                                            </p:tav>
                                            <p:tav tm="100000">
                                              <p:val>
                                                <p:strVal val="#ppt_h"/>
                                              </p:val>
                                            </p:tav>
                                          </p:tavLst>
                                        </p:anim>
                                        <p:animEffect transition="in" filter="fade">
                                          <p:cBhvr>
                                            <p:cTn id="31" dur="500"/>
                                            <p:tgtEl>
                                              <p:spTgt spid="24"/>
                                            </p:tgtEl>
                                          </p:cBhvr>
                                        </p:animEffect>
                                      </p:childTnLst>
                                    </p:cTn>
                                  </p:par>
                                </p:childTnLst>
                              </p:cTn>
                            </p:par>
                            <p:par>
                              <p:cTn id="32" fill="hold">
                                <p:stCondLst>
                                  <p:cond delay="2000"/>
                                </p:stCondLst>
                                <p:childTnLst>
                                  <p:par>
                                    <p:cTn id="33" presetID="2" presetClass="entr" presetSubtype="2" fill="hold" grpId="0" nodeType="afterEffect" p14:presetBounceEnd="44000">
                                      <p:stCondLst>
                                        <p:cond delay="0"/>
                                      </p:stCondLst>
                                      <p:childTnLst>
                                        <p:set>
                                          <p:cBhvr>
                                            <p:cTn id="34" dur="1" fill="hold">
                                              <p:stCondLst>
                                                <p:cond delay="0"/>
                                              </p:stCondLst>
                                            </p:cTn>
                                            <p:tgtEl>
                                              <p:spTgt spid="29"/>
                                            </p:tgtEl>
                                            <p:attrNameLst>
                                              <p:attrName>style.visibility</p:attrName>
                                            </p:attrNameLst>
                                          </p:cBhvr>
                                          <p:to>
                                            <p:strVal val="visible"/>
                                          </p:to>
                                        </p:set>
                                        <p:anim calcmode="lin" valueType="num" p14:bounceEnd="44000">
                                          <p:cBhvr additive="base">
                                            <p:cTn id="35" dur="500" fill="hold"/>
                                            <p:tgtEl>
                                              <p:spTgt spid="29"/>
                                            </p:tgtEl>
                                            <p:attrNameLst>
                                              <p:attrName>ppt_x</p:attrName>
                                            </p:attrNameLst>
                                          </p:cBhvr>
                                          <p:tavLst>
                                            <p:tav tm="0">
                                              <p:val>
                                                <p:strVal val="1+#ppt_w/2"/>
                                              </p:val>
                                            </p:tav>
                                            <p:tav tm="100000">
                                              <p:val>
                                                <p:strVal val="#ppt_x"/>
                                              </p:val>
                                            </p:tav>
                                          </p:tavLst>
                                        </p:anim>
                                        <p:anim calcmode="lin" valueType="num" p14:bounceEnd="44000">
                                          <p:cBhvr additive="base">
                                            <p:cTn id="36" dur="500" fill="hold"/>
                                            <p:tgtEl>
                                              <p:spTgt spid="29"/>
                                            </p:tgtEl>
                                            <p:attrNameLst>
                                              <p:attrName>ppt_y</p:attrName>
                                            </p:attrNameLst>
                                          </p:cBhvr>
                                          <p:tavLst>
                                            <p:tav tm="0">
                                              <p:val>
                                                <p:strVal val="#ppt_y"/>
                                              </p:val>
                                            </p:tav>
                                            <p:tav tm="100000">
                                              <p:val>
                                                <p:strVal val="#ppt_y"/>
                                              </p:val>
                                            </p:tav>
                                          </p:tavLst>
                                        </p:anim>
                                      </p:childTnLst>
                                    </p:cTn>
                                  </p:par>
                                  <p:par>
                                    <p:cTn id="37" presetID="2" presetClass="entr" presetSubtype="2" fill="hold" grpId="0" nodeType="withEffect" p14:presetBounceEnd="44000">
                                      <p:stCondLst>
                                        <p:cond delay="100"/>
                                      </p:stCondLst>
                                      <p:childTnLst>
                                        <p:set>
                                          <p:cBhvr>
                                            <p:cTn id="38" dur="1" fill="hold">
                                              <p:stCondLst>
                                                <p:cond delay="0"/>
                                              </p:stCondLst>
                                            </p:cTn>
                                            <p:tgtEl>
                                              <p:spTgt spid="30"/>
                                            </p:tgtEl>
                                            <p:attrNameLst>
                                              <p:attrName>style.visibility</p:attrName>
                                            </p:attrNameLst>
                                          </p:cBhvr>
                                          <p:to>
                                            <p:strVal val="visible"/>
                                          </p:to>
                                        </p:set>
                                        <p:anim calcmode="lin" valueType="num" p14:bounceEnd="44000">
                                          <p:cBhvr additive="base">
                                            <p:cTn id="39" dur="500" fill="hold"/>
                                            <p:tgtEl>
                                              <p:spTgt spid="30"/>
                                            </p:tgtEl>
                                            <p:attrNameLst>
                                              <p:attrName>ppt_x</p:attrName>
                                            </p:attrNameLst>
                                          </p:cBhvr>
                                          <p:tavLst>
                                            <p:tav tm="0">
                                              <p:val>
                                                <p:strVal val="1+#ppt_w/2"/>
                                              </p:val>
                                            </p:tav>
                                            <p:tav tm="100000">
                                              <p:val>
                                                <p:strVal val="#ppt_x"/>
                                              </p:val>
                                            </p:tav>
                                          </p:tavLst>
                                        </p:anim>
                                        <p:anim calcmode="lin" valueType="num" p14:bounceEnd="44000">
                                          <p:cBhvr additive="base">
                                            <p:cTn id="40" dur="500" fill="hold"/>
                                            <p:tgtEl>
                                              <p:spTgt spid="30"/>
                                            </p:tgtEl>
                                            <p:attrNameLst>
                                              <p:attrName>ppt_y</p:attrName>
                                            </p:attrNameLst>
                                          </p:cBhvr>
                                          <p:tavLst>
                                            <p:tav tm="0">
                                              <p:val>
                                                <p:strVal val="#ppt_y"/>
                                              </p:val>
                                            </p:tav>
                                            <p:tav tm="100000">
                                              <p:val>
                                                <p:strVal val="#ppt_y"/>
                                              </p:val>
                                            </p:tav>
                                          </p:tavLst>
                                        </p:anim>
                                      </p:childTnLst>
                                    </p:cTn>
                                  </p:par>
                                  <p:par>
                                    <p:cTn id="41" presetID="2" presetClass="entr" presetSubtype="2" fill="hold" grpId="0" nodeType="withEffect" p14:presetBounceEnd="44000">
                                      <p:stCondLst>
                                        <p:cond delay="200"/>
                                      </p:stCondLst>
                                      <p:childTnLst>
                                        <p:set>
                                          <p:cBhvr>
                                            <p:cTn id="42" dur="1" fill="hold">
                                              <p:stCondLst>
                                                <p:cond delay="0"/>
                                              </p:stCondLst>
                                            </p:cTn>
                                            <p:tgtEl>
                                              <p:spTgt spid="31"/>
                                            </p:tgtEl>
                                            <p:attrNameLst>
                                              <p:attrName>style.visibility</p:attrName>
                                            </p:attrNameLst>
                                          </p:cBhvr>
                                          <p:to>
                                            <p:strVal val="visible"/>
                                          </p:to>
                                        </p:set>
                                        <p:anim calcmode="lin" valueType="num" p14:bounceEnd="44000">
                                          <p:cBhvr additive="base">
                                            <p:cTn id="43" dur="500" fill="hold"/>
                                            <p:tgtEl>
                                              <p:spTgt spid="31"/>
                                            </p:tgtEl>
                                            <p:attrNameLst>
                                              <p:attrName>ppt_x</p:attrName>
                                            </p:attrNameLst>
                                          </p:cBhvr>
                                          <p:tavLst>
                                            <p:tav tm="0">
                                              <p:val>
                                                <p:strVal val="1+#ppt_w/2"/>
                                              </p:val>
                                            </p:tav>
                                            <p:tav tm="100000">
                                              <p:val>
                                                <p:strVal val="#ppt_x"/>
                                              </p:val>
                                            </p:tav>
                                          </p:tavLst>
                                        </p:anim>
                                        <p:anim calcmode="lin" valueType="num" p14:bounceEnd="44000">
                                          <p:cBhvr additive="base">
                                            <p:cTn id="44" dur="500" fill="hold"/>
                                            <p:tgtEl>
                                              <p:spTgt spid="31"/>
                                            </p:tgtEl>
                                            <p:attrNameLst>
                                              <p:attrName>ppt_y</p:attrName>
                                            </p:attrNameLst>
                                          </p:cBhvr>
                                          <p:tavLst>
                                            <p:tav tm="0">
                                              <p:val>
                                                <p:strVal val="#ppt_y"/>
                                              </p:val>
                                            </p:tav>
                                            <p:tav tm="100000">
                                              <p:val>
                                                <p:strVal val="#ppt_y"/>
                                              </p:val>
                                            </p:tav>
                                          </p:tavLst>
                                        </p:anim>
                                      </p:childTnLst>
                                    </p:cTn>
                                  </p:par>
                                  <p:par>
                                    <p:cTn id="45" presetID="2" presetClass="entr" presetSubtype="2" fill="hold" grpId="0" nodeType="withEffect" p14:presetBounceEnd="44000">
                                      <p:stCondLst>
                                        <p:cond delay="300"/>
                                      </p:stCondLst>
                                      <p:childTnLst>
                                        <p:set>
                                          <p:cBhvr>
                                            <p:cTn id="46" dur="1" fill="hold">
                                              <p:stCondLst>
                                                <p:cond delay="0"/>
                                              </p:stCondLst>
                                            </p:cTn>
                                            <p:tgtEl>
                                              <p:spTgt spid="32"/>
                                            </p:tgtEl>
                                            <p:attrNameLst>
                                              <p:attrName>style.visibility</p:attrName>
                                            </p:attrNameLst>
                                          </p:cBhvr>
                                          <p:to>
                                            <p:strVal val="visible"/>
                                          </p:to>
                                        </p:set>
                                        <p:anim calcmode="lin" valueType="num" p14:bounceEnd="44000">
                                          <p:cBhvr additive="base">
                                            <p:cTn id="47" dur="500" fill="hold"/>
                                            <p:tgtEl>
                                              <p:spTgt spid="32"/>
                                            </p:tgtEl>
                                            <p:attrNameLst>
                                              <p:attrName>ppt_x</p:attrName>
                                            </p:attrNameLst>
                                          </p:cBhvr>
                                          <p:tavLst>
                                            <p:tav tm="0">
                                              <p:val>
                                                <p:strVal val="1+#ppt_w/2"/>
                                              </p:val>
                                            </p:tav>
                                            <p:tav tm="100000">
                                              <p:val>
                                                <p:strVal val="#ppt_x"/>
                                              </p:val>
                                            </p:tav>
                                          </p:tavLst>
                                        </p:anim>
                                        <p:anim calcmode="lin" valueType="num" p14:bounceEnd="44000">
                                          <p:cBhvr additive="base">
                                            <p:cTn id="48" dur="500" fill="hold"/>
                                            <p:tgtEl>
                                              <p:spTgt spid="32"/>
                                            </p:tgtEl>
                                            <p:attrNameLst>
                                              <p:attrName>ppt_y</p:attrName>
                                            </p:attrNameLst>
                                          </p:cBhvr>
                                          <p:tavLst>
                                            <p:tav tm="0">
                                              <p:val>
                                                <p:strVal val="#ppt_y"/>
                                              </p:val>
                                            </p:tav>
                                            <p:tav tm="100000">
                                              <p:val>
                                                <p:strVal val="#ppt_y"/>
                                              </p:val>
                                            </p:tav>
                                          </p:tavLst>
                                        </p:anim>
                                      </p:childTnLst>
                                    </p:cTn>
                                  </p:par>
                                  <p:par>
                                    <p:cTn id="49" presetID="31" presetClass="entr" presetSubtype="0" fill="hold" grpId="0" nodeType="withEffect">
                                      <p:stCondLst>
                                        <p:cond delay="400"/>
                                      </p:stCondLst>
                                      <p:childTnLst>
                                        <p:set>
                                          <p:cBhvr>
                                            <p:cTn id="50" dur="1" fill="hold">
                                              <p:stCondLst>
                                                <p:cond delay="0"/>
                                              </p:stCondLst>
                                            </p:cTn>
                                            <p:tgtEl>
                                              <p:spTgt spid="33"/>
                                            </p:tgtEl>
                                            <p:attrNameLst>
                                              <p:attrName>style.visibility</p:attrName>
                                            </p:attrNameLst>
                                          </p:cBhvr>
                                          <p:to>
                                            <p:strVal val="visible"/>
                                          </p:to>
                                        </p:set>
                                        <p:anim calcmode="lin" valueType="num">
                                          <p:cBhvr>
                                            <p:cTn id="51" dur="500" fill="hold"/>
                                            <p:tgtEl>
                                              <p:spTgt spid="33"/>
                                            </p:tgtEl>
                                            <p:attrNameLst>
                                              <p:attrName>ppt_w</p:attrName>
                                            </p:attrNameLst>
                                          </p:cBhvr>
                                          <p:tavLst>
                                            <p:tav tm="0">
                                              <p:val>
                                                <p:fltVal val="0"/>
                                              </p:val>
                                            </p:tav>
                                            <p:tav tm="100000">
                                              <p:val>
                                                <p:strVal val="#ppt_w"/>
                                              </p:val>
                                            </p:tav>
                                          </p:tavLst>
                                        </p:anim>
                                        <p:anim calcmode="lin" valueType="num">
                                          <p:cBhvr>
                                            <p:cTn id="52" dur="500" fill="hold"/>
                                            <p:tgtEl>
                                              <p:spTgt spid="33"/>
                                            </p:tgtEl>
                                            <p:attrNameLst>
                                              <p:attrName>ppt_h</p:attrName>
                                            </p:attrNameLst>
                                          </p:cBhvr>
                                          <p:tavLst>
                                            <p:tav tm="0">
                                              <p:val>
                                                <p:fltVal val="0"/>
                                              </p:val>
                                            </p:tav>
                                            <p:tav tm="100000">
                                              <p:val>
                                                <p:strVal val="#ppt_h"/>
                                              </p:val>
                                            </p:tav>
                                          </p:tavLst>
                                        </p:anim>
                                        <p:anim calcmode="lin" valueType="num">
                                          <p:cBhvr>
                                            <p:cTn id="53" dur="500" fill="hold"/>
                                            <p:tgtEl>
                                              <p:spTgt spid="33"/>
                                            </p:tgtEl>
                                            <p:attrNameLst>
                                              <p:attrName>style.rotation</p:attrName>
                                            </p:attrNameLst>
                                          </p:cBhvr>
                                          <p:tavLst>
                                            <p:tav tm="0">
                                              <p:val>
                                                <p:fltVal val="90"/>
                                              </p:val>
                                            </p:tav>
                                            <p:tav tm="100000">
                                              <p:val>
                                                <p:fltVal val="0"/>
                                              </p:val>
                                            </p:tav>
                                          </p:tavLst>
                                        </p:anim>
                                        <p:animEffect transition="in" filter="fade">
                                          <p:cBhvr>
                                            <p:cTn id="54" dur="500"/>
                                            <p:tgtEl>
                                              <p:spTgt spid="33"/>
                                            </p:tgtEl>
                                          </p:cBhvr>
                                        </p:animEffect>
                                      </p:childTnLst>
                                    </p:cTn>
                                  </p:par>
                                  <p:par>
                                    <p:cTn id="55" presetID="31" presetClass="entr" presetSubtype="0" fill="hold" grpId="0" nodeType="withEffect">
                                      <p:stCondLst>
                                        <p:cond delay="500"/>
                                      </p:stCondLst>
                                      <p:childTnLst>
                                        <p:set>
                                          <p:cBhvr>
                                            <p:cTn id="56" dur="1" fill="hold">
                                              <p:stCondLst>
                                                <p:cond delay="0"/>
                                              </p:stCondLst>
                                            </p:cTn>
                                            <p:tgtEl>
                                              <p:spTgt spid="34"/>
                                            </p:tgtEl>
                                            <p:attrNameLst>
                                              <p:attrName>style.visibility</p:attrName>
                                            </p:attrNameLst>
                                          </p:cBhvr>
                                          <p:to>
                                            <p:strVal val="visible"/>
                                          </p:to>
                                        </p:set>
                                        <p:anim calcmode="lin" valueType="num">
                                          <p:cBhvr>
                                            <p:cTn id="57" dur="500" fill="hold"/>
                                            <p:tgtEl>
                                              <p:spTgt spid="34"/>
                                            </p:tgtEl>
                                            <p:attrNameLst>
                                              <p:attrName>ppt_w</p:attrName>
                                            </p:attrNameLst>
                                          </p:cBhvr>
                                          <p:tavLst>
                                            <p:tav tm="0">
                                              <p:val>
                                                <p:fltVal val="0"/>
                                              </p:val>
                                            </p:tav>
                                            <p:tav tm="100000">
                                              <p:val>
                                                <p:strVal val="#ppt_w"/>
                                              </p:val>
                                            </p:tav>
                                          </p:tavLst>
                                        </p:anim>
                                        <p:anim calcmode="lin" valueType="num">
                                          <p:cBhvr>
                                            <p:cTn id="58" dur="500" fill="hold"/>
                                            <p:tgtEl>
                                              <p:spTgt spid="34"/>
                                            </p:tgtEl>
                                            <p:attrNameLst>
                                              <p:attrName>ppt_h</p:attrName>
                                            </p:attrNameLst>
                                          </p:cBhvr>
                                          <p:tavLst>
                                            <p:tav tm="0">
                                              <p:val>
                                                <p:fltVal val="0"/>
                                              </p:val>
                                            </p:tav>
                                            <p:tav tm="100000">
                                              <p:val>
                                                <p:strVal val="#ppt_h"/>
                                              </p:val>
                                            </p:tav>
                                          </p:tavLst>
                                        </p:anim>
                                        <p:anim calcmode="lin" valueType="num">
                                          <p:cBhvr>
                                            <p:cTn id="59" dur="500" fill="hold"/>
                                            <p:tgtEl>
                                              <p:spTgt spid="34"/>
                                            </p:tgtEl>
                                            <p:attrNameLst>
                                              <p:attrName>style.rotation</p:attrName>
                                            </p:attrNameLst>
                                          </p:cBhvr>
                                          <p:tavLst>
                                            <p:tav tm="0">
                                              <p:val>
                                                <p:fltVal val="90"/>
                                              </p:val>
                                            </p:tav>
                                            <p:tav tm="100000">
                                              <p:val>
                                                <p:fltVal val="0"/>
                                              </p:val>
                                            </p:tav>
                                          </p:tavLst>
                                        </p:anim>
                                        <p:animEffect transition="in" filter="fade">
                                          <p:cBhvr>
                                            <p:cTn id="60" dur="500"/>
                                            <p:tgtEl>
                                              <p:spTgt spid="34"/>
                                            </p:tgtEl>
                                          </p:cBhvr>
                                        </p:animEffect>
                                      </p:childTnLst>
                                    </p:cTn>
                                  </p:par>
                                  <p:par>
                                    <p:cTn id="61" presetID="31" presetClass="entr" presetSubtype="0" fill="hold" grpId="0" nodeType="withEffect">
                                      <p:stCondLst>
                                        <p:cond delay="600"/>
                                      </p:stCondLst>
                                      <p:childTnLst>
                                        <p:set>
                                          <p:cBhvr>
                                            <p:cTn id="62" dur="1" fill="hold">
                                              <p:stCondLst>
                                                <p:cond delay="0"/>
                                              </p:stCondLst>
                                            </p:cTn>
                                            <p:tgtEl>
                                              <p:spTgt spid="36"/>
                                            </p:tgtEl>
                                            <p:attrNameLst>
                                              <p:attrName>style.visibility</p:attrName>
                                            </p:attrNameLst>
                                          </p:cBhvr>
                                          <p:to>
                                            <p:strVal val="visible"/>
                                          </p:to>
                                        </p:set>
                                        <p:anim calcmode="lin" valueType="num">
                                          <p:cBhvr>
                                            <p:cTn id="63" dur="500" fill="hold"/>
                                            <p:tgtEl>
                                              <p:spTgt spid="36"/>
                                            </p:tgtEl>
                                            <p:attrNameLst>
                                              <p:attrName>ppt_w</p:attrName>
                                            </p:attrNameLst>
                                          </p:cBhvr>
                                          <p:tavLst>
                                            <p:tav tm="0">
                                              <p:val>
                                                <p:fltVal val="0"/>
                                              </p:val>
                                            </p:tav>
                                            <p:tav tm="100000">
                                              <p:val>
                                                <p:strVal val="#ppt_w"/>
                                              </p:val>
                                            </p:tav>
                                          </p:tavLst>
                                        </p:anim>
                                        <p:anim calcmode="lin" valueType="num">
                                          <p:cBhvr>
                                            <p:cTn id="64" dur="500" fill="hold"/>
                                            <p:tgtEl>
                                              <p:spTgt spid="36"/>
                                            </p:tgtEl>
                                            <p:attrNameLst>
                                              <p:attrName>ppt_h</p:attrName>
                                            </p:attrNameLst>
                                          </p:cBhvr>
                                          <p:tavLst>
                                            <p:tav tm="0">
                                              <p:val>
                                                <p:fltVal val="0"/>
                                              </p:val>
                                            </p:tav>
                                            <p:tav tm="100000">
                                              <p:val>
                                                <p:strVal val="#ppt_h"/>
                                              </p:val>
                                            </p:tav>
                                          </p:tavLst>
                                        </p:anim>
                                        <p:anim calcmode="lin" valueType="num">
                                          <p:cBhvr>
                                            <p:cTn id="65" dur="500" fill="hold"/>
                                            <p:tgtEl>
                                              <p:spTgt spid="36"/>
                                            </p:tgtEl>
                                            <p:attrNameLst>
                                              <p:attrName>style.rotation</p:attrName>
                                            </p:attrNameLst>
                                          </p:cBhvr>
                                          <p:tavLst>
                                            <p:tav tm="0">
                                              <p:val>
                                                <p:fltVal val="90"/>
                                              </p:val>
                                            </p:tav>
                                            <p:tav tm="100000">
                                              <p:val>
                                                <p:fltVal val="0"/>
                                              </p:val>
                                            </p:tav>
                                          </p:tavLst>
                                        </p:anim>
                                        <p:animEffect transition="in" filter="fade">
                                          <p:cBhvr>
                                            <p:cTn id="66" dur="500"/>
                                            <p:tgtEl>
                                              <p:spTgt spid="36"/>
                                            </p:tgtEl>
                                          </p:cBhvr>
                                        </p:animEffect>
                                      </p:childTnLst>
                                    </p:cTn>
                                  </p:par>
                                  <p:par>
                                    <p:cTn id="67" presetID="31" presetClass="entr" presetSubtype="0" fill="hold" grpId="0" nodeType="withEffect">
                                      <p:stCondLst>
                                        <p:cond delay="700"/>
                                      </p:stCondLst>
                                      <p:childTnLst>
                                        <p:set>
                                          <p:cBhvr>
                                            <p:cTn id="68" dur="1" fill="hold">
                                              <p:stCondLst>
                                                <p:cond delay="0"/>
                                              </p:stCondLst>
                                            </p:cTn>
                                            <p:tgtEl>
                                              <p:spTgt spid="35"/>
                                            </p:tgtEl>
                                            <p:attrNameLst>
                                              <p:attrName>style.visibility</p:attrName>
                                            </p:attrNameLst>
                                          </p:cBhvr>
                                          <p:to>
                                            <p:strVal val="visible"/>
                                          </p:to>
                                        </p:set>
                                        <p:anim calcmode="lin" valueType="num">
                                          <p:cBhvr>
                                            <p:cTn id="69" dur="500" fill="hold"/>
                                            <p:tgtEl>
                                              <p:spTgt spid="35"/>
                                            </p:tgtEl>
                                            <p:attrNameLst>
                                              <p:attrName>ppt_w</p:attrName>
                                            </p:attrNameLst>
                                          </p:cBhvr>
                                          <p:tavLst>
                                            <p:tav tm="0">
                                              <p:val>
                                                <p:fltVal val="0"/>
                                              </p:val>
                                            </p:tav>
                                            <p:tav tm="100000">
                                              <p:val>
                                                <p:strVal val="#ppt_w"/>
                                              </p:val>
                                            </p:tav>
                                          </p:tavLst>
                                        </p:anim>
                                        <p:anim calcmode="lin" valueType="num">
                                          <p:cBhvr>
                                            <p:cTn id="70" dur="500" fill="hold"/>
                                            <p:tgtEl>
                                              <p:spTgt spid="35"/>
                                            </p:tgtEl>
                                            <p:attrNameLst>
                                              <p:attrName>ppt_h</p:attrName>
                                            </p:attrNameLst>
                                          </p:cBhvr>
                                          <p:tavLst>
                                            <p:tav tm="0">
                                              <p:val>
                                                <p:fltVal val="0"/>
                                              </p:val>
                                            </p:tav>
                                            <p:tav tm="100000">
                                              <p:val>
                                                <p:strVal val="#ppt_h"/>
                                              </p:val>
                                            </p:tav>
                                          </p:tavLst>
                                        </p:anim>
                                        <p:anim calcmode="lin" valueType="num">
                                          <p:cBhvr>
                                            <p:cTn id="71" dur="500" fill="hold"/>
                                            <p:tgtEl>
                                              <p:spTgt spid="35"/>
                                            </p:tgtEl>
                                            <p:attrNameLst>
                                              <p:attrName>style.rotation</p:attrName>
                                            </p:attrNameLst>
                                          </p:cBhvr>
                                          <p:tavLst>
                                            <p:tav tm="0">
                                              <p:val>
                                                <p:fltVal val="90"/>
                                              </p:val>
                                            </p:tav>
                                            <p:tav tm="100000">
                                              <p:val>
                                                <p:fltVal val="0"/>
                                              </p:val>
                                            </p:tav>
                                          </p:tavLst>
                                        </p:anim>
                                        <p:animEffect transition="in" filter="fade">
                                          <p:cBhvr>
                                            <p:cTn id="72" dur="500"/>
                                            <p:tgtEl>
                                              <p:spTgt spid="35"/>
                                            </p:tgtEl>
                                          </p:cBhvr>
                                        </p:animEffect>
                                      </p:childTnLst>
                                    </p:cTn>
                                  </p:par>
                                </p:childTnLst>
                              </p:cTn>
                            </p:par>
                            <p:par>
                              <p:cTn id="73" fill="hold">
                                <p:stCondLst>
                                  <p:cond delay="3200"/>
                                </p:stCondLst>
                                <p:childTnLst>
                                  <p:par>
                                    <p:cTn id="74" presetID="22" presetClass="entr" presetSubtype="2" fill="hold" grpId="0" nodeType="afterEffect">
                                      <p:stCondLst>
                                        <p:cond delay="0"/>
                                      </p:stCondLst>
                                      <p:childTnLst>
                                        <p:set>
                                          <p:cBhvr>
                                            <p:cTn id="75" dur="1" fill="hold">
                                              <p:stCondLst>
                                                <p:cond delay="0"/>
                                              </p:stCondLst>
                                            </p:cTn>
                                            <p:tgtEl>
                                              <p:spTgt spid="3"/>
                                            </p:tgtEl>
                                            <p:attrNameLst>
                                              <p:attrName>style.visibility</p:attrName>
                                            </p:attrNameLst>
                                          </p:cBhvr>
                                          <p:to>
                                            <p:strVal val="visible"/>
                                          </p:to>
                                        </p:set>
                                        <p:animEffect transition="in" filter="wipe(right)">
                                          <p:cBhvr>
                                            <p:cTn id="76" dur="500"/>
                                            <p:tgtEl>
                                              <p:spTgt spid="3"/>
                                            </p:tgtEl>
                                          </p:cBhvr>
                                        </p:animEffect>
                                      </p:childTnLst>
                                    </p:cTn>
                                  </p:par>
                                  <p:par>
                                    <p:cTn id="77" presetID="22" presetClass="entr" presetSubtype="2" fill="hold" grpId="0" nodeType="withEffect">
                                      <p:stCondLst>
                                        <p:cond delay="200"/>
                                      </p:stCondLst>
                                      <p:childTnLst>
                                        <p:set>
                                          <p:cBhvr>
                                            <p:cTn id="78" dur="1" fill="hold">
                                              <p:stCondLst>
                                                <p:cond delay="0"/>
                                              </p:stCondLst>
                                            </p:cTn>
                                            <p:tgtEl>
                                              <p:spTgt spid="5"/>
                                            </p:tgtEl>
                                            <p:attrNameLst>
                                              <p:attrName>style.visibility</p:attrName>
                                            </p:attrNameLst>
                                          </p:cBhvr>
                                          <p:to>
                                            <p:strVal val="visible"/>
                                          </p:to>
                                        </p:set>
                                        <p:animEffect transition="in" filter="wipe(right)">
                                          <p:cBhvr>
                                            <p:cTn id="79" dur="500"/>
                                            <p:tgtEl>
                                              <p:spTgt spid="5"/>
                                            </p:tgtEl>
                                          </p:cBhvr>
                                        </p:animEffect>
                                      </p:childTnLst>
                                    </p:cTn>
                                  </p:par>
                                  <p:par>
                                    <p:cTn id="80" presetID="22" presetClass="entr" presetSubtype="2" fill="hold" grpId="0" nodeType="withEffect">
                                      <p:stCondLst>
                                        <p:cond delay="400"/>
                                      </p:stCondLst>
                                      <p:childTnLst>
                                        <p:set>
                                          <p:cBhvr>
                                            <p:cTn id="81" dur="1" fill="hold">
                                              <p:stCondLst>
                                                <p:cond delay="0"/>
                                              </p:stCondLst>
                                            </p:cTn>
                                            <p:tgtEl>
                                              <p:spTgt spid="6"/>
                                            </p:tgtEl>
                                            <p:attrNameLst>
                                              <p:attrName>style.visibility</p:attrName>
                                            </p:attrNameLst>
                                          </p:cBhvr>
                                          <p:to>
                                            <p:strVal val="visible"/>
                                          </p:to>
                                        </p:set>
                                        <p:animEffect transition="in" filter="wipe(right)">
                                          <p:cBhvr>
                                            <p:cTn id="82" dur="500"/>
                                            <p:tgtEl>
                                              <p:spTgt spid="6"/>
                                            </p:tgtEl>
                                          </p:cBhvr>
                                        </p:animEffect>
                                      </p:childTnLst>
                                    </p:cTn>
                                  </p:par>
                                  <p:par>
                                    <p:cTn id="83" presetID="22" presetClass="entr" presetSubtype="2" fill="hold" grpId="0" nodeType="withEffect">
                                      <p:stCondLst>
                                        <p:cond delay="600"/>
                                      </p:stCondLst>
                                      <p:childTnLst>
                                        <p:set>
                                          <p:cBhvr>
                                            <p:cTn id="84" dur="1" fill="hold">
                                              <p:stCondLst>
                                                <p:cond delay="0"/>
                                              </p:stCondLst>
                                            </p:cTn>
                                            <p:tgtEl>
                                              <p:spTgt spid="7"/>
                                            </p:tgtEl>
                                            <p:attrNameLst>
                                              <p:attrName>style.visibility</p:attrName>
                                            </p:attrNameLst>
                                          </p:cBhvr>
                                          <p:to>
                                            <p:strVal val="visible"/>
                                          </p:to>
                                        </p:set>
                                        <p:animEffect transition="in" filter="wipe(right)">
                                          <p:cBhvr>
                                            <p:cTn id="85"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3" grpId="0"/>
          <p:bldP spid="5" grpId="0"/>
          <p:bldP spid="6" grpId="0"/>
          <p:bldP spid="7" grpId="0"/>
          <p:bldP spid="8" grpId="0" animBg="1"/>
          <p:bldP spid="29" grpId="0" animBg="1"/>
          <p:bldP spid="30" grpId="0" animBg="1"/>
          <p:bldP spid="31" grpId="0" animBg="1"/>
          <p:bldP spid="32" grpId="0" animBg="1"/>
          <p:bldP spid="33" grpId="0" animBg="1"/>
          <p:bldP spid="34" grpId="0" animBg="1"/>
          <p:bldP spid="35" grpId="0" animBg="1"/>
          <p:bldP spid="36"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wipe(left)">
                                          <p:cBhvr>
                                            <p:cTn id="11" dur="1000"/>
                                            <p:tgtEl>
                                              <p:spTgt spid="8"/>
                                            </p:tgtEl>
                                          </p:cBhvr>
                                        </p:animEffect>
                                      </p:childTnLst>
                                    </p:cTn>
                                  </p:par>
                                  <p:par>
                                    <p:cTn id="12" presetID="53" presetClass="entr" presetSubtype="16" fill="hold" nodeType="withEffect">
                                      <p:stCondLst>
                                        <p:cond delay="250"/>
                                      </p:stCondLst>
                                      <p:childTnLst>
                                        <p:set>
                                          <p:cBhvr>
                                            <p:cTn id="13" dur="1" fill="hold">
                                              <p:stCondLst>
                                                <p:cond delay="0"/>
                                              </p:stCondLst>
                                            </p:cTn>
                                            <p:tgtEl>
                                              <p:spTgt spid="9"/>
                                            </p:tgtEl>
                                            <p:attrNameLst>
                                              <p:attrName>style.visibility</p:attrName>
                                            </p:attrNameLst>
                                          </p:cBhvr>
                                          <p:to>
                                            <p:strVal val="visible"/>
                                          </p:to>
                                        </p:set>
                                        <p:anim calcmode="lin" valueType="num">
                                          <p:cBhvr>
                                            <p:cTn id="14" dur="500" fill="hold"/>
                                            <p:tgtEl>
                                              <p:spTgt spid="9"/>
                                            </p:tgtEl>
                                            <p:attrNameLst>
                                              <p:attrName>ppt_w</p:attrName>
                                            </p:attrNameLst>
                                          </p:cBhvr>
                                          <p:tavLst>
                                            <p:tav tm="0">
                                              <p:val>
                                                <p:fltVal val="0"/>
                                              </p:val>
                                            </p:tav>
                                            <p:tav tm="100000">
                                              <p:val>
                                                <p:strVal val="#ppt_w"/>
                                              </p:val>
                                            </p:tav>
                                          </p:tavLst>
                                        </p:anim>
                                        <p:anim calcmode="lin" valueType="num">
                                          <p:cBhvr>
                                            <p:cTn id="15" dur="500" fill="hold"/>
                                            <p:tgtEl>
                                              <p:spTgt spid="9"/>
                                            </p:tgtEl>
                                            <p:attrNameLst>
                                              <p:attrName>ppt_h</p:attrName>
                                            </p:attrNameLst>
                                          </p:cBhvr>
                                          <p:tavLst>
                                            <p:tav tm="0">
                                              <p:val>
                                                <p:fltVal val="0"/>
                                              </p:val>
                                            </p:tav>
                                            <p:tav tm="100000">
                                              <p:val>
                                                <p:strVal val="#ppt_h"/>
                                              </p:val>
                                            </p:tav>
                                          </p:tavLst>
                                        </p:anim>
                                        <p:animEffect transition="in" filter="fade">
                                          <p:cBhvr>
                                            <p:cTn id="16" dur="500"/>
                                            <p:tgtEl>
                                              <p:spTgt spid="9"/>
                                            </p:tgtEl>
                                          </p:cBhvr>
                                        </p:animEffect>
                                      </p:childTnLst>
                                    </p:cTn>
                                  </p:par>
                                  <p:par>
                                    <p:cTn id="17" presetID="53" presetClass="entr" presetSubtype="16" fill="hold" nodeType="withEffect">
                                      <p:stCondLst>
                                        <p:cond delay="500"/>
                                      </p:stCondLst>
                                      <p:childTnLst>
                                        <p:set>
                                          <p:cBhvr>
                                            <p:cTn id="18" dur="1" fill="hold">
                                              <p:stCondLst>
                                                <p:cond delay="0"/>
                                              </p:stCondLst>
                                            </p:cTn>
                                            <p:tgtEl>
                                              <p:spTgt spid="14"/>
                                            </p:tgtEl>
                                            <p:attrNameLst>
                                              <p:attrName>style.visibility</p:attrName>
                                            </p:attrNameLst>
                                          </p:cBhvr>
                                          <p:to>
                                            <p:strVal val="visible"/>
                                          </p:to>
                                        </p:set>
                                        <p:anim calcmode="lin" valueType="num">
                                          <p:cBhvr>
                                            <p:cTn id="19" dur="500" fill="hold"/>
                                            <p:tgtEl>
                                              <p:spTgt spid="14"/>
                                            </p:tgtEl>
                                            <p:attrNameLst>
                                              <p:attrName>ppt_w</p:attrName>
                                            </p:attrNameLst>
                                          </p:cBhvr>
                                          <p:tavLst>
                                            <p:tav tm="0">
                                              <p:val>
                                                <p:fltVal val="0"/>
                                              </p:val>
                                            </p:tav>
                                            <p:tav tm="100000">
                                              <p:val>
                                                <p:strVal val="#ppt_w"/>
                                              </p:val>
                                            </p:tav>
                                          </p:tavLst>
                                        </p:anim>
                                        <p:anim calcmode="lin" valueType="num">
                                          <p:cBhvr>
                                            <p:cTn id="20" dur="500" fill="hold"/>
                                            <p:tgtEl>
                                              <p:spTgt spid="14"/>
                                            </p:tgtEl>
                                            <p:attrNameLst>
                                              <p:attrName>ppt_h</p:attrName>
                                            </p:attrNameLst>
                                          </p:cBhvr>
                                          <p:tavLst>
                                            <p:tav tm="0">
                                              <p:val>
                                                <p:fltVal val="0"/>
                                              </p:val>
                                            </p:tav>
                                            <p:tav tm="100000">
                                              <p:val>
                                                <p:strVal val="#ppt_h"/>
                                              </p:val>
                                            </p:tav>
                                          </p:tavLst>
                                        </p:anim>
                                        <p:animEffect transition="in" filter="fade">
                                          <p:cBhvr>
                                            <p:cTn id="21" dur="500"/>
                                            <p:tgtEl>
                                              <p:spTgt spid="14"/>
                                            </p:tgtEl>
                                          </p:cBhvr>
                                        </p:animEffect>
                                      </p:childTnLst>
                                    </p:cTn>
                                  </p:par>
                                  <p:par>
                                    <p:cTn id="22" presetID="53" presetClass="entr" presetSubtype="16" fill="hold" nodeType="withEffect">
                                      <p:stCondLst>
                                        <p:cond delay="750"/>
                                      </p:stCondLst>
                                      <p:childTnLst>
                                        <p:set>
                                          <p:cBhvr>
                                            <p:cTn id="23" dur="1" fill="hold">
                                              <p:stCondLst>
                                                <p:cond delay="0"/>
                                              </p:stCondLst>
                                            </p:cTn>
                                            <p:tgtEl>
                                              <p:spTgt spid="19"/>
                                            </p:tgtEl>
                                            <p:attrNameLst>
                                              <p:attrName>style.visibility</p:attrName>
                                            </p:attrNameLst>
                                          </p:cBhvr>
                                          <p:to>
                                            <p:strVal val="visible"/>
                                          </p:to>
                                        </p:set>
                                        <p:anim calcmode="lin" valueType="num">
                                          <p:cBhvr>
                                            <p:cTn id="24" dur="500" fill="hold"/>
                                            <p:tgtEl>
                                              <p:spTgt spid="19"/>
                                            </p:tgtEl>
                                            <p:attrNameLst>
                                              <p:attrName>ppt_w</p:attrName>
                                            </p:attrNameLst>
                                          </p:cBhvr>
                                          <p:tavLst>
                                            <p:tav tm="0">
                                              <p:val>
                                                <p:fltVal val="0"/>
                                              </p:val>
                                            </p:tav>
                                            <p:tav tm="100000">
                                              <p:val>
                                                <p:strVal val="#ppt_w"/>
                                              </p:val>
                                            </p:tav>
                                          </p:tavLst>
                                        </p:anim>
                                        <p:anim calcmode="lin" valueType="num">
                                          <p:cBhvr>
                                            <p:cTn id="25" dur="500" fill="hold"/>
                                            <p:tgtEl>
                                              <p:spTgt spid="19"/>
                                            </p:tgtEl>
                                            <p:attrNameLst>
                                              <p:attrName>ppt_h</p:attrName>
                                            </p:attrNameLst>
                                          </p:cBhvr>
                                          <p:tavLst>
                                            <p:tav tm="0">
                                              <p:val>
                                                <p:fltVal val="0"/>
                                              </p:val>
                                            </p:tav>
                                            <p:tav tm="100000">
                                              <p:val>
                                                <p:strVal val="#ppt_h"/>
                                              </p:val>
                                            </p:tav>
                                          </p:tavLst>
                                        </p:anim>
                                        <p:animEffect transition="in" filter="fade">
                                          <p:cBhvr>
                                            <p:cTn id="26" dur="500"/>
                                            <p:tgtEl>
                                              <p:spTgt spid="19"/>
                                            </p:tgtEl>
                                          </p:cBhvr>
                                        </p:animEffect>
                                      </p:childTnLst>
                                    </p:cTn>
                                  </p:par>
                                  <p:par>
                                    <p:cTn id="27" presetID="53" presetClass="entr" presetSubtype="16" fill="hold" nodeType="withEffect">
                                      <p:stCondLst>
                                        <p:cond delay="1000"/>
                                      </p:stCondLst>
                                      <p:childTnLst>
                                        <p:set>
                                          <p:cBhvr>
                                            <p:cTn id="28" dur="1" fill="hold">
                                              <p:stCondLst>
                                                <p:cond delay="0"/>
                                              </p:stCondLst>
                                            </p:cTn>
                                            <p:tgtEl>
                                              <p:spTgt spid="24"/>
                                            </p:tgtEl>
                                            <p:attrNameLst>
                                              <p:attrName>style.visibility</p:attrName>
                                            </p:attrNameLst>
                                          </p:cBhvr>
                                          <p:to>
                                            <p:strVal val="visible"/>
                                          </p:to>
                                        </p:set>
                                        <p:anim calcmode="lin" valueType="num">
                                          <p:cBhvr>
                                            <p:cTn id="29" dur="500" fill="hold"/>
                                            <p:tgtEl>
                                              <p:spTgt spid="24"/>
                                            </p:tgtEl>
                                            <p:attrNameLst>
                                              <p:attrName>ppt_w</p:attrName>
                                            </p:attrNameLst>
                                          </p:cBhvr>
                                          <p:tavLst>
                                            <p:tav tm="0">
                                              <p:val>
                                                <p:fltVal val="0"/>
                                              </p:val>
                                            </p:tav>
                                            <p:tav tm="100000">
                                              <p:val>
                                                <p:strVal val="#ppt_w"/>
                                              </p:val>
                                            </p:tav>
                                          </p:tavLst>
                                        </p:anim>
                                        <p:anim calcmode="lin" valueType="num">
                                          <p:cBhvr>
                                            <p:cTn id="30" dur="500" fill="hold"/>
                                            <p:tgtEl>
                                              <p:spTgt spid="24"/>
                                            </p:tgtEl>
                                            <p:attrNameLst>
                                              <p:attrName>ppt_h</p:attrName>
                                            </p:attrNameLst>
                                          </p:cBhvr>
                                          <p:tavLst>
                                            <p:tav tm="0">
                                              <p:val>
                                                <p:fltVal val="0"/>
                                              </p:val>
                                            </p:tav>
                                            <p:tav tm="100000">
                                              <p:val>
                                                <p:strVal val="#ppt_h"/>
                                              </p:val>
                                            </p:tav>
                                          </p:tavLst>
                                        </p:anim>
                                        <p:animEffect transition="in" filter="fade">
                                          <p:cBhvr>
                                            <p:cTn id="31" dur="500"/>
                                            <p:tgtEl>
                                              <p:spTgt spid="24"/>
                                            </p:tgtEl>
                                          </p:cBhvr>
                                        </p:animEffect>
                                      </p:childTnLst>
                                    </p:cTn>
                                  </p:par>
                                </p:childTnLst>
                              </p:cTn>
                            </p:par>
                            <p:par>
                              <p:cTn id="32" fill="hold">
                                <p:stCondLst>
                                  <p:cond delay="2000"/>
                                </p:stCondLst>
                                <p:childTnLst>
                                  <p:par>
                                    <p:cTn id="33" presetID="2" presetClass="entr" presetSubtype="2" fill="hold" grpId="0" nodeType="afterEffect">
                                      <p:stCondLst>
                                        <p:cond delay="0"/>
                                      </p:stCondLst>
                                      <p:childTnLst>
                                        <p:set>
                                          <p:cBhvr>
                                            <p:cTn id="34" dur="1" fill="hold">
                                              <p:stCondLst>
                                                <p:cond delay="0"/>
                                              </p:stCondLst>
                                            </p:cTn>
                                            <p:tgtEl>
                                              <p:spTgt spid="29"/>
                                            </p:tgtEl>
                                            <p:attrNameLst>
                                              <p:attrName>style.visibility</p:attrName>
                                            </p:attrNameLst>
                                          </p:cBhvr>
                                          <p:to>
                                            <p:strVal val="visible"/>
                                          </p:to>
                                        </p:set>
                                        <p:anim calcmode="lin" valueType="num">
                                          <p:cBhvr additive="base">
                                            <p:cTn id="35" dur="500" fill="hold"/>
                                            <p:tgtEl>
                                              <p:spTgt spid="29"/>
                                            </p:tgtEl>
                                            <p:attrNameLst>
                                              <p:attrName>ppt_x</p:attrName>
                                            </p:attrNameLst>
                                          </p:cBhvr>
                                          <p:tavLst>
                                            <p:tav tm="0">
                                              <p:val>
                                                <p:strVal val="1+#ppt_w/2"/>
                                              </p:val>
                                            </p:tav>
                                            <p:tav tm="100000">
                                              <p:val>
                                                <p:strVal val="#ppt_x"/>
                                              </p:val>
                                            </p:tav>
                                          </p:tavLst>
                                        </p:anim>
                                        <p:anim calcmode="lin" valueType="num">
                                          <p:cBhvr additive="base">
                                            <p:cTn id="36" dur="500" fill="hold"/>
                                            <p:tgtEl>
                                              <p:spTgt spid="29"/>
                                            </p:tgtEl>
                                            <p:attrNameLst>
                                              <p:attrName>ppt_y</p:attrName>
                                            </p:attrNameLst>
                                          </p:cBhvr>
                                          <p:tavLst>
                                            <p:tav tm="0">
                                              <p:val>
                                                <p:strVal val="#ppt_y"/>
                                              </p:val>
                                            </p:tav>
                                            <p:tav tm="100000">
                                              <p:val>
                                                <p:strVal val="#ppt_y"/>
                                              </p:val>
                                            </p:tav>
                                          </p:tavLst>
                                        </p:anim>
                                      </p:childTnLst>
                                    </p:cTn>
                                  </p:par>
                                  <p:par>
                                    <p:cTn id="37" presetID="2" presetClass="entr" presetSubtype="2" fill="hold" grpId="0" nodeType="withEffect">
                                      <p:stCondLst>
                                        <p:cond delay="100"/>
                                      </p:stCondLst>
                                      <p:childTnLst>
                                        <p:set>
                                          <p:cBhvr>
                                            <p:cTn id="38" dur="1" fill="hold">
                                              <p:stCondLst>
                                                <p:cond delay="0"/>
                                              </p:stCondLst>
                                            </p:cTn>
                                            <p:tgtEl>
                                              <p:spTgt spid="30"/>
                                            </p:tgtEl>
                                            <p:attrNameLst>
                                              <p:attrName>style.visibility</p:attrName>
                                            </p:attrNameLst>
                                          </p:cBhvr>
                                          <p:to>
                                            <p:strVal val="visible"/>
                                          </p:to>
                                        </p:set>
                                        <p:anim calcmode="lin" valueType="num">
                                          <p:cBhvr additive="base">
                                            <p:cTn id="39" dur="500" fill="hold"/>
                                            <p:tgtEl>
                                              <p:spTgt spid="30"/>
                                            </p:tgtEl>
                                            <p:attrNameLst>
                                              <p:attrName>ppt_x</p:attrName>
                                            </p:attrNameLst>
                                          </p:cBhvr>
                                          <p:tavLst>
                                            <p:tav tm="0">
                                              <p:val>
                                                <p:strVal val="1+#ppt_w/2"/>
                                              </p:val>
                                            </p:tav>
                                            <p:tav tm="100000">
                                              <p:val>
                                                <p:strVal val="#ppt_x"/>
                                              </p:val>
                                            </p:tav>
                                          </p:tavLst>
                                        </p:anim>
                                        <p:anim calcmode="lin" valueType="num">
                                          <p:cBhvr additive="base">
                                            <p:cTn id="40" dur="500" fill="hold"/>
                                            <p:tgtEl>
                                              <p:spTgt spid="30"/>
                                            </p:tgtEl>
                                            <p:attrNameLst>
                                              <p:attrName>ppt_y</p:attrName>
                                            </p:attrNameLst>
                                          </p:cBhvr>
                                          <p:tavLst>
                                            <p:tav tm="0">
                                              <p:val>
                                                <p:strVal val="#ppt_y"/>
                                              </p:val>
                                            </p:tav>
                                            <p:tav tm="100000">
                                              <p:val>
                                                <p:strVal val="#ppt_y"/>
                                              </p:val>
                                            </p:tav>
                                          </p:tavLst>
                                        </p:anim>
                                      </p:childTnLst>
                                    </p:cTn>
                                  </p:par>
                                  <p:par>
                                    <p:cTn id="41" presetID="2" presetClass="entr" presetSubtype="2" fill="hold" grpId="0" nodeType="withEffect">
                                      <p:stCondLst>
                                        <p:cond delay="200"/>
                                      </p:stCondLst>
                                      <p:childTnLst>
                                        <p:set>
                                          <p:cBhvr>
                                            <p:cTn id="42" dur="1" fill="hold">
                                              <p:stCondLst>
                                                <p:cond delay="0"/>
                                              </p:stCondLst>
                                            </p:cTn>
                                            <p:tgtEl>
                                              <p:spTgt spid="31"/>
                                            </p:tgtEl>
                                            <p:attrNameLst>
                                              <p:attrName>style.visibility</p:attrName>
                                            </p:attrNameLst>
                                          </p:cBhvr>
                                          <p:to>
                                            <p:strVal val="visible"/>
                                          </p:to>
                                        </p:set>
                                        <p:anim calcmode="lin" valueType="num">
                                          <p:cBhvr additive="base">
                                            <p:cTn id="43" dur="500" fill="hold"/>
                                            <p:tgtEl>
                                              <p:spTgt spid="31"/>
                                            </p:tgtEl>
                                            <p:attrNameLst>
                                              <p:attrName>ppt_x</p:attrName>
                                            </p:attrNameLst>
                                          </p:cBhvr>
                                          <p:tavLst>
                                            <p:tav tm="0">
                                              <p:val>
                                                <p:strVal val="1+#ppt_w/2"/>
                                              </p:val>
                                            </p:tav>
                                            <p:tav tm="100000">
                                              <p:val>
                                                <p:strVal val="#ppt_x"/>
                                              </p:val>
                                            </p:tav>
                                          </p:tavLst>
                                        </p:anim>
                                        <p:anim calcmode="lin" valueType="num">
                                          <p:cBhvr additive="base">
                                            <p:cTn id="44" dur="500" fill="hold"/>
                                            <p:tgtEl>
                                              <p:spTgt spid="31"/>
                                            </p:tgtEl>
                                            <p:attrNameLst>
                                              <p:attrName>ppt_y</p:attrName>
                                            </p:attrNameLst>
                                          </p:cBhvr>
                                          <p:tavLst>
                                            <p:tav tm="0">
                                              <p:val>
                                                <p:strVal val="#ppt_y"/>
                                              </p:val>
                                            </p:tav>
                                            <p:tav tm="100000">
                                              <p:val>
                                                <p:strVal val="#ppt_y"/>
                                              </p:val>
                                            </p:tav>
                                          </p:tavLst>
                                        </p:anim>
                                      </p:childTnLst>
                                    </p:cTn>
                                  </p:par>
                                  <p:par>
                                    <p:cTn id="45" presetID="2" presetClass="entr" presetSubtype="2" fill="hold" grpId="0" nodeType="withEffect">
                                      <p:stCondLst>
                                        <p:cond delay="300"/>
                                      </p:stCondLst>
                                      <p:childTnLst>
                                        <p:set>
                                          <p:cBhvr>
                                            <p:cTn id="46" dur="1" fill="hold">
                                              <p:stCondLst>
                                                <p:cond delay="0"/>
                                              </p:stCondLst>
                                            </p:cTn>
                                            <p:tgtEl>
                                              <p:spTgt spid="32"/>
                                            </p:tgtEl>
                                            <p:attrNameLst>
                                              <p:attrName>style.visibility</p:attrName>
                                            </p:attrNameLst>
                                          </p:cBhvr>
                                          <p:to>
                                            <p:strVal val="visible"/>
                                          </p:to>
                                        </p:set>
                                        <p:anim calcmode="lin" valueType="num">
                                          <p:cBhvr additive="base">
                                            <p:cTn id="47" dur="500" fill="hold"/>
                                            <p:tgtEl>
                                              <p:spTgt spid="32"/>
                                            </p:tgtEl>
                                            <p:attrNameLst>
                                              <p:attrName>ppt_x</p:attrName>
                                            </p:attrNameLst>
                                          </p:cBhvr>
                                          <p:tavLst>
                                            <p:tav tm="0">
                                              <p:val>
                                                <p:strVal val="1+#ppt_w/2"/>
                                              </p:val>
                                            </p:tav>
                                            <p:tav tm="100000">
                                              <p:val>
                                                <p:strVal val="#ppt_x"/>
                                              </p:val>
                                            </p:tav>
                                          </p:tavLst>
                                        </p:anim>
                                        <p:anim calcmode="lin" valueType="num">
                                          <p:cBhvr additive="base">
                                            <p:cTn id="48" dur="500" fill="hold"/>
                                            <p:tgtEl>
                                              <p:spTgt spid="32"/>
                                            </p:tgtEl>
                                            <p:attrNameLst>
                                              <p:attrName>ppt_y</p:attrName>
                                            </p:attrNameLst>
                                          </p:cBhvr>
                                          <p:tavLst>
                                            <p:tav tm="0">
                                              <p:val>
                                                <p:strVal val="#ppt_y"/>
                                              </p:val>
                                            </p:tav>
                                            <p:tav tm="100000">
                                              <p:val>
                                                <p:strVal val="#ppt_y"/>
                                              </p:val>
                                            </p:tav>
                                          </p:tavLst>
                                        </p:anim>
                                      </p:childTnLst>
                                    </p:cTn>
                                  </p:par>
                                  <p:par>
                                    <p:cTn id="49" presetID="31" presetClass="entr" presetSubtype="0" fill="hold" grpId="0" nodeType="withEffect">
                                      <p:stCondLst>
                                        <p:cond delay="400"/>
                                      </p:stCondLst>
                                      <p:childTnLst>
                                        <p:set>
                                          <p:cBhvr>
                                            <p:cTn id="50" dur="1" fill="hold">
                                              <p:stCondLst>
                                                <p:cond delay="0"/>
                                              </p:stCondLst>
                                            </p:cTn>
                                            <p:tgtEl>
                                              <p:spTgt spid="33"/>
                                            </p:tgtEl>
                                            <p:attrNameLst>
                                              <p:attrName>style.visibility</p:attrName>
                                            </p:attrNameLst>
                                          </p:cBhvr>
                                          <p:to>
                                            <p:strVal val="visible"/>
                                          </p:to>
                                        </p:set>
                                        <p:anim calcmode="lin" valueType="num">
                                          <p:cBhvr>
                                            <p:cTn id="51" dur="500" fill="hold"/>
                                            <p:tgtEl>
                                              <p:spTgt spid="33"/>
                                            </p:tgtEl>
                                            <p:attrNameLst>
                                              <p:attrName>ppt_w</p:attrName>
                                            </p:attrNameLst>
                                          </p:cBhvr>
                                          <p:tavLst>
                                            <p:tav tm="0">
                                              <p:val>
                                                <p:fltVal val="0"/>
                                              </p:val>
                                            </p:tav>
                                            <p:tav tm="100000">
                                              <p:val>
                                                <p:strVal val="#ppt_w"/>
                                              </p:val>
                                            </p:tav>
                                          </p:tavLst>
                                        </p:anim>
                                        <p:anim calcmode="lin" valueType="num">
                                          <p:cBhvr>
                                            <p:cTn id="52" dur="500" fill="hold"/>
                                            <p:tgtEl>
                                              <p:spTgt spid="33"/>
                                            </p:tgtEl>
                                            <p:attrNameLst>
                                              <p:attrName>ppt_h</p:attrName>
                                            </p:attrNameLst>
                                          </p:cBhvr>
                                          <p:tavLst>
                                            <p:tav tm="0">
                                              <p:val>
                                                <p:fltVal val="0"/>
                                              </p:val>
                                            </p:tav>
                                            <p:tav tm="100000">
                                              <p:val>
                                                <p:strVal val="#ppt_h"/>
                                              </p:val>
                                            </p:tav>
                                          </p:tavLst>
                                        </p:anim>
                                        <p:anim calcmode="lin" valueType="num">
                                          <p:cBhvr>
                                            <p:cTn id="53" dur="500" fill="hold"/>
                                            <p:tgtEl>
                                              <p:spTgt spid="33"/>
                                            </p:tgtEl>
                                            <p:attrNameLst>
                                              <p:attrName>style.rotation</p:attrName>
                                            </p:attrNameLst>
                                          </p:cBhvr>
                                          <p:tavLst>
                                            <p:tav tm="0">
                                              <p:val>
                                                <p:fltVal val="90"/>
                                              </p:val>
                                            </p:tav>
                                            <p:tav tm="100000">
                                              <p:val>
                                                <p:fltVal val="0"/>
                                              </p:val>
                                            </p:tav>
                                          </p:tavLst>
                                        </p:anim>
                                        <p:animEffect transition="in" filter="fade">
                                          <p:cBhvr>
                                            <p:cTn id="54" dur="500"/>
                                            <p:tgtEl>
                                              <p:spTgt spid="33"/>
                                            </p:tgtEl>
                                          </p:cBhvr>
                                        </p:animEffect>
                                      </p:childTnLst>
                                    </p:cTn>
                                  </p:par>
                                  <p:par>
                                    <p:cTn id="55" presetID="31" presetClass="entr" presetSubtype="0" fill="hold" grpId="0" nodeType="withEffect">
                                      <p:stCondLst>
                                        <p:cond delay="500"/>
                                      </p:stCondLst>
                                      <p:childTnLst>
                                        <p:set>
                                          <p:cBhvr>
                                            <p:cTn id="56" dur="1" fill="hold">
                                              <p:stCondLst>
                                                <p:cond delay="0"/>
                                              </p:stCondLst>
                                            </p:cTn>
                                            <p:tgtEl>
                                              <p:spTgt spid="34"/>
                                            </p:tgtEl>
                                            <p:attrNameLst>
                                              <p:attrName>style.visibility</p:attrName>
                                            </p:attrNameLst>
                                          </p:cBhvr>
                                          <p:to>
                                            <p:strVal val="visible"/>
                                          </p:to>
                                        </p:set>
                                        <p:anim calcmode="lin" valueType="num">
                                          <p:cBhvr>
                                            <p:cTn id="57" dur="500" fill="hold"/>
                                            <p:tgtEl>
                                              <p:spTgt spid="34"/>
                                            </p:tgtEl>
                                            <p:attrNameLst>
                                              <p:attrName>ppt_w</p:attrName>
                                            </p:attrNameLst>
                                          </p:cBhvr>
                                          <p:tavLst>
                                            <p:tav tm="0">
                                              <p:val>
                                                <p:fltVal val="0"/>
                                              </p:val>
                                            </p:tav>
                                            <p:tav tm="100000">
                                              <p:val>
                                                <p:strVal val="#ppt_w"/>
                                              </p:val>
                                            </p:tav>
                                          </p:tavLst>
                                        </p:anim>
                                        <p:anim calcmode="lin" valueType="num">
                                          <p:cBhvr>
                                            <p:cTn id="58" dur="500" fill="hold"/>
                                            <p:tgtEl>
                                              <p:spTgt spid="34"/>
                                            </p:tgtEl>
                                            <p:attrNameLst>
                                              <p:attrName>ppt_h</p:attrName>
                                            </p:attrNameLst>
                                          </p:cBhvr>
                                          <p:tavLst>
                                            <p:tav tm="0">
                                              <p:val>
                                                <p:fltVal val="0"/>
                                              </p:val>
                                            </p:tav>
                                            <p:tav tm="100000">
                                              <p:val>
                                                <p:strVal val="#ppt_h"/>
                                              </p:val>
                                            </p:tav>
                                          </p:tavLst>
                                        </p:anim>
                                        <p:anim calcmode="lin" valueType="num">
                                          <p:cBhvr>
                                            <p:cTn id="59" dur="500" fill="hold"/>
                                            <p:tgtEl>
                                              <p:spTgt spid="34"/>
                                            </p:tgtEl>
                                            <p:attrNameLst>
                                              <p:attrName>style.rotation</p:attrName>
                                            </p:attrNameLst>
                                          </p:cBhvr>
                                          <p:tavLst>
                                            <p:tav tm="0">
                                              <p:val>
                                                <p:fltVal val="90"/>
                                              </p:val>
                                            </p:tav>
                                            <p:tav tm="100000">
                                              <p:val>
                                                <p:fltVal val="0"/>
                                              </p:val>
                                            </p:tav>
                                          </p:tavLst>
                                        </p:anim>
                                        <p:animEffect transition="in" filter="fade">
                                          <p:cBhvr>
                                            <p:cTn id="60" dur="500"/>
                                            <p:tgtEl>
                                              <p:spTgt spid="34"/>
                                            </p:tgtEl>
                                          </p:cBhvr>
                                        </p:animEffect>
                                      </p:childTnLst>
                                    </p:cTn>
                                  </p:par>
                                  <p:par>
                                    <p:cTn id="61" presetID="31" presetClass="entr" presetSubtype="0" fill="hold" grpId="0" nodeType="withEffect">
                                      <p:stCondLst>
                                        <p:cond delay="600"/>
                                      </p:stCondLst>
                                      <p:childTnLst>
                                        <p:set>
                                          <p:cBhvr>
                                            <p:cTn id="62" dur="1" fill="hold">
                                              <p:stCondLst>
                                                <p:cond delay="0"/>
                                              </p:stCondLst>
                                            </p:cTn>
                                            <p:tgtEl>
                                              <p:spTgt spid="36"/>
                                            </p:tgtEl>
                                            <p:attrNameLst>
                                              <p:attrName>style.visibility</p:attrName>
                                            </p:attrNameLst>
                                          </p:cBhvr>
                                          <p:to>
                                            <p:strVal val="visible"/>
                                          </p:to>
                                        </p:set>
                                        <p:anim calcmode="lin" valueType="num">
                                          <p:cBhvr>
                                            <p:cTn id="63" dur="500" fill="hold"/>
                                            <p:tgtEl>
                                              <p:spTgt spid="36"/>
                                            </p:tgtEl>
                                            <p:attrNameLst>
                                              <p:attrName>ppt_w</p:attrName>
                                            </p:attrNameLst>
                                          </p:cBhvr>
                                          <p:tavLst>
                                            <p:tav tm="0">
                                              <p:val>
                                                <p:fltVal val="0"/>
                                              </p:val>
                                            </p:tav>
                                            <p:tav tm="100000">
                                              <p:val>
                                                <p:strVal val="#ppt_w"/>
                                              </p:val>
                                            </p:tav>
                                          </p:tavLst>
                                        </p:anim>
                                        <p:anim calcmode="lin" valueType="num">
                                          <p:cBhvr>
                                            <p:cTn id="64" dur="500" fill="hold"/>
                                            <p:tgtEl>
                                              <p:spTgt spid="36"/>
                                            </p:tgtEl>
                                            <p:attrNameLst>
                                              <p:attrName>ppt_h</p:attrName>
                                            </p:attrNameLst>
                                          </p:cBhvr>
                                          <p:tavLst>
                                            <p:tav tm="0">
                                              <p:val>
                                                <p:fltVal val="0"/>
                                              </p:val>
                                            </p:tav>
                                            <p:tav tm="100000">
                                              <p:val>
                                                <p:strVal val="#ppt_h"/>
                                              </p:val>
                                            </p:tav>
                                          </p:tavLst>
                                        </p:anim>
                                        <p:anim calcmode="lin" valueType="num">
                                          <p:cBhvr>
                                            <p:cTn id="65" dur="500" fill="hold"/>
                                            <p:tgtEl>
                                              <p:spTgt spid="36"/>
                                            </p:tgtEl>
                                            <p:attrNameLst>
                                              <p:attrName>style.rotation</p:attrName>
                                            </p:attrNameLst>
                                          </p:cBhvr>
                                          <p:tavLst>
                                            <p:tav tm="0">
                                              <p:val>
                                                <p:fltVal val="90"/>
                                              </p:val>
                                            </p:tav>
                                            <p:tav tm="100000">
                                              <p:val>
                                                <p:fltVal val="0"/>
                                              </p:val>
                                            </p:tav>
                                          </p:tavLst>
                                        </p:anim>
                                        <p:animEffect transition="in" filter="fade">
                                          <p:cBhvr>
                                            <p:cTn id="66" dur="500"/>
                                            <p:tgtEl>
                                              <p:spTgt spid="36"/>
                                            </p:tgtEl>
                                          </p:cBhvr>
                                        </p:animEffect>
                                      </p:childTnLst>
                                    </p:cTn>
                                  </p:par>
                                  <p:par>
                                    <p:cTn id="67" presetID="31" presetClass="entr" presetSubtype="0" fill="hold" grpId="0" nodeType="withEffect">
                                      <p:stCondLst>
                                        <p:cond delay="700"/>
                                      </p:stCondLst>
                                      <p:childTnLst>
                                        <p:set>
                                          <p:cBhvr>
                                            <p:cTn id="68" dur="1" fill="hold">
                                              <p:stCondLst>
                                                <p:cond delay="0"/>
                                              </p:stCondLst>
                                            </p:cTn>
                                            <p:tgtEl>
                                              <p:spTgt spid="35"/>
                                            </p:tgtEl>
                                            <p:attrNameLst>
                                              <p:attrName>style.visibility</p:attrName>
                                            </p:attrNameLst>
                                          </p:cBhvr>
                                          <p:to>
                                            <p:strVal val="visible"/>
                                          </p:to>
                                        </p:set>
                                        <p:anim calcmode="lin" valueType="num">
                                          <p:cBhvr>
                                            <p:cTn id="69" dur="500" fill="hold"/>
                                            <p:tgtEl>
                                              <p:spTgt spid="35"/>
                                            </p:tgtEl>
                                            <p:attrNameLst>
                                              <p:attrName>ppt_w</p:attrName>
                                            </p:attrNameLst>
                                          </p:cBhvr>
                                          <p:tavLst>
                                            <p:tav tm="0">
                                              <p:val>
                                                <p:fltVal val="0"/>
                                              </p:val>
                                            </p:tav>
                                            <p:tav tm="100000">
                                              <p:val>
                                                <p:strVal val="#ppt_w"/>
                                              </p:val>
                                            </p:tav>
                                          </p:tavLst>
                                        </p:anim>
                                        <p:anim calcmode="lin" valueType="num">
                                          <p:cBhvr>
                                            <p:cTn id="70" dur="500" fill="hold"/>
                                            <p:tgtEl>
                                              <p:spTgt spid="35"/>
                                            </p:tgtEl>
                                            <p:attrNameLst>
                                              <p:attrName>ppt_h</p:attrName>
                                            </p:attrNameLst>
                                          </p:cBhvr>
                                          <p:tavLst>
                                            <p:tav tm="0">
                                              <p:val>
                                                <p:fltVal val="0"/>
                                              </p:val>
                                            </p:tav>
                                            <p:tav tm="100000">
                                              <p:val>
                                                <p:strVal val="#ppt_h"/>
                                              </p:val>
                                            </p:tav>
                                          </p:tavLst>
                                        </p:anim>
                                        <p:anim calcmode="lin" valueType="num">
                                          <p:cBhvr>
                                            <p:cTn id="71" dur="500" fill="hold"/>
                                            <p:tgtEl>
                                              <p:spTgt spid="35"/>
                                            </p:tgtEl>
                                            <p:attrNameLst>
                                              <p:attrName>style.rotation</p:attrName>
                                            </p:attrNameLst>
                                          </p:cBhvr>
                                          <p:tavLst>
                                            <p:tav tm="0">
                                              <p:val>
                                                <p:fltVal val="90"/>
                                              </p:val>
                                            </p:tav>
                                            <p:tav tm="100000">
                                              <p:val>
                                                <p:fltVal val="0"/>
                                              </p:val>
                                            </p:tav>
                                          </p:tavLst>
                                        </p:anim>
                                        <p:animEffect transition="in" filter="fade">
                                          <p:cBhvr>
                                            <p:cTn id="72" dur="500"/>
                                            <p:tgtEl>
                                              <p:spTgt spid="35"/>
                                            </p:tgtEl>
                                          </p:cBhvr>
                                        </p:animEffect>
                                      </p:childTnLst>
                                    </p:cTn>
                                  </p:par>
                                </p:childTnLst>
                              </p:cTn>
                            </p:par>
                            <p:par>
                              <p:cTn id="73" fill="hold">
                                <p:stCondLst>
                                  <p:cond delay="3200"/>
                                </p:stCondLst>
                                <p:childTnLst>
                                  <p:par>
                                    <p:cTn id="74" presetID="22" presetClass="entr" presetSubtype="2" fill="hold" grpId="0" nodeType="afterEffect">
                                      <p:stCondLst>
                                        <p:cond delay="0"/>
                                      </p:stCondLst>
                                      <p:childTnLst>
                                        <p:set>
                                          <p:cBhvr>
                                            <p:cTn id="75" dur="1" fill="hold">
                                              <p:stCondLst>
                                                <p:cond delay="0"/>
                                              </p:stCondLst>
                                            </p:cTn>
                                            <p:tgtEl>
                                              <p:spTgt spid="3"/>
                                            </p:tgtEl>
                                            <p:attrNameLst>
                                              <p:attrName>style.visibility</p:attrName>
                                            </p:attrNameLst>
                                          </p:cBhvr>
                                          <p:to>
                                            <p:strVal val="visible"/>
                                          </p:to>
                                        </p:set>
                                        <p:animEffect transition="in" filter="wipe(right)">
                                          <p:cBhvr>
                                            <p:cTn id="76" dur="500"/>
                                            <p:tgtEl>
                                              <p:spTgt spid="3"/>
                                            </p:tgtEl>
                                          </p:cBhvr>
                                        </p:animEffect>
                                      </p:childTnLst>
                                    </p:cTn>
                                  </p:par>
                                  <p:par>
                                    <p:cTn id="77" presetID="22" presetClass="entr" presetSubtype="2" fill="hold" grpId="0" nodeType="withEffect">
                                      <p:stCondLst>
                                        <p:cond delay="200"/>
                                      </p:stCondLst>
                                      <p:childTnLst>
                                        <p:set>
                                          <p:cBhvr>
                                            <p:cTn id="78" dur="1" fill="hold">
                                              <p:stCondLst>
                                                <p:cond delay="0"/>
                                              </p:stCondLst>
                                            </p:cTn>
                                            <p:tgtEl>
                                              <p:spTgt spid="5"/>
                                            </p:tgtEl>
                                            <p:attrNameLst>
                                              <p:attrName>style.visibility</p:attrName>
                                            </p:attrNameLst>
                                          </p:cBhvr>
                                          <p:to>
                                            <p:strVal val="visible"/>
                                          </p:to>
                                        </p:set>
                                        <p:animEffect transition="in" filter="wipe(right)">
                                          <p:cBhvr>
                                            <p:cTn id="79" dur="500"/>
                                            <p:tgtEl>
                                              <p:spTgt spid="5"/>
                                            </p:tgtEl>
                                          </p:cBhvr>
                                        </p:animEffect>
                                      </p:childTnLst>
                                    </p:cTn>
                                  </p:par>
                                  <p:par>
                                    <p:cTn id="80" presetID="22" presetClass="entr" presetSubtype="2" fill="hold" grpId="0" nodeType="withEffect">
                                      <p:stCondLst>
                                        <p:cond delay="400"/>
                                      </p:stCondLst>
                                      <p:childTnLst>
                                        <p:set>
                                          <p:cBhvr>
                                            <p:cTn id="81" dur="1" fill="hold">
                                              <p:stCondLst>
                                                <p:cond delay="0"/>
                                              </p:stCondLst>
                                            </p:cTn>
                                            <p:tgtEl>
                                              <p:spTgt spid="6"/>
                                            </p:tgtEl>
                                            <p:attrNameLst>
                                              <p:attrName>style.visibility</p:attrName>
                                            </p:attrNameLst>
                                          </p:cBhvr>
                                          <p:to>
                                            <p:strVal val="visible"/>
                                          </p:to>
                                        </p:set>
                                        <p:animEffect transition="in" filter="wipe(right)">
                                          <p:cBhvr>
                                            <p:cTn id="82" dur="500"/>
                                            <p:tgtEl>
                                              <p:spTgt spid="6"/>
                                            </p:tgtEl>
                                          </p:cBhvr>
                                        </p:animEffect>
                                      </p:childTnLst>
                                    </p:cTn>
                                  </p:par>
                                  <p:par>
                                    <p:cTn id="83" presetID="22" presetClass="entr" presetSubtype="2" fill="hold" grpId="0" nodeType="withEffect">
                                      <p:stCondLst>
                                        <p:cond delay="600"/>
                                      </p:stCondLst>
                                      <p:childTnLst>
                                        <p:set>
                                          <p:cBhvr>
                                            <p:cTn id="84" dur="1" fill="hold">
                                              <p:stCondLst>
                                                <p:cond delay="0"/>
                                              </p:stCondLst>
                                            </p:cTn>
                                            <p:tgtEl>
                                              <p:spTgt spid="7"/>
                                            </p:tgtEl>
                                            <p:attrNameLst>
                                              <p:attrName>style.visibility</p:attrName>
                                            </p:attrNameLst>
                                          </p:cBhvr>
                                          <p:to>
                                            <p:strVal val="visible"/>
                                          </p:to>
                                        </p:set>
                                        <p:animEffect transition="in" filter="wipe(right)">
                                          <p:cBhvr>
                                            <p:cTn id="85"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3" grpId="0"/>
          <p:bldP spid="5" grpId="0"/>
          <p:bldP spid="6" grpId="0"/>
          <p:bldP spid="7" grpId="0"/>
          <p:bldP spid="8" grpId="0" animBg="1"/>
          <p:bldP spid="29" grpId="0" animBg="1"/>
          <p:bldP spid="30" grpId="0" animBg="1"/>
          <p:bldP spid="31" grpId="0" animBg="1"/>
          <p:bldP spid="32" grpId="0" animBg="1"/>
          <p:bldP spid="33" grpId="0" animBg="1"/>
          <p:bldP spid="34" grpId="0" animBg="1"/>
          <p:bldP spid="35" grpId="0" animBg="1"/>
          <p:bldP spid="36" grpId="0" animBg="1"/>
        </p:bldLst>
      </p:timing>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0" y="-1"/>
            <a:ext cx="9144000" cy="5157148"/>
          </a:xfrm>
          <a:prstGeom prst="rect">
            <a:avLst/>
          </a:prstGeom>
          <a:blipFill dpi="0" rotWithShape="1">
            <a:blip r:embed="rId3">
              <a:alphaModFix amt="29000"/>
              <a:duotone>
                <a:prstClr val="black"/>
                <a:srgbClr val="E4E4E4">
                  <a:tint val="45000"/>
                  <a:satMod val="400000"/>
                </a:srgbClr>
              </a:duotone>
            </a:blip>
            <a:srcRect/>
            <a:tile tx="0" ty="0" sx="100000" sy="100000" flip="none" algn="tl"/>
          </a:blipFill>
        </p:spPr>
      </p:pic>
      <p:sp>
        <p:nvSpPr>
          <p:cNvPr id="44" name="TextBox 37"/>
          <p:cNvSpPr>
            <a:spLocks noChangeArrowheads="1"/>
          </p:cNvSpPr>
          <p:nvPr/>
        </p:nvSpPr>
        <p:spPr bwMode="auto">
          <a:xfrm>
            <a:off x="2507437" y="2896502"/>
            <a:ext cx="4386263" cy="992981"/>
          </a:xfrm>
          <a:prstGeom prst="rect">
            <a:avLst/>
          </a:prstGeom>
          <a:noFill/>
          <a:ln>
            <a:noFill/>
          </a:ln>
          <a:extLst/>
        </p:spPr>
        <p:txBody>
          <a:bodyPr lIns="68576" tIns="34289" rIns="68576" bIns="34289">
            <a:spAutoFit/>
          </a:bodyPr>
          <a:lstStyle>
            <a:lvl1pPr>
              <a:spcBef>
                <a:spcPct val="20000"/>
              </a:spcBef>
              <a:buFont typeface="Arial" pitchFamily="34" charset="0"/>
              <a:buChar char="•"/>
              <a:defRPr sz="3200">
                <a:solidFill>
                  <a:schemeClr val="tx1"/>
                </a:solidFill>
                <a:latin typeface="Calibri" pitchFamily="34" charset="0"/>
                <a:ea typeface="宋体" pitchFamily="2" charset="-122"/>
                <a:sym typeface="Calibri" pitchFamily="34" charset="0"/>
              </a:defRPr>
            </a:lvl1pPr>
            <a:lvl2pPr marL="742950" indent="-285750">
              <a:spcBef>
                <a:spcPct val="20000"/>
              </a:spcBef>
              <a:buFont typeface="Arial" pitchFamily="34" charset="0"/>
              <a:buChar char="–"/>
              <a:defRPr sz="2800">
                <a:solidFill>
                  <a:schemeClr val="tx1"/>
                </a:solidFill>
                <a:latin typeface="Calibri" pitchFamily="34" charset="0"/>
                <a:ea typeface="宋体" pitchFamily="2" charset="-122"/>
                <a:sym typeface="Calibri" pitchFamily="34" charset="0"/>
              </a:defRPr>
            </a:lvl2pPr>
            <a:lvl3pPr marL="1143000" indent="-228600">
              <a:spcBef>
                <a:spcPct val="20000"/>
              </a:spcBef>
              <a:buFont typeface="Arial" pitchFamily="34" charset="0"/>
              <a:buChar char="•"/>
              <a:defRPr sz="2400">
                <a:solidFill>
                  <a:schemeClr val="tx1"/>
                </a:solidFill>
                <a:latin typeface="Calibri" pitchFamily="34" charset="0"/>
                <a:ea typeface="宋体" pitchFamily="2" charset="-122"/>
                <a:sym typeface="Calibri" pitchFamily="34" charset="0"/>
              </a:defRPr>
            </a:lvl3pPr>
            <a:lvl4pPr marL="1600200" indent="-228600">
              <a:spcBef>
                <a:spcPct val="20000"/>
              </a:spcBef>
              <a:buFont typeface="Arial" pitchFamily="34" charset="0"/>
              <a:buChar char="–"/>
              <a:defRPr sz="2000">
                <a:solidFill>
                  <a:schemeClr val="tx1"/>
                </a:solidFill>
                <a:latin typeface="Calibri" pitchFamily="34" charset="0"/>
                <a:ea typeface="宋体" pitchFamily="2" charset="-122"/>
                <a:sym typeface="Calibri" pitchFamily="34" charset="0"/>
              </a:defRPr>
            </a:lvl4pPr>
            <a:lvl5pPr marL="2057400" indent="-228600">
              <a:spcBef>
                <a:spcPct val="20000"/>
              </a:spcBef>
              <a:buFont typeface="Arial" pitchFamily="34" charset="0"/>
              <a:buChar char="»"/>
              <a:defRPr sz="2000">
                <a:solidFill>
                  <a:schemeClr val="tx1"/>
                </a:solidFill>
                <a:latin typeface="Calibri" pitchFamily="34" charset="0"/>
                <a:ea typeface="宋体" pitchFamily="2" charset="-122"/>
                <a:sym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9pPr>
          </a:lstStyle>
          <a:p>
            <a:pPr algn="ctr" defTabSz="685749" fontAlgn="auto">
              <a:spcBef>
                <a:spcPct val="0"/>
              </a:spcBef>
              <a:spcAft>
                <a:spcPts val="0"/>
              </a:spcAft>
              <a:buNone/>
              <a:defRPr/>
            </a:pPr>
            <a:r>
              <a:rPr lang="zh-CN" altLang="en-US" sz="6000" b="1" dirty="0">
                <a:solidFill>
                  <a:srgbClr val="007A37"/>
                </a:solidFill>
                <a:latin typeface="Arial" panose="020B0604020202020204" pitchFamily="34" charset="0"/>
                <a:ea typeface="微软雅黑" panose="020B0503020204020204" pitchFamily="34" charset="-122"/>
                <a:cs typeface="Arial" panose="020B0604020202020204" pitchFamily="34" charset="0"/>
              </a:rPr>
              <a:t>谢谢欣赏</a:t>
            </a:r>
          </a:p>
        </p:txBody>
      </p:sp>
      <p:sp>
        <p:nvSpPr>
          <p:cNvPr id="45" name="TextBox 138"/>
          <p:cNvSpPr txBox="1"/>
          <p:nvPr/>
        </p:nvSpPr>
        <p:spPr>
          <a:xfrm>
            <a:off x="3850463" y="3877576"/>
            <a:ext cx="1683544" cy="253604"/>
          </a:xfrm>
          <a:prstGeom prst="rect">
            <a:avLst/>
          </a:prstGeom>
          <a:noFill/>
        </p:spPr>
        <p:txBody>
          <a:bodyPr wrap="none" lIns="68576" tIns="34288" rIns="68576" bIns="34288">
            <a:spAutoFit/>
          </a:bodyPr>
          <a:lstStyle/>
          <a:p>
            <a:pPr algn="ctr" defTabSz="685749" fontAlgn="auto">
              <a:spcBef>
                <a:spcPts val="0"/>
              </a:spcBef>
              <a:spcAft>
                <a:spcPts val="0"/>
              </a:spcAft>
              <a:defRPr/>
            </a:pPr>
            <a:r>
              <a:rPr lang="en-US" altLang="zh-CN" sz="1200" dirty="0">
                <a:solidFill>
                  <a:srgbClr val="007A37"/>
                </a:solidFill>
                <a:latin typeface="微软雅黑" pitchFamily="34" charset="-122"/>
                <a:ea typeface="微软雅黑" pitchFamily="34" charset="-122"/>
              </a:rPr>
              <a:t>Thanks</a:t>
            </a:r>
            <a:r>
              <a:rPr lang="zh-CN" altLang="en-US" sz="1200" dirty="0">
                <a:solidFill>
                  <a:srgbClr val="007A37"/>
                </a:solidFill>
                <a:latin typeface="微软雅黑" pitchFamily="34" charset="-122"/>
                <a:ea typeface="微软雅黑" pitchFamily="34" charset="-122"/>
              </a:rPr>
              <a:t> </a:t>
            </a:r>
            <a:r>
              <a:rPr lang="en-US" altLang="zh-CN" sz="1200" dirty="0">
                <a:solidFill>
                  <a:srgbClr val="007A37"/>
                </a:solidFill>
                <a:latin typeface="微软雅黑" pitchFamily="34" charset="-122"/>
                <a:ea typeface="微软雅黑" pitchFamily="34" charset="-122"/>
              </a:rPr>
              <a:t>For</a:t>
            </a:r>
            <a:r>
              <a:rPr lang="zh-CN" altLang="en-US" sz="1200" dirty="0">
                <a:solidFill>
                  <a:srgbClr val="007A37"/>
                </a:solidFill>
                <a:latin typeface="微软雅黑" pitchFamily="34" charset="-122"/>
                <a:ea typeface="微软雅黑" pitchFamily="34" charset="-122"/>
              </a:rPr>
              <a:t> </a:t>
            </a:r>
            <a:r>
              <a:rPr lang="en-US" altLang="zh-CN" sz="1200" dirty="0">
                <a:solidFill>
                  <a:srgbClr val="007A37"/>
                </a:solidFill>
                <a:latin typeface="微软雅黑" pitchFamily="34" charset="-122"/>
                <a:ea typeface="微软雅黑" pitchFamily="34" charset="-122"/>
              </a:rPr>
              <a:t>Watching</a:t>
            </a:r>
            <a:endParaRPr lang="zh-CN" altLang="en-US" sz="1200" dirty="0">
              <a:solidFill>
                <a:srgbClr val="007A37"/>
              </a:solidFill>
              <a:latin typeface="微软雅黑" pitchFamily="34" charset="-122"/>
              <a:ea typeface="微软雅黑" pitchFamily="34" charset="-122"/>
            </a:endParaRPr>
          </a:p>
        </p:txBody>
      </p:sp>
      <p:grpSp>
        <p:nvGrpSpPr>
          <p:cNvPr id="46" name="2"/>
          <p:cNvGrpSpPr/>
          <p:nvPr/>
        </p:nvGrpSpPr>
        <p:grpSpPr>
          <a:xfrm>
            <a:off x="2072380" y="1342687"/>
            <a:ext cx="1193065" cy="1201018"/>
            <a:chOff x="2612811" y="1647964"/>
            <a:chExt cx="2081664" cy="2095539"/>
          </a:xfrm>
        </p:grpSpPr>
        <p:grpSp>
          <p:nvGrpSpPr>
            <p:cNvPr id="47" name="组合 46"/>
            <p:cNvGrpSpPr/>
            <p:nvPr/>
          </p:nvGrpSpPr>
          <p:grpSpPr>
            <a:xfrm flipH="1">
              <a:off x="2612811" y="1661839"/>
              <a:ext cx="2081664" cy="2081664"/>
              <a:chOff x="2848131" y="1860029"/>
              <a:chExt cx="3807502" cy="3807502"/>
            </a:xfrm>
          </p:grpSpPr>
          <p:sp>
            <p:nvSpPr>
              <p:cNvPr id="49" name="椭圆 48"/>
              <p:cNvSpPr/>
              <p:nvPr/>
            </p:nvSpPr>
            <p:spPr>
              <a:xfrm>
                <a:off x="2848131" y="1860029"/>
                <a:ext cx="3807502" cy="3807502"/>
              </a:xfrm>
              <a:prstGeom prst="ellipse">
                <a:avLst/>
              </a:prstGeom>
              <a:gradFill flip="none" rotWithShape="1">
                <a:gsLst>
                  <a:gs pos="0">
                    <a:schemeClr val="bg1"/>
                  </a:gs>
                  <a:gs pos="100000">
                    <a:srgbClr val="E0E0E0"/>
                  </a:gs>
                </a:gsLst>
                <a:lin ang="5400000" scaled="1"/>
                <a:tileRect/>
              </a:gradFill>
              <a:ln>
                <a:noFill/>
              </a:ln>
              <a:effectLst>
                <a:outerShdw blurRad="2794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7200">
                  <a:solidFill>
                    <a:srgbClr val="008A3E"/>
                  </a:solidFill>
                </a:endParaRPr>
              </a:p>
            </p:txBody>
          </p:sp>
          <p:sp>
            <p:nvSpPr>
              <p:cNvPr id="50" name="椭圆 49"/>
              <p:cNvSpPr/>
              <p:nvPr/>
            </p:nvSpPr>
            <p:spPr>
              <a:xfrm>
                <a:off x="2936814" y="1948725"/>
                <a:ext cx="3630123" cy="3630123"/>
              </a:xfrm>
              <a:prstGeom prst="ellipse">
                <a:avLst/>
              </a:prstGeom>
              <a:gradFill flip="none" rotWithShape="1">
                <a:gsLst>
                  <a:gs pos="0">
                    <a:schemeClr val="bg1"/>
                  </a:gs>
                  <a:gs pos="100000">
                    <a:srgbClr val="DDDEDD"/>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7200">
                  <a:solidFill>
                    <a:srgbClr val="008A3E"/>
                  </a:solidFill>
                </a:endParaRPr>
              </a:p>
            </p:txBody>
          </p:sp>
        </p:grpSp>
        <p:sp>
          <p:nvSpPr>
            <p:cNvPr id="48" name="文本框 23"/>
            <p:cNvSpPr txBox="1"/>
            <p:nvPr/>
          </p:nvSpPr>
          <p:spPr>
            <a:xfrm>
              <a:off x="3011438" y="1647964"/>
              <a:ext cx="1217222" cy="2094337"/>
            </a:xfrm>
            <a:prstGeom prst="rect">
              <a:avLst/>
            </a:prstGeom>
            <a:noFill/>
          </p:spPr>
          <p:txBody>
            <a:bodyPr wrap="none" rtlCol="0">
              <a:spAutoFit/>
            </a:bodyPr>
            <a:lstStyle/>
            <a:p>
              <a:r>
                <a:rPr lang="en-US" altLang="zh-CN" sz="7200" b="1" dirty="0">
                  <a:solidFill>
                    <a:srgbClr val="008A3E"/>
                  </a:solidFill>
                  <a:effectLst>
                    <a:innerShdw blurRad="63500" dist="50800" dir="13500000">
                      <a:prstClr val="black">
                        <a:alpha val="50000"/>
                      </a:prstClr>
                    </a:innerShdw>
                  </a:effectLst>
                </a:rPr>
                <a:t>2</a:t>
              </a:r>
              <a:endParaRPr lang="zh-CN" altLang="en-US" sz="7200" b="1" dirty="0">
                <a:solidFill>
                  <a:srgbClr val="008A3E"/>
                </a:solidFill>
                <a:effectLst>
                  <a:innerShdw blurRad="63500" dist="50800" dir="13500000">
                    <a:prstClr val="black">
                      <a:alpha val="50000"/>
                    </a:prstClr>
                  </a:innerShdw>
                </a:effectLst>
              </a:endParaRPr>
            </a:p>
          </p:txBody>
        </p:sp>
      </p:grpSp>
      <p:grpSp>
        <p:nvGrpSpPr>
          <p:cNvPr id="51" name="0"/>
          <p:cNvGrpSpPr/>
          <p:nvPr/>
        </p:nvGrpSpPr>
        <p:grpSpPr>
          <a:xfrm>
            <a:off x="3380965" y="1350640"/>
            <a:ext cx="1193065" cy="1211426"/>
            <a:chOff x="4315728" y="1022605"/>
            <a:chExt cx="2081664" cy="2113698"/>
          </a:xfrm>
        </p:grpSpPr>
        <p:grpSp>
          <p:nvGrpSpPr>
            <p:cNvPr id="52" name="组合 51"/>
            <p:cNvGrpSpPr/>
            <p:nvPr/>
          </p:nvGrpSpPr>
          <p:grpSpPr>
            <a:xfrm flipH="1">
              <a:off x="4315728" y="1022605"/>
              <a:ext cx="2081664" cy="2081664"/>
              <a:chOff x="2848131" y="1860029"/>
              <a:chExt cx="3807502" cy="3807502"/>
            </a:xfrm>
          </p:grpSpPr>
          <p:sp>
            <p:nvSpPr>
              <p:cNvPr id="54" name="椭圆 53"/>
              <p:cNvSpPr/>
              <p:nvPr/>
            </p:nvSpPr>
            <p:spPr>
              <a:xfrm>
                <a:off x="2848131" y="1860029"/>
                <a:ext cx="3807502" cy="3807502"/>
              </a:xfrm>
              <a:prstGeom prst="ellipse">
                <a:avLst/>
              </a:prstGeom>
              <a:gradFill flip="none" rotWithShape="1">
                <a:gsLst>
                  <a:gs pos="0">
                    <a:schemeClr val="bg1"/>
                  </a:gs>
                  <a:gs pos="100000">
                    <a:srgbClr val="E0E0E0"/>
                  </a:gs>
                </a:gsLst>
                <a:lin ang="5400000" scaled="1"/>
                <a:tileRect/>
              </a:gradFill>
              <a:ln>
                <a:noFill/>
              </a:ln>
              <a:effectLst>
                <a:outerShdw blurRad="2794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7200">
                  <a:solidFill>
                    <a:srgbClr val="008A3E"/>
                  </a:solidFill>
                </a:endParaRPr>
              </a:p>
            </p:txBody>
          </p:sp>
          <p:sp>
            <p:nvSpPr>
              <p:cNvPr id="55" name="椭圆 54"/>
              <p:cNvSpPr/>
              <p:nvPr/>
            </p:nvSpPr>
            <p:spPr>
              <a:xfrm>
                <a:off x="2936814" y="1948725"/>
                <a:ext cx="3630123" cy="3630123"/>
              </a:xfrm>
              <a:prstGeom prst="ellipse">
                <a:avLst/>
              </a:prstGeom>
              <a:gradFill flip="none" rotWithShape="1">
                <a:gsLst>
                  <a:gs pos="0">
                    <a:schemeClr val="bg1"/>
                  </a:gs>
                  <a:gs pos="100000">
                    <a:srgbClr val="DDDEDD"/>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7200">
                  <a:solidFill>
                    <a:srgbClr val="008A3E"/>
                  </a:solidFill>
                </a:endParaRPr>
              </a:p>
            </p:txBody>
          </p:sp>
        </p:grpSp>
        <p:sp>
          <p:nvSpPr>
            <p:cNvPr id="53" name="文本框 28"/>
            <p:cNvSpPr txBox="1"/>
            <p:nvPr/>
          </p:nvSpPr>
          <p:spPr>
            <a:xfrm>
              <a:off x="4726949" y="1041967"/>
              <a:ext cx="1217222" cy="2094336"/>
            </a:xfrm>
            <a:prstGeom prst="rect">
              <a:avLst/>
            </a:prstGeom>
            <a:noFill/>
          </p:spPr>
          <p:txBody>
            <a:bodyPr wrap="none" rtlCol="0">
              <a:spAutoFit/>
            </a:bodyPr>
            <a:lstStyle/>
            <a:p>
              <a:r>
                <a:rPr lang="en-US" altLang="zh-CN" sz="7200" b="1" dirty="0">
                  <a:solidFill>
                    <a:srgbClr val="008A3E"/>
                  </a:solidFill>
                  <a:effectLst>
                    <a:innerShdw blurRad="63500" dist="50800" dir="13500000">
                      <a:prstClr val="black">
                        <a:alpha val="50000"/>
                      </a:prstClr>
                    </a:innerShdw>
                  </a:effectLst>
                </a:rPr>
                <a:t>0</a:t>
              </a:r>
              <a:endParaRPr lang="zh-CN" altLang="en-US" sz="7200" b="1" dirty="0">
                <a:solidFill>
                  <a:srgbClr val="008A3E"/>
                </a:solidFill>
                <a:effectLst>
                  <a:innerShdw blurRad="63500" dist="50800" dir="13500000">
                    <a:prstClr val="black">
                      <a:alpha val="50000"/>
                    </a:prstClr>
                  </a:innerShdw>
                </a:effectLst>
              </a:endParaRPr>
            </a:p>
          </p:txBody>
        </p:sp>
      </p:grpSp>
      <p:grpSp>
        <p:nvGrpSpPr>
          <p:cNvPr id="56" name="1"/>
          <p:cNvGrpSpPr/>
          <p:nvPr/>
        </p:nvGrpSpPr>
        <p:grpSpPr>
          <a:xfrm>
            <a:off x="4677109" y="1350638"/>
            <a:ext cx="1193065" cy="1201903"/>
            <a:chOff x="5766637" y="2057824"/>
            <a:chExt cx="2081664" cy="2097082"/>
          </a:xfrm>
        </p:grpSpPr>
        <p:grpSp>
          <p:nvGrpSpPr>
            <p:cNvPr id="57" name="组合 56"/>
            <p:cNvGrpSpPr/>
            <p:nvPr/>
          </p:nvGrpSpPr>
          <p:grpSpPr>
            <a:xfrm flipH="1">
              <a:off x="5766637" y="2057824"/>
              <a:ext cx="2081664" cy="2081664"/>
              <a:chOff x="2848131" y="1860029"/>
              <a:chExt cx="3807502" cy="3807502"/>
            </a:xfrm>
          </p:grpSpPr>
          <p:sp>
            <p:nvSpPr>
              <p:cNvPr id="59" name="椭圆 58"/>
              <p:cNvSpPr/>
              <p:nvPr/>
            </p:nvSpPr>
            <p:spPr>
              <a:xfrm>
                <a:off x="2848131" y="1860029"/>
                <a:ext cx="3807502" cy="3807502"/>
              </a:xfrm>
              <a:prstGeom prst="ellipse">
                <a:avLst/>
              </a:prstGeom>
              <a:gradFill flip="none" rotWithShape="1">
                <a:gsLst>
                  <a:gs pos="0">
                    <a:schemeClr val="bg1"/>
                  </a:gs>
                  <a:gs pos="100000">
                    <a:srgbClr val="E0E0E0"/>
                  </a:gs>
                </a:gsLst>
                <a:lin ang="5400000" scaled="1"/>
                <a:tileRect/>
              </a:gradFill>
              <a:ln>
                <a:noFill/>
              </a:ln>
              <a:effectLst>
                <a:outerShdw blurRad="2794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7200">
                  <a:solidFill>
                    <a:srgbClr val="008A3E"/>
                  </a:solidFill>
                </a:endParaRPr>
              </a:p>
            </p:txBody>
          </p:sp>
          <p:sp>
            <p:nvSpPr>
              <p:cNvPr id="60" name="椭圆 59"/>
              <p:cNvSpPr/>
              <p:nvPr/>
            </p:nvSpPr>
            <p:spPr>
              <a:xfrm>
                <a:off x="2936814" y="1948725"/>
                <a:ext cx="3630123" cy="3630123"/>
              </a:xfrm>
              <a:prstGeom prst="ellipse">
                <a:avLst/>
              </a:prstGeom>
              <a:gradFill flip="none" rotWithShape="1">
                <a:gsLst>
                  <a:gs pos="0">
                    <a:schemeClr val="bg1"/>
                  </a:gs>
                  <a:gs pos="100000">
                    <a:srgbClr val="DDDEDD"/>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7200">
                  <a:solidFill>
                    <a:srgbClr val="008A3E"/>
                  </a:solidFill>
                </a:endParaRPr>
              </a:p>
            </p:txBody>
          </p:sp>
        </p:grpSp>
        <p:sp>
          <p:nvSpPr>
            <p:cNvPr id="58" name="文本框 33"/>
            <p:cNvSpPr txBox="1"/>
            <p:nvPr/>
          </p:nvSpPr>
          <p:spPr>
            <a:xfrm>
              <a:off x="6172656" y="2060570"/>
              <a:ext cx="570811" cy="2094336"/>
            </a:xfrm>
            <a:prstGeom prst="rect">
              <a:avLst/>
            </a:prstGeom>
            <a:noFill/>
          </p:spPr>
          <p:txBody>
            <a:bodyPr wrap="square" rtlCol="0">
              <a:spAutoFit/>
            </a:bodyPr>
            <a:lstStyle/>
            <a:p>
              <a:r>
                <a:rPr lang="en-US" altLang="zh-CN" sz="7200" b="1" dirty="0" smtClean="0">
                  <a:solidFill>
                    <a:srgbClr val="008A3E"/>
                  </a:solidFill>
                  <a:effectLst>
                    <a:innerShdw blurRad="63500" dist="50800" dir="13500000">
                      <a:prstClr val="black">
                        <a:alpha val="50000"/>
                      </a:prstClr>
                    </a:innerShdw>
                  </a:effectLst>
                </a:rPr>
                <a:t>X</a:t>
              </a:r>
              <a:endParaRPr lang="zh-CN" altLang="en-US" sz="7200" b="1" dirty="0">
                <a:solidFill>
                  <a:srgbClr val="008A3E"/>
                </a:solidFill>
                <a:effectLst>
                  <a:innerShdw blurRad="63500" dist="50800" dir="13500000">
                    <a:prstClr val="black">
                      <a:alpha val="50000"/>
                    </a:prstClr>
                  </a:innerShdw>
                </a:effectLst>
              </a:endParaRPr>
            </a:p>
          </p:txBody>
        </p:sp>
      </p:grpSp>
      <p:grpSp>
        <p:nvGrpSpPr>
          <p:cNvPr id="61" name="6"/>
          <p:cNvGrpSpPr/>
          <p:nvPr/>
        </p:nvGrpSpPr>
        <p:grpSpPr>
          <a:xfrm>
            <a:off x="6004324" y="1350642"/>
            <a:ext cx="1193065" cy="1205669"/>
            <a:chOff x="7314523" y="1440019"/>
            <a:chExt cx="2081664" cy="2103653"/>
          </a:xfrm>
        </p:grpSpPr>
        <p:grpSp>
          <p:nvGrpSpPr>
            <p:cNvPr id="62" name="组合 61"/>
            <p:cNvGrpSpPr/>
            <p:nvPr/>
          </p:nvGrpSpPr>
          <p:grpSpPr>
            <a:xfrm flipH="1">
              <a:off x="7314523" y="1440019"/>
              <a:ext cx="2081664" cy="2081664"/>
              <a:chOff x="2848131" y="1860029"/>
              <a:chExt cx="3807502" cy="3807502"/>
            </a:xfrm>
          </p:grpSpPr>
          <p:sp>
            <p:nvSpPr>
              <p:cNvPr id="64" name="椭圆 63"/>
              <p:cNvSpPr/>
              <p:nvPr/>
            </p:nvSpPr>
            <p:spPr>
              <a:xfrm>
                <a:off x="2848131" y="1860029"/>
                <a:ext cx="3807502" cy="3807502"/>
              </a:xfrm>
              <a:prstGeom prst="ellipse">
                <a:avLst/>
              </a:prstGeom>
              <a:gradFill flip="none" rotWithShape="1">
                <a:gsLst>
                  <a:gs pos="0">
                    <a:schemeClr val="bg1"/>
                  </a:gs>
                  <a:gs pos="100000">
                    <a:srgbClr val="E0E0E0"/>
                  </a:gs>
                </a:gsLst>
                <a:lin ang="5400000" scaled="1"/>
                <a:tileRect/>
              </a:gradFill>
              <a:ln>
                <a:noFill/>
              </a:ln>
              <a:effectLst>
                <a:outerShdw blurRad="2794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7200">
                  <a:solidFill>
                    <a:srgbClr val="008A3E"/>
                  </a:solidFill>
                </a:endParaRPr>
              </a:p>
            </p:txBody>
          </p:sp>
          <p:sp>
            <p:nvSpPr>
              <p:cNvPr id="65" name="椭圆 64"/>
              <p:cNvSpPr/>
              <p:nvPr/>
            </p:nvSpPr>
            <p:spPr>
              <a:xfrm>
                <a:off x="2936814" y="1948725"/>
                <a:ext cx="3630123" cy="3630123"/>
              </a:xfrm>
              <a:prstGeom prst="ellipse">
                <a:avLst/>
              </a:prstGeom>
              <a:gradFill flip="none" rotWithShape="1">
                <a:gsLst>
                  <a:gs pos="0">
                    <a:schemeClr val="bg1"/>
                  </a:gs>
                  <a:gs pos="100000">
                    <a:srgbClr val="DDDEDD"/>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7200">
                  <a:solidFill>
                    <a:srgbClr val="008A3E"/>
                  </a:solidFill>
                </a:endParaRPr>
              </a:p>
            </p:txBody>
          </p:sp>
        </p:grpSp>
        <p:sp>
          <p:nvSpPr>
            <p:cNvPr id="63" name="文本框 36"/>
            <p:cNvSpPr txBox="1"/>
            <p:nvPr/>
          </p:nvSpPr>
          <p:spPr>
            <a:xfrm>
              <a:off x="7762869" y="1449336"/>
              <a:ext cx="1208831" cy="2094336"/>
            </a:xfrm>
            <a:prstGeom prst="rect">
              <a:avLst/>
            </a:prstGeom>
            <a:noFill/>
          </p:spPr>
          <p:txBody>
            <a:bodyPr wrap="none" rtlCol="0">
              <a:spAutoFit/>
            </a:bodyPr>
            <a:lstStyle/>
            <a:p>
              <a:r>
                <a:rPr lang="en-US" altLang="zh-CN" sz="7200" b="1" dirty="0">
                  <a:solidFill>
                    <a:srgbClr val="008A3E"/>
                  </a:solidFill>
                  <a:effectLst>
                    <a:innerShdw blurRad="63500" dist="50800" dir="13500000">
                      <a:prstClr val="black">
                        <a:alpha val="50000"/>
                      </a:prstClr>
                    </a:innerShdw>
                  </a:effectLst>
                </a:rPr>
                <a:t>X</a:t>
              </a:r>
              <a:endParaRPr lang="zh-CN" altLang="en-US" sz="7200" b="1" dirty="0">
                <a:solidFill>
                  <a:srgbClr val="008A3E"/>
                </a:solidFill>
                <a:effectLst>
                  <a:innerShdw blurRad="63500" dist="50800" dir="13500000">
                    <a:prstClr val="black">
                      <a:alpha val="50000"/>
                    </a:prstClr>
                  </a:innerShdw>
                </a:effectLst>
              </a:endParaRPr>
            </a:p>
          </p:txBody>
        </p:sp>
      </p:grpSp>
      <p:sp>
        <p:nvSpPr>
          <p:cNvPr id="66" name="椭圆 65"/>
          <p:cNvSpPr/>
          <p:nvPr/>
        </p:nvSpPr>
        <p:spPr>
          <a:xfrm flipH="1">
            <a:off x="3481057" y="1122889"/>
            <a:ext cx="194637" cy="194637"/>
          </a:xfrm>
          <a:prstGeom prst="ellipse">
            <a:avLst/>
          </a:prstGeom>
          <a:gradFill flip="none" rotWithShape="1">
            <a:gsLst>
              <a:gs pos="0">
                <a:srgbClr val="008A3E">
                  <a:shade val="30000"/>
                  <a:satMod val="115000"/>
                </a:srgbClr>
              </a:gs>
              <a:gs pos="50000">
                <a:srgbClr val="008A3E">
                  <a:shade val="67500"/>
                  <a:satMod val="115000"/>
                </a:srgbClr>
              </a:gs>
              <a:gs pos="100000">
                <a:srgbClr val="008A3E">
                  <a:shade val="100000"/>
                  <a:satMod val="115000"/>
                </a:srgbClr>
              </a:gs>
            </a:gsLst>
            <a:lin ang="2700000" scaled="1"/>
            <a:tileRect/>
          </a:gradFill>
          <a:ln w="28575" cap="flat">
            <a:solidFill>
              <a:srgbClr val="008A3E"/>
            </a:solidFill>
            <a:prstDash val="solid"/>
            <a:miter lim="800000"/>
            <a:headEnd/>
            <a:tailEnd/>
          </a:ln>
          <a:effectLst>
            <a:outerShdw blurRad="228600" dist="228600" dir="5400000" algn="t" rotWithShape="0">
              <a:schemeClr val="tx1">
                <a:lumMod val="85000"/>
                <a:lumOff val="15000"/>
                <a:alpha val="28000"/>
              </a:schemeClr>
            </a:outerShdw>
          </a:effectLst>
        </p:spPr>
        <p:txBody>
          <a:bodyPr vert="horz" wrap="square" lIns="68579" tIns="34289" rIns="68579" bIns="34289" numCol="1" anchor="t" anchorCtr="0" compatLnSpc="1">
            <a:prstTxWarp prst="textNoShape">
              <a:avLst/>
            </a:prstTxWarp>
          </a:bodyPr>
          <a:lstStyle/>
          <a:p>
            <a:endParaRPr lang="zh-CN" altLang="en-US">
              <a:solidFill>
                <a:prstClr val="black"/>
              </a:solidFill>
            </a:endParaRPr>
          </a:p>
        </p:txBody>
      </p:sp>
      <p:sp>
        <p:nvSpPr>
          <p:cNvPr id="67" name="椭圆 66"/>
          <p:cNvSpPr/>
          <p:nvPr/>
        </p:nvSpPr>
        <p:spPr>
          <a:xfrm flipH="1">
            <a:off x="3072025" y="1329700"/>
            <a:ext cx="128359" cy="128359"/>
          </a:xfrm>
          <a:prstGeom prst="ellipse">
            <a:avLst/>
          </a:prstGeom>
          <a:gradFill flip="none" rotWithShape="1">
            <a:gsLst>
              <a:gs pos="0">
                <a:srgbClr val="008A3E">
                  <a:shade val="30000"/>
                  <a:satMod val="115000"/>
                </a:srgbClr>
              </a:gs>
              <a:gs pos="50000">
                <a:srgbClr val="008A3E">
                  <a:shade val="67500"/>
                  <a:satMod val="115000"/>
                </a:srgbClr>
              </a:gs>
              <a:gs pos="100000">
                <a:srgbClr val="008A3E">
                  <a:shade val="100000"/>
                  <a:satMod val="115000"/>
                </a:srgbClr>
              </a:gs>
            </a:gsLst>
            <a:lin ang="2700000" scaled="1"/>
            <a:tileRect/>
          </a:gradFill>
          <a:ln w="28575" cap="flat">
            <a:solidFill>
              <a:srgbClr val="008A3E"/>
            </a:solidFill>
            <a:prstDash val="solid"/>
            <a:miter lim="800000"/>
            <a:headEnd/>
            <a:tailEnd/>
          </a:ln>
          <a:effectLst>
            <a:outerShdw blurRad="228600" dist="228600" dir="5400000" algn="t" rotWithShape="0">
              <a:schemeClr val="tx1">
                <a:lumMod val="85000"/>
                <a:lumOff val="15000"/>
                <a:alpha val="28000"/>
              </a:schemeClr>
            </a:outerShdw>
          </a:effectLst>
        </p:spPr>
        <p:txBody>
          <a:bodyPr vert="horz" wrap="square" lIns="68579" tIns="34289" rIns="68579" bIns="34289" numCol="1" anchor="t" anchorCtr="0" compatLnSpc="1">
            <a:prstTxWarp prst="textNoShape">
              <a:avLst/>
            </a:prstTxWarp>
          </a:bodyPr>
          <a:lstStyle/>
          <a:p>
            <a:endParaRPr lang="zh-CN" altLang="en-US">
              <a:solidFill>
                <a:prstClr val="black"/>
              </a:solidFill>
            </a:endParaRPr>
          </a:p>
        </p:txBody>
      </p:sp>
      <p:sp>
        <p:nvSpPr>
          <p:cNvPr id="68" name="椭圆 67"/>
          <p:cNvSpPr/>
          <p:nvPr/>
        </p:nvSpPr>
        <p:spPr>
          <a:xfrm flipH="1">
            <a:off x="4546242" y="2393636"/>
            <a:ext cx="244560" cy="244559"/>
          </a:xfrm>
          <a:prstGeom prst="ellipse">
            <a:avLst/>
          </a:prstGeom>
          <a:gradFill flip="none" rotWithShape="1">
            <a:gsLst>
              <a:gs pos="0">
                <a:srgbClr val="008A3E">
                  <a:shade val="30000"/>
                  <a:satMod val="115000"/>
                </a:srgbClr>
              </a:gs>
              <a:gs pos="50000">
                <a:srgbClr val="008A3E">
                  <a:shade val="67500"/>
                  <a:satMod val="115000"/>
                </a:srgbClr>
              </a:gs>
              <a:gs pos="100000">
                <a:srgbClr val="008A3E">
                  <a:shade val="100000"/>
                  <a:satMod val="115000"/>
                </a:srgbClr>
              </a:gs>
            </a:gsLst>
            <a:lin ang="2700000" scaled="1"/>
            <a:tileRect/>
          </a:gradFill>
          <a:ln w="28575" cap="flat">
            <a:solidFill>
              <a:srgbClr val="008A3E"/>
            </a:solidFill>
            <a:prstDash val="solid"/>
            <a:miter lim="800000"/>
            <a:headEnd/>
            <a:tailEnd/>
          </a:ln>
          <a:effectLst>
            <a:outerShdw blurRad="228600" dist="228600" dir="5400000" algn="t" rotWithShape="0">
              <a:schemeClr val="tx1">
                <a:lumMod val="85000"/>
                <a:lumOff val="15000"/>
                <a:alpha val="28000"/>
              </a:schemeClr>
            </a:outerShdw>
          </a:effectLst>
        </p:spPr>
        <p:txBody>
          <a:bodyPr vert="horz" wrap="square" lIns="68579" tIns="34289" rIns="68579" bIns="34289" numCol="1" anchor="t" anchorCtr="0" compatLnSpc="1">
            <a:prstTxWarp prst="textNoShape">
              <a:avLst/>
            </a:prstTxWarp>
          </a:bodyPr>
          <a:lstStyle/>
          <a:p>
            <a:endParaRPr lang="zh-CN" altLang="en-US">
              <a:solidFill>
                <a:prstClr val="black"/>
              </a:solidFill>
            </a:endParaRPr>
          </a:p>
        </p:txBody>
      </p:sp>
      <p:sp>
        <p:nvSpPr>
          <p:cNvPr id="69" name="椭圆 68"/>
          <p:cNvSpPr/>
          <p:nvPr/>
        </p:nvSpPr>
        <p:spPr>
          <a:xfrm flipH="1">
            <a:off x="5853620" y="1260900"/>
            <a:ext cx="239442" cy="239441"/>
          </a:xfrm>
          <a:prstGeom prst="ellipse">
            <a:avLst/>
          </a:prstGeom>
          <a:gradFill flip="none" rotWithShape="1">
            <a:gsLst>
              <a:gs pos="0">
                <a:srgbClr val="008A3E">
                  <a:shade val="30000"/>
                  <a:satMod val="115000"/>
                </a:srgbClr>
              </a:gs>
              <a:gs pos="50000">
                <a:srgbClr val="008A3E">
                  <a:shade val="67500"/>
                  <a:satMod val="115000"/>
                </a:srgbClr>
              </a:gs>
              <a:gs pos="100000">
                <a:srgbClr val="008A3E">
                  <a:shade val="100000"/>
                  <a:satMod val="115000"/>
                </a:srgbClr>
              </a:gs>
            </a:gsLst>
            <a:lin ang="2700000" scaled="1"/>
            <a:tileRect/>
          </a:gradFill>
          <a:ln w="28575" cap="flat">
            <a:solidFill>
              <a:srgbClr val="008A3E"/>
            </a:solidFill>
            <a:prstDash val="solid"/>
            <a:miter lim="800000"/>
            <a:headEnd/>
            <a:tailEnd/>
          </a:ln>
          <a:effectLst>
            <a:outerShdw blurRad="228600" dist="228600" dir="5400000" algn="t" rotWithShape="0">
              <a:schemeClr val="tx1">
                <a:lumMod val="85000"/>
                <a:lumOff val="15000"/>
                <a:alpha val="28000"/>
              </a:schemeClr>
            </a:outerShdw>
          </a:effectLst>
        </p:spPr>
        <p:txBody>
          <a:bodyPr vert="horz" wrap="square" lIns="68579" tIns="34289" rIns="68579" bIns="34289" numCol="1" anchor="t" anchorCtr="0" compatLnSpc="1">
            <a:prstTxWarp prst="textNoShape">
              <a:avLst/>
            </a:prstTxWarp>
          </a:bodyPr>
          <a:lstStyle/>
          <a:p>
            <a:endParaRPr lang="zh-CN" altLang="en-US">
              <a:solidFill>
                <a:prstClr val="black"/>
              </a:solidFill>
            </a:endParaRPr>
          </a:p>
        </p:txBody>
      </p:sp>
      <p:sp>
        <p:nvSpPr>
          <p:cNvPr id="70" name="椭圆 69"/>
          <p:cNvSpPr/>
          <p:nvPr/>
        </p:nvSpPr>
        <p:spPr>
          <a:xfrm flipH="1">
            <a:off x="6899247" y="2420665"/>
            <a:ext cx="270354" cy="270355"/>
          </a:xfrm>
          <a:prstGeom prst="ellipse">
            <a:avLst/>
          </a:prstGeom>
          <a:gradFill flip="none" rotWithShape="1">
            <a:gsLst>
              <a:gs pos="0">
                <a:srgbClr val="008A3E">
                  <a:shade val="30000"/>
                  <a:satMod val="115000"/>
                </a:srgbClr>
              </a:gs>
              <a:gs pos="50000">
                <a:srgbClr val="008A3E">
                  <a:shade val="67500"/>
                  <a:satMod val="115000"/>
                </a:srgbClr>
              </a:gs>
              <a:gs pos="100000">
                <a:srgbClr val="008A3E">
                  <a:shade val="100000"/>
                  <a:satMod val="115000"/>
                </a:srgbClr>
              </a:gs>
            </a:gsLst>
            <a:lin ang="2700000" scaled="1"/>
            <a:tileRect/>
          </a:gradFill>
          <a:ln w="28575" cap="flat">
            <a:solidFill>
              <a:srgbClr val="008A3E"/>
            </a:solidFill>
            <a:prstDash val="solid"/>
            <a:miter lim="800000"/>
            <a:headEnd/>
            <a:tailEnd/>
          </a:ln>
          <a:effectLst>
            <a:outerShdw blurRad="228600" dist="228600" dir="5400000" algn="t" rotWithShape="0">
              <a:schemeClr val="tx1">
                <a:lumMod val="85000"/>
                <a:lumOff val="15000"/>
                <a:alpha val="28000"/>
              </a:schemeClr>
            </a:outerShdw>
          </a:effectLst>
        </p:spPr>
        <p:txBody>
          <a:bodyPr vert="horz" wrap="square" lIns="68579" tIns="34289" rIns="68579" bIns="34289" numCol="1" anchor="t" anchorCtr="0" compatLnSpc="1">
            <a:prstTxWarp prst="textNoShape">
              <a:avLst/>
            </a:prstTxWarp>
          </a:bodyPr>
          <a:lstStyle/>
          <a:p>
            <a:endParaRPr lang="zh-CN" altLang="en-US">
              <a:solidFill>
                <a:prstClr val="black"/>
              </a:solidFill>
            </a:endParaRPr>
          </a:p>
        </p:txBody>
      </p:sp>
      <p:sp>
        <p:nvSpPr>
          <p:cNvPr id="71" name="椭圆 70"/>
          <p:cNvSpPr/>
          <p:nvPr/>
        </p:nvSpPr>
        <p:spPr>
          <a:xfrm flipH="1">
            <a:off x="1809317" y="2424778"/>
            <a:ext cx="263063" cy="263065"/>
          </a:xfrm>
          <a:prstGeom prst="ellipse">
            <a:avLst/>
          </a:prstGeom>
          <a:gradFill flip="none" rotWithShape="1">
            <a:gsLst>
              <a:gs pos="0">
                <a:srgbClr val="008A3E">
                  <a:shade val="30000"/>
                  <a:satMod val="115000"/>
                </a:srgbClr>
              </a:gs>
              <a:gs pos="50000">
                <a:srgbClr val="008A3E">
                  <a:shade val="67500"/>
                  <a:satMod val="115000"/>
                </a:srgbClr>
              </a:gs>
              <a:gs pos="100000">
                <a:srgbClr val="008A3E">
                  <a:shade val="100000"/>
                  <a:satMod val="115000"/>
                </a:srgbClr>
              </a:gs>
            </a:gsLst>
            <a:lin ang="2700000" scaled="1"/>
            <a:tileRect/>
          </a:gradFill>
          <a:ln w="28575" cap="flat">
            <a:solidFill>
              <a:srgbClr val="008A3E"/>
            </a:solidFill>
            <a:prstDash val="solid"/>
            <a:miter lim="800000"/>
            <a:headEnd/>
            <a:tailEnd/>
          </a:ln>
          <a:effectLst>
            <a:outerShdw blurRad="228600" dist="228600" dir="5400000" algn="t" rotWithShape="0">
              <a:schemeClr val="tx1">
                <a:lumMod val="85000"/>
                <a:lumOff val="15000"/>
                <a:alpha val="28000"/>
              </a:schemeClr>
            </a:outerShdw>
          </a:effectLst>
        </p:spPr>
        <p:txBody>
          <a:bodyPr vert="horz" wrap="square" lIns="68579" tIns="34289" rIns="68579" bIns="34289" numCol="1" anchor="t" anchorCtr="0" compatLnSpc="1">
            <a:prstTxWarp prst="textNoShape">
              <a:avLst/>
            </a:prstTxWarp>
          </a:bodyPr>
          <a:lstStyle/>
          <a:p>
            <a:endParaRPr lang="zh-CN" altLang="en-US">
              <a:solidFill>
                <a:prstClr val="black"/>
              </a:solidFill>
            </a:endParaRPr>
          </a:p>
        </p:txBody>
      </p:sp>
      <p:sp>
        <p:nvSpPr>
          <p:cNvPr id="72" name="椭圆 71"/>
          <p:cNvSpPr/>
          <p:nvPr/>
        </p:nvSpPr>
        <p:spPr>
          <a:xfrm flipH="1">
            <a:off x="7269397" y="1500341"/>
            <a:ext cx="128359" cy="128359"/>
          </a:xfrm>
          <a:prstGeom prst="ellipse">
            <a:avLst/>
          </a:prstGeom>
          <a:gradFill flip="none" rotWithShape="1">
            <a:gsLst>
              <a:gs pos="0">
                <a:srgbClr val="008A3E">
                  <a:shade val="30000"/>
                  <a:satMod val="115000"/>
                </a:srgbClr>
              </a:gs>
              <a:gs pos="50000">
                <a:srgbClr val="008A3E">
                  <a:shade val="67500"/>
                  <a:satMod val="115000"/>
                </a:srgbClr>
              </a:gs>
              <a:gs pos="100000">
                <a:srgbClr val="008A3E">
                  <a:shade val="100000"/>
                  <a:satMod val="115000"/>
                </a:srgbClr>
              </a:gs>
            </a:gsLst>
            <a:lin ang="2700000" scaled="1"/>
            <a:tileRect/>
          </a:gradFill>
          <a:ln w="28575" cap="flat">
            <a:solidFill>
              <a:srgbClr val="008A3E"/>
            </a:solidFill>
            <a:prstDash val="solid"/>
            <a:miter lim="800000"/>
            <a:headEnd/>
            <a:tailEnd/>
          </a:ln>
          <a:effectLst>
            <a:outerShdw blurRad="228600" dist="228600" dir="5400000" algn="t" rotWithShape="0">
              <a:schemeClr val="tx1">
                <a:lumMod val="85000"/>
                <a:lumOff val="15000"/>
                <a:alpha val="28000"/>
              </a:schemeClr>
            </a:outerShdw>
          </a:effectLst>
        </p:spPr>
        <p:txBody>
          <a:bodyPr vert="horz" wrap="square" lIns="68579" tIns="34289" rIns="68579" bIns="34289" numCol="1" anchor="t" anchorCtr="0" compatLnSpc="1">
            <a:prstTxWarp prst="textNoShape">
              <a:avLst/>
            </a:prstTxWarp>
          </a:bodyPr>
          <a:lstStyle/>
          <a:p>
            <a:endParaRPr lang="zh-CN" altLang="en-US">
              <a:solidFill>
                <a:prstClr val="black"/>
              </a:solidFill>
            </a:endParaRPr>
          </a:p>
        </p:txBody>
      </p:sp>
      <p:sp>
        <p:nvSpPr>
          <p:cNvPr id="73" name="椭圆 72"/>
          <p:cNvSpPr/>
          <p:nvPr/>
        </p:nvSpPr>
        <p:spPr>
          <a:xfrm flipH="1">
            <a:off x="1856386" y="1932970"/>
            <a:ext cx="128359" cy="128359"/>
          </a:xfrm>
          <a:prstGeom prst="ellipse">
            <a:avLst/>
          </a:prstGeom>
          <a:gradFill flip="none" rotWithShape="1">
            <a:gsLst>
              <a:gs pos="0">
                <a:srgbClr val="008A3E">
                  <a:shade val="30000"/>
                  <a:satMod val="115000"/>
                </a:srgbClr>
              </a:gs>
              <a:gs pos="50000">
                <a:srgbClr val="008A3E">
                  <a:shade val="67500"/>
                  <a:satMod val="115000"/>
                </a:srgbClr>
              </a:gs>
              <a:gs pos="100000">
                <a:srgbClr val="008A3E">
                  <a:shade val="100000"/>
                  <a:satMod val="115000"/>
                </a:srgbClr>
              </a:gs>
            </a:gsLst>
            <a:lin ang="2700000" scaled="1"/>
            <a:tileRect/>
          </a:gradFill>
          <a:ln w="28575" cap="flat">
            <a:solidFill>
              <a:srgbClr val="008A3E"/>
            </a:solidFill>
            <a:prstDash val="solid"/>
            <a:miter lim="800000"/>
            <a:headEnd/>
            <a:tailEnd/>
          </a:ln>
          <a:effectLst>
            <a:outerShdw blurRad="228600" dist="228600" dir="5400000" algn="t" rotWithShape="0">
              <a:schemeClr val="tx1">
                <a:lumMod val="85000"/>
                <a:lumOff val="15000"/>
                <a:alpha val="28000"/>
              </a:schemeClr>
            </a:outerShdw>
          </a:effectLst>
        </p:spPr>
        <p:txBody>
          <a:bodyPr vert="horz" wrap="square" lIns="68579" tIns="34289" rIns="68579" bIns="34289" numCol="1" anchor="t" anchorCtr="0" compatLnSpc="1">
            <a:prstTxWarp prst="textNoShape">
              <a:avLst/>
            </a:prstTxWarp>
          </a:bodyPr>
          <a:lstStyle/>
          <a:p>
            <a:endParaRPr lang="zh-CN" altLang="en-US">
              <a:solidFill>
                <a:prstClr val="black"/>
              </a:solidFill>
            </a:endParaRPr>
          </a:p>
        </p:txBody>
      </p:sp>
    </p:spTree>
    <p:extLst>
      <p:ext uri="{BB962C8B-B14F-4D97-AF65-F5344CB8AC3E}">
        <p14:creationId xmlns:p14="http://schemas.microsoft.com/office/powerpoint/2010/main" val="2347656594"/>
      </p:ext>
    </p:extLst>
  </p:cSld>
  <p:clrMapOvr>
    <a:masterClrMapping/>
  </p:clrMapOvr>
  <mc:AlternateContent xmlns:mc="http://schemas.openxmlformats.org/markup-compatibility/2006" xmlns:p14="http://schemas.microsoft.com/office/powerpoint/2010/main">
    <mc:Choice Requires="p14">
      <p:transition spd="slow" p14:dur="4000" advTm="0">
        <p14:vortex dir="r"/>
      </p:transition>
    </mc:Choice>
    <mc:Fallback xmlns="">
      <p:transition spd="slow"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nodeType="afterEffect" p14:presetBounceEnd="60000">
                                      <p:stCondLst>
                                        <p:cond delay="0"/>
                                      </p:stCondLst>
                                      <p:childTnLst>
                                        <p:set>
                                          <p:cBhvr>
                                            <p:cTn id="6" dur="1" fill="hold">
                                              <p:stCondLst>
                                                <p:cond delay="0"/>
                                              </p:stCondLst>
                                            </p:cTn>
                                            <p:tgtEl>
                                              <p:spTgt spid="46"/>
                                            </p:tgtEl>
                                            <p:attrNameLst>
                                              <p:attrName>style.visibility</p:attrName>
                                            </p:attrNameLst>
                                          </p:cBhvr>
                                          <p:to>
                                            <p:strVal val="visible"/>
                                          </p:to>
                                        </p:set>
                                        <p:anim calcmode="lin" valueType="num" p14:bounceEnd="60000">
                                          <p:cBhvr additive="base">
                                            <p:cTn id="7" dur="1000" fill="hold"/>
                                            <p:tgtEl>
                                              <p:spTgt spid="46"/>
                                            </p:tgtEl>
                                            <p:attrNameLst>
                                              <p:attrName>ppt_x</p:attrName>
                                            </p:attrNameLst>
                                          </p:cBhvr>
                                          <p:tavLst>
                                            <p:tav tm="0">
                                              <p:val>
                                                <p:strVal val="0-#ppt_w/2"/>
                                              </p:val>
                                            </p:tav>
                                            <p:tav tm="100000">
                                              <p:val>
                                                <p:strVal val="#ppt_x"/>
                                              </p:val>
                                            </p:tav>
                                          </p:tavLst>
                                        </p:anim>
                                        <p:anim calcmode="lin" valueType="num" p14:bounceEnd="60000">
                                          <p:cBhvr additive="base">
                                            <p:cTn id="8" dur="1000" fill="hold"/>
                                            <p:tgtEl>
                                              <p:spTgt spid="46"/>
                                            </p:tgtEl>
                                            <p:attrNameLst>
                                              <p:attrName>ppt_y</p:attrName>
                                            </p:attrNameLst>
                                          </p:cBhvr>
                                          <p:tavLst>
                                            <p:tav tm="0">
                                              <p:val>
                                                <p:strVal val="0-#ppt_h/2"/>
                                              </p:val>
                                            </p:tav>
                                            <p:tav tm="100000">
                                              <p:val>
                                                <p:strVal val="#ppt_y"/>
                                              </p:val>
                                            </p:tav>
                                          </p:tavLst>
                                        </p:anim>
                                      </p:childTnLst>
                                    </p:cTn>
                                  </p:par>
                                  <p:par>
                                    <p:cTn id="9" presetID="2" presetClass="entr" presetSubtype="9" fill="hold" nodeType="withEffect" p14:presetBounceEnd="60000">
                                      <p:stCondLst>
                                        <p:cond delay="100"/>
                                      </p:stCondLst>
                                      <p:childTnLst>
                                        <p:set>
                                          <p:cBhvr>
                                            <p:cTn id="10" dur="1" fill="hold">
                                              <p:stCondLst>
                                                <p:cond delay="0"/>
                                              </p:stCondLst>
                                            </p:cTn>
                                            <p:tgtEl>
                                              <p:spTgt spid="51"/>
                                            </p:tgtEl>
                                            <p:attrNameLst>
                                              <p:attrName>style.visibility</p:attrName>
                                            </p:attrNameLst>
                                          </p:cBhvr>
                                          <p:to>
                                            <p:strVal val="visible"/>
                                          </p:to>
                                        </p:set>
                                        <p:anim calcmode="lin" valueType="num" p14:bounceEnd="60000">
                                          <p:cBhvr additive="base">
                                            <p:cTn id="11" dur="1000" fill="hold"/>
                                            <p:tgtEl>
                                              <p:spTgt spid="51"/>
                                            </p:tgtEl>
                                            <p:attrNameLst>
                                              <p:attrName>ppt_x</p:attrName>
                                            </p:attrNameLst>
                                          </p:cBhvr>
                                          <p:tavLst>
                                            <p:tav tm="0">
                                              <p:val>
                                                <p:strVal val="0-#ppt_w/2"/>
                                              </p:val>
                                            </p:tav>
                                            <p:tav tm="100000">
                                              <p:val>
                                                <p:strVal val="#ppt_x"/>
                                              </p:val>
                                            </p:tav>
                                          </p:tavLst>
                                        </p:anim>
                                        <p:anim calcmode="lin" valueType="num" p14:bounceEnd="60000">
                                          <p:cBhvr additive="base">
                                            <p:cTn id="12" dur="1000" fill="hold"/>
                                            <p:tgtEl>
                                              <p:spTgt spid="51"/>
                                            </p:tgtEl>
                                            <p:attrNameLst>
                                              <p:attrName>ppt_y</p:attrName>
                                            </p:attrNameLst>
                                          </p:cBhvr>
                                          <p:tavLst>
                                            <p:tav tm="0">
                                              <p:val>
                                                <p:strVal val="0-#ppt_h/2"/>
                                              </p:val>
                                            </p:tav>
                                            <p:tav tm="100000">
                                              <p:val>
                                                <p:strVal val="#ppt_y"/>
                                              </p:val>
                                            </p:tav>
                                          </p:tavLst>
                                        </p:anim>
                                      </p:childTnLst>
                                    </p:cTn>
                                  </p:par>
                                  <p:par>
                                    <p:cTn id="13" presetID="2" presetClass="entr" presetSubtype="9" fill="hold" nodeType="withEffect" p14:presetBounceEnd="60000">
                                      <p:stCondLst>
                                        <p:cond delay="200"/>
                                      </p:stCondLst>
                                      <p:childTnLst>
                                        <p:set>
                                          <p:cBhvr>
                                            <p:cTn id="14" dur="1" fill="hold">
                                              <p:stCondLst>
                                                <p:cond delay="0"/>
                                              </p:stCondLst>
                                            </p:cTn>
                                            <p:tgtEl>
                                              <p:spTgt spid="56"/>
                                            </p:tgtEl>
                                            <p:attrNameLst>
                                              <p:attrName>style.visibility</p:attrName>
                                            </p:attrNameLst>
                                          </p:cBhvr>
                                          <p:to>
                                            <p:strVal val="visible"/>
                                          </p:to>
                                        </p:set>
                                        <p:anim calcmode="lin" valueType="num" p14:bounceEnd="60000">
                                          <p:cBhvr additive="base">
                                            <p:cTn id="15" dur="1000" fill="hold"/>
                                            <p:tgtEl>
                                              <p:spTgt spid="56"/>
                                            </p:tgtEl>
                                            <p:attrNameLst>
                                              <p:attrName>ppt_x</p:attrName>
                                            </p:attrNameLst>
                                          </p:cBhvr>
                                          <p:tavLst>
                                            <p:tav tm="0">
                                              <p:val>
                                                <p:strVal val="0-#ppt_w/2"/>
                                              </p:val>
                                            </p:tav>
                                            <p:tav tm="100000">
                                              <p:val>
                                                <p:strVal val="#ppt_x"/>
                                              </p:val>
                                            </p:tav>
                                          </p:tavLst>
                                        </p:anim>
                                        <p:anim calcmode="lin" valueType="num" p14:bounceEnd="60000">
                                          <p:cBhvr additive="base">
                                            <p:cTn id="16" dur="1000" fill="hold"/>
                                            <p:tgtEl>
                                              <p:spTgt spid="56"/>
                                            </p:tgtEl>
                                            <p:attrNameLst>
                                              <p:attrName>ppt_y</p:attrName>
                                            </p:attrNameLst>
                                          </p:cBhvr>
                                          <p:tavLst>
                                            <p:tav tm="0">
                                              <p:val>
                                                <p:strVal val="0-#ppt_h/2"/>
                                              </p:val>
                                            </p:tav>
                                            <p:tav tm="100000">
                                              <p:val>
                                                <p:strVal val="#ppt_y"/>
                                              </p:val>
                                            </p:tav>
                                          </p:tavLst>
                                        </p:anim>
                                      </p:childTnLst>
                                    </p:cTn>
                                  </p:par>
                                  <p:par>
                                    <p:cTn id="17" presetID="2" presetClass="entr" presetSubtype="9" fill="hold" nodeType="withEffect" p14:presetBounceEnd="60000">
                                      <p:stCondLst>
                                        <p:cond delay="300"/>
                                      </p:stCondLst>
                                      <p:childTnLst>
                                        <p:set>
                                          <p:cBhvr>
                                            <p:cTn id="18" dur="1" fill="hold">
                                              <p:stCondLst>
                                                <p:cond delay="0"/>
                                              </p:stCondLst>
                                            </p:cTn>
                                            <p:tgtEl>
                                              <p:spTgt spid="61"/>
                                            </p:tgtEl>
                                            <p:attrNameLst>
                                              <p:attrName>style.visibility</p:attrName>
                                            </p:attrNameLst>
                                          </p:cBhvr>
                                          <p:to>
                                            <p:strVal val="visible"/>
                                          </p:to>
                                        </p:set>
                                        <p:anim calcmode="lin" valueType="num" p14:bounceEnd="60000">
                                          <p:cBhvr additive="base">
                                            <p:cTn id="19" dur="1000" fill="hold"/>
                                            <p:tgtEl>
                                              <p:spTgt spid="61"/>
                                            </p:tgtEl>
                                            <p:attrNameLst>
                                              <p:attrName>ppt_x</p:attrName>
                                            </p:attrNameLst>
                                          </p:cBhvr>
                                          <p:tavLst>
                                            <p:tav tm="0">
                                              <p:val>
                                                <p:strVal val="0-#ppt_w/2"/>
                                              </p:val>
                                            </p:tav>
                                            <p:tav tm="100000">
                                              <p:val>
                                                <p:strVal val="#ppt_x"/>
                                              </p:val>
                                            </p:tav>
                                          </p:tavLst>
                                        </p:anim>
                                        <p:anim calcmode="lin" valueType="num" p14:bounceEnd="60000">
                                          <p:cBhvr additive="base">
                                            <p:cTn id="20" dur="1000" fill="hold"/>
                                            <p:tgtEl>
                                              <p:spTgt spid="61"/>
                                            </p:tgtEl>
                                            <p:attrNameLst>
                                              <p:attrName>ppt_y</p:attrName>
                                            </p:attrNameLst>
                                          </p:cBhvr>
                                          <p:tavLst>
                                            <p:tav tm="0">
                                              <p:val>
                                                <p:strVal val="0-#ppt_h/2"/>
                                              </p:val>
                                            </p:tav>
                                            <p:tav tm="100000">
                                              <p:val>
                                                <p:strVal val="#ppt_y"/>
                                              </p:val>
                                            </p:tav>
                                          </p:tavLst>
                                        </p:anim>
                                      </p:childTnLst>
                                    </p:cTn>
                                  </p:par>
                                </p:childTnLst>
                              </p:cTn>
                            </p:par>
                            <p:par>
                              <p:cTn id="21" fill="hold">
                                <p:stCondLst>
                                  <p:cond delay="1300"/>
                                </p:stCondLst>
                                <p:childTnLst>
                                  <p:par>
                                    <p:cTn id="22" presetID="10" presetClass="entr" presetSubtype="0" fill="hold" grpId="0" nodeType="afterEffect">
                                      <p:stCondLst>
                                        <p:cond delay="0"/>
                                      </p:stCondLst>
                                      <p:childTnLst>
                                        <p:set>
                                          <p:cBhvr>
                                            <p:cTn id="23" dur="1" fill="hold">
                                              <p:stCondLst>
                                                <p:cond delay="0"/>
                                              </p:stCondLst>
                                            </p:cTn>
                                            <p:tgtEl>
                                              <p:spTgt spid="68"/>
                                            </p:tgtEl>
                                            <p:attrNameLst>
                                              <p:attrName>style.visibility</p:attrName>
                                            </p:attrNameLst>
                                          </p:cBhvr>
                                          <p:to>
                                            <p:strVal val="visible"/>
                                          </p:to>
                                        </p:set>
                                        <p:animEffect transition="in" filter="fade">
                                          <p:cBhvr>
                                            <p:cTn id="24" dur="500"/>
                                            <p:tgtEl>
                                              <p:spTgt spid="68"/>
                                            </p:tgtEl>
                                          </p:cBhvr>
                                        </p:animEffect>
                                      </p:childTnLst>
                                    </p:cTn>
                                  </p:par>
                                  <p:par>
                                    <p:cTn id="25" presetID="10" presetClass="entr" presetSubtype="0" fill="hold" grpId="0" nodeType="withEffect">
                                      <p:stCondLst>
                                        <p:cond delay="100"/>
                                      </p:stCondLst>
                                      <p:childTnLst>
                                        <p:set>
                                          <p:cBhvr>
                                            <p:cTn id="26" dur="1" fill="hold">
                                              <p:stCondLst>
                                                <p:cond delay="0"/>
                                              </p:stCondLst>
                                            </p:cTn>
                                            <p:tgtEl>
                                              <p:spTgt spid="69"/>
                                            </p:tgtEl>
                                            <p:attrNameLst>
                                              <p:attrName>style.visibility</p:attrName>
                                            </p:attrNameLst>
                                          </p:cBhvr>
                                          <p:to>
                                            <p:strVal val="visible"/>
                                          </p:to>
                                        </p:set>
                                        <p:animEffect transition="in" filter="fade">
                                          <p:cBhvr>
                                            <p:cTn id="27" dur="500"/>
                                            <p:tgtEl>
                                              <p:spTgt spid="69"/>
                                            </p:tgtEl>
                                          </p:cBhvr>
                                        </p:animEffect>
                                      </p:childTnLst>
                                    </p:cTn>
                                  </p:par>
                                  <p:par>
                                    <p:cTn id="28" presetID="10" presetClass="entr" presetSubtype="0" fill="hold" grpId="0" nodeType="withEffect">
                                      <p:stCondLst>
                                        <p:cond delay="300"/>
                                      </p:stCondLst>
                                      <p:childTnLst>
                                        <p:set>
                                          <p:cBhvr>
                                            <p:cTn id="29" dur="1" fill="hold">
                                              <p:stCondLst>
                                                <p:cond delay="0"/>
                                              </p:stCondLst>
                                            </p:cTn>
                                            <p:tgtEl>
                                              <p:spTgt spid="66"/>
                                            </p:tgtEl>
                                            <p:attrNameLst>
                                              <p:attrName>style.visibility</p:attrName>
                                            </p:attrNameLst>
                                          </p:cBhvr>
                                          <p:to>
                                            <p:strVal val="visible"/>
                                          </p:to>
                                        </p:set>
                                        <p:animEffect transition="in" filter="fade">
                                          <p:cBhvr>
                                            <p:cTn id="30" dur="500"/>
                                            <p:tgtEl>
                                              <p:spTgt spid="66"/>
                                            </p:tgtEl>
                                          </p:cBhvr>
                                        </p:animEffect>
                                      </p:childTnLst>
                                    </p:cTn>
                                  </p:par>
                                  <p:par>
                                    <p:cTn id="31" presetID="10" presetClass="entr" presetSubtype="0" fill="hold" grpId="0" nodeType="withEffect">
                                      <p:stCondLst>
                                        <p:cond delay="300"/>
                                      </p:stCondLst>
                                      <p:childTnLst>
                                        <p:set>
                                          <p:cBhvr>
                                            <p:cTn id="32" dur="1" fill="hold">
                                              <p:stCondLst>
                                                <p:cond delay="0"/>
                                              </p:stCondLst>
                                            </p:cTn>
                                            <p:tgtEl>
                                              <p:spTgt spid="67"/>
                                            </p:tgtEl>
                                            <p:attrNameLst>
                                              <p:attrName>style.visibility</p:attrName>
                                            </p:attrNameLst>
                                          </p:cBhvr>
                                          <p:to>
                                            <p:strVal val="visible"/>
                                          </p:to>
                                        </p:set>
                                        <p:animEffect transition="in" filter="fade">
                                          <p:cBhvr>
                                            <p:cTn id="33" dur="500"/>
                                            <p:tgtEl>
                                              <p:spTgt spid="67"/>
                                            </p:tgtEl>
                                          </p:cBhvr>
                                        </p:animEffect>
                                      </p:childTnLst>
                                    </p:cTn>
                                  </p:par>
                                  <p:par>
                                    <p:cTn id="34" presetID="10" presetClass="entr" presetSubtype="0" fill="hold" grpId="0" nodeType="withEffect">
                                      <p:stCondLst>
                                        <p:cond delay="400"/>
                                      </p:stCondLst>
                                      <p:childTnLst>
                                        <p:set>
                                          <p:cBhvr>
                                            <p:cTn id="35" dur="1" fill="hold">
                                              <p:stCondLst>
                                                <p:cond delay="0"/>
                                              </p:stCondLst>
                                            </p:cTn>
                                            <p:tgtEl>
                                              <p:spTgt spid="71"/>
                                            </p:tgtEl>
                                            <p:attrNameLst>
                                              <p:attrName>style.visibility</p:attrName>
                                            </p:attrNameLst>
                                          </p:cBhvr>
                                          <p:to>
                                            <p:strVal val="visible"/>
                                          </p:to>
                                        </p:set>
                                        <p:animEffect transition="in" filter="fade">
                                          <p:cBhvr>
                                            <p:cTn id="36" dur="500"/>
                                            <p:tgtEl>
                                              <p:spTgt spid="71"/>
                                            </p:tgtEl>
                                          </p:cBhvr>
                                        </p:animEffect>
                                      </p:childTnLst>
                                    </p:cTn>
                                  </p:par>
                                  <p:par>
                                    <p:cTn id="37" presetID="10" presetClass="entr" presetSubtype="0" fill="hold" grpId="0" nodeType="withEffect">
                                      <p:stCondLst>
                                        <p:cond delay="500"/>
                                      </p:stCondLst>
                                      <p:childTnLst>
                                        <p:set>
                                          <p:cBhvr>
                                            <p:cTn id="38" dur="1" fill="hold">
                                              <p:stCondLst>
                                                <p:cond delay="0"/>
                                              </p:stCondLst>
                                            </p:cTn>
                                            <p:tgtEl>
                                              <p:spTgt spid="70"/>
                                            </p:tgtEl>
                                            <p:attrNameLst>
                                              <p:attrName>style.visibility</p:attrName>
                                            </p:attrNameLst>
                                          </p:cBhvr>
                                          <p:to>
                                            <p:strVal val="visible"/>
                                          </p:to>
                                        </p:set>
                                        <p:animEffect transition="in" filter="fade">
                                          <p:cBhvr>
                                            <p:cTn id="39" dur="500"/>
                                            <p:tgtEl>
                                              <p:spTgt spid="70"/>
                                            </p:tgtEl>
                                          </p:cBhvr>
                                        </p:animEffect>
                                      </p:childTnLst>
                                    </p:cTn>
                                  </p:par>
                                  <p:par>
                                    <p:cTn id="40" presetID="10" presetClass="entr" presetSubtype="0" fill="hold" grpId="0" nodeType="withEffect">
                                      <p:stCondLst>
                                        <p:cond delay="600"/>
                                      </p:stCondLst>
                                      <p:childTnLst>
                                        <p:set>
                                          <p:cBhvr>
                                            <p:cTn id="41" dur="1" fill="hold">
                                              <p:stCondLst>
                                                <p:cond delay="0"/>
                                              </p:stCondLst>
                                            </p:cTn>
                                            <p:tgtEl>
                                              <p:spTgt spid="73"/>
                                            </p:tgtEl>
                                            <p:attrNameLst>
                                              <p:attrName>style.visibility</p:attrName>
                                            </p:attrNameLst>
                                          </p:cBhvr>
                                          <p:to>
                                            <p:strVal val="visible"/>
                                          </p:to>
                                        </p:set>
                                        <p:animEffect transition="in" filter="fade">
                                          <p:cBhvr>
                                            <p:cTn id="42" dur="500"/>
                                            <p:tgtEl>
                                              <p:spTgt spid="73"/>
                                            </p:tgtEl>
                                          </p:cBhvr>
                                        </p:animEffect>
                                      </p:childTnLst>
                                    </p:cTn>
                                  </p:par>
                                  <p:par>
                                    <p:cTn id="43" presetID="10" presetClass="entr" presetSubtype="0" fill="hold" grpId="0" nodeType="withEffect">
                                      <p:stCondLst>
                                        <p:cond delay="700"/>
                                      </p:stCondLst>
                                      <p:childTnLst>
                                        <p:set>
                                          <p:cBhvr>
                                            <p:cTn id="44" dur="1" fill="hold">
                                              <p:stCondLst>
                                                <p:cond delay="0"/>
                                              </p:stCondLst>
                                            </p:cTn>
                                            <p:tgtEl>
                                              <p:spTgt spid="72"/>
                                            </p:tgtEl>
                                            <p:attrNameLst>
                                              <p:attrName>style.visibility</p:attrName>
                                            </p:attrNameLst>
                                          </p:cBhvr>
                                          <p:to>
                                            <p:strVal val="visible"/>
                                          </p:to>
                                        </p:set>
                                        <p:animEffect transition="in" filter="fade">
                                          <p:cBhvr>
                                            <p:cTn id="45" dur="500"/>
                                            <p:tgtEl>
                                              <p:spTgt spid="72"/>
                                            </p:tgtEl>
                                          </p:cBhvr>
                                        </p:animEffect>
                                      </p:childTnLst>
                                    </p:cTn>
                                  </p:par>
                                </p:childTnLst>
                              </p:cTn>
                            </p:par>
                            <p:par>
                              <p:cTn id="46" fill="hold">
                                <p:stCondLst>
                                  <p:cond delay="2500"/>
                                </p:stCondLst>
                                <p:childTnLst>
                                  <p:par>
                                    <p:cTn id="47" presetID="12" presetClass="entr" presetSubtype="1" fill="hold" grpId="0" nodeType="afterEffect">
                                      <p:stCondLst>
                                        <p:cond delay="0"/>
                                      </p:stCondLst>
                                      <p:childTnLst>
                                        <p:set>
                                          <p:cBhvr>
                                            <p:cTn id="48" dur="1" fill="hold">
                                              <p:stCondLst>
                                                <p:cond delay="0"/>
                                              </p:stCondLst>
                                            </p:cTn>
                                            <p:tgtEl>
                                              <p:spTgt spid="44"/>
                                            </p:tgtEl>
                                            <p:attrNameLst>
                                              <p:attrName>style.visibility</p:attrName>
                                            </p:attrNameLst>
                                          </p:cBhvr>
                                          <p:to>
                                            <p:strVal val="visible"/>
                                          </p:to>
                                        </p:set>
                                        <p:anim calcmode="lin" valueType="num">
                                          <p:cBhvr additive="base">
                                            <p:cTn id="49" dur="750"/>
                                            <p:tgtEl>
                                              <p:spTgt spid="44"/>
                                            </p:tgtEl>
                                            <p:attrNameLst>
                                              <p:attrName>ppt_y</p:attrName>
                                            </p:attrNameLst>
                                          </p:cBhvr>
                                          <p:tavLst>
                                            <p:tav tm="0">
                                              <p:val>
                                                <p:strVal val="#ppt_y-#ppt_h*1.125000"/>
                                              </p:val>
                                            </p:tav>
                                            <p:tav tm="100000">
                                              <p:val>
                                                <p:strVal val="#ppt_y"/>
                                              </p:val>
                                            </p:tav>
                                          </p:tavLst>
                                        </p:anim>
                                        <p:animEffect transition="in" filter="wipe(down)">
                                          <p:cBhvr>
                                            <p:cTn id="50" dur="750"/>
                                            <p:tgtEl>
                                              <p:spTgt spid="44"/>
                                            </p:tgtEl>
                                          </p:cBhvr>
                                        </p:animEffect>
                                      </p:childTnLst>
                                    </p:cTn>
                                  </p:par>
                                </p:childTnLst>
                              </p:cTn>
                            </p:par>
                            <p:par>
                              <p:cTn id="51" fill="hold">
                                <p:stCondLst>
                                  <p:cond delay="3250"/>
                                </p:stCondLst>
                                <p:childTnLst>
                                  <p:par>
                                    <p:cTn id="52" presetID="12" presetClass="entr" presetSubtype="1" fill="hold" grpId="0" nodeType="afterEffect">
                                      <p:stCondLst>
                                        <p:cond delay="0"/>
                                      </p:stCondLst>
                                      <p:childTnLst>
                                        <p:set>
                                          <p:cBhvr>
                                            <p:cTn id="53" dur="1" fill="hold">
                                              <p:stCondLst>
                                                <p:cond delay="0"/>
                                              </p:stCondLst>
                                            </p:cTn>
                                            <p:tgtEl>
                                              <p:spTgt spid="45"/>
                                            </p:tgtEl>
                                            <p:attrNameLst>
                                              <p:attrName>style.visibility</p:attrName>
                                            </p:attrNameLst>
                                          </p:cBhvr>
                                          <p:to>
                                            <p:strVal val="visible"/>
                                          </p:to>
                                        </p:set>
                                        <p:anim calcmode="lin" valueType="num">
                                          <p:cBhvr additive="base">
                                            <p:cTn id="54" dur="500"/>
                                            <p:tgtEl>
                                              <p:spTgt spid="45"/>
                                            </p:tgtEl>
                                            <p:attrNameLst>
                                              <p:attrName>ppt_y</p:attrName>
                                            </p:attrNameLst>
                                          </p:cBhvr>
                                          <p:tavLst>
                                            <p:tav tm="0">
                                              <p:val>
                                                <p:strVal val="#ppt_y-#ppt_h*1.125000"/>
                                              </p:val>
                                            </p:tav>
                                            <p:tav tm="100000">
                                              <p:val>
                                                <p:strVal val="#ppt_y"/>
                                              </p:val>
                                            </p:tav>
                                          </p:tavLst>
                                        </p:anim>
                                        <p:animEffect transition="in" filter="wipe(down)">
                                          <p:cBhvr>
                                            <p:cTn id="55" dur="5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p:bldP spid="45" grpId="0"/>
          <p:bldP spid="66" grpId="0" animBg="1"/>
          <p:bldP spid="67" grpId="0" animBg="1"/>
          <p:bldP spid="68" grpId="0" animBg="1"/>
          <p:bldP spid="69" grpId="0" animBg="1"/>
          <p:bldP spid="70" grpId="0" animBg="1"/>
          <p:bldP spid="71" grpId="0" animBg="1"/>
          <p:bldP spid="72" grpId="0" animBg="1"/>
          <p:bldP spid="73"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nodeType="afterEffect">
                                      <p:stCondLst>
                                        <p:cond delay="0"/>
                                      </p:stCondLst>
                                      <p:childTnLst>
                                        <p:set>
                                          <p:cBhvr>
                                            <p:cTn id="6" dur="1" fill="hold">
                                              <p:stCondLst>
                                                <p:cond delay="0"/>
                                              </p:stCondLst>
                                            </p:cTn>
                                            <p:tgtEl>
                                              <p:spTgt spid="46"/>
                                            </p:tgtEl>
                                            <p:attrNameLst>
                                              <p:attrName>style.visibility</p:attrName>
                                            </p:attrNameLst>
                                          </p:cBhvr>
                                          <p:to>
                                            <p:strVal val="visible"/>
                                          </p:to>
                                        </p:set>
                                        <p:anim calcmode="lin" valueType="num">
                                          <p:cBhvr additive="base">
                                            <p:cTn id="7" dur="1000" fill="hold"/>
                                            <p:tgtEl>
                                              <p:spTgt spid="46"/>
                                            </p:tgtEl>
                                            <p:attrNameLst>
                                              <p:attrName>ppt_x</p:attrName>
                                            </p:attrNameLst>
                                          </p:cBhvr>
                                          <p:tavLst>
                                            <p:tav tm="0">
                                              <p:val>
                                                <p:strVal val="0-#ppt_w/2"/>
                                              </p:val>
                                            </p:tav>
                                            <p:tav tm="100000">
                                              <p:val>
                                                <p:strVal val="#ppt_x"/>
                                              </p:val>
                                            </p:tav>
                                          </p:tavLst>
                                        </p:anim>
                                        <p:anim calcmode="lin" valueType="num">
                                          <p:cBhvr additive="base">
                                            <p:cTn id="8" dur="1000" fill="hold"/>
                                            <p:tgtEl>
                                              <p:spTgt spid="46"/>
                                            </p:tgtEl>
                                            <p:attrNameLst>
                                              <p:attrName>ppt_y</p:attrName>
                                            </p:attrNameLst>
                                          </p:cBhvr>
                                          <p:tavLst>
                                            <p:tav tm="0">
                                              <p:val>
                                                <p:strVal val="0-#ppt_h/2"/>
                                              </p:val>
                                            </p:tav>
                                            <p:tav tm="100000">
                                              <p:val>
                                                <p:strVal val="#ppt_y"/>
                                              </p:val>
                                            </p:tav>
                                          </p:tavLst>
                                        </p:anim>
                                      </p:childTnLst>
                                    </p:cTn>
                                  </p:par>
                                  <p:par>
                                    <p:cTn id="9" presetID="2" presetClass="entr" presetSubtype="9" fill="hold" nodeType="withEffect">
                                      <p:stCondLst>
                                        <p:cond delay="100"/>
                                      </p:stCondLst>
                                      <p:childTnLst>
                                        <p:set>
                                          <p:cBhvr>
                                            <p:cTn id="10" dur="1" fill="hold">
                                              <p:stCondLst>
                                                <p:cond delay="0"/>
                                              </p:stCondLst>
                                            </p:cTn>
                                            <p:tgtEl>
                                              <p:spTgt spid="51"/>
                                            </p:tgtEl>
                                            <p:attrNameLst>
                                              <p:attrName>style.visibility</p:attrName>
                                            </p:attrNameLst>
                                          </p:cBhvr>
                                          <p:to>
                                            <p:strVal val="visible"/>
                                          </p:to>
                                        </p:set>
                                        <p:anim calcmode="lin" valueType="num">
                                          <p:cBhvr additive="base">
                                            <p:cTn id="11" dur="1000" fill="hold"/>
                                            <p:tgtEl>
                                              <p:spTgt spid="51"/>
                                            </p:tgtEl>
                                            <p:attrNameLst>
                                              <p:attrName>ppt_x</p:attrName>
                                            </p:attrNameLst>
                                          </p:cBhvr>
                                          <p:tavLst>
                                            <p:tav tm="0">
                                              <p:val>
                                                <p:strVal val="0-#ppt_w/2"/>
                                              </p:val>
                                            </p:tav>
                                            <p:tav tm="100000">
                                              <p:val>
                                                <p:strVal val="#ppt_x"/>
                                              </p:val>
                                            </p:tav>
                                          </p:tavLst>
                                        </p:anim>
                                        <p:anim calcmode="lin" valueType="num">
                                          <p:cBhvr additive="base">
                                            <p:cTn id="12" dur="1000" fill="hold"/>
                                            <p:tgtEl>
                                              <p:spTgt spid="51"/>
                                            </p:tgtEl>
                                            <p:attrNameLst>
                                              <p:attrName>ppt_y</p:attrName>
                                            </p:attrNameLst>
                                          </p:cBhvr>
                                          <p:tavLst>
                                            <p:tav tm="0">
                                              <p:val>
                                                <p:strVal val="0-#ppt_h/2"/>
                                              </p:val>
                                            </p:tav>
                                            <p:tav tm="100000">
                                              <p:val>
                                                <p:strVal val="#ppt_y"/>
                                              </p:val>
                                            </p:tav>
                                          </p:tavLst>
                                        </p:anim>
                                      </p:childTnLst>
                                    </p:cTn>
                                  </p:par>
                                  <p:par>
                                    <p:cTn id="13" presetID="2" presetClass="entr" presetSubtype="9" fill="hold" nodeType="withEffect">
                                      <p:stCondLst>
                                        <p:cond delay="200"/>
                                      </p:stCondLst>
                                      <p:childTnLst>
                                        <p:set>
                                          <p:cBhvr>
                                            <p:cTn id="14" dur="1" fill="hold">
                                              <p:stCondLst>
                                                <p:cond delay="0"/>
                                              </p:stCondLst>
                                            </p:cTn>
                                            <p:tgtEl>
                                              <p:spTgt spid="56"/>
                                            </p:tgtEl>
                                            <p:attrNameLst>
                                              <p:attrName>style.visibility</p:attrName>
                                            </p:attrNameLst>
                                          </p:cBhvr>
                                          <p:to>
                                            <p:strVal val="visible"/>
                                          </p:to>
                                        </p:set>
                                        <p:anim calcmode="lin" valueType="num">
                                          <p:cBhvr additive="base">
                                            <p:cTn id="15" dur="1000" fill="hold"/>
                                            <p:tgtEl>
                                              <p:spTgt spid="56"/>
                                            </p:tgtEl>
                                            <p:attrNameLst>
                                              <p:attrName>ppt_x</p:attrName>
                                            </p:attrNameLst>
                                          </p:cBhvr>
                                          <p:tavLst>
                                            <p:tav tm="0">
                                              <p:val>
                                                <p:strVal val="0-#ppt_w/2"/>
                                              </p:val>
                                            </p:tav>
                                            <p:tav tm="100000">
                                              <p:val>
                                                <p:strVal val="#ppt_x"/>
                                              </p:val>
                                            </p:tav>
                                          </p:tavLst>
                                        </p:anim>
                                        <p:anim calcmode="lin" valueType="num">
                                          <p:cBhvr additive="base">
                                            <p:cTn id="16" dur="1000" fill="hold"/>
                                            <p:tgtEl>
                                              <p:spTgt spid="56"/>
                                            </p:tgtEl>
                                            <p:attrNameLst>
                                              <p:attrName>ppt_y</p:attrName>
                                            </p:attrNameLst>
                                          </p:cBhvr>
                                          <p:tavLst>
                                            <p:tav tm="0">
                                              <p:val>
                                                <p:strVal val="0-#ppt_h/2"/>
                                              </p:val>
                                            </p:tav>
                                            <p:tav tm="100000">
                                              <p:val>
                                                <p:strVal val="#ppt_y"/>
                                              </p:val>
                                            </p:tav>
                                          </p:tavLst>
                                        </p:anim>
                                      </p:childTnLst>
                                    </p:cTn>
                                  </p:par>
                                  <p:par>
                                    <p:cTn id="17" presetID="2" presetClass="entr" presetSubtype="9" fill="hold" nodeType="withEffect">
                                      <p:stCondLst>
                                        <p:cond delay="300"/>
                                      </p:stCondLst>
                                      <p:childTnLst>
                                        <p:set>
                                          <p:cBhvr>
                                            <p:cTn id="18" dur="1" fill="hold">
                                              <p:stCondLst>
                                                <p:cond delay="0"/>
                                              </p:stCondLst>
                                            </p:cTn>
                                            <p:tgtEl>
                                              <p:spTgt spid="61"/>
                                            </p:tgtEl>
                                            <p:attrNameLst>
                                              <p:attrName>style.visibility</p:attrName>
                                            </p:attrNameLst>
                                          </p:cBhvr>
                                          <p:to>
                                            <p:strVal val="visible"/>
                                          </p:to>
                                        </p:set>
                                        <p:anim calcmode="lin" valueType="num">
                                          <p:cBhvr additive="base">
                                            <p:cTn id="19" dur="1000" fill="hold"/>
                                            <p:tgtEl>
                                              <p:spTgt spid="61"/>
                                            </p:tgtEl>
                                            <p:attrNameLst>
                                              <p:attrName>ppt_x</p:attrName>
                                            </p:attrNameLst>
                                          </p:cBhvr>
                                          <p:tavLst>
                                            <p:tav tm="0">
                                              <p:val>
                                                <p:strVal val="0-#ppt_w/2"/>
                                              </p:val>
                                            </p:tav>
                                            <p:tav tm="100000">
                                              <p:val>
                                                <p:strVal val="#ppt_x"/>
                                              </p:val>
                                            </p:tav>
                                          </p:tavLst>
                                        </p:anim>
                                        <p:anim calcmode="lin" valueType="num">
                                          <p:cBhvr additive="base">
                                            <p:cTn id="20" dur="1000" fill="hold"/>
                                            <p:tgtEl>
                                              <p:spTgt spid="61"/>
                                            </p:tgtEl>
                                            <p:attrNameLst>
                                              <p:attrName>ppt_y</p:attrName>
                                            </p:attrNameLst>
                                          </p:cBhvr>
                                          <p:tavLst>
                                            <p:tav tm="0">
                                              <p:val>
                                                <p:strVal val="0-#ppt_h/2"/>
                                              </p:val>
                                            </p:tav>
                                            <p:tav tm="100000">
                                              <p:val>
                                                <p:strVal val="#ppt_y"/>
                                              </p:val>
                                            </p:tav>
                                          </p:tavLst>
                                        </p:anim>
                                      </p:childTnLst>
                                    </p:cTn>
                                  </p:par>
                                </p:childTnLst>
                              </p:cTn>
                            </p:par>
                            <p:par>
                              <p:cTn id="21" fill="hold">
                                <p:stCondLst>
                                  <p:cond delay="1300"/>
                                </p:stCondLst>
                                <p:childTnLst>
                                  <p:par>
                                    <p:cTn id="22" presetID="10" presetClass="entr" presetSubtype="0" fill="hold" grpId="0" nodeType="afterEffect">
                                      <p:stCondLst>
                                        <p:cond delay="0"/>
                                      </p:stCondLst>
                                      <p:childTnLst>
                                        <p:set>
                                          <p:cBhvr>
                                            <p:cTn id="23" dur="1" fill="hold">
                                              <p:stCondLst>
                                                <p:cond delay="0"/>
                                              </p:stCondLst>
                                            </p:cTn>
                                            <p:tgtEl>
                                              <p:spTgt spid="68"/>
                                            </p:tgtEl>
                                            <p:attrNameLst>
                                              <p:attrName>style.visibility</p:attrName>
                                            </p:attrNameLst>
                                          </p:cBhvr>
                                          <p:to>
                                            <p:strVal val="visible"/>
                                          </p:to>
                                        </p:set>
                                        <p:animEffect transition="in" filter="fade">
                                          <p:cBhvr>
                                            <p:cTn id="24" dur="500"/>
                                            <p:tgtEl>
                                              <p:spTgt spid="68"/>
                                            </p:tgtEl>
                                          </p:cBhvr>
                                        </p:animEffect>
                                      </p:childTnLst>
                                    </p:cTn>
                                  </p:par>
                                  <p:par>
                                    <p:cTn id="25" presetID="10" presetClass="entr" presetSubtype="0" fill="hold" grpId="0" nodeType="withEffect">
                                      <p:stCondLst>
                                        <p:cond delay="100"/>
                                      </p:stCondLst>
                                      <p:childTnLst>
                                        <p:set>
                                          <p:cBhvr>
                                            <p:cTn id="26" dur="1" fill="hold">
                                              <p:stCondLst>
                                                <p:cond delay="0"/>
                                              </p:stCondLst>
                                            </p:cTn>
                                            <p:tgtEl>
                                              <p:spTgt spid="69"/>
                                            </p:tgtEl>
                                            <p:attrNameLst>
                                              <p:attrName>style.visibility</p:attrName>
                                            </p:attrNameLst>
                                          </p:cBhvr>
                                          <p:to>
                                            <p:strVal val="visible"/>
                                          </p:to>
                                        </p:set>
                                        <p:animEffect transition="in" filter="fade">
                                          <p:cBhvr>
                                            <p:cTn id="27" dur="500"/>
                                            <p:tgtEl>
                                              <p:spTgt spid="69"/>
                                            </p:tgtEl>
                                          </p:cBhvr>
                                        </p:animEffect>
                                      </p:childTnLst>
                                    </p:cTn>
                                  </p:par>
                                  <p:par>
                                    <p:cTn id="28" presetID="10" presetClass="entr" presetSubtype="0" fill="hold" grpId="0" nodeType="withEffect">
                                      <p:stCondLst>
                                        <p:cond delay="300"/>
                                      </p:stCondLst>
                                      <p:childTnLst>
                                        <p:set>
                                          <p:cBhvr>
                                            <p:cTn id="29" dur="1" fill="hold">
                                              <p:stCondLst>
                                                <p:cond delay="0"/>
                                              </p:stCondLst>
                                            </p:cTn>
                                            <p:tgtEl>
                                              <p:spTgt spid="66"/>
                                            </p:tgtEl>
                                            <p:attrNameLst>
                                              <p:attrName>style.visibility</p:attrName>
                                            </p:attrNameLst>
                                          </p:cBhvr>
                                          <p:to>
                                            <p:strVal val="visible"/>
                                          </p:to>
                                        </p:set>
                                        <p:animEffect transition="in" filter="fade">
                                          <p:cBhvr>
                                            <p:cTn id="30" dur="500"/>
                                            <p:tgtEl>
                                              <p:spTgt spid="66"/>
                                            </p:tgtEl>
                                          </p:cBhvr>
                                        </p:animEffect>
                                      </p:childTnLst>
                                    </p:cTn>
                                  </p:par>
                                  <p:par>
                                    <p:cTn id="31" presetID="10" presetClass="entr" presetSubtype="0" fill="hold" grpId="0" nodeType="withEffect">
                                      <p:stCondLst>
                                        <p:cond delay="300"/>
                                      </p:stCondLst>
                                      <p:childTnLst>
                                        <p:set>
                                          <p:cBhvr>
                                            <p:cTn id="32" dur="1" fill="hold">
                                              <p:stCondLst>
                                                <p:cond delay="0"/>
                                              </p:stCondLst>
                                            </p:cTn>
                                            <p:tgtEl>
                                              <p:spTgt spid="67"/>
                                            </p:tgtEl>
                                            <p:attrNameLst>
                                              <p:attrName>style.visibility</p:attrName>
                                            </p:attrNameLst>
                                          </p:cBhvr>
                                          <p:to>
                                            <p:strVal val="visible"/>
                                          </p:to>
                                        </p:set>
                                        <p:animEffect transition="in" filter="fade">
                                          <p:cBhvr>
                                            <p:cTn id="33" dur="500"/>
                                            <p:tgtEl>
                                              <p:spTgt spid="67"/>
                                            </p:tgtEl>
                                          </p:cBhvr>
                                        </p:animEffect>
                                      </p:childTnLst>
                                    </p:cTn>
                                  </p:par>
                                  <p:par>
                                    <p:cTn id="34" presetID="10" presetClass="entr" presetSubtype="0" fill="hold" grpId="0" nodeType="withEffect">
                                      <p:stCondLst>
                                        <p:cond delay="400"/>
                                      </p:stCondLst>
                                      <p:childTnLst>
                                        <p:set>
                                          <p:cBhvr>
                                            <p:cTn id="35" dur="1" fill="hold">
                                              <p:stCondLst>
                                                <p:cond delay="0"/>
                                              </p:stCondLst>
                                            </p:cTn>
                                            <p:tgtEl>
                                              <p:spTgt spid="71"/>
                                            </p:tgtEl>
                                            <p:attrNameLst>
                                              <p:attrName>style.visibility</p:attrName>
                                            </p:attrNameLst>
                                          </p:cBhvr>
                                          <p:to>
                                            <p:strVal val="visible"/>
                                          </p:to>
                                        </p:set>
                                        <p:animEffect transition="in" filter="fade">
                                          <p:cBhvr>
                                            <p:cTn id="36" dur="500"/>
                                            <p:tgtEl>
                                              <p:spTgt spid="71"/>
                                            </p:tgtEl>
                                          </p:cBhvr>
                                        </p:animEffect>
                                      </p:childTnLst>
                                    </p:cTn>
                                  </p:par>
                                  <p:par>
                                    <p:cTn id="37" presetID="10" presetClass="entr" presetSubtype="0" fill="hold" grpId="0" nodeType="withEffect">
                                      <p:stCondLst>
                                        <p:cond delay="500"/>
                                      </p:stCondLst>
                                      <p:childTnLst>
                                        <p:set>
                                          <p:cBhvr>
                                            <p:cTn id="38" dur="1" fill="hold">
                                              <p:stCondLst>
                                                <p:cond delay="0"/>
                                              </p:stCondLst>
                                            </p:cTn>
                                            <p:tgtEl>
                                              <p:spTgt spid="70"/>
                                            </p:tgtEl>
                                            <p:attrNameLst>
                                              <p:attrName>style.visibility</p:attrName>
                                            </p:attrNameLst>
                                          </p:cBhvr>
                                          <p:to>
                                            <p:strVal val="visible"/>
                                          </p:to>
                                        </p:set>
                                        <p:animEffect transition="in" filter="fade">
                                          <p:cBhvr>
                                            <p:cTn id="39" dur="500"/>
                                            <p:tgtEl>
                                              <p:spTgt spid="70"/>
                                            </p:tgtEl>
                                          </p:cBhvr>
                                        </p:animEffect>
                                      </p:childTnLst>
                                    </p:cTn>
                                  </p:par>
                                  <p:par>
                                    <p:cTn id="40" presetID="10" presetClass="entr" presetSubtype="0" fill="hold" grpId="0" nodeType="withEffect">
                                      <p:stCondLst>
                                        <p:cond delay="600"/>
                                      </p:stCondLst>
                                      <p:childTnLst>
                                        <p:set>
                                          <p:cBhvr>
                                            <p:cTn id="41" dur="1" fill="hold">
                                              <p:stCondLst>
                                                <p:cond delay="0"/>
                                              </p:stCondLst>
                                            </p:cTn>
                                            <p:tgtEl>
                                              <p:spTgt spid="73"/>
                                            </p:tgtEl>
                                            <p:attrNameLst>
                                              <p:attrName>style.visibility</p:attrName>
                                            </p:attrNameLst>
                                          </p:cBhvr>
                                          <p:to>
                                            <p:strVal val="visible"/>
                                          </p:to>
                                        </p:set>
                                        <p:animEffect transition="in" filter="fade">
                                          <p:cBhvr>
                                            <p:cTn id="42" dur="500"/>
                                            <p:tgtEl>
                                              <p:spTgt spid="73"/>
                                            </p:tgtEl>
                                          </p:cBhvr>
                                        </p:animEffect>
                                      </p:childTnLst>
                                    </p:cTn>
                                  </p:par>
                                  <p:par>
                                    <p:cTn id="43" presetID="10" presetClass="entr" presetSubtype="0" fill="hold" grpId="0" nodeType="withEffect">
                                      <p:stCondLst>
                                        <p:cond delay="700"/>
                                      </p:stCondLst>
                                      <p:childTnLst>
                                        <p:set>
                                          <p:cBhvr>
                                            <p:cTn id="44" dur="1" fill="hold">
                                              <p:stCondLst>
                                                <p:cond delay="0"/>
                                              </p:stCondLst>
                                            </p:cTn>
                                            <p:tgtEl>
                                              <p:spTgt spid="72"/>
                                            </p:tgtEl>
                                            <p:attrNameLst>
                                              <p:attrName>style.visibility</p:attrName>
                                            </p:attrNameLst>
                                          </p:cBhvr>
                                          <p:to>
                                            <p:strVal val="visible"/>
                                          </p:to>
                                        </p:set>
                                        <p:animEffect transition="in" filter="fade">
                                          <p:cBhvr>
                                            <p:cTn id="45" dur="500"/>
                                            <p:tgtEl>
                                              <p:spTgt spid="72"/>
                                            </p:tgtEl>
                                          </p:cBhvr>
                                        </p:animEffect>
                                      </p:childTnLst>
                                    </p:cTn>
                                  </p:par>
                                </p:childTnLst>
                              </p:cTn>
                            </p:par>
                            <p:par>
                              <p:cTn id="46" fill="hold">
                                <p:stCondLst>
                                  <p:cond delay="2500"/>
                                </p:stCondLst>
                                <p:childTnLst>
                                  <p:par>
                                    <p:cTn id="47" presetID="12" presetClass="entr" presetSubtype="1" fill="hold" grpId="0" nodeType="afterEffect">
                                      <p:stCondLst>
                                        <p:cond delay="0"/>
                                      </p:stCondLst>
                                      <p:childTnLst>
                                        <p:set>
                                          <p:cBhvr>
                                            <p:cTn id="48" dur="1" fill="hold">
                                              <p:stCondLst>
                                                <p:cond delay="0"/>
                                              </p:stCondLst>
                                            </p:cTn>
                                            <p:tgtEl>
                                              <p:spTgt spid="44"/>
                                            </p:tgtEl>
                                            <p:attrNameLst>
                                              <p:attrName>style.visibility</p:attrName>
                                            </p:attrNameLst>
                                          </p:cBhvr>
                                          <p:to>
                                            <p:strVal val="visible"/>
                                          </p:to>
                                        </p:set>
                                        <p:anim calcmode="lin" valueType="num">
                                          <p:cBhvr additive="base">
                                            <p:cTn id="49" dur="750"/>
                                            <p:tgtEl>
                                              <p:spTgt spid="44"/>
                                            </p:tgtEl>
                                            <p:attrNameLst>
                                              <p:attrName>ppt_y</p:attrName>
                                            </p:attrNameLst>
                                          </p:cBhvr>
                                          <p:tavLst>
                                            <p:tav tm="0">
                                              <p:val>
                                                <p:strVal val="#ppt_y-#ppt_h*1.125000"/>
                                              </p:val>
                                            </p:tav>
                                            <p:tav tm="100000">
                                              <p:val>
                                                <p:strVal val="#ppt_y"/>
                                              </p:val>
                                            </p:tav>
                                          </p:tavLst>
                                        </p:anim>
                                        <p:animEffect transition="in" filter="wipe(down)">
                                          <p:cBhvr>
                                            <p:cTn id="50" dur="750"/>
                                            <p:tgtEl>
                                              <p:spTgt spid="44"/>
                                            </p:tgtEl>
                                          </p:cBhvr>
                                        </p:animEffect>
                                      </p:childTnLst>
                                    </p:cTn>
                                  </p:par>
                                </p:childTnLst>
                              </p:cTn>
                            </p:par>
                            <p:par>
                              <p:cTn id="51" fill="hold">
                                <p:stCondLst>
                                  <p:cond delay="3250"/>
                                </p:stCondLst>
                                <p:childTnLst>
                                  <p:par>
                                    <p:cTn id="52" presetID="12" presetClass="entr" presetSubtype="1" fill="hold" grpId="0" nodeType="afterEffect">
                                      <p:stCondLst>
                                        <p:cond delay="0"/>
                                      </p:stCondLst>
                                      <p:childTnLst>
                                        <p:set>
                                          <p:cBhvr>
                                            <p:cTn id="53" dur="1" fill="hold">
                                              <p:stCondLst>
                                                <p:cond delay="0"/>
                                              </p:stCondLst>
                                            </p:cTn>
                                            <p:tgtEl>
                                              <p:spTgt spid="45"/>
                                            </p:tgtEl>
                                            <p:attrNameLst>
                                              <p:attrName>style.visibility</p:attrName>
                                            </p:attrNameLst>
                                          </p:cBhvr>
                                          <p:to>
                                            <p:strVal val="visible"/>
                                          </p:to>
                                        </p:set>
                                        <p:anim calcmode="lin" valueType="num">
                                          <p:cBhvr additive="base">
                                            <p:cTn id="54" dur="500"/>
                                            <p:tgtEl>
                                              <p:spTgt spid="45"/>
                                            </p:tgtEl>
                                            <p:attrNameLst>
                                              <p:attrName>ppt_y</p:attrName>
                                            </p:attrNameLst>
                                          </p:cBhvr>
                                          <p:tavLst>
                                            <p:tav tm="0">
                                              <p:val>
                                                <p:strVal val="#ppt_y-#ppt_h*1.125000"/>
                                              </p:val>
                                            </p:tav>
                                            <p:tav tm="100000">
                                              <p:val>
                                                <p:strVal val="#ppt_y"/>
                                              </p:val>
                                            </p:tav>
                                          </p:tavLst>
                                        </p:anim>
                                        <p:animEffect transition="in" filter="wipe(down)">
                                          <p:cBhvr>
                                            <p:cTn id="55" dur="5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p:bldP spid="45" grpId="0"/>
          <p:bldP spid="66" grpId="0" animBg="1"/>
          <p:bldP spid="67" grpId="0" animBg="1"/>
          <p:bldP spid="68" grpId="0" animBg="1"/>
          <p:bldP spid="69" grpId="0" animBg="1"/>
          <p:bldP spid="70" grpId="0" animBg="1"/>
          <p:bldP spid="71" grpId="0" animBg="1"/>
          <p:bldP spid="72" grpId="0" animBg="1"/>
          <p:bldP spid="73" grpId="0" animBg="1"/>
        </p:bldLst>
      </p:timing>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47667" y="3327835"/>
            <a:ext cx="6455579" cy="126957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248707"/>
            <a:ext cx="9144000" cy="1025122"/>
          </a:xfrm>
          <a:prstGeom prst="rect">
            <a:avLst/>
          </a:prstGeom>
          <a:solidFill>
            <a:schemeClr val="tx2">
              <a:lumMod val="75000"/>
            </a:schemeClr>
          </a:solidFill>
          <a:ln w="9525">
            <a:noFill/>
            <a:miter lim="800000"/>
            <a:headEnd/>
            <a:tailEnd/>
          </a:ln>
        </p:spPr>
        <p:txBody>
          <a:bodyPr wrap="none" anchor="ctr"/>
          <a:lstStyle/>
          <a:p>
            <a:pPr defTabSz="914400">
              <a:defRPr/>
            </a:pPr>
            <a:endParaRPr lang="zh-CN" altLang="en-US" sz="1800"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820802" y="236386"/>
            <a:ext cx="7711638" cy="2011329"/>
          </a:xfrm>
          <a:prstGeom prst="rect">
            <a:avLst/>
          </a:prstGeom>
          <a:noFill/>
          <a:ln>
            <a:noFill/>
          </a:ln>
        </p:spPr>
      </p:pic>
      <p:sp>
        <p:nvSpPr>
          <p:cNvPr id="15" name="Rectangle 3"/>
          <p:cNvSpPr>
            <a:spLocks noChangeArrowheads="1"/>
          </p:cNvSpPr>
          <p:nvPr/>
        </p:nvSpPr>
        <p:spPr bwMode="auto">
          <a:xfrm>
            <a:off x="468316" y="2323010"/>
            <a:ext cx="4103687" cy="121400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4572000" y="2323010"/>
            <a:ext cx="4103688" cy="1160003"/>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2915816"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7234001"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57506325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2152905" y="1743213"/>
            <a:ext cx="1338975" cy="1338801"/>
            <a:chOff x="1101311" y="1198062"/>
            <a:chExt cx="1106591" cy="1106447"/>
          </a:xfrm>
        </p:grpSpPr>
        <p:grpSp>
          <p:nvGrpSpPr>
            <p:cNvPr id="5" name="组合 4"/>
            <p:cNvGrpSpPr/>
            <p:nvPr/>
          </p:nvGrpSpPr>
          <p:grpSpPr>
            <a:xfrm>
              <a:off x="1101311" y="1198062"/>
              <a:ext cx="1106591" cy="1106447"/>
              <a:chOff x="304800" y="673100"/>
              <a:chExt cx="4000500" cy="4000500"/>
            </a:xfrm>
            <a:effectLst>
              <a:outerShdw blurRad="444500" dist="254000" dir="8100000" algn="tr" rotWithShape="0">
                <a:prstClr val="black">
                  <a:alpha val="50000"/>
                </a:prstClr>
              </a:outerShdw>
            </a:effectLst>
          </p:grpSpPr>
          <p:sp>
            <p:nvSpPr>
              <p:cNvPr id="9" name="同心圆 8"/>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ea typeface="微软雅黑" pitchFamily="34" charset="-122"/>
                </a:endParaRPr>
              </a:p>
            </p:txBody>
          </p:sp>
          <p:sp>
            <p:nvSpPr>
              <p:cNvPr id="10" name="椭圆 9"/>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itchFamily="34" charset="-122"/>
                </a:endParaRPr>
              </a:p>
            </p:txBody>
          </p:sp>
        </p:grpSp>
        <p:grpSp>
          <p:nvGrpSpPr>
            <p:cNvPr id="6" name="组合 5"/>
            <p:cNvGrpSpPr>
              <a:grpSpLocks noChangeAspect="1"/>
            </p:cNvGrpSpPr>
            <p:nvPr/>
          </p:nvGrpSpPr>
          <p:grpSpPr>
            <a:xfrm>
              <a:off x="1330537" y="1422392"/>
              <a:ext cx="648140" cy="625029"/>
              <a:chOff x="7019925" y="5499100"/>
              <a:chExt cx="312738" cy="301626"/>
            </a:xfrm>
            <a:solidFill>
              <a:srgbClr val="C00000"/>
            </a:solidFill>
          </p:grpSpPr>
          <p:sp>
            <p:nvSpPr>
              <p:cNvPr id="7" name="Freeform 252"/>
              <p:cNvSpPr>
                <a:spLocks/>
              </p:cNvSpPr>
              <p:nvPr/>
            </p:nvSpPr>
            <p:spPr bwMode="auto">
              <a:xfrm>
                <a:off x="7069138" y="5567363"/>
                <a:ext cx="214313" cy="233363"/>
              </a:xfrm>
              <a:custGeom>
                <a:avLst/>
                <a:gdLst>
                  <a:gd name="T0" fmla="*/ 0 w 57"/>
                  <a:gd name="T1" fmla="*/ 26 h 62"/>
                  <a:gd name="T2" fmla="*/ 0 w 57"/>
                  <a:gd name="T3" fmla="*/ 59 h 62"/>
                  <a:gd name="T4" fmla="*/ 2 w 57"/>
                  <a:gd name="T5" fmla="*/ 62 h 62"/>
                  <a:gd name="T6" fmla="*/ 4 w 57"/>
                  <a:gd name="T7" fmla="*/ 62 h 62"/>
                  <a:gd name="T8" fmla="*/ 19 w 57"/>
                  <a:gd name="T9" fmla="*/ 62 h 62"/>
                  <a:gd name="T10" fmla="*/ 21 w 57"/>
                  <a:gd name="T11" fmla="*/ 62 h 62"/>
                  <a:gd name="T12" fmla="*/ 21 w 57"/>
                  <a:gd name="T13" fmla="*/ 61 h 62"/>
                  <a:gd name="T14" fmla="*/ 21 w 57"/>
                  <a:gd name="T15" fmla="*/ 45 h 62"/>
                  <a:gd name="T16" fmla="*/ 36 w 57"/>
                  <a:gd name="T17" fmla="*/ 45 h 62"/>
                  <a:gd name="T18" fmla="*/ 36 w 57"/>
                  <a:gd name="T19" fmla="*/ 61 h 62"/>
                  <a:gd name="T20" fmla="*/ 37 w 57"/>
                  <a:gd name="T21" fmla="*/ 62 h 62"/>
                  <a:gd name="T22" fmla="*/ 38 w 57"/>
                  <a:gd name="T23" fmla="*/ 62 h 62"/>
                  <a:gd name="T24" fmla="*/ 53 w 57"/>
                  <a:gd name="T25" fmla="*/ 62 h 62"/>
                  <a:gd name="T26" fmla="*/ 56 w 57"/>
                  <a:gd name="T27" fmla="*/ 62 h 62"/>
                  <a:gd name="T28" fmla="*/ 57 w 57"/>
                  <a:gd name="T29" fmla="*/ 59 h 62"/>
                  <a:gd name="T30" fmla="*/ 57 w 57"/>
                  <a:gd name="T31" fmla="*/ 26 h 62"/>
                  <a:gd name="T32" fmla="*/ 29 w 57"/>
                  <a:gd name="T33" fmla="*/ 0 h 62"/>
                  <a:gd name="T34" fmla="*/ 0 w 57"/>
                  <a:gd name="T35" fmla="*/ 26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7" h="62">
                    <a:moveTo>
                      <a:pt x="0" y="26"/>
                    </a:moveTo>
                    <a:cubicBezTo>
                      <a:pt x="0" y="59"/>
                      <a:pt x="0" y="59"/>
                      <a:pt x="0" y="59"/>
                    </a:cubicBezTo>
                    <a:cubicBezTo>
                      <a:pt x="0" y="61"/>
                      <a:pt x="1" y="62"/>
                      <a:pt x="2" y="62"/>
                    </a:cubicBezTo>
                    <a:cubicBezTo>
                      <a:pt x="3" y="62"/>
                      <a:pt x="3" y="62"/>
                      <a:pt x="4" y="62"/>
                    </a:cubicBezTo>
                    <a:cubicBezTo>
                      <a:pt x="19" y="62"/>
                      <a:pt x="19" y="62"/>
                      <a:pt x="19" y="62"/>
                    </a:cubicBezTo>
                    <a:cubicBezTo>
                      <a:pt x="20" y="62"/>
                      <a:pt x="20" y="62"/>
                      <a:pt x="21" y="62"/>
                    </a:cubicBezTo>
                    <a:cubicBezTo>
                      <a:pt x="21" y="62"/>
                      <a:pt x="21" y="61"/>
                      <a:pt x="21" y="61"/>
                    </a:cubicBezTo>
                    <a:cubicBezTo>
                      <a:pt x="21" y="45"/>
                      <a:pt x="21" y="45"/>
                      <a:pt x="21" y="45"/>
                    </a:cubicBezTo>
                    <a:cubicBezTo>
                      <a:pt x="36" y="45"/>
                      <a:pt x="36" y="45"/>
                      <a:pt x="36" y="45"/>
                    </a:cubicBezTo>
                    <a:cubicBezTo>
                      <a:pt x="36" y="61"/>
                      <a:pt x="36" y="61"/>
                      <a:pt x="36" y="61"/>
                    </a:cubicBezTo>
                    <a:cubicBezTo>
                      <a:pt x="36" y="61"/>
                      <a:pt x="37" y="62"/>
                      <a:pt x="37" y="62"/>
                    </a:cubicBezTo>
                    <a:cubicBezTo>
                      <a:pt x="37" y="62"/>
                      <a:pt x="38" y="62"/>
                      <a:pt x="38" y="62"/>
                    </a:cubicBezTo>
                    <a:cubicBezTo>
                      <a:pt x="53" y="62"/>
                      <a:pt x="53" y="62"/>
                      <a:pt x="53" y="62"/>
                    </a:cubicBezTo>
                    <a:cubicBezTo>
                      <a:pt x="54" y="62"/>
                      <a:pt x="55" y="62"/>
                      <a:pt x="56" y="62"/>
                    </a:cubicBezTo>
                    <a:cubicBezTo>
                      <a:pt x="56" y="62"/>
                      <a:pt x="57" y="61"/>
                      <a:pt x="57" y="59"/>
                    </a:cubicBezTo>
                    <a:cubicBezTo>
                      <a:pt x="57" y="26"/>
                      <a:pt x="57" y="26"/>
                      <a:pt x="57" y="26"/>
                    </a:cubicBezTo>
                    <a:cubicBezTo>
                      <a:pt x="29" y="0"/>
                      <a:pt x="29" y="0"/>
                      <a:pt x="29" y="0"/>
                    </a:cubicBezTo>
                    <a:lnTo>
                      <a:pt x="0" y="26"/>
                    </a:lnTo>
                    <a:close/>
                  </a:path>
                </a:pathLst>
              </a:custGeom>
              <a:solidFill>
                <a:srgbClr val="007A37"/>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a:p>
            </p:txBody>
          </p:sp>
          <p:sp>
            <p:nvSpPr>
              <p:cNvPr id="8" name="Freeform 253"/>
              <p:cNvSpPr>
                <a:spLocks/>
              </p:cNvSpPr>
              <p:nvPr/>
            </p:nvSpPr>
            <p:spPr bwMode="auto">
              <a:xfrm>
                <a:off x="7019925" y="5499100"/>
                <a:ext cx="312738" cy="169863"/>
              </a:xfrm>
              <a:custGeom>
                <a:avLst/>
                <a:gdLst>
                  <a:gd name="T0" fmla="*/ 81 w 83"/>
                  <a:gd name="T1" fmla="*/ 35 h 45"/>
                  <a:gd name="T2" fmla="*/ 68 w 83"/>
                  <a:gd name="T3" fmla="*/ 23 h 45"/>
                  <a:gd name="T4" fmla="*/ 68 w 83"/>
                  <a:gd name="T5" fmla="*/ 4 h 45"/>
                  <a:gd name="T6" fmla="*/ 66 w 83"/>
                  <a:gd name="T7" fmla="*/ 2 h 45"/>
                  <a:gd name="T8" fmla="*/ 61 w 83"/>
                  <a:gd name="T9" fmla="*/ 2 h 45"/>
                  <a:gd name="T10" fmla="*/ 59 w 83"/>
                  <a:gd name="T11" fmla="*/ 4 h 45"/>
                  <a:gd name="T12" fmla="*/ 59 w 83"/>
                  <a:gd name="T13" fmla="*/ 15 h 45"/>
                  <a:gd name="T14" fmla="*/ 45 w 83"/>
                  <a:gd name="T15" fmla="*/ 2 h 45"/>
                  <a:gd name="T16" fmla="*/ 38 w 83"/>
                  <a:gd name="T17" fmla="*/ 2 h 45"/>
                  <a:gd name="T18" fmla="*/ 2 w 83"/>
                  <a:gd name="T19" fmla="*/ 35 h 45"/>
                  <a:gd name="T20" fmla="*/ 2 w 83"/>
                  <a:gd name="T21" fmla="*/ 43 h 45"/>
                  <a:gd name="T22" fmla="*/ 6 w 83"/>
                  <a:gd name="T23" fmla="*/ 44 h 45"/>
                  <a:gd name="T24" fmla="*/ 10 w 83"/>
                  <a:gd name="T25" fmla="*/ 43 h 45"/>
                  <a:gd name="T26" fmla="*/ 42 w 83"/>
                  <a:gd name="T27" fmla="*/ 13 h 45"/>
                  <a:gd name="T28" fmla="*/ 74 w 83"/>
                  <a:gd name="T29" fmla="*/ 43 h 45"/>
                  <a:gd name="T30" fmla="*/ 81 w 83"/>
                  <a:gd name="T31" fmla="*/ 43 h 45"/>
                  <a:gd name="T32" fmla="*/ 81 w 83"/>
                  <a:gd name="T33" fmla="*/ 35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3" h="45">
                    <a:moveTo>
                      <a:pt x="81" y="35"/>
                    </a:moveTo>
                    <a:cubicBezTo>
                      <a:pt x="68" y="23"/>
                      <a:pt x="68" y="23"/>
                      <a:pt x="68" y="23"/>
                    </a:cubicBezTo>
                    <a:cubicBezTo>
                      <a:pt x="68" y="4"/>
                      <a:pt x="68" y="4"/>
                      <a:pt x="68" y="4"/>
                    </a:cubicBezTo>
                    <a:cubicBezTo>
                      <a:pt x="68" y="3"/>
                      <a:pt x="67" y="2"/>
                      <a:pt x="66" y="2"/>
                    </a:cubicBezTo>
                    <a:cubicBezTo>
                      <a:pt x="61" y="2"/>
                      <a:pt x="61" y="2"/>
                      <a:pt x="61" y="2"/>
                    </a:cubicBezTo>
                    <a:cubicBezTo>
                      <a:pt x="60" y="2"/>
                      <a:pt x="59" y="3"/>
                      <a:pt x="59" y="4"/>
                    </a:cubicBezTo>
                    <a:cubicBezTo>
                      <a:pt x="59" y="15"/>
                      <a:pt x="59" y="15"/>
                      <a:pt x="59" y="15"/>
                    </a:cubicBezTo>
                    <a:cubicBezTo>
                      <a:pt x="45" y="2"/>
                      <a:pt x="45" y="2"/>
                      <a:pt x="45" y="2"/>
                    </a:cubicBezTo>
                    <a:cubicBezTo>
                      <a:pt x="43" y="0"/>
                      <a:pt x="40" y="0"/>
                      <a:pt x="38" y="2"/>
                    </a:cubicBezTo>
                    <a:cubicBezTo>
                      <a:pt x="2" y="35"/>
                      <a:pt x="2" y="35"/>
                      <a:pt x="2" y="35"/>
                    </a:cubicBezTo>
                    <a:cubicBezTo>
                      <a:pt x="0" y="37"/>
                      <a:pt x="0" y="40"/>
                      <a:pt x="2" y="43"/>
                    </a:cubicBezTo>
                    <a:cubicBezTo>
                      <a:pt x="3" y="44"/>
                      <a:pt x="5" y="44"/>
                      <a:pt x="6" y="44"/>
                    </a:cubicBezTo>
                    <a:cubicBezTo>
                      <a:pt x="7" y="44"/>
                      <a:pt x="9" y="44"/>
                      <a:pt x="10" y="43"/>
                    </a:cubicBezTo>
                    <a:cubicBezTo>
                      <a:pt x="42" y="13"/>
                      <a:pt x="42" y="13"/>
                      <a:pt x="42" y="13"/>
                    </a:cubicBezTo>
                    <a:cubicBezTo>
                      <a:pt x="74" y="43"/>
                      <a:pt x="74" y="43"/>
                      <a:pt x="74" y="43"/>
                    </a:cubicBezTo>
                    <a:cubicBezTo>
                      <a:pt x="76" y="45"/>
                      <a:pt x="80" y="45"/>
                      <a:pt x="81" y="43"/>
                    </a:cubicBezTo>
                    <a:cubicBezTo>
                      <a:pt x="83" y="40"/>
                      <a:pt x="83" y="37"/>
                      <a:pt x="81" y="35"/>
                    </a:cubicBezTo>
                    <a:close/>
                  </a:path>
                </a:pathLst>
              </a:custGeom>
              <a:solidFill>
                <a:srgbClr val="007A37"/>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a:p>
            </p:txBody>
          </p:sp>
        </p:grpSp>
      </p:grpSp>
      <p:sp>
        <p:nvSpPr>
          <p:cNvPr id="11" name="矩形 10"/>
          <p:cNvSpPr/>
          <p:nvPr/>
        </p:nvSpPr>
        <p:spPr>
          <a:xfrm>
            <a:off x="0" y="2398121"/>
            <a:ext cx="1980000" cy="90000"/>
          </a:xfrm>
          <a:prstGeom prst="rect">
            <a:avLst/>
          </a:prstGeom>
          <a:solidFill>
            <a:srgbClr val="007A3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sp>
        <p:nvSpPr>
          <p:cNvPr id="12" name="矩形 11"/>
          <p:cNvSpPr/>
          <p:nvPr/>
        </p:nvSpPr>
        <p:spPr>
          <a:xfrm>
            <a:off x="3779912" y="2398121"/>
            <a:ext cx="5364088" cy="90000"/>
          </a:xfrm>
          <a:prstGeom prst="rect">
            <a:avLst/>
          </a:prstGeom>
          <a:solidFill>
            <a:srgbClr val="007A3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sp>
        <p:nvSpPr>
          <p:cNvPr id="13" name="TextBox 30"/>
          <p:cNvSpPr txBox="1"/>
          <p:nvPr/>
        </p:nvSpPr>
        <p:spPr>
          <a:xfrm>
            <a:off x="3740030" y="1594416"/>
            <a:ext cx="3371436" cy="646331"/>
          </a:xfrm>
          <a:prstGeom prst="rect">
            <a:avLst/>
          </a:prstGeom>
          <a:noFill/>
        </p:spPr>
        <p:txBody>
          <a:bodyPr wrap="none" rtlCol="0">
            <a:spAutoFit/>
          </a:bodyPr>
          <a:lstStyle/>
          <a:p>
            <a:r>
              <a:rPr lang="en-US" altLang="zh-CN" sz="3600" b="1" dirty="0">
                <a:solidFill>
                  <a:schemeClr val="tx1">
                    <a:lumMod val="75000"/>
                    <a:lumOff val="25000"/>
                  </a:schemeClr>
                </a:solidFill>
                <a:latin typeface="微软雅黑" pitchFamily="34" charset="-122"/>
                <a:ea typeface="微软雅黑" pitchFamily="34" charset="-122"/>
              </a:rPr>
              <a:t>1.</a:t>
            </a:r>
            <a:r>
              <a:rPr lang="zh-CN" altLang="en-US" sz="3600" b="1" dirty="0">
                <a:solidFill>
                  <a:schemeClr val="tx1">
                    <a:lumMod val="75000"/>
                    <a:lumOff val="25000"/>
                  </a:schemeClr>
                </a:solidFill>
                <a:latin typeface="微软雅黑" pitchFamily="34" charset="-122"/>
                <a:ea typeface="微软雅黑" pitchFamily="34" charset="-122"/>
              </a:rPr>
              <a:t>年度工作概述</a:t>
            </a:r>
          </a:p>
        </p:txBody>
      </p:sp>
      <p:sp>
        <p:nvSpPr>
          <p:cNvPr id="14" name="TextBox 31"/>
          <p:cNvSpPr txBox="1"/>
          <p:nvPr/>
        </p:nvSpPr>
        <p:spPr>
          <a:xfrm>
            <a:off x="3744569" y="2602528"/>
            <a:ext cx="2082621" cy="338554"/>
          </a:xfrm>
          <a:prstGeom prst="rect">
            <a:avLst/>
          </a:prstGeom>
          <a:noFill/>
        </p:spPr>
        <p:txBody>
          <a:bodyPr wrap="none" rtlCol="0">
            <a:spAutoFit/>
          </a:bodyPr>
          <a:lstStyle/>
          <a:p>
            <a:pPr marL="457200" indent="-457200">
              <a:buFont typeface="Wingdings" pitchFamily="2" charset="2"/>
              <a:buChar char="Ø"/>
            </a:pPr>
            <a:r>
              <a:rPr lang="zh-CN" altLang="en-US" sz="1600" dirty="0">
                <a:solidFill>
                  <a:srgbClr val="000000"/>
                </a:solidFill>
                <a:latin typeface="微软雅黑" pitchFamily="34" charset="-122"/>
                <a:ea typeface="微软雅黑" pitchFamily="34" charset="-122"/>
              </a:rPr>
              <a:t>请在此输入内容</a:t>
            </a:r>
          </a:p>
        </p:txBody>
      </p:sp>
      <p:sp>
        <p:nvSpPr>
          <p:cNvPr id="15" name="TextBox 32"/>
          <p:cNvSpPr txBox="1"/>
          <p:nvPr/>
        </p:nvSpPr>
        <p:spPr>
          <a:xfrm>
            <a:off x="5981575" y="2602528"/>
            <a:ext cx="2082621" cy="338554"/>
          </a:xfrm>
          <a:prstGeom prst="rect">
            <a:avLst/>
          </a:prstGeom>
          <a:noFill/>
        </p:spPr>
        <p:txBody>
          <a:bodyPr wrap="none" rtlCol="0">
            <a:spAutoFit/>
          </a:bodyPr>
          <a:lstStyle/>
          <a:p>
            <a:pPr marL="457200" indent="-457200">
              <a:buFont typeface="Wingdings" pitchFamily="2" charset="2"/>
              <a:buChar char="Ø"/>
            </a:pPr>
            <a:r>
              <a:rPr lang="zh-CN" altLang="en-US" sz="1600" dirty="0">
                <a:solidFill>
                  <a:srgbClr val="000000"/>
                </a:solidFill>
                <a:latin typeface="微软雅黑" pitchFamily="34" charset="-122"/>
                <a:ea typeface="微软雅黑" pitchFamily="34" charset="-122"/>
              </a:rPr>
              <a:t>请在此输入内容</a:t>
            </a:r>
          </a:p>
        </p:txBody>
      </p:sp>
      <p:sp>
        <p:nvSpPr>
          <p:cNvPr id="16" name="TextBox 33"/>
          <p:cNvSpPr txBox="1"/>
          <p:nvPr/>
        </p:nvSpPr>
        <p:spPr>
          <a:xfrm>
            <a:off x="3744569" y="3025284"/>
            <a:ext cx="2082621" cy="338554"/>
          </a:xfrm>
          <a:prstGeom prst="rect">
            <a:avLst/>
          </a:prstGeom>
          <a:noFill/>
        </p:spPr>
        <p:txBody>
          <a:bodyPr wrap="none" rtlCol="0">
            <a:spAutoFit/>
          </a:bodyPr>
          <a:lstStyle/>
          <a:p>
            <a:pPr marL="457200" indent="-457200">
              <a:buFont typeface="Wingdings" pitchFamily="2" charset="2"/>
              <a:buChar char="Ø"/>
            </a:pPr>
            <a:r>
              <a:rPr lang="zh-CN" altLang="en-US" sz="1600" dirty="0">
                <a:solidFill>
                  <a:srgbClr val="000000"/>
                </a:solidFill>
                <a:latin typeface="微软雅黑" pitchFamily="34" charset="-122"/>
                <a:ea typeface="微软雅黑" pitchFamily="34" charset="-122"/>
              </a:rPr>
              <a:t>请在此输入内容</a:t>
            </a:r>
          </a:p>
        </p:txBody>
      </p:sp>
      <p:sp>
        <p:nvSpPr>
          <p:cNvPr id="17" name="TextBox 34"/>
          <p:cNvSpPr txBox="1"/>
          <p:nvPr/>
        </p:nvSpPr>
        <p:spPr>
          <a:xfrm>
            <a:off x="5981575" y="3025284"/>
            <a:ext cx="2082621" cy="338554"/>
          </a:xfrm>
          <a:prstGeom prst="rect">
            <a:avLst/>
          </a:prstGeom>
          <a:noFill/>
        </p:spPr>
        <p:txBody>
          <a:bodyPr wrap="none" rtlCol="0">
            <a:spAutoFit/>
          </a:bodyPr>
          <a:lstStyle/>
          <a:p>
            <a:pPr marL="457200" indent="-457200">
              <a:buFont typeface="Wingdings" pitchFamily="2" charset="2"/>
              <a:buChar char="Ø"/>
            </a:pPr>
            <a:r>
              <a:rPr lang="zh-CN" altLang="en-US" sz="1600" dirty="0">
                <a:solidFill>
                  <a:srgbClr val="000000"/>
                </a:solidFill>
                <a:latin typeface="微软雅黑" pitchFamily="34" charset="-122"/>
                <a:ea typeface="微软雅黑" pitchFamily="34" charset="-122"/>
              </a:rPr>
              <a:t>请在此输入内容</a:t>
            </a:r>
          </a:p>
        </p:txBody>
      </p:sp>
    </p:spTree>
    <p:extLst>
      <p:ext uri="{BB962C8B-B14F-4D97-AF65-F5344CB8AC3E}">
        <p14:creationId xmlns:p14="http://schemas.microsoft.com/office/powerpoint/2010/main" val="1440960038"/>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advTm="0">
        <p15:prstTrans prst="wind"/>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par>
                          <p:cTn id="10" fill="hold">
                            <p:stCondLst>
                              <p:cond delay="500"/>
                            </p:stCondLst>
                            <p:childTnLst>
                              <p:par>
                                <p:cTn id="11" presetID="22" presetClass="entr" presetSubtype="8" fill="hold" grpId="0" nodeType="afterEffect">
                                  <p:stCondLst>
                                    <p:cond delay="0"/>
                                  </p:stCondLst>
                                  <p:childTnLst>
                                    <p:set>
                                      <p:cBhvr>
                                        <p:cTn id="12" dur="1" fill="hold">
                                          <p:stCondLst>
                                            <p:cond delay="0"/>
                                          </p:stCondLst>
                                        </p:cTn>
                                        <p:tgtEl>
                                          <p:spTgt spid="12"/>
                                        </p:tgtEl>
                                        <p:attrNameLst>
                                          <p:attrName>style.visibility</p:attrName>
                                        </p:attrNameLst>
                                      </p:cBhvr>
                                      <p:to>
                                        <p:strVal val="visible"/>
                                      </p:to>
                                    </p:set>
                                    <p:animEffect transition="in" filter="wipe(left)">
                                      <p:cBhvr>
                                        <p:cTn id="13" dur="500"/>
                                        <p:tgtEl>
                                          <p:spTgt spid="12"/>
                                        </p:tgtEl>
                                      </p:cBhvr>
                                    </p:animEffect>
                                  </p:childTnLst>
                                </p:cTn>
                              </p:par>
                              <p:par>
                                <p:cTn id="14" presetID="22" presetClass="entr" presetSubtype="2" fill="hold" grpId="0" nodeType="withEffect">
                                  <p:stCondLst>
                                    <p:cond delay="0"/>
                                  </p:stCondLst>
                                  <p:childTnLst>
                                    <p:set>
                                      <p:cBhvr>
                                        <p:cTn id="15" dur="1" fill="hold">
                                          <p:stCondLst>
                                            <p:cond delay="0"/>
                                          </p:stCondLst>
                                        </p:cTn>
                                        <p:tgtEl>
                                          <p:spTgt spid="11"/>
                                        </p:tgtEl>
                                        <p:attrNameLst>
                                          <p:attrName>style.visibility</p:attrName>
                                        </p:attrNameLst>
                                      </p:cBhvr>
                                      <p:to>
                                        <p:strVal val="visible"/>
                                      </p:to>
                                    </p:set>
                                    <p:animEffect transition="in" filter="wipe(right)">
                                      <p:cBhvr>
                                        <p:cTn id="16" dur="500"/>
                                        <p:tgtEl>
                                          <p:spTgt spid="11"/>
                                        </p:tgtEl>
                                      </p:cBhvr>
                                    </p:animEffect>
                                  </p:childTnLst>
                                </p:cTn>
                              </p:par>
                            </p:childTnLst>
                          </p:cTn>
                        </p:par>
                        <p:par>
                          <p:cTn id="17" fill="hold">
                            <p:stCondLst>
                              <p:cond delay="1000"/>
                            </p:stCondLst>
                            <p:childTnLst>
                              <p:par>
                                <p:cTn id="18" presetID="56" presetClass="entr" presetSubtype="0" fill="hold" grpId="0" nodeType="afterEffect">
                                  <p:stCondLst>
                                    <p:cond delay="0"/>
                                  </p:stCondLst>
                                  <p:iterate type="lt">
                                    <p:tmPct val="10000"/>
                                  </p:iterate>
                                  <p:childTnLst>
                                    <p:set>
                                      <p:cBhvr>
                                        <p:cTn id="19" dur="1" fill="hold">
                                          <p:stCondLst>
                                            <p:cond delay="0"/>
                                          </p:stCondLst>
                                        </p:cTn>
                                        <p:tgtEl>
                                          <p:spTgt spid="13"/>
                                        </p:tgtEl>
                                        <p:attrNameLst>
                                          <p:attrName>style.visibility</p:attrName>
                                        </p:attrNameLst>
                                      </p:cBhvr>
                                      <p:to>
                                        <p:strVal val="visible"/>
                                      </p:to>
                                    </p:set>
                                    <p:anim by="(-#ppt_w*2)" calcmode="lin" valueType="num">
                                      <p:cBhvr rctx="PPT">
                                        <p:cTn id="20" dur="500" autoRev="1" fill="hold">
                                          <p:stCondLst>
                                            <p:cond delay="0"/>
                                          </p:stCondLst>
                                        </p:cTn>
                                        <p:tgtEl>
                                          <p:spTgt spid="13"/>
                                        </p:tgtEl>
                                        <p:attrNameLst>
                                          <p:attrName>ppt_w</p:attrName>
                                        </p:attrNameLst>
                                      </p:cBhvr>
                                    </p:anim>
                                    <p:anim by="(#ppt_w*0.50)" calcmode="lin" valueType="num">
                                      <p:cBhvr>
                                        <p:cTn id="21" dur="500" decel="50000" autoRev="1" fill="hold">
                                          <p:stCondLst>
                                            <p:cond delay="0"/>
                                          </p:stCondLst>
                                        </p:cTn>
                                        <p:tgtEl>
                                          <p:spTgt spid="13"/>
                                        </p:tgtEl>
                                        <p:attrNameLst>
                                          <p:attrName>ppt_x</p:attrName>
                                        </p:attrNameLst>
                                      </p:cBhvr>
                                    </p:anim>
                                    <p:anim from="(-#ppt_h/2)" to="(#ppt_y)" calcmode="lin" valueType="num">
                                      <p:cBhvr>
                                        <p:cTn id="22" dur="1000" fill="hold">
                                          <p:stCondLst>
                                            <p:cond delay="0"/>
                                          </p:stCondLst>
                                        </p:cTn>
                                        <p:tgtEl>
                                          <p:spTgt spid="13"/>
                                        </p:tgtEl>
                                        <p:attrNameLst>
                                          <p:attrName>ppt_y</p:attrName>
                                        </p:attrNameLst>
                                      </p:cBhvr>
                                    </p:anim>
                                    <p:animRot by="21600000">
                                      <p:cBhvr>
                                        <p:cTn id="23" dur="1000" fill="hold">
                                          <p:stCondLst>
                                            <p:cond delay="0"/>
                                          </p:stCondLst>
                                        </p:cTn>
                                        <p:tgtEl>
                                          <p:spTgt spid="13"/>
                                        </p:tgtEl>
                                        <p:attrNameLst>
                                          <p:attrName>r</p:attrName>
                                        </p:attrNameLst>
                                      </p:cBhvr>
                                    </p:animRot>
                                  </p:childTnLst>
                                </p:cTn>
                              </p:par>
                              <p:par>
                                <p:cTn id="24" presetID="41" presetClass="entr" presetSubtype="0" fill="hold" grpId="1" nodeType="withEffect">
                                  <p:stCondLst>
                                    <p:cond delay="0"/>
                                  </p:stCondLst>
                                  <p:iterate type="lt">
                                    <p:tmPct val="10000"/>
                                  </p:iterate>
                                  <p:childTnLst>
                                    <p:set>
                                      <p:cBhvr>
                                        <p:cTn id="25" dur="1" fill="hold">
                                          <p:stCondLst>
                                            <p:cond delay="0"/>
                                          </p:stCondLst>
                                        </p:cTn>
                                        <p:tgtEl>
                                          <p:spTgt spid="13"/>
                                        </p:tgtEl>
                                        <p:attrNameLst>
                                          <p:attrName>style.visibility</p:attrName>
                                        </p:attrNameLst>
                                      </p:cBhvr>
                                      <p:to>
                                        <p:strVal val="visible"/>
                                      </p:to>
                                    </p:set>
                                    <p:anim calcmode="lin" valueType="num">
                                      <p:cBhvr>
                                        <p:cTn id="26" dur="1000" fill="hold"/>
                                        <p:tgtEl>
                                          <p:spTgt spid="13"/>
                                        </p:tgtEl>
                                        <p:attrNameLst>
                                          <p:attrName>ppt_x</p:attrName>
                                        </p:attrNameLst>
                                      </p:cBhvr>
                                      <p:tavLst>
                                        <p:tav tm="0">
                                          <p:val>
                                            <p:strVal val="#ppt_x"/>
                                          </p:val>
                                        </p:tav>
                                        <p:tav tm="50000">
                                          <p:val>
                                            <p:strVal val="#ppt_x+.1"/>
                                          </p:val>
                                        </p:tav>
                                        <p:tav tm="100000">
                                          <p:val>
                                            <p:strVal val="#ppt_x"/>
                                          </p:val>
                                        </p:tav>
                                      </p:tavLst>
                                    </p:anim>
                                    <p:anim calcmode="lin" valueType="num">
                                      <p:cBhvr>
                                        <p:cTn id="27" dur="1000" fill="hold"/>
                                        <p:tgtEl>
                                          <p:spTgt spid="13"/>
                                        </p:tgtEl>
                                        <p:attrNameLst>
                                          <p:attrName>ppt_y</p:attrName>
                                        </p:attrNameLst>
                                      </p:cBhvr>
                                      <p:tavLst>
                                        <p:tav tm="0">
                                          <p:val>
                                            <p:strVal val="#ppt_y"/>
                                          </p:val>
                                        </p:tav>
                                        <p:tav tm="100000">
                                          <p:val>
                                            <p:strVal val="#ppt_y"/>
                                          </p:val>
                                        </p:tav>
                                      </p:tavLst>
                                    </p:anim>
                                    <p:anim calcmode="lin" valueType="num">
                                      <p:cBhvr>
                                        <p:cTn id="28" dur="1000" fill="hold"/>
                                        <p:tgtEl>
                                          <p:spTgt spid="13"/>
                                        </p:tgtEl>
                                        <p:attrNameLst>
                                          <p:attrName>ppt_h</p:attrName>
                                        </p:attrNameLst>
                                      </p:cBhvr>
                                      <p:tavLst>
                                        <p:tav tm="0">
                                          <p:val>
                                            <p:strVal val="#ppt_h/10"/>
                                          </p:val>
                                        </p:tav>
                                        <p:tav tm="50000">
                                          <p:val>
                                            <p:strVal val="#ppt_h+.01"/>
                                          </p:val>
                                        </p:tav>
                                        <p:tav tm="100000">
                                          <p:val>
                                            <p:strVal val="#ppt_h"/>
                                          </p:val>
                                        </p:tav>
                                      </p:tavLst>
                                    </p:anim>
                                    <p:anim calcmode="lin" valueType="num">
                                      <p:cBhvr>
                                        <p:cTn id="29" dur="1000" fill="hold"/>
                                        <p:tgtEl>
                                          <p:spTgt spid="13"/>
                                        </p:tgtEl>
                                        <p:attrNameLst>
                                          <p:attrName>ppt_w</p:attrName>
                                        </p:attrNameLst>
                                      </p:cBhvr>
                                      <p:tavLst>
                                        <p:tav tm="0">
                                          <p:val>
                                            <p:strVal val="#ppt_w/10"/>
                                          </p:val>
                                        </p:tav>
                                        <p:tav tm="50000">
                                          <p:val>
                                            <p:strVal val="#ppt_w+.01"/>
                                          </p:val>
                                        </p:tav>
                                        <p:tav tm="100000">
                                          <p:val>
                                            <p:strVal val="#ppt_w"/>
                                          </p:val>
                                        </p:tav>
                                      </p:tavLst>
                                    </p:anim>
                                    <p:animEffect transition="in" filter="fade">
                                      <p:cBhvr>
                                        <p:cTn id="30" dur="1000" tmFilter="0,0; .5, 1; 1, 1"/>
                                        <p:tgtEl>
                                          <p:spTgt spid="13"/>
                                        </p:tgtEl>
                                      </p:cBhvr>
                                    </p:animEffect>
                                  </p:childTnLst>
                                </p:cTn>
                              </p:par>
                            </p:childTnLst>
                          </p:cTn>
                        </p:par>
                        <p:par>
                          <p:cTn id="31" fill="hold">
                            <p:stCondLst>
                              <p:cond delay="2700"/>
                            </p:stCondLst>
                            <p:childTnLst>
                              <p:par>
                                <p:cTn id="32" presetID="14" presetClass="entr" presetSubtype="10" fill="hold" grpId="0" nodeType="afterEffect">
                                  <p:stCondLst>
                                    <p:cond delay="0"/>
                                  </p:stCondLst>
                                  <p:childTnLst>
                                    <p:set>
                                      <p:cBhvr>
                                        <p:cTn id="33" dur="1" fill="hold">
                                          <p:stCondLst>
                                            <p:cond delay="0"/>
                                          </p:stCondLst>
                                        </p:cTn>
                                        <p:tgtEl>
                                          <p:spTgt spid="14"/>
                                        </p:tgtEl>
                                        <p:attrNameLst>
                                          <p:attrName>style.visibility</p:attrName>
                                        </p:attrNameLst>
                                      </p:cBhvr>
                                      <p:to>
                                        <p:strVal val="visible"/>
                                      </p:to>
                                    </p:set>
                                    <p:animEffect transition="in" filter="randombar(horizontal)">
                                      <p:cBhvr>
                                        <p:cTn id="34" dur="500"/>
                                        <p:tgtEl>
                                          <p:spTgt spid="14"/>
                                        </p:tgtEl>
                                      </p:cBhvr>
                                    </p:animEffect>
                                  </p:childTnLst>
                                </p:cTn>
                              </p:par>
                              <p:par>
                                <p:cTn id="35" presetID="14" presetClass="entr" presetSubtype="10" fill="hold" grpId="0" nodeType="withEffect">
                                  <p:stCondLst>
                                    <p:cond delay="0"/>
                                  </p:stCondLst>
                                  <p:childTnLst>
                                    <p:set>
                                      <p:cBhvr>
                                        <p:cTn id="36" dur="1" fill="hold">
                                          <p:stCondLst>
                                            <p:cond delay="0"/>
                                          </p:stCondLst>
                                        </p:cTn>
                                        <p:tgtEl>
                                          <p:spTgt spid="15"/>
                                        </p:tgtEl>
                                        <p:attrNameLst>
                                          <p:attrName>style.visibility</p:attrName>
                                        </p:attrNameLst>
                                      </p:cBhvr>
                                      <p:to>
                                        <p:strVal val="visible"/>
                                      </p:to>
                                    </p:set>
                                    <p:animEffect transition="in" filter="randombar(horizontal)">
                                      <p:cBhvr>
                                        <p:cTn id="37" dur="500"/>
                                        <p:tgtEl>
                                          <p:spTgt spid="15"/>
                                        </p:tgtEl>
                                      </p:cBhvr>
                                    </p:animEffect>
                                  </p:childTnLst>
                                </p:cTn>
                              </p:par>
                              <p:par>
                                <p:cTn id="38" presetID="14" presetClass="entr" presetSubtype="10" fill="hold" grpId="0" nodeType="withEffect">
                                  <p:stCondLst>
                                    <p:cond delay="0"/>
                                  </p:stCondLst>
                                  <p:childTnLst>
                                    <p:set>
                                      <p:cBhvr>
                                        <p:cTn id="39" dur="1" fill="hold">
                                          <p:stCondLst>
                                            <p:cond delay="0"/>
                                          </p:stCondLst>
                                        </p:cTn>
                                        <p:tgtEl>
                                          <p:spTgt spid="16"/>
                                        </p:tgtEl>
                                        <p:attrNameLst>
                                          <p:attrName>style.visibility</p:attrName>
                                        </p:attrNameLst>
                                      </p:cBhvr>
                                      <p:to>
                                        <p:strVal val="visible"/>
                                      </p:to>
                                    </p:set>
                                    <p:animEffect transition="in" filter="randombar(horizontal)">
                                      <p:cBhvr>
                                        <p:cTn id="40" dur="500"/>
                                        <p:tgtEl>
                                          <p:spTgt spid="16"/>
                                        </p:tgtEl>
                                      </p:cBhvr>
                                    </p:animEffect>
                                  </p:childTnLst>
                                </p:cTn>
                              </p:par>
                              <p:par>
                                <p:cTn id="41" presetID="14" presetClass="entr" presetSubtype="10" fill="hold" grpId="0" nodeType="withEffect">
                                  <p:stCondLst>
                                    <p:cond delay="0"/>
                                  </p:stCondLst>
                                  <p:childTnLst>
                                    <p:set>
                                      <p:cBhvr>
                                        <p:cTn id="42" dur="1" fill="hold">
                                          <p:stCondLst>
                                            <p:cond delay="0"/>
                                          </p:stCondLst>
                                        </p:cTn>
                                        <p:tgtEl>
                                          <p:spTgt spid="17"/>
                                        </p:tgtEl>
                                        <p:attrNameLst>
                                          <p:attrName>style.visibility</p:attrName>
                                        </p:attrNameLst>
                                      </p:cBhvr>
                                      <p:to>
                                        <p:strVal val="visible"/>
                                      </p:to>
                                    </p:set>
                                    <p:animEffect transition="in" filter="randombar(horizontal)">
                                      <p:cBhvr>
                                        <p:cTn id="43"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13" grpId="0"/>
      <p:bldP spid="13" grpId="1"/>
      <p:bldP spid="14" grpId="0"/>
      <p:bldP spid="15" grpId="0"/>
      <p:bldP spid="16" grpId="0"/>
      <p:bldP spid="17"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10"/>
          <p:cNvSpPr txBox="1">
            <a:spLocks noChangeArrowheads="1"/>
          </p:cNvSpPr>
          <p:nvPr/>
        </p:nvSpPr>
        <p:spPr bwMode="auto">
          <a:xfrm>
            <a:off x="971600" y="208664"/>
            <a:ext cx="3510057" cy="3462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1" tIns="34285" rIns="68571" bIns="34285">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r>
              <a:rPr lang="zh-CN" altLang="en-US" sz="1800" b="1" dirty="0">
                <a:solidFill>
                  <a:schemeClr val="tx1">
                    <a:lumMod val="75000"/>
                    <a:lumOff val="25000"/>
                  </a:schemeClr>
                </a:solidFill>
                <a:latin typeface="微软雅黑" panose="020B0503020204020204" pitchFamily="34" charset="-122"/>
                <a:ea typeface="微软雅黑" panose="020B0503020204020204" pitchFamily="34" charset="-122"/>
              </a:rPr>
              <a:t>添加文字内容</a:t>
            </a:r>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rPr>
              <a:t>（文字可以编辑）</a:t>
            </a:r>
            <a:endPar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endParaRPr>
          </a:p>
        </p:txBody>
      </p:sp>
      <p:sp>
        <p:nvSpPr>
          <p:cNvPr id="5" name="矩形 4"/>
          <p:cNvSpPr>
            <a:spLocks noChangeArrowheads="1"/>
          </p:cNvSpPr>
          <p:nvPr/>
        </p:nvSpPr>
        <p:spPr bwMode="auto">
          <a:xfrm>
            <a:off x="515547" y="987574"/>
            <a:ext cx="8166530" cy="6294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p>
            <a:pPr>
              <a:lnSpc>
                <a:spcPct val="130000"/>
              </a:lnSpc>
              <a:spcBef>
                <a:spcPct val="0"/>
              </a:spcBef>
              <a:buNone/>
            </a:pPr>
            <a:r>
              <a:rPr lang="zh-CN" altLang="en-US" dirty="0">
                <a:solidFill>
                  <a:schemeClr val="tx1">
                    <a:lumMod val="75000"/>
                    <a:lumOff val="25000"/>
                  </a:schemeClr>
                </a:solidFill>
                <a:latin typeface="微软雅黑" pitchFamily="34" charset="-122"/>
                <a:ea typeface="微软雅黑" pitchFamily="34" charset="-122"/>
              </a:rPr>
              <a:t>       您的内容打在这里，或者通过复制您的文本后，在此框中选择粘贴，并选择只保留文字。您的内容打在这里，或者通过复制您的文本后，在此框中选择粘贴，并选择只保留文字。您的内容打在这里</a:t>
            </a:r>
            <a:endParaRPr lang="zh-CN" altLang="en-US" dirty="0">
              <a:solidFill>
                <a:schemeClr val="tx1">
                  <a:lumMod val="75000"/>
                  <a:lumOff val="25000"/>
                </a:schemeClr>
              </a:solidFill>
              <a:latin typeface="微软雅黑" pitchFamily="34" charset="-122"/>
              <a:ea typeface="微软雅黑" pitchFamily="34" charset="-122"/>
              <a:sym typeface="微软雅黑" pitchFamily="34" charset="-122"/>
            </a:endParaRPr>
          </a:p>
        </p:txBody>
      </p:sp>
      <p:sp>
        <p:nvSpPr>
          <p:cNvPr id="6" name="矩形 5"/>
          <p:cNvSpPr/>
          <p:nvPr/>
        </p:nvSpPr>
        <p:spPr>
          <a:xfrm>
            <a:off x="515547" y="2016373"/>
            <a:ext cx="2657219" cy="2661694"/>
          </a:xfrm>
          <a:prstGeom prst="rect">
            <a:avLst/>
          </a:prstGeom>
          <a:blipFill>
            <a:blip r:embed="rId2" cstate="screen">
              <a:extLst>
                <a:ext uri="{28A0092B-C50C-407E-A947-70E740481C1C}">
                  <a14:useLocalDpi xmlns:a14="http://schemas.microsoft.com/office/drawing/2010/main"/>
                </a:ext>
              </a:extLst>
            </a:blip>
            <a:srcRect/>
            <a:stretch>
              <a:fillRect l="-15532" r="-15532"/>
            </a:stretch>
          </a:blipFill>
          <a:ln>
            <a:solidFill>
              <a:srgbClr val="007A37"/>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grpSp>
        <p:nvGrpSpPr>
          <p:cNvPr id="7" name="组合 6"/>
          <p:cNvGrpSpPr/>
          <p:nvPr/>
        </p:nvGrpSpPr>
        <p:grpSpPr>
          <a:xfrm>
            <a:off x="3461287" y="2083670"/>
            <a:ext cx="593961" cy="593961"/>
            <a:chOff x="4589980" y="2663797"/>
            <a:chExt cx="877102" cy="877102"/>
          </a:xfrm>
        </p:grpSpPr>
        <p:grpSp>
          <p:nvGrpSpPr>
            <p:cNvPr id="8" name="组合 7"/>
            <p:cNvGrpSpPr/>
            <p:nvPr/>
          </p:nvGrpSpPr>
          <p:grpSpPr>
            <a:xfrm>
              <a:off x="4589980" y="2663797"/>
              <a:ext cx="877102" cy="877102"/>
              <a:chOff x="304786" y="673107"/>
              <a:chExt cx="4000500" cy="4000500"/>
            </a:xfrm>
            <a:effectLst>
              <a:outerShdw blurRad="444500" dist="254000" dir="8100000" algn="tr" rotWithShape="0">
                <a:prstClr val="black">
                  <a:alpha val="50000"/>
                </a:prstClr>
              </a:outerShdw>
            </a:effectLst>
          </p:grpSpPr>
          <p:sp>
            <p:nvSpPr>
              <p:cNvPr id="20" name="同心圆 19"/>
              <p:cNvSpPr/>
              <p:nvPr/>
            </p:nvSpPr>
            <p:spPr>
              <a:xfrm>
                <a:off x="304786" y="673107"/>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ea typeface="微软雅黑" pitchFamily="34" charset="-122"/>
                </a:endParaRPr>
              </a:p>
            </p:txBody>
          </p:sp>
          <p:sp>
            <p:nvSpPr>
              <p:cNvPr id="21" name="椭圆 20"/>
              <p:cNvSpPr/>
              <p:nvPr/>
            </p:nvSpPr>
            <p:spPr>
              <a:xfrm>
                <a:off x="523932" y="883248"/>
                <a:ext cx="3562222" cy="3562221"/>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itchFamily="34" charset="-122"/>
                </a:endParaRPr>
              </a:p>
            </p:txBody>
          </p:sp>
        </p:grpSp>
        <p:grpSp>
          <p:nvGrpSpPr>
            <p:cNvPr id="9" name="组合 8"/>
            <p:cNvGrpSpPr/>
            <p:nvPr/>
          </p:nvGrpSpPr>
          <p:grpSpPr>
            <a:xfrm>
              <a:off x="4690436" y="2865050"/>
              <a:ext cx="567894" cy="535099"/>
              <a:chOff x="4832350" y="1028700"/>
              <a:chExt cx="522288" cy="492126"/>
            </a:xfrm>
            <a:solidFill>
              <a:srgbClr val="0070C0"/>
            </a:solidFill>
          </p:grpSpPr>
          <p:sp>
            <p:nvSpPr>
              <p:cNvPr id="10" name="Freeform 15"/>
              <p:cNvSpPr>
                <a:spLocks/>
              </p:cNvSpPr>
              <p:nvPr/>
            </p:nvSpPr>
            <p:spPr bwMode="auto">
              <a:xfrm>
                <a:off x="4916488" y="1176338"/>
                <a:ext cx="306388" cy="266700"/>
              </a:xfrm>
              <a:custGeom>
                <a:avLst/>
                <a:gdLst>
                  <a:gd name="T0" fmla="*/ 14 w 81"/>
                  <a:gd name="T1" fmla="*/ 0 h 71"/>
                  <a:gd name="T2" fmla="*/ 7 w 81"/>
                  <a:gd name="T3" fmla="*/ 2 h 71"/>
                  <a:gd name="T4" fmla="*/ 28 w 81"/>
                  <a:gd name="T5" fmla="*/ 48 h 71"/>
                  <a:gd name="T6" fmla="*/ 68 w 81"/>
                  <a:gd name="T7" fmla="*/ 71 h 71"/>
                  <a:gd name="T8" fmla="*/ 74 w 81"/>
                  <a:gd name="T9" fmla="*/ 69 h 71"/>
                  <a:gd name="T10" fmla="*/ 56 w 81"/>
                  <a:gd name="T11" fmla="*/ 25 h 71"/>
                  <a:gd name="T12" fmla="*/ 53 w 81"/>
                  <a:gd name="T13" fmla="*/ 29 h 71"/>
                  <a:gd name="T14" fmla="*/ 56 w 81"/>
                  <a:gd name="T15" fmla="*/ 33 h 71"/>
                  <a:gd name="T16" fmla="*/ 57 w 81"/>
                  <a:gd name="T17" fmla="*/ 34 h 71"/>
                  <a:gd name="T18" fmla="*/ 57 w 81"/>
                  <a:gd name="T19" fmla="*/ 34 h 71"/>
                  <a:gd name="T20" fmla="*/ 65 w 81"/>
                  <a:gd name="T21" fmla="*/ 60 h 71"/>
                  <a:gd name="T22" fmla="*/ 60 w 81"/>
                  <a:gd name="T23" fmla="*/ 62 h 71"/>
                  <a:gd name="T24" fmla="*/ 32 w 81"/>
                  <a:gd name="T25" fmla="*/ 45 h 71"/>
                  <a:gd name="T26" fmla="*/ 16 w 81"/>
                  <a:gd name="T27" fmla="*/ 11 h 71"/>
                  <a:gd name="T28" fmla="*/ 21 w 81"/>
                  <a:gd name="T29" fmla="*/ 9 h 71"/>
                  <a:gd name="T30" fmla="*/ 43 w 81"/>
                  <a:gd name="T31" fmla="*/ 20 h 71"/>
                  <a:gd name="T32" fmla="*/ 43 w 81"/>
                  <a:gd name="T33" fmla="*/ 19 h 71"/>
                  <a:gd name="T34" fmla="*/ 43 w 81"/>
                  <a:gd name="T35" fmla="*/ 20 h 71"/>
                  <a:gd name="T36" fmla="*/ 48 w 81"/>
                  <a:gd name="T37" fmla="*/ 24 h 71"/>
                  <a:gd name="T38" fmla="*/ 51 w 81"/>
                  <a:gd name="T39" fmla="*/ 20 h 71"/>
                  <a:gd name="T40" fmla="*/ 14 w 81"/>
                  <a:gd name="T41" fmla="*/ 0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81" h="71">
                    <a:moveTo>
                      <a:pt x="14" y="0"/>
                    </a:moveTo>
                    <a:cubicBezTo>
                      <a:pt x="11" y="0"/>
                      <a:pt x="9" y="0"/>
                      <a:pt x="7" y="2"/>
                    </a:cubicBezTo>
                    <a:cubicBezTo>
                      <a:pt x="0" y="9"/>
                      <a:pt x="10" y="30"/>
                      <a:pt x="28" y="48"/>
                    </a:cubicBezTo>
                    <a:cubicBezTo>
                      <a:pt x="42" y="63"/>
                      <a:pt x="58" y="71"/>
                      <a:pt x="68" y="71"/>
                    </a:cubicBezTo>
                    <a:cubicBezTo>
                      <a:pt x="70" y="71"/>
                      <a:pt x="73" y="71"/>
                      <a:pt x="74" y="69"/>
                    </a:cubicBezTo>
                    <a:cubicBezTo>
                      <a:pt x="81" y="62"/>
                      <a:pt x="73" y="43"/>
                      <a:pt x="56" y="25"/>
                    </a:cubicBezTo>
                    <a:cubicBezTo>
                      <a:pt x="53" y="29"/>
                      <a:pt x="53" y="29"/>
                      <a:pt x="53" y="29"/>
                    </a:cubicBezTo>
                    <a:cubicBezTo>
                      <a:pt x="54" y="30"/>
                      <a:pt x="55" y="32"/>
                      <a:pt x="56" y="33"/>
                    </a:cubicBezTo>
                    <a:cubicBezTo>
                      <a:pt x="57" y="34"/>
                      <a:pt x="57" y="34"/>
                      <a:pt x="57" y="34"/>
                    </a:cubicBezTo>
                    <a:cubicBezTo>
                      <a:pt x="57" y="34"/>
                      <a:pt x="57" y="34"/>
                      <a:pt x="57" y="34"/>
                    </a:cubicBezTo>
                    <a:cubicBezTo>
                      <a:pt x="66" y="45"/>
                      <a:pt x="70" y="56"/>
                      <a:pt x="65" y="60"/>
                    </a:cubicBezTo>
                    <a:cubicBezTo>
                      <a:pt x="64" y="61"/>
                      <a:pt x="62" y="62"/>
                      <a:pt x="60" y="62"/>
                    </a:cubicBezTo>
                    <a:cubicBezTo>
                      <a:pt x="53" y="62"/>
                      <a:pt x="42" y="55"/>
                      <a:pt x="32" y="45"/>
                    </a:cubicBezTo>
                    <a:cubicBezTo>
                      <a:pt x="18" y="31"/>
                      <a:pt x="11" y="16"/>
                      <a:pt x="16" y="11"/>
                    </a:cubicBezTo>
                    <a:cubicBezTo>
                      <a:pt x="18" y="10"/>
                      <a:pt x="19" y="9"/>
                      <a:pt x="21" y="9"/>
                    </a:cubicBezTo>
                    <a:cubicBezTo>
                      <a:pt x="27" y="9"/>
                      <a:pt x="35" y="13"/>
                      <a:pt x="43" y="20"/>
                    </a:cubicBezTo>
                    <a:cubicBezTo>
                      <a:pt x="43" y="19"/>
                      <a:pt x="43" y="19"/>
                      <a:pt x="43" y="19"/>
                    </a:cubicBezTo>
                    <a:cubicBezTo>
                      <a:pt x="43" y="20"/>
                      <a:pt x="43" y="20"/>
                      <a:pt x="43" y="20"/>
                    </a:cubicBezTo>
                    <a:cubicBezTo>
                      <a:pt x="45" y="21"/>
                      <a:pt x="46" y="23"/>
                      <a:pt x="48" y="24"/>
                    </a:cubicBezTo>
                    <a:cubicBezTo>
                      <a:pt x="51" y="20"/>
                      <a:pt x="51" y="20"/>
                      <a:pt x="51" y="20"/>
                    </a:cubicBezTo>
                    <a:cubicBezTo>
                      <a:pt x="37" y="8"/>
                      <a:pt x="23" y="0"/>
                      <a:pt x="14" y="0"/>
                    </a:cubicBezTo>
                  </a:path>
                </a:pathLst>
              </a:custGeom>
              <a:solidFill>
                <a:srgbClr val="007A3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 name="Freeform 16"/>
              <p:cNvSpPr>
                <a:spLocks/>
              </p:cNvSpPr>
              <p:nvPr/>
            </p:nvSpPr>
            <p:spPr bwMode="auto">
              <a:xfrm>
                <a:off x="4832350" y="1141413"/>
                <a:ext cx="404813" cy="379413"/>
              </a:xfrm>
              <a:custGeom>
                <a:avLst/>
                <a:gdLst>
                  <a:gd name="T0" fmla="*/ 12 w 107"/>
                  <a:gd name="T1" fmla="*/ 0 h 101"/>
                  <a:gd name="T2" fmla="*/ 10 w 107"/>
                  <a:gd name="T3" fmla="*/ 1 h 101"/>
                  <a:gd name="T4" fmla="*/ 40 w 107"/>
                  <a:gd name="T5" fmla="*/ 68 h 101"/>
                  <a:gd name="T6" fmla="*/ 96 w 107"/>
                  <a:gd name="T7" fmla="*/ 101 h 101"/>
                  <a:gd name="T8" fmla="*/ 106 w 107"/>
                  <a:gd name="T9" fmla="*/ 97 h 101"/>
                  <a:gd name="T10" fmla="*/ 107 w 107"/>
                  <a:gd name="T11" fmla="*/ 96 h 101"/>
                  <a:gd name="T12" fmla="*/ 99 w 107"/>
                  <a:gd name="T13" fmla="*/ 98 h 101"/>
                  <a:gd name="T14" fmla="*/ 43 w 107"/>
                  <a:gd name="T15" fmla="*/ 65 h 101"/>
                  <a:gd name="T16" fmla="*/ 12 w 107"/>
                  <a:gd name="T17" fmla="*/ 0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7" h="101">
                    <a:moveTo>
                      <a:pt x="12" y="0"/>
                    </a:moveTo>
                    <a:cubicBezTo>
                      <a:pt x="11" y="1"/>
                      <a:pt x="11" y="1"/>
                      <a:pt x="10" y="1"/>
                    </a:cubicBezTo>
                    <a:cubicBezTo>
                      <a:pt x="0" y="11"/>
                      <a:pt x="13" y="41"/>
                      <a:pt x="40" y="68"/>
                    </a:cubicBezTo>
                    <a:cubicBezTo>
                      <a:pt x="60" y="88"/>
                      <a:pt x="83" y="101"/>
                      <a:pt x="96" y="101"/>
                    </a:cubicBezTo>
                    <a:cubicBezTo>
                      <a:pt x="100" y="101"/>
                      <a:pt x="104" y="100"/>
                      <a:pt x="106" y="97"/>
                    </a:cubicBezTo>
                    <a:cubicBezTo>
                      <a:pt x="106" y="97"/>
                      <a:pt x="107" y="96"/>
                      <a:pt x="107" y="96"/>
                    </a:cubicBezTo>
                    <a:cubicBezTo>
                      <a:pt x="105" y="97"/>
                      <a:pt x="102" y="98"/>
                      <a:pt x="99" y="98"/>
                    </a:cubicBezTo>
                    <a:cubicBezTo>
                      <a:pt x="86" y="98"/>
                      <a:pt x="63" y="85"/>
                      <a:pt x="43" y="65"/>
                    </a:cubicBezTo>
                    <a:cubicBezTo>
                      <a:pt x="18" y="39"/>
                      <a:pt x="4" y="11"/>
                      <a:pt x="12" y="0"/>
                    </a:cubicBezTo>
                  </a:path>
                </a:pathLst>
              </a:custGeom>
              <a:solidFill>
                <a:srgbClr val="007A3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 name="Freeform 17"/>
              <p:cNvSpPr>
                <a:spLocks/>
              </p:cNvSpPr>
              <p:nvPr/>
            </p:nvSpPr>
            <p:spPr bwMode="auto">
              <a:xfrm>
                <a:off x="4848222" y="1119188"/>
                <a:ext cx="438150" cy="384175"/>
              </a:xfrm>
              <a:custGeom>
                <a:avLst/>
                <a:gdLst>
                  <a:gd name="T0" fmla="*/ 20 w 116"/>
                  <a:gd name="T1" fmla="*/ 0 h 102"/>
                  <a:gd name="T2" fmla="*/ 10 w 116"/>
                  <a:gd name="T3" fmla="*/ 3 h 102"/>
                  <a:gd name="T4" fmla="*/ 40 w 116"/>
                  <a:gd name="T5" fmla="*/ 69 h 102"/>
                  <a:gd name="T6" fmla="*/ 97 w 116"/>
                  <a:gd name="T7" fmla="*/ 102 h 102"/>
                  <a:gd name="T8" fmla="*/ 106 w 116"/>
                  <a:gd name="T9" fmla="*/ 99 h 102"/>
                  <a:gd name="T10" fmla="*/ 79 w 116"/>
                  <a:gd name="T11" fmla="*/ 35 h 102"/>
                  <a:gd name="T12" fmla="*/ 75 w 116"/>
                  <a:gd name="T13" fmla="*/ 39 h 102"/>
                  <a:gd name="T14" fmla="*/ 97 w 116"/>
                  <a:gd name="T15" fmla="*/ 89 h 102"/>
                  <a:gd name="T16" fmla="*/ 89 w 116"/>
                  <a:gd name="T17" fmla="*/ 92 h 102"/>
                  <a:gd name="T18" fmla="*/ 44 w 116"/>
                  <a:gd name="T19" fmla="*/ 66 h 102"/>
                  <a:gd name="T20" fmla="*/ 20 w 116"/>
                  <a:gd name="T21" fmla="*/ 13 h 102"/>
                  <a:gd name="T22" fmla="*/ 28 w 116"/>
                  <a:gd name="T23" fmla="*/ 10 h 102"/>
                  <a:gd name="T24" fmla="*/ 70 w 116"/>
                  <a:gd name="T25" fmla="*/ 34 h 102"/>
                  <a:gd name="T26" fmla="*/ 74 w 116"/>
                  <a:gd name="T27" fmla="*/ 30 h 102"/>
                  <a:gd name="T28" fmla="*/ 20 w 116"/>
                  <a:gd name="T29" fmla="*/ 0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16" h="102">
                    <a:moveTo>
                      <a:pt x="20" y="0"/>
                    </a:moveTo>
                    <a:cubicBezTo>
                      <a:pt x="16" y="0"/>
                      <a:pt x="13" y="1"/>
                      <a:pt x="10" y="3"/>
                    </a:cubicBezTo>
                    <a:cubicBezTo>
                      <a:pt x="0" y="13"/>
                      <a:pt x="14" y="43"/>
                      <a:pt x="40" y="69"/>
                    </a:cubicBezTo>
                    <a:cubicBezTo>
                      <a:pt x="61" y="90"/>
                      <a:pt x="83" y="102"/>
                      <a:pt x="97" y="102"/>
                    </a:cubicBezTo>
                    <a:cubicBezTo>
                      <a:pt x="101" y="102"/>
                      <a:pt x="104" y="101"/>
                      <a:pt x="106" y="99"/>
                    </a:cubicBezTo>
                    <a:cubicBezTo>
                      <a:pt x="116" y="89"/>
                      <a:pt x="104" y="61"/>
                      <a:pt x="79" y="35"/>
                    </a:cubicBezTo>
                    <a:cubicBezTo>
                      <a:pt x="75" y="39"/>
                      <a:pt x="75" y="39"/>
                      <a:pt x="75" y="39"/>
                    </a:cubicBezTo>
                    <a:cubicBezTo>
                      <a:pt x="95" y="59"/>
                      <a:pt x="104" y="82"/>
                      <a:pt x="97" y="89"/>
                    </a:cubicBezTo>
                    <a:cubicBezTo>
                      <a:pt x="95" y="91"/>
                      <a:pt x="92" y="92"/>
                      <a:pt x="89" y="92"/>
                    </a:cubicBezTo>
                    <a:cubicBezTo>
                      <a:pt x="78" y="92"/>
                      <a:pt x="60" y="82"/>
                      <a:pt x="44" y="66"/>
                    </a:cubicBezTo>
                    <a:cubicBezTo>
                      <a:pt x="23" y="44"/>
                      <a:pt x="12" y="21"/>
                      <a:pt x="20" y="13"/>
                    </a:cubicBezTo>
                    <a:cubicBezTo>
                      <a:pt x="22" y="11"/>
                      <a:pt x="24" y="10"/>
                      <a:pt x="28" y="10"/>
                    </a:cubicBezTo>
                    <a:cubicBezTo>
                      <a:pt x="38" y="10"/>
                      <a:pt x="55" y="19"/>
                      <a:pt x="70" y="34"/>
                    </a:cubicBezTo>
                    <a:cubicBezTo>
                      <a:pt x="74" y="30"/>
                      <a:pt x="74" y="30"/>
                      <a:pt x="74" y="30"/>
                    </a:cubicBezTo>
                    <a:cubicBezTo>
                      <a:pt x="54" y="11"/>
                      <a:pt x="33" y="0"/>
                      <a:pt x="20" y="0"/>
                    </a:cubicBezTo>
                  </a:path>
                </a:pathLst>
              </a:custGeom>
              <a:solidFill>
                <a:srgbClr val="007A3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 name="Freeform 18"/>
              <p:cNvSpPr>
                <a:spLocks/>
              </p:cNvSpPr>
              <p:nvPr/>
            </p:nvSpPr>
            <p:spPr bwMode="auto">
              <a:xfrm>
                <a:off x="5260975" y="1028700"/>
                <a:ext cx="52388" cy="71438"/>
              </a:xfrm>
              <a:custGeom>
                <a:avLst/>
                <a:gdLst>
                  <a:gd name="T0" fmla="*/ 31 w 33"/>
                  <a:gd name="T1" fmla="*/ 0 h 45"/>
                  <a:gd name="T2" fmla="*/ 0 w 33"/>
                  <a:gd name="T3" fmla="*/ 29 h 45"/>
                  <a:gd name="T4" fmla="*/ 2 w 33"/>
                  <a:gd name="T5" fmla="*/ 45 h 45"/>
                  <a:gd name="T6" fmla="*/ 33 w 33"/>
                  <a:gd name="T7" fmla="*/ 14 h 45"/>
                  <a:gd name="T8" fmla="*/ 31 w 33"/>
                  <a:gd name="T9" fmla="*/ 0 h 45"/>
                </a:gdLst>
                <a:ahLst/>
                <a:cxnLst>
                  <a:cxn ang="0">
                    <a:pos x="T0" y="T1"/>
                  </a:cxn>
                  <a:cxn ang="0">
                    <a:pos x="T2" y="T3"/>
                  </a:cxn>
                  <a:cxn ang="0">
                    <a:pos x="T4" y="T5"/>
                  </a:cxn>
                  <a:cxn ang="0">
                    <a:pos x="T6" y="T7"/>
                  </a:cxn>
                  <a:cxn ang="0">
                    <a:pos x="T8" y="T9"/>
                  </a:cxn>
                </a:cxnLst>
                <a:rect l="0" t="0" r="r" b="b"/>
                <a:pathLst>
                  <a:path w="33" h="45">
                    <a:moveTo>
                      <a:pt x="31" y="0"/>
                    </a:moveTo>
                    <a:lnTo>
                      <a:pt x="0" y="29"/>
                    </a:lnTo>
                    <a:lnTo>
                      <a:pt x="2" y="45"/>
                    </a:lnTo>
                    <a:lnTo>
                      <a:pt x="33" y="14"/>
                    </a:lnTo>
                    <a:lnTo>
                      <a:pt x="3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 name="Freeform 19"/>
              <p:cNvSpPr>
                <a:spLocks/>
              </p:cNvSpPr>
              <p:nvPr/>
            </p:nvSpPr>
            <p:spPr bwMode="auto">
              <a:xfrm>
                <a:off x="5260975" y="1028700"/>
                <a:ext cx="52388" cy="71438"/>
              </a:xfrm>
              <a:custGeom>
                <a:avLst/>
                <a:gdLst>
                  <a:gd name="T0" fmla="*/ 31 w 33"/>
                  <a:gd name="T1" fmla="*/ 0 h 45"/>
                  <a:gd name="T2" fmla="*/ 0 w 33"/>
                  <a:gd name="T3" fmla="*/ 29 h 45"/>
                  <a:gd name="T4" fmla="*/ 2 w 33"/>
                  <a:gd name="T5" fmla="*/ 45 h 45"/>
                  <a:gd name="T6" fmla="*/ 33 w 33"/>
                  <a:gd name="T7" fmla="*/ 14 h 45"/>
                  <a:gd name="T8" fmla="*/ 31 w 33"/>
                  <a:gd name="T9" fmla="*/ 0 h 45"/>
                </a:gdLst>
                <a:ahLst/>
                <a:cxnLst>
                  <a:cxn ang="0">
                    <a:pos x="T0" y="T1"/>
                  </a:cxn>
                  <a:cxn ang="0">
                    <a:pos x="T2" y="T3"/>
                  </a:cxn>
                  <a:cxn ang="0">
                    <a:pos x="T4" y="T5"/>
                  </a:cxn>
                  <a:cxn ang="0">
                    <a:pos x="T6" y="T7"/>
                  </a:cxn>
                  <a:cxn ang="0">
                    <a:pos x="T8" y="T9"/>
                  </a:cxn>
                </a:cxnLst>
                <a:rect l="0" t="0" r="r" b="b"/>
                <a:pathLst>
                  <a:path w="33" h="45">
                    <a:moveTo>
                      <a:pt x="31" y="0"/>
                    </a:moveTo>
                    <a:lnTo>
                      <a:pt x="0" y="29"/>
                    </a:lnTo>
                    <a:lnTo>
                      <a:pt x="2" y="45"/>
                    </a:lnTo>
                    <a:lnTo>
                      <a:pt x="33" y="14"/>
                    </a:lnTo>
                    <a:lnTo>
                      <a:pt x="31" y="0"/>
                    </a:lnTo>
                  </a:path>
                </a:pathLst>
              </a:custGeom>
              <a:solidFill>
                <a:srgbClr val="007A3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 name="Freeform 20"/>
              <p:cNvSpPr>
                <a:spLocks/>
              </p:cNvSpPr>
              <p:nvPr/>
            </p:nvSpPr>
            <p:spPr bwMode="auto">
              <a:xfrm>
                <a:off x="5283200" y="1066800"/>
                <a:ext cx="71438" cy="52388"/>
              </a:xfrm>
              <a:custGeom>
                <a:avLst/>
                <a:gdLst>
                  <a:gd name="T0" fmla="*/ 31 w 45"/>
                  <a:gd name="T1" fmla="*/ 0 h 33"/>
                  <a:gd name="T2" fmla="*/ 0 w 45"/>
                  <a:gd name="T3" fmla="*/ 31 h 33"/>
                  <a:gd name="T4" fmla="*/ 14 w 45"/>
                  <a:gd name="T5" fmla="*/ 33 h 33"/>
                  <a:gd name="T6" fmla="*/ 45 w 45"/>
                  <a:gd name="T7" fmla="*/ 2 h 33"/>
                  <a:gd name="T8" fmla="*/ 31 w 45"/>
                  <a:gd name="T9" fmla="*/ 0 h 33"/>
                </a:gdLst>
                <a:ahLst/>
                <a:cxnLst>
                  <a:cxn ang="0">
                    <a:pos x="T0" y="T1"/>
                  </a:cxn>
                  <a:cxn ang="0">
                    <a:pos x="T2" y="T3"/>
                  </a:cxn>
                  <a:cxn ang="0">
                    <a:pos x="T4" y="T5"/>
                  </a:cxn>
                  <a:cxn ang="0">
                    <a:pos x="T6" y="T7"/>
                  </a:cxn>
                  <a:cxn ang="0">
                    <a:pos x="T8" y="T9"/>
                  </a:cxn>
                </a:cxnLst>
                <a:rect l="0" t="0" r="r" b="b"/>
                <a:pathLst>
                  <a:path w="45" h="33">
                    <a:moveTo>
                      <a:pt x="31" y="0"/>
                    </a:moveTo>
                    <a:lnTo>
                      <a:pt x="0" y="31"/>
                    </a:lnTo>
                    <a:lnTo>
                      <a:pt x="14" y="33"/>
                    </a:lnTo>
                    <a:lnTo>
                      <a:pt x="45" y="2"/>
                    </a:lnTo>
                    <a:lnTo>
                      <a:pt x="3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 name="Freeform 21"/>
              <p:cNvSpPr>
                <a:spLocks/>
              </p:cNvSpPr>
              <p:nvPr/>
            </p:nvSpPr>
            <p:spPr bwMode="auto">
              <a:xfrm>
                <a:off x="5283200" y="1066800"/>
                <a:ext cx="71438" cy="52388"/>
              </a:xfrm>
              <a:custGeom>
                <a:avLst/>
                <a:gdLst>
                  <a:gd name="T0" fmla="*/ 31 w 45"/>
                  <a:gd name="T1" fmla="*/ 0 h 33"/>
                  <a:gd name="T2" fmla="*/ 0 w 45"/>
                  <a:gd name="T3" fmla="*/ 31 h 33"/>
                  <a:gd name="T4" fmla="*/ 14 w 45"/>
                  <a:gd name="T5" fmla="*/ 33 h 33"/>
                  <a:gd name="T6" fmla="*/ 45 w 45"/>
                  <a:gd name="T7" fmla="*/ 2 h 33"/>
                  <a:gd name="T8" fmla="*/ 31 w 45"/>
                  <a:gd name="T9" fmla="*/ 0 h 33"/>
                </a:gdLst>
                <a:ahLst/>
                <a:cxnLst>
                  <a:cxn ang="0">
                    <a:pos x="T0" y="T1"/>
                  </a:cxn>
                  <a:cxn ang="0">
                    <a:pos x="T2" y="T3"/>
                  </a:cxn>
                  <a:cxn ang="0">
                    <a:pos x="T4" y="T5"/>
                  </a:cxn>
                  <a:cxn ang="0">
                    <a:pos x="T6" y="T7"/>
                  </a:cxn>
                  <a:cxn ang="0">
                    <a:pos x="T8" y="T9"/>
                  </a:cxn>
                </a:cxnLst>
                <a:rect l="0" t="0" r="r" b="b"/>
                <a:pathLst>
                  <a:path w="45" h="33">
                    <a:moveTo>
                      <a:pt x="31" y="0"/>
                    </a:moveTo>
                    <a:lnTo>
                      <a:pt x="0" y="31"/>
                    </a:lnTo>
                    <a:lnTo>
                      <a:pt x="14" y="33"/>
                    </a:lnTo>
                    <a:lnTo>
                      <a:pt x="45" y="2"/>
                    </a:lnTo>
                    <a:lnTo>
                      <a:pt x="31" y="0"/>
                    </a:lnTo>
                  </a:path>
                </a:pathLst>
              </a:custGeom>
              <a:solidFill>
                <a:srgbClr val="007A3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 name="Freeform 22"/>
              <p:cNvSpPr>
                <a:spLocks/>
              </p:cNvSpPr>
              <p:nvPr/>
            </p:nvSpPr>
            <p:spPr bwMode="auto">
              <a:xfrm>
                <a:off x="4987925" y="1235075"/>
                <a:ext cx="166688" cy="147638"/>
              </a:xfrm>
              <a:custGeom>
                <a:avLst/>
                <a:gdLst>
                  <a:gd name="T0" fmla="*/ 8 w 44"/>
                  <a:gd name="T1" fmla="*/ 0 h 39"/>
                  <a:gd name="T2" fmla="*/ 4 w 44"/>
                  <a:gd name="T3" fmla="*/ 1 h 39"/>
                  <a:gd name="T4" fmla="*/ 15 w 44"/>
                  <a:gd name="T5" fmla="*/ 26 h 39"/>
                  <a:gd name="T6" fmla="*/ 37 w 44"/>
                  <a:gd name="T7" fmla="*/ 39 h 39"/>
                  <a:gd name="T8" fmla="*/ 41 w 44"/>
                  <a:gd name="T9" fmla="*/ 37 h 39"/>
                  <a:gd name="T10" fmla="*/ 35 w 44"/>
                  <a:gd name="T11" fmla="*/ 19 h 39"/>
                  <a:gd name="T12" fmla="*/ 25 w 44"/>
                  <a:gd name="T13" fmla="*/ 22 h 39"/>
                  <a:gd name="T14" fmla="*/ 20 w 44"/>
                  <a:gd name="T15" fmla="*/ 17 h 39"/>
                  <a:gd name="T16" fmla="*/ 23 w 44"/>
                  <a:gd name="T17" fmla="*/ 7 h 39"/>
                  <a:gd name="T18" fmla="*/ 8 w 44"/>
                  <a:gd name="T19" fmla="*/ 0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4" h="39">
                    <a:moveTo>
                      <a:pt x="8" y="0"/>
                    </a:moveTo>
                    <a:cubicBezTo>
                      <a:pt x="6" y="0"/>
                      <a:pt x="5" y="0"/>
                      <a:pt x="4" y="1"/>
                    </a:cubicBezTo>
                    <a:cubicBezTo>
                      <a:pt x="0" y="5"/>
                      <a:pt x="5" y="16"/>
                      <a:pt x="15" y="26"/>
                    </a:cubicBezTo>
                    <a:cubicBezTo>
                      <a:pt x="23" y="34"/>
                      <a:pt x="32" y="39"/>
                      <a:pt x="37" y="39"/>
                    </a:cubicBezTo>
                    <a:cubicBezTo>
                      <a:pt x="38" y="39"/>
                      <a:pt x="40" y="38"/>
                      <a:pt x="41" y="37"/>
                    </a:cubicBezTo>
                    <a:cubicBezTo>
                      <a:pt x="44" y="34"/>
                      <a:pt x="41" y="27"/>
                      <a:pt x="35" y="19"/>
                    </a:cubicBezTo>
                    <a:cubicBezTo>
                      <a:pt x="25" y="22"/>
                      <a:pt x="25" y="22"/>
                      <a:pt x="25" y="22"/>
                    </a:cubicBezTo>
                    <a:cubicBezTo>
                      <a:pt x="20" y="17"/>
                      <a:pt x="20" y="17"/>
                      <a:pt x="20" y="17"/>
                    </a:cubicBezTo>
                    <a:cubicBezTo>
                      <a:pt x="23" y="7"/>
                      <a:pt x="23" y="7"/>
                      <a:pt x="23" y="7"/>
                    </a:cubicBezTo>
                    <a:cubicBezTo>
                      <a:pt x="17" y="2"/>
                      <a:pt x="11" y="0"/>
                      <a:pt x="8" y="0"/>
                    </a:cubicBezTo>
                  </a:path>
                </a:pathLst>
              </a:custGeom>
              <a:solidFill>
                <a:srgbClr val="007A3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 name="Freeform 23"/>
              <p:cNvSpPr>
                <a:spLocks/>
              </p:cNvSpPr>
              <p:nvPr/>
            </p:nvSpPr>
            <p:spPr bwMode="auto">
              <a:xfrm>
                <a:off x="5067300" y="1055688"/>
                <a:ext cx="261938" cy="255588"/>
              </a:xfrm>
              <a:custGeom>
                <a:avLst/>
                <a:gdLst>
                  <a:gd name="T0" fmla="*/ 158 w 165"/>
                  <a:gd name="T1" fmla="*/ 0 h 161"/>
                  <a:gd name="T2" fmla="*/ 14 w 165"/>
                  <a:gd name="T3" fmla="*/ 140 h 161"/>
                  <a:gd name="T4" fmla="*/ 7 w 165"/>
                  <a:gd name="T5" fmla="*/ 128 h 161"/>
                  <a:gd name="T6" fmla="*/ 0 w 165"/>
                  <a:gd name="T7" fmla="*/ 151 h 161"/>
                  <a:gd name="T8" fmla="*/ 10 w 165"/>
                  <a:gd name="T9" fmla="*/ 161 h 161"/>
                  <a:gd name="T10" fmla="*/ 34 w 165"/>
                  <a:gd name="T11" fmla="*/ 154 h 161"/>
                  <a:gd name="T12" fmla="*/ 22 w 165"/>
                  <a:gd name="T13" fmla="*/ 147 h 161"/>
                  <a:gd name="T14" fmla="*/ 165 w 165"/>
                  <a:gd name="T15" fmla="*/ 7 h 161"/>
                  <a:gd name="T16" fmla="*/ 158 w 165"/>
                  <a:gd name="T17" fmla="*/ 0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5" h="161">
                    <a:moveTo>
                      <a:pt x="158" y="0"/>
                    </a:moveTo>
                    <a:lnTo>
                      <a:pt x="14" y="140"/>
                    </a:lnTo>
                    <a:lnTo>
                      <a:pt x="7" y="128"/>
                    </a:lnTo>
                    <a:lnTo>
                      <a:pt x="0" y="151"/>
                    </a:lnTo>
                    <a:lnTo>
                      <a:pt x="10" y="161"/>
                    </a:lnTo>
                    <a:lnTo>
                      <a:pt x="34" y="154"/>
                    </a:lnTo>
                    <a:lnTo>
                      <a:pt x="22" y="147"/>
                    </a:lnTo>
                    <a:lnTo>
                      <a:pt x="165" y="7"/>
                    </a:lnTo>
                    <a:lnTo>
                      <a:pt x="15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 name="Freeform 24"/>
              <p:cNvSpPr>
                <a:spLocks/>
              </p:cNvSpPr>
              <p:nvPr/>
            </p:nvSpPr>
            <p:spPr bwMode="auto">
              <a:xfrm>
                <a:off x="5067297" y="1055688"/>
                <a:ext cx="261939" cy="255588"/>
              </a:xfrm>
              <a:custGeom>
                <a:avLst/>
                <a:gdLst>
                  <a:gd name="T0" fmla="*/ 158 w 165"/>
                  <a:gd name="T1" fmla="*/ 0 h 161"/>
                  <a:gd name="T2" fmla="*/ 14 w 165"/>
                  <a:gd name="T3" fmla="*/ 140 h 161"/>
                  <a:gd name="T4" fmla="*/ 7 w 165"/>
                  <a:gd name="T5" fmla="*/ 128 h 161"/>
                  <a:gd name="T6" fmla="*/ 0 w 165"/>
                  <a:gd name="T7" fmla="*/ 151 h 161"/>
                  <a:gd name="T8" fmla="*/ 10 w 165"/>
                  <a:gd name="T9" fmla="*/ 161 h 161"/>
                  <a:gd name="T10" fmla="*/ 34 w 165"/>
                  <a:gd name="T11" fmla="*/ 154 h 161"/>
                  <a:gd name="T12" fmla="*/ 22 w 165"/>
                  <a:gd name="T13" fmla="*/ 147 h 161"/>
                  <a:gd name="T14" fmla="*/ 165 w 165"/>
                  <a:gd name="T15" fmla="*/ 7 h 161"/>
                  <a:gd name="T16" fmla="*/ 158 w 165"/>
                  <a:gd name="T17" fmla="*/ 0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5" h="161">
                    <a:moveTo>
                      <a:pt x="158" y="0"/>
                    </a:moveTo>
                    <a:lnTo>
                      <a:pt x="14" y="140"/>
                    </a:lnTo>
                    <a:lnTo>
                      <a:pt x="7" y="128"/>
                    </a:lnTo>
                    <a:lnTo>
                      <a:pt x="0" y="151"/>
                    </a:lnTo>
                    <a:lnTo>
                      <a:pt x="10" y="161"/>
                    </a:lnTo>
                    <a:lnTo>
                      <a:pt x="34" y="154"/>
                    </a:lnTo>
                    <a:lnTo>
                      <a:pt x="22" y="147"/>
                    </a:lnTo>
                    <a:lnTo>
                      <a:pt x="165" y="7"/>
                    </a:lnTo>
                    <a:lnTo>
                      <a:pt x="158" y="0"/>
                    </a:lnTo>
                  </a:path>
                </a:pathLst>
              </a:custGeom>
              <a:solidFill>
                <a:srgbClr val="007A3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grpSp>
        <p:nvGrpSpPr>
          <p:cNvPr id="22" name="组合 21"/>
          <p:cNvGrpSpPr/>
          <p:nvPr/>
        </p:nvGrpSpPr>
        <p:grpSpPr>
          <a:xfrm>
            <a:off x="3461289" y="3048437"/>
            <a:ext cx="593961" cy="593961"/>
            <a:chOff x="4692046" y="3749516"/>
            <a:chExt cx="877102" cy="877102"/>
          </a:xfrm>
        </p:grpSpPr>
        <p:grpSp>
          <p:nvGrpSpPr>
            <p:cNvPr id="23" name="组合 22"/>
            <p:cNvGrpSpPr/>
            <p:nvPr/>
          </p:nvGrpSpPr>
          <p:grpSpPr>
            <a:xfrm>
              <a:off x="4692046" y="3749516"/>
              <a:ext cx="877102" cy="877102"/>
              <a:chOff x="304800" y="673100"/>
              <a:chExt cx="4000500" cy="4000500"/>
            </a:xfrm>
            <a:effectLst>
              <a:outerShdw blurRad="444500" dist="254000" dir="8100000" algn="tr" rotWithShape="0">
                <a:prstClr val="black">
                  <a:alpha val="50000"/>
                </a:prstClr>
              </a:outerShdw>
            </a:effectLst>
          </p:grpSpPr>
          <p:sp>
            <p:nvSpPr>
              <p:cNvPr id="43" name="同心圆 42"/>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ea typeface="微软雅黑" pitchFamily="34" charset="-122"/>
                </a:endParaRPr>
              </a:p>
            </p:txBody>
          </p:sp>
          <p:sp>
            <p:nvSpPr>
              <p:cNvPr id="44" name="椭圆 43"/>
              <p:cNvSpPr/>
              <p:nvPr/>
            </p:nvSpPr>
            <p:spPr>
              <a:xfrm>
                <a:off x="523939" y="892239"/>
                <a:ext cx="3562222" cy="3562222"/>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itchFamily="34" charset="-122"/>
                </a:endParaRPr>
              </a:p>
            </p:txBody>
          </p:sp>
        </p:grpSp>
        <p:grpSp>
          <p:nvGrpSpPr>
            <p:cNvPr id="24" name="组合 23"/>
            <p:cNvGrpSpPr/>
            <p:nvPr/>
          </p:nvGrpSpPr>
          <p:grpSpPr>
            <a:xfrm>
              <a:off x="4853377" y="3997905"/>
              <a:ext cx="554441" cy="377594"/>
              <a:chOff x="4156075" y="2292350"/>
              <a:chExt cx="552450" cy="376238"/>
            </a:xfrm>
            <a:solidFill>
              <a:srgbClr val="0070C0"/>
            </a:solidFill>
          </p:grpSpPr>
          <p:sp>
            <p:nvSpPr>
              <p:cNvPr id="25" name="Freeform 27"/>
              <p:cNvSpPr>
                <a:spLocks/>
              </p:cNvSpPr>
              <p:nvPr/>
            </p:nvSpPr>
            <p:spPr bwMode="auto">
              <a:xfrm>
                <a:off x="4352925" y="2292350"/>
                <a:ext cx="158750" cy="161925"/>
              </a:xfrm>
              <a:custGeom>
                <a:avLst/>
                <a:gdLst>
                  <a:gd name="T0" fmla="*/ 21 w 42"/>
                  <a:gd name="T1" fmla="*/ 0 h 43"/>
                  <a:gd name="T2" fmla="*/ 0 w 42"/>
                  <a:gd name="T3" fmla="*/ 22 h 43"/>
                  <a:gd name="T4" fmla="*/ 21 w 42"/>
                  <a:gd name="T5" fmla="*/ 43 h 43"/>
                  <a:gd name="T6" fmla="*/ 21 w 42"/>
                  <a:gd name="T7" fmla="*/ 43 h 43"/>
                  <a:gd name="T8" fmla="*/ 42 w 42"/>
                  <a:gd name="T9" fmla="*/ 22 h 43"/>
                  <a:gd name="T10" fmla="*/ 21 w 42"/>
                  <a:gd name="T11" fmla="*/ 0 h 43"/>
                </a:gdLst>
                <a:ahLst/>
                <a:cxnLst>
                  <a:cxn ang="0">
                    <a:pos x="T0" y="T1"/>
                  </a:cxn>
                  <a:cxn ang="0">
                    <a:pos x="T2" y="T3"/>
                  </a:cxn>
                  <a:cxn ang="0">
                    <a:pos x="T4" y="T5"/>
                  </a:cxn>
                  <a:cxn ang="0">
                    <a:pos x="T6" y="T7"/>
                  </a:cxn>
                  <a:cxn ang="0">
                    <a:pos x="T8" y="T9"/>
                  </a:cxn>
                  <a:cxn ang="0">
                    <a:pos x="T10" y="T11"/>
                  </a:cxn>
                </a:cxnLst>
                <a:rect l="0" t="0" r="r" b="b"/>
                <a:pathLst>
                  <a:path w="42" h="43">
                    <a:moveTo>
                      <a:pt x="21" y="0"/>
                    </a:moveTo>
                    <a:cubicBezTo>
                      <a:pt x="9" y="0"/>
                      <a:pt x="0" y="10"/>
                      <a:pt x="0" y="22"/>
                    </a:cubicBezTo>
                    <a:cubicBezTo>
                      <a:pt x="0" y="33"/>
                      <a:pt x="9" y="43"/>
                      <a:pt x="21" y="43"/>
                    </a:cubicBezTo>
                    <a:cubicBezTo>
                      <a:pt x="21" y="43"/>
                      <a:pt x="21" y="43"/>
                      <a:pt x="21" y="43"/>
                    </a:cubicBezTo>
                    <a:cubicBezTo>
                      <a:pt x="33" y="43"/>
                      <a:pt x="42" y="33"/>
                      <a:pt x="42" y="22"/>
                    </a:cubicBezTo>
                    <a:cubicBezTo>
                      <a:pt x="42" y="10"/>
                      <a:pt x="33" y="0"/>
                      <a:pt x="21" y="0"/>
                    </a:cubicBezTo>
                  </a:path>
                </a:pathLst>
              </a:custGeom>
              <a:solidFill>
                <a:srgbClr val="007A3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 name="Freeform 28"/>
              <p:cNvSpPr>
                <a:spLocks/>
              </p:cNvSpPr>
              <p:nvPr/>
            </p:nvSpPr>
            <p:spPr bwMode="auto">
              <a:xfrm>
                <a:off x="4284663" y="2462213"/>
                <a:ext cx="295275" cy="206375"/>
              </a:xfrm>
              <a:custGeom>
                <a:avLst/>
                <a:gdLst>
                  <a:gd name="T0" fmla="*/ 55 w 78"/>
                  <a:gd name="T1" fmla="*/ 0 h 55"/>
                  <a:gd name="T2" fmla="*/ 39 w 78"/>
                  <a:gd name="T3" fmla="*/ 45 h 55"/>
                  <a:gd name="T4" fmla="*/ 23 w 78"/>
                  <a:gd name="T5" fmla="*/ 0 h 55"/>
                  <a:gd name="T6" fmla="*/ 0 w 78"/>
                  <a:gd name="T7" fmla="*/ 33 h 55"/>
                  <a:gd name="T8" fmla="*/ 0 w 78"/>
                  <a:gd name="T9" fmla="*/ 34 h 55"/>
                  <a:gd name="T10" fmla="*/ 0 w 78"/>
                  <a:gd name="T11" fmla="*/ 35 h 55"/>
                  <a:gd name="T12" fmla="*/ 39 w 78"/>
                  <a:gd name="T13" fmla="*/ 55 h 55"/>
                  <a:gd name="T14" fmla="*/ 78 w 78"/>
                  <a:gd name="T15" fmla="*/ 35 h 55"/>
                  <a:gd name="T16" fmla="*/ 78 w 78"/>
                  <a:gd name="T17" fmla="*/ 34 h 55"/>
                  <a:gd name="T18" fmla="*/ 78 w 78"/>
                  <a:gd name="T19" fmla="*/ 33 h 55"/>
                  <a:gd name="T20" fmla="*/ 55 w 78"/>
                  <a:gd name="T21" fmla="*/ 0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8" h="55">
                    <a:moveTo>
                      <a:pt x="55" y="0"/>
                    </a:moveTo>
                    <a:cubicBezTo>
                      <a:pt x="39" y="45"/>
                      <a:pt x="39" y="45"/>
                      <a:pt x="39" y="45"/>
                    </a:cubicBezTo>
                    <a:cubicBezTo>
                      <a:pt x="23" y="0"/>
                      <a:pt x="23" y="0"/>
                      <a:pt x="23" y="0"/>
                    </a:cubicBezTo>
                    <a:cubicBezTo>
                      <a:pt x="10" y="6"/>
                      <a:pt x="1" y="19"/>
                      <a:pt x="0" y="33"/>
                    </a:cubicBezTo>
                    <a:cubicBezTo>
                      <a:pt x="0" y="34"/>
                      <a:pt x="0" y="34"/>
                      <a:pt x="0" y="34"/>
                    </a:cubicBezTo>
                    <a:cubicBezTo>
                      <a:pt x="0" y="35"/>
                      <a:pt x="0" y="35"/>
                      <a:pt x="0" y="35"/>
                    </a:cubicBezTo>
                    <a:cubicBezTo>
                      <a:pt x="1" y="44"/>
                      <a:pt x="18" y="55"/>
                      <a:pt x="39" y="55"/>
                    </a:cubicBezTo>
                    <a:cubicBezTo>
                      <a:pt x="60" y="55"/>
                      <a:pt x="77" y="44"/>
                      <a:pt x="78" y="35"/>
                    </a:cubicBezTo>
                    <a:cubicBezTo>
                      <a:pt x="78" y="34"/>
                      <a:pt x="78" y="34"/>
                      <a:pt x="78" y="34"/>
                    </a:cubicBezTo>
                    <a:cubicBezTo>
                      <a:pt x="78" y="33"/>
                      <a:pt x="78" y="33"/>
                      <a:pt x="78" y="33"/>
                    </a:cubicBezTo>
                    <a:cubicBezTo>
                      <a:pt x="77" y="19"/>
                      <a:pt x="68" y="6"/>
                      <a:pt x="55" y="0"/>
                    </a:cubicBezTo>
                  </a:path>
                </a:pathLst>
              </a:custGeom>
              <a:solidFill>
                <a:srgbClr val="007A3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 name="Freeform 29"/>
              <p:cNvSpPr>
                <a:spLocks/>
              </p:cNvSpPr>
              <p:nvPr/>
            </p:nvSpPr>
            <p:spPr bwMode="auto">
              <a:xfrm>
                <a:off x="4416425" y="2457450"/>
                <a:ext cx="30163" cy="30163"/>
              </a:xfrm>
              <a:custGeom>
                <a:avLst/>
                <a:gdLst>
                  <a:gd name="T0" fmla="*/ 10 w 19"/>
                  <a:gd name="T1" fmla="*/ 0 h 19"/>
                  <a:gd name="T2" fmla="*/ 0 w 19"/>
                  <a:gd name="T3" fmla="*/ 10 h 19"/>
                  <a:gd name="T4" fmla="*/ 10 w 19"/>
                  <a:gd name="T5" fmla="*/ 19 h 19"/>
                  <a:gd name="T6" fmla="*/ 19 w 19"/>
                  <a:gd name="T7" fmla="*/ 10 h 19"/>
                  <a:gd name="T8" fmla="*/ 10 w 19"/>
                  <a:gd name="T9" fmla="*/ 0 h 19"/>
                </a:gdLst>
                <a:ahLst/>
                <a:cxnLst>
                  <a:cxn ang="0">
                    <a:pos x="T0" y="T1"/>
                  </a:cxn>
                  <a:cxn ang="0">
                    <a:pos x="T2" y="T3"/>
                  </a:cxn>
                  <a:cxn ang="0">
                    <a:pos x="T4" y="T5"/>
                  </a:cxn>
                  <a:cxn ang="0">
                    <a:pos x="T6" y="T7"/>
                  </a:cxn>
                  <a:cxn ang="0">
                    <a:pos x="T8" y="T9"/>
                  </a:cxn>
                </a:cxnLst>
                <a:rect l="0" t="0" r="r" b="b"/>
                <a:pathLst>
                  <a:path w="19" h="19">
                    <a:moveTo>
                      <a:pt x="10" y="0"/>
                    </a:moveTo>
                    <a:lnTo>
                      <a:pt x="0" y="10"/>
                    </a:lnTo>
                    <a:lnTo>
                      <a:pt x="10" y="19"/>
                    </a:lnTo>
                    <a:lnTo>
                      <a:pt x="19" y="10"/>
                    </a:lnTo>
                    <a:lnTo>
                      <a:pt x="1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 name="Freeform 30"/>
              <p:cNvSpPr>
                <a:spLocks/>
              </p:cNvSpPr>
              <p:nvPr/>
            </p:nvSpPr>
            <p:spPr bwMode="auto">
              <a:xfrm>
                <a:off x="4416425" y="2457450"/>
                <a:ext cx="30163" cy="30163"/>
              </a:xfrm>
              <a:custGeom>
                <a:avLst/>
                <a:gdLst>
                  <a:gd name="T0" fmla="*/ 10 w 19"/>
                  <a:gd name="T1" fmla="*/ 0 h 19"/>
                  <a:gd name="T2" fmla="*/ 0 w 19"/>
                  <a:gd name="T3" fmla="*/ 10 h 19"/>
                  <a:gd name="T4" fmla="*/ 10 w 19"/>
                  <a:gd name="T5" fmla="*/ 19 h 19"/>
                  <a:gd name="T6" fmla="*/ 19 w 19"/>
                  <a:gd name="T7" fmla="*/ 10 h 19"/>
                  <a:gd name="T8" fmla="*/ 10 w 19"/>
                  <a:gd name="T9" fmla="*/ 0 h 19"/>
                </a:gdLst>
                <a:ahLst/>
                <a:cxnLst>
                  <a:cxn ang="0">
                    <a:pos x="T0" y="T1"/>
                  </a:cxn>
                  <a:cxn ang="0">
                    <a:pos x="T2" y="T3"/>
                  </a:cxn>
                  <a:cxn ang="0">
                    <a:pos x="T4" y="T5"/>
                  </a:cxn>
                  <a:cxn ang="0">
                    <a:pos x="T6" y="T7"/>
                  </a:cxn>
                  <a:cxn ang="0">
                    <a:pos x="T8" y="T9"/>
                  </a:cxn>
                </a:cxnLst>
                <a:rect l="0" t="0" r="r" b="b"/>
                <a:pathLst>
                  <a:path w="19" h="19">
                    <a:moveTo>
                      <a:pt x="10" y="0"/>
                    </a:moveTo>
                    <a:lnTo>
                      <a:pt x="0" y="10"/>
                    </a:lnTo>
                    <a:lnTo>
                      <a:pt x="10" y="19"/>
                    </a:lnTo>
                    <a:lnTo>
                      <a:pt x="19" y="10"/>
                    </a:lnTo>
                    <a:lnTo>
                      <a:pt x="10" y="0"/>
                    </a:lnTo>
                  </a:path>
                </a:pathLst>
              </a:custGeom>
              <a:solidFill>
                <a:srgbClr val="0070C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 name="Freeform 31"/>
              <p:cNvSpPr>
                <a:spLocks/>
              </p:cNvSpPr>
              <p:nvPr/>
            </p:nvSpPr>
            <p:spPr bwMode="auto">
              <a:xfrm>
                <a:off x="4408488" y="2487613"/>
                <a:ext cx="46038" cy="109538"/>
              </a:xfrm>
              <a:custGeom>
                <a:avLst/>
                <a:gdLst>
                  <a:gd name="T0" fmla="*/ 15 w 29"/>
                  <a:gd name="T1" fmla="*/ 0 h 69"/>
                  <a:gd name="T2" fmla="*/ 7 w 29"/>
                  <a:gd name="T3" fmla="*/ 5 h 69"/>
                  <a:gd name="T4" fmla="*/ 0 w 29"/>
                  <a:gd name="T5" fmla="*/ 36 h 69"/>
                  <a:gd name="T6" fmla="*/ 15 w 29"/>
                  <a:gd name="T7" fmla="*/ 69 h 69"/>
                  <a:gd name="T8" fmla="*/ 29 w 29"/>
                  <a:gd name="T9" fmla="*/ 36 h 69"/>
                  <a:gd name="T10" fmla="*/ 22 w 29"/>
                  <a:gd name="T11" fmla="*/ 5 h 69"/>
                  <a:gd name="T12" fmla="*/ 15 w 29"/>
                  <a:gd name="T13" fmla="*/ 0 h 69"/>
                </a:gdLst>
                <a:ahLst/>
                <a:cxnLst>
                  <a:cxn ang="0">
                    <a:pos x="T0" y="T1"/>
                  </a:cxn>
                  <a:cxn ang="0">
                    <a:pos x="T2" y="T3"/>
                  </a:cxn>
                  <a:cxn ang="0">
                    <a:pos x="T4" y="T5"/>
                  </a:cxn>
                  <a:cxn ang="0">
                    <a:pos x="T6" y="T7"/>
                  </a:cxn>
                  <a:cxn ang="0">
                    <a:pos x="T8" y="T9"/>
                  </a:cxn>
                  <a:cxn ang="0">
                    <a:pos x="T10" y="T11"/>
                  </a:cxn>
                  <a:cxn ang="0">
                    <a:pos x="T12" y="T13"/>
                  </a:cxn>
                </a:cxnLst>
                <a:rect l="0" t="0" r="r" b="b"/>
                <a:pathLst>
                  <a:path w="29" h="69">
                    <a:moveTo>
                      <a:pt x="15" y="0"/>
                    </a:moveTo>
                    <a:lnTo>
                      <a:pt x="7" y="5"/>
                    </a:lnTo>
                    <a:lnTo>
                      <a:pt x="0" y="36"/>
                    </a:lnTo>
                    <a:lnTo>
                      <a:pt x="15" y="69"/>
                    </a:lnTo>
                    <a:lnTo>
                      <a:pt x="29" y="36"/>
                    </a:lnTo>
                    <a:lnTo>
                      <a:pt x="22" y="5"/>
                    </a:lnTo>
                    <a:lnTo>
                      <a:pt x="1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 name="Freeform 32"/>
              <p:cNvSpPr>
                <a:spLocks/>
              </p:cNvSpPr>
              <p:nvPr/>
            </p:nvSpPr>
            <p:spPr bwMode="auto">
              <a:xfrm>
                <a:off x="4408488" y="2487613"/>
                <a:ext cx="46038" cy="109538"/>
              </a:xfrm>
              <a:custGeom>
                <a:avLst/>
                <a:gdLst>
                  <a:gd name="T0" fmla="*/ 15 w 29"/>
                  <a:gd name="T1" fmla="*/ 0 h 69"/>
                  <a:gd name="T2" fmla="*/ 7 w 29"/>
                  <a:gd name="T3" fmla="*/ 5 h 69"/>
                  <a:gd name="T4" fmla="*/ 0 w 29"/>
                  <a:gd name="T5" fmla="*/ 36 h 69"/>
                  <a:gd name="T6" fmla="*/ 15 w 29"/>
                  <a:gd name="T7" fmla="*/ 69 h 69"/>
                  <a:gd name="T8" fmla="*/ 29 w 29"/>
                  <a:gd name="T9" fmla="*/ 36 h 69"/>
                  <a:gd name="T10" fmla="*/ 22 w 29"/>
                  <a:gd name="T11" fmla="*/ 5 h 69"/>
                  <a:gd name="T12" fmla="*/ 15 w 29"/>
                  <a:gd name="T13" fmla="*/ 0 h 69"/>
                </a:gdLst>
                <a:ahLst/>
                <a:cxnLst>
                  <a:cxn ang="0">
                    <a:pos x="T0" y="T1"/>
                  </a:cxn>
                  <a:cxn ang="0">
                    <a:pos x="T2" y="T3"/>
                  </a:cxn>
                  <a:cxn ang="0">
                    <a:pos x="T4" y="T5"/>
                  </a:cxn>
                  <a:cxn ang="0">
                    <a:pos x="T6" y="T7"/>
                  </a:cxn>
                  <a:cxn ang="0">
                    <a:pos x="T8" y="T9"/>
                  </a:cxn>
                  <a:cxn ang="0">
                    <a:pos x="T10" y="T11"/>
                  </a:cxn>
                  <a:cxn ang="0">
                    <a:pos x="T12" y="T13"/>
                  </a:cxn>
                </a:cxnLst>
                <a:rect l="0" t="0" r="r" b="b"/>
                <a:pathLst>
                  <a:path w="29" h="69">
                    <a:moveTo>
                      <a:pt x="15" y="0"/>
                    </a:moveTo>
                    <a:lnTo>
                      <a:pt x="7" y="5"/>
                    </a:lnTo>
                    <a:lnTo>
                      <a:pt x="0" y="36"/>
                    </a:lnTo>
                    <a:lnTo>
                      <a:pt x="15" y="69"/>
                    </a:lnTo>
                    <a:lnTo>
                      <a:pt x="29" y="36"/>
                    </a:lnTo>
                    <a:lnTo>
                      <a:pt x="22" y="5"/>
                    </a:lnTo>
                    <a:lnTo>
                      <a:pt x="15" y="0"/>
                    </a:lnTo>
                  </a:path>
                </a:pathLst>
              </a:custGeom>
              <a:solidFill>
                <a:srgbClr val="007A3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 name="Oval 33"/>
              <p:cNvSpPr>
                <a:spLocks noChangeArrowheads="1"/>
              </p:cNvSpPr>
              <p:nvPr/>
            </p:nvSpPr>
            <p:spPr bwMode="auto">
              <a:xfrm>
                <a:off x="4205288" y="2333625"/>
                <a:ext cx="115888" cy="120650"/>
              </a:xfrm>
              <a:prstGeom prst="ellipse">
                <a:avLst/>
              </a:prstGeom>
              <a:solidFill>
                <a:srgbClr val="007A3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 name="Freeform 34"/>
              <p:cNvSpPr>
                <a:spLocks/>
              </p:cNvSpPr>
              <p:nvPr/>
            </p:nvSpPr>
            <p:spPr bwMode="auto">
              <a:xfrm>
                <a:off x="4254500" y="2454275"/>
                <a:ext cx="17463" cy="22225"/>
              </a:xfrm>
              <a:custGeom>
                <a:avLst/>
                <a:gdLst>
                  <a:gd name="T0" fmla="*/ 4 w 11"/>
                  <a:gd name="T1" fmla="*/ 0 h 14"/>
                  <a:gd name="T2" fmla="*/ 0 w 11"/>
                  <a:gd name="T3" fmla="*/ 7 h 14"/>
                  <a:gd name="T4" fmla="*/ 4 w 11"/>
                  <a:gd name="T5" fmla="*/ 14 h 14"/>
                  <a:gd name="T6" fmla="*/ 11 w 11"/>
                  <a:gd name="T7" fmla="*/ 7 h 14"/>
                  <a:gd name="T8" fmla="*/ 4 w 11"/>
                  <a:gd name="T9" fmla="*/ 0 h 14"/>
                </a:gdLst>
                <a:ahLst/>
                <a:cxnLst>
                  <a:cxn ang="0">
                    <a:pos x="T0" y="T1"/>
                  </a:cxn>
                  <a:cxn ang="0">
                    <a:pos x="T2" y="T3"/>
                  </a:cxn>
                  <a:cxn ang="0">
                    <a:pos x="T4" y="T5"/>
                  </a:cxn>
                  <a:cxn ang="0">
                    <a:pos x="T6" y="T7"/>
                  </a:cxn>
                  <a:cxn ang="0">
                    <a:pos x="T8" y="T9"/>
                  </a:cxn>
                </a:cxnLst>
                <a:rect l="0" t="0" r="r" b="b"/>
                <a:pathLst>
                  <a:path w="11" h="14">
                    <a:moveTo>
                      <a:pt x="4" y="0"/>
                    </a:moveTo>
                    <a:lnTo>
                      <a:pt x="0" y="7"/>
                    </a:lnTo>
                    <a:lnTo>
                      <a:pt x="4" y="14"/>
                    </a:lnTo>
                    <a:lnTo>
                      <a:pt x="11" y="7"/>
                    </a:lnTo>
                    <a:lnTo>
                      <a:pt x="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3" name="Freeform 35"/>
              <p:cNvSpPr>
                <a:spLocks/>
              </p:cNvSpPr>
              <p:nvPr/>
            </p:nvSpPr>
            <p:spPr bwMode="auto">
              <a:xfrm>
                <a:off x="4254500" y="2454275"/>
                <a:ext cx="17463" cy="22225"/>
              </a:xfrm>
              <a:custGeom>
                <a:avLst/>
                <a:gdLst>
                  <a:gd name="T0" fmla="*/ 4 w 11"/>
                  <a:gd name="T1" fmla="*/ 0 h 14"/>
                  <a:gd name="T2" fmla="*/ 0 w 11"/>
                  <a:gd name="T3" fmla="*/ 7 h 14"/>
                  <a:gd name="T4" fmla="*/ 4 w 11"/>
                  <a:gd name="T5" fmla="*/ 14 h 14"/>
                  <a:gd name="T6" fmla="*/ 11 w 11"/>
                  <a:gd name="T7" fmla="*/ 7 h 14"/>
                  <a:gd name="T8" fmla="*/ 4 w 11"/>
                  <a:gd name="T9" fmla="*/ 0 h 14"/>
                </a:gdLst>
                <a:ahLst/>
                <a:cxnLst>
                  <a:cxn ang="0">
                    <a:pos x="T0" y="T1"/>
                  </a:cxn>
                  <a:cxn ang="0">
                    <a:pos x="T2" y="T3"/>
                  </a:cxn>
                  <a:cxn ang="0">
                    <a:pos x="T4" y="T5"/>
                  </a:cxn>
                  <a:cxn ang="0">
                    <a:pos x="T6" y="T7"/>
                  </a:cxn>
                  <a:cxn ang="0">
                    <a:pos x="T8" y="T9"/>
                  </a:cxn>
                </a:cxnLst>
                <a:rect l="0" t="0" r="r" b="b"/>
                <a:pathLst>
                  <a:path w="11" h="14">
                    <a:moveTo>
                      <a:pt x="4" y="0"/>
                    </a:moveTo>
                    <a:lnTo>
                      <a:pt x="0" y="7"/>
                    </a:lnTo>
                    <a:lnTo>
                      <a:pt x="4" y="14"/>
                    </a:lnTo>
                    <a:lnTo>
                      <a:pt x="11" y="7"/>
                    </a:lnTo>
                    <a:lnTo>
                      <a:pt x="4" y="0"/>
                    </a:lnTo>
                  </a:path>
                </a:pathLst>
              </a:custGeom>
              <a:solidFill>
                <a:srgbClr val="0070C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4" name="Freeform 36"/>
              <p:cNvSpPr>
                <a:spLocks/>
              </p:cNvSpPr>
              <p:nvPr/>
            </p:nvSpPr>
            <p:spPr bwMode="auto">
              <a:xfrm>
                <a:off x="4246563" y="2476500"/>
                <a:ext cx="33338" cy="79375"/>
              </a:xfrm>
              <a:custGeom>
                <a:avLst/>
                <a:gdLst>
                  <a:gd name="T0" fmla="*/ 9 w 21"/>
                  <a:gd name="T1" fmla="*/ 0 h 50"/>
                  <a:gd name="T2" fmla="*/ 9 w 21"/>
                  <a:gd name="T3" fmla="*/ 0 h 50"/>
                  <a:gd name="T4" fmla="*/ 5 w 21"/>
                  <a:gd name="T5" fmla="*/ 5 h 50"/>
                  <a:gd name="T6" fmla="*/ 0 w 21"/>
                  <a:gd name="T7" fmla="*/ 26 h 50"/>
                  <a:gd name="T8" fmla="*/ 9 w 21"/>
                  <a:gd name="T9" fmla="*/ 50 h 50"/>
                  <a:gd name="T10" fmla="*/ 21 w 21"/>
                  <a:gd name="T11" fmla="*/ 26 h 50"/>
                  <a:gd name="T12" fmla="*/ 14 w 21"/>
                  <a:gd name="T13" fmla="*/ 5 h 50"/>
                  <a:gd name="T14" fmla="*/ 9 w 21"/>
                  <a:gd name="T15" fmla="*/ 0 h 5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 h="50">
                    <a:moveTo>
                      <a:pt x="9" y="0"/>
                    </a:moveTo>
                    <a:lnTo>
                      <a:pt x="9" y="0"/>
                    </a:lnTo>
                    <a:lnTo>
                      <a:pt x="5" y="5"/>
                    </a:lnTo>
                    <a:lnTo>
                      <a:pt x="0" y="26"/>
                    </a:lnTo>
                    <a:lnTo>
                      <a:pt x="9" y="50"/>
                    </a:lnTo>
                    <a:lnTo>
                      <a:pt x="21" y="26"/>
                    </a:lnTo>
                    <a:lnTo>
                      <a:pt x="14" y="5"/>
                    </a:lnTo>
                    <a:lnTo>
                      <a:pt x="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5" name="Freeform 37"/>
              <p:cNvSpPr>
                <a:spLocks/>
              </p:cNvSpPr>
              <p:nvPr/>
            </p:nvSpPr>
            <p:spPr bwMode="auto">
              <a:xfrm>
                <a:off x="4246563" y="2476500"/>
                <a:ext cx="33338" cy="79375"/>
              </a:xfrm>
              <a:custGeom>
                <a:avLst/>
                <a:gdLst>
                  <a:gd name="T0" fmla="*/ 9 w 21"/>
                  <a:gd name="T1" fmla="*/ 0 h 50"/>
                  <a:gd name="T2" fmla="*/ 9 w 21"/>
                  <a:gd name="T3" fmla="*/ 0 h 50"/>
                  <a:gd name="T4" fmla="*/ 5 w 21"/>
                  <a:gd name="T5" fmla="*/ 5 h 50"/>
                  <a:gd name="T6" fmla="*/ 0 w 21"/>
                  <a:gd name="T7" fmla="*/ 26 h 50"/>
                  <a:gd name="T8" fmla="*/ 9 w 21"/>
                  <a:gd name="T9" fmla="*/ 50 h 50"/>
                  <a:gd name="T10" fmla="*/ 21 w 21"/>
                  <a:gd name="T11" fmla="*/ 26 h 50"/>
                  <a:gd name="T12" fmla="*/ 14 w 21"/>
                  <a:gd name="T13" fmla="*/ 5 h 50"/>
                  <a:gd name="T14" fmla="*/ 9 w 21"/>
                  <a:gd name="T15" fmla="*/ 0 h 5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 h="50">
                    <a:moveTo>
                      <a:pt x="9" y="0"/>
                    </a:moveTo>
                    <a:lnTo>
                      <a:pt x="9" y="0"/>
                    </a:lnTo>
                    <a:lnTo>
                      <a:pt x="5" y="5"/>
                    </a:lnTo>
                    <a:lnTo>
                      <a:pt x="0" y="26"/>
                    </a:lnTo>
                    <a:lnTo>
                      <a:pt x="9" y="50"/>
                    </a:lnTo>
                    <a:lnTo>
                      <a:pt x="21" y="26"/>
                    </a:lnTo>
                    <a:lnTo>
                      <a:pt x="14" y="5"/>
                    </a:lnTo>
                    <a:lnTo>
                      <a:pt x="9" y="0"/>
                    </a:lnTo>
                  </a:path>
                </a:pathLst>
              </a:custGeom>
              <a:solidFill>
                <a:srgbClr val="007A3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6" name="Oval 38"/>
              <p:cNvSpPr>
                <a:spLocks noChangeArrowheads="1"/>
              </p:cNvSpPr>
              <p:nvPr/>
            </p:nvSpPr>
            <p:spPr bwMode="auto">
              <a:xfrm>
                <a:off x="4541838" y="2333625"/>
                <a:ext cx="117475" cy="120650"/>
              </a:xfrm>
              <a:prstGeom prst="ellipse">
                <a:avLst/>
              </a:prstGeom>
              <a:solidFill>
                <a:srgbClr val="007A3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7" name="Freeform 39"/>
              <p:cNvSpPr>
                <a:spLocks/>
              </p:cNvSpPr>
              <p:nvPr/>
            </p:nvSpPr>
            <p:spPr bwMode="auto">
              <a:xfrm>
                <a:off x="4530725" y="2457450"/>
                <a:ext cx="177800" cy="150813"/>
              </a:xfrm>
              <a:custGeom>
                <a:avLst/>
                <a:gdLst>
                  <a:gd name="T0" fmla="*/ 30 w 47"/>
                  <a:gd name="T1" fmla="*/ 0 h 40"/>
                  <a:gd name="T2" fmla="*/ 19 w 47"/>
                  <a:gd name="T3" fmla="*/ 33 h 40"/>
                  <a:gd name="T4" fmla="*/ 7 w 47"/>
                  <a:gd name="T5" fmla="*/ 0 h 40"/>
                  <a:gd name="T6" fmla="*/ 0 w 47"/>
                  <a:gd name="T7" fmla="*/ 5 h 40"/>
                  <a:gd name="T8" fmla="*/ 15 w 47"/>
                  <a:gd name="T9" fmla="*/ 34 h 40"/>
                  <a:gd name="T10" fmla="*/ 15 w 47"/>
                  <a:gd name="T11" fmla="*/ 35 h 40"/>
                  <a:gd name="T12" fmla="*/ 15 w 47"/>
                  <a:gd name="T13" fmla="*/ 36 h 40"/>
                  <a:gd name="T14" fmla="*/ 15 w 47"/>
                  <a:gd name="T15" fmla="*/ 36 h 40"/>
                  <a:gd name="T16" fmla="*/ 14 w 47"/>
                  <a:gd name="T17" fmla="*/ 40 h 40"/>
                  <a:gd name="T18" fmla="*/ 19 w 47"/>
                  <a:gd name="T19" fmla="*/ 40 h 40"/>
                  <a:gd name="T20" fmla="*/ 47 w 47"/>
                  <a:gd name="T21" fmla="*/ 25 h 40"/>
                  <a:gd name="T22" fmla="*/ 47 w 47"/>
                  <a:gd name="T23" fmla="*/ 25 h 40"/>
                  <a:gd name="T24" fmla="*/ 47 w 47"/>
                  <a:gd name="T25" fmla="*/ 25 h 40"/>
                  <a:gd name="T26" fmla="*/ 30 w 47"/>
                  <a:gd name="T27" fmla="*/ 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7" h="40">
                    <a:moveTo>
                      <a:pt x="30" y="0"/>
                    </a:moveTo>
                    <a:cubicBezTo>
                      <a:pt x="19" y="33"/>
                      <a:pt x="19" y="33"/>
                      <a:pt x="19" y="33"/>
                    </a:cubicBezTo>
                    <a:cubicBezTo>
                      <a:pt x="7" y="0"/>
                      <a:pt x="7" y="0"/>
                      <a:pt x="7" y="0"/>
                    </a:cubicBezTo>
                    <a:cubicBezTo>
                      <a:pt x="4" y="1"/>
                      <a:pt x="2" y="3"/>
                      <a:pt x="0" y="5"/>
                    </a:cubicBezTo>
                    <a:cubicBezTo>
                      <a:pt x="8" y="12"/>
                      <a:pt x="14" y="23"/>
                      <a:pt x="15" y="34"/>
                    </a:cubicBezTo>
                    <a:cubicBezTo>
                      <a:pt x="15" y="35"/>
                      <a:pt x="15" y="35"/>
                      <a:pt x="15" y="35"/>
                    </a:cubicBezTo>
                    <a:cubicBezTo>
                      <a:pt x="15" y="36"/>
                      <a:pt x="15" y="36"/>
                      <a:pt x="15" y="36"/>
                    </a:cubicBezTo>
                    <a:cubicBezTo>
                      <a:pt x="15" y="36"/>
                      <a:pt x="15" y="36"/>
                      <a:pt x="15" y="36"/>
                    </a:cubicBezTo>
                    <a:cubicBezTo>
                      <a:pt x="15" y="37"/>
                      <a:pt x="14" y="38"/>
                      <a:pt x="14" y="40"/>
                    </a:cubicBezTo>
                    <a:cubicBezTo>
                      <a:pt x="15" y="40"/>
                      <a:pt x="17" y="40"/>
                      <a:pt x="19" y="40"/>
                    </a:cubicBezTo>
                    <a:cubicBezTo>
                      <a:pt x="34" y="40"/>
                      <a:pt x="46" y="32"/>
                      <a:pt x="47" y="25"/>
                    </a:cubicBezTo>
                    <a:cubicBezTo>
                      <a:pt x="47" y="25"/>
                      <a:pt x="47" y="25"/>
                      <a:pt x="47" y="25"/>
                    </a:cubicBezTo>
                    <a:cubicBezTo>
                      <a:pt x="47" y="25"/>
                      <a:pt x="47" y="25"/>
                      <a:pt x="47" y="25"/>
                    </a:cubicBezTo>
                    <a:cubicBezTo>
                      <a:pt x="46" y="14"/>
                      <a:pt x="40" y="5"/>
                      <a:pt x="30" y="0"/>
                    </a:cubicBezTo>
                  </a:path>
                </a:pathLst>
              </a:custGeom>
              <a:solidFill>
                <a:srgbClr val="007A3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8" name="Freeform 40"/>
              <p:cNvSpPr>
                <a:spLocks/>
              </p:cNvSpPr>
              <p:nvPr/>
            </p:nvSpPr>
            <p:spPr bwMode="auto">
              <a:xfrm>
                <a:off x="4591050" y="2454275"/>
                <a:ext cx="19050" cy="22225"/>
              </a:xfrm>
              <a:custGeom>
                <a:avLst/>
                <a:gdLst>
                  <a:gd name="T0" fmla="*/ 7 w 12"/>
                  <a:gd name="T1" fmla="*/ 0 h 14"/>
                  <a:gd name="T2" fmla="*/ 0 w 12"/>
                  <a:gd name="T3" fmla="*/ 7 h 14"/>
                  <a:gd name="T4" fmla="*/ 7 w 12"/>
                  <a:gd name="T5" fmla="*/ 14 h 14"/>
                  <a:gd name="T6" fmla="*/ 12 w 12"/>
                  <a:gd name="T7" fmla="*/ 7 h 14"/>
                  <a:gd name="T8" fmla="*/ 7 w 12"/>
                  <a:gd name="T9" fmla="*/ 0 h 14"/>
                </a:gdLst>
                <a:ahLst/>
                <a:cxnLst>
                  <a:cxn ang="0">
                    <a:pos x="T0" y="T1"/>
                  </a:cxn>
                  <a:cxn ang="0">
                    <a:pos x="T2" y="T3"/>
                  </a:cxn>
                  <a:cxn ang="0">
                    <a:pos x="T4" y="T5"/>
                  </a:cxn>
                  <a:cxn ang="0">
                    <a:pos x="T6" y="T7"/>
                  </a:cxn>
                  <a:cxn ang="0">
                    <a:pos x="T8" y="T9"/>
                  </a:cxn>
                </a:cxnLst>
                <a:rect l="0" t="0" r="r" b="b"/>
                <a:pathLst>
                  <a:path w="12" h="14">
                    <a:moveTo>
                      <a:pt x="7" y="0"/>
                    </a:moveTo>
                    <a:lnTo>
                      <a:pt x="0" y="7"/>
                    </a:lnTo>
                    <a:lnTo>
                      <a:pt x="7" y="14"/>
                    </a:lnTo>
                    <a:lnTo>
                      <a:pt x="12" y="7"/>
                    </a:lnTo>
                    <a:lnTo>
                      <a:pt x="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9" name="Freeform 41"/>
              <p:cNvSpPr>
                <a:spLocks/>
              </p:cNvSpPr>
              <p:nvPr/>
            </p:nvSpPr>
            <p:spPr bwMode="auto">
              <a:xfrm>
                <a:off x="4591050" y="2454275"/>
                <a:ext cx="19050" cy="22225"/>
              </a:xfrm>
              <a:custGeom>
                <a:avLst/>
                <a:gdLst>
                  <a:gd name="T0" fmla="*/ 7 w 12"/>
                  <a:gd name="T1" fmla="*/ 0 h 14"/>
                  <a:gd name="T2" fmla="*/ 0 w 12"/>
                  <a:gd name="T3" fmla="*/ 7 h 14"/>
                  <a:gd name="T4" fmla="*/ 7 w 12"/>
                  <a:gd name="T5" fmla="*/ 14 h 14"/>
                  <a:gd name="T6" fmla="*/ 12 w 12"/>
                  <a:gd name="T7" fmla="*/ 7 h 14"/>
                  <a:gd name="T8" fmla="*/ 7 w 12"/>
                  <a:gd name="T9" fmla="*/ 0 h 14"/>
                </a:gdLst>
                <a:ahLst/>
                <a:cxnLst>
                  <a:cxn ang="0">
                    <a:pos x="T0" y="T1"/>
                  </a:cxn>
                  <a:cxn ang="0">
                    <a:pos x="T2" y="T3"/>
                  </a:cxn>
                  <a:cxn ang="0">
                    <a:pos x="T4" y="T5"/>
                  </a:cxn>
                  <a:cxn ang="0">
                    <a:pos x="T6" y="T7"/>
                  </a:cxn>
                  <a:cxn ang="0">
                    <a:pos x="T8" y="T9"/>
                  </a:cxn>
                </a:cxnLst>
                <a:rect l="0" t="0" r="r" b="b"/>
                <a:pathLst>
                  <a:path w="12" h="14">
                    <a:moveTo>
                      <a:pt x="7" y="0"/>
                    </a:moveTo>
                    <a:lnTo>
                      <a:pt x="0" y="7"/>
                    </a:lnTo>
                    <a:lnTo>
                      <a:pt x="7" y="14"/>
                    </a:lnTo>
                    <a:lnTo>
                      <a:pt x="12" y="7"/>
                    </a:lnTo>
                    <a:lnTo>
                      <a:pt x="7" y="0"/>
                    </a:lnTo>
                  </a:path>
                </a:pathLst>
              </a:custGeom>
              <a:solidFill>
                <a:srgbClr val="0070C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0" name="Freeform 42"/>
              <p:cNvSpPr>
                <a:spLocks/>
              </p:cNvSpPr>
              <p:nvPr/>
            </p:nvSpPr>
            <p:spPr bwMode="auto">
              <a:xfrm>
                <a:off x="4583113" y="2476500"/>
                <a:ext cx="33338" cy="79375"/>
              </a:xfrm>
              <a:custGeom>
                <a:avLst/>
                <a:gdLst>
                  <a:gd name="T0" fmla="*/ 12 w 21"/>
                  <a:gd name="T1" fmla="*/ 0 h 50"/>
                  <a:gd name="T2" fmla="*/ 12 w 21"/>
                  <a:gd name="T3" fmla="*/ 0 h 50"/>
                  <a:gd name="T4" fmla="*/ 7 w 21"/>
                  <a:gd name="T5" fmla="*/ 5 h 50"/>
                  <a:gd name="T6" fmla="*/ 0 w 21"/>
                  <a:gd name="T7" fmla="*/ 26 h 50"/>
                  <a:gd name="T8" fmla="*/ 12 w 21"/>
                  <a:gd name="T9" fmla="*/ 50 h 50"/>
                  <a:gd name="T10" fmla="*/ 21 w 21"/>
                  <a:gd name="T11" fmla="*/ 26 h 50"/>
                  <a:gd name="T12" fmla="*/ 17 w 21"/>
                  <a:gd name="T13" fmla="*/ 5 h 50"/>
                  <a:gd name="T14" fmla="*/ 12 w 21"/>
                  <a:gd name="T15" fmla="*/ 0 h 5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 h="50">
                    <a:moveTo>
                      <a:pt x="12" y="0"/>
                    </a:moveTo>
                    <a:lnTo>
                      <a:pt x="12" y="0"/>
                    </a:lnTo>
                    <a:lnTo>
                      <a:pt x="7" y="5"/>
                    </a:lnTo>
                    <a:lnTo>
                      <a:pt x="0" y="26"/>
                    </a:lnTo>
                    <a:lnTo>
                      <a:pt x="12" y="50"/>
                    </a:lnTo>
                    <a:lnTo>
                      <a:pt x="21" y="26"/>
                    </a:lnTo>
                    <a:lnTo>
                      <a:pt x="17" y="5"/>
                    </a:lnTo>
                    <a:lnTo>
                      <a:pt x="1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1" name="Freeform 43"/>
              <p:cNvSpPr>
                <a:spLocks/>
              </p:cNvSpPr>
              <p:nvPr/>
            </p:nvSpPr>
            <p:spPr bwMode="auto">
              <a:xfrm>
                <a:off x="4583113" y="2476500"/>
                <a:ext cx="33338" cy="79375"/>
              </a:xfrm>
              <a:custGeom>
                <a:avLst/>
                <a:gdLst>
                  <a:gd name="T0" fmla="*/ 12 w 21"/>
                  <a:gd name="T1" fmla="*/ 0 h 50"/>
                  <a:gd name="T2" fmla="*/ 12 w 21"/>
                  <a:gd name="T3" fmla="*/ 0 h 50"/>
                  <a:gd name="T4" fmla="*/ 7 w 21"/>
                  <a:gd name="T5" fmla="*/ 5 h 50"/>
                  <a:gd name="T6" fmla="*/ 0 w 21"/>
                  <a:gd name="T7" fmla="*/ 26 h 50"/>
                  <a:gd name="T8" fmla="*/ 12 w 21"/>
                  <a:gd name="T9" fmla="*/ 50 h 50"/>
                  <a:gd name="T10" fmla="*/ 21 w 21"/>
                  <a:gd name="T11" fmla="*/ 26 h 50"/>
                  <a:gd name="T12" fmla="*/ 17 w 21"/>
                  <a:gd name="T13" fmla="*/ 5 h 50"/>
                  <a:gd name="T14" fmla="*/ 12 w 21"/>
                  <a:gd name="T15" fmla="*/ 0 h 5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 h="50">
                    <a:moveTo>
                      <a:pt x="12" y="0"/>
                    </a:moveTo>
                    <a:lnTo>
                      <a:pt x="12" y="0"/>
                    </a:lnTo>
                    <a:lnTo>
                      <a:pt x="7" y="5"/>
                    </a:lnTo>
                    <a:lnTo>
                      <a:pt x="0" y="26"/>
                    </a:lnTo>
                    <a:lnTo>
                      <a:pt x="12" y="50"/>
                    </a:lnTo>
                    <a:lnTo>
                      <a:pt x="21" y="26"/>
                    </a:lnTo>
                    <a:lnTo>
                      <a:pt x="17" y="5"/>
                    </a:lnTo>
                    <a:lnTo>
                      <a:pt x="12" y="0"/>
                    </a:lnTo>
                  </a:path>
                </a:pathLst>
              </a:custGeom>
              <a:solidFill>
                <a:srgbClr val="007A3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2" name="Freeform 44"/>
              <p:cNvSpPr>
                <a:spLocks/>
              </p:cNvSpPr>
              <p:nvPr/>
            </p:nvSpPr>
            <p:spPr bwMode="auto">
              <a:xfrm>
                <a:off x="4156075" y="2457450"/>
                <a:ext cx="177800" cy="150813"/>
              </a:xfrm>
              <a:custGeom>
                <a:avLst/>
                <a:gdLst>
                  <a:gd name="T0" fmla="*/ 40 w 47"/>
                  <a:gd name="T1" fmla="*/ 0 h 40"/>
                  <a:gd name="T2" fmla="*/ 28 w 47"/>
                  <a:gd name="T3" fmla="*/ 33 h 40"/>
                  <a:gd name="T4" fmla="*/ 17 w 47"/>
                  <a:gd name="T5" fmla="*/ 0 h 40"/>
                  <a:gd name="T6" fmla="*/ 0 w 47"/>
                  <a:gd name="T7" fmla="*/ 25 h 40"/>
                  <a:gd name="T8" fmla="*/ 0 w 47"/>
                  <a:gd name="T9" fmla="*/ 25 h 40"/>
                  <a:gd name="T10" fmla="*/ 0 w 47"/>
                  <a:gd name="T11" fmla="*/ 25 h 40"/>
                  <a:gd name="T12" fmla="*/ 28 w 47"/>
                  <a:gd name="T13" fmla="*/ 40 h 40"/>
                  <a:gd name="T14" fmla="*/ 33 w 47"/>
                  <a:gd name="T15" fmla="*/ 40 h 40"/>
                  <a:gd name="T16" fmla="*/ 32 w 47"/>
                  <a:gd name="T17" fmla="*/ 36 h 40"/>
                  <a:gd name="T18" fmla="*/ 32 w 47"/>
                  <a:gd name="T19" fmla="*/ 36 h 40"/>
                  <a:gd name="T20" fmla="*/ 32 w 47"/>
                  <a:gd name="T21" fmla="*/ 35 h 40"/>
                  <a:gd name="T22" fmla="*/ 32 w 47"/>
                  <a:gd name="T23" fmla="*/ 34 h 40"/>
                  <a:gd name="T24" fmla="*/ 39 w 47"/>
                  <a:gd name="T25" fmla="*/ 13 h 40"/>
                  <a:gd name="T26" fmla="*/ 47 w 47"/>
                  <a:gd name="T27" fmla="*/ 5 h 40"/>
                  <a:gd name="T28" fmla="*/ 40 w 47"/>
                  <a:gd name="T29" fmla="*/ 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7" h="40">
                    <a:moveTo>
                      <a:pt x="40" y="0"/>
                    </a:moveTo>
                    <a:cubicBezTo>
                      <a:pt x="28" y="33"/>
                      <a:pt x="28" y="33"/>
                      <a:pt x="28" y="33"/>
                    </a:cubicBezTo>
                    <a:cubicBezTo>
                      <a:pt x="17" y="0"/>
                      <a:pt x="17" y="0"/>
                      <a:pt x="17" y="0"/>
                    </a:cubicBezTo>
                    <a:cubicBezTo>
                      <a:pt x="7" y="5"/>
                      <a:pt x="1" y="14"/>
                      <a:pt x="0" y="25"/>
                    </a:cubicBezTo>
                    <a:cubicBezTo>
                      <a:pt x="0" y="25"/>
                      <a:pt x="0" y="25"/>
                      <a:pt x="0" y="25"/>
                    </a:cubicBezTo>
                    <a:cubicBezTo>
                      <a:pt x="0" y="25"/>
                      <a:pt x="0" y="25"/>
                      <a:pt x="0" y="25"/>
                    </a:cubicBezTo>
                    <a:cubicBezTo>
                      <a:pt x="0" y="32"/>
                      <a:pt x="13" y="40"/>
                      <a:pt x="28" y="40"/>
                    </a:cubicBezTo>
                    <a:cubicBezTo>
                      <a:pt x="30" y="40"/>
                      <a:pt x="32" y="40"/>
                      <a:pt x="33" y="40"/>
                    </a:cubicBezTo>
                    <a:cubicBezTo>
                      <a:pt x="33" y="38"/>
                      <a:pt x="32" y="37"/>
                      <a:pt x="32" y="36"/>
                    </a:cubicBezTo>
                    <a:cubicBezTo>
                      <a:pt x="32" y="36"/>
                      <a:pt x="32" y="36"/>
                      <a:pt x="32" y="36"/>
                    </a:cubicBezTo>
                    <a:cubicBezTo>
                      <a:pt x="32" y="35"/>
                      <a:pt x="32" y="35"/>
                      <a:pt x="32" y="35"/>
                    </a:cubicBezTo>
                    <a:cubicBezTo>
                      <a:pt x="32" y="35"/>
                      <a:pt x="32" y="35"/>
                      <a:pt x="32" y="34"/>
                    </a:cubicBezTo>
                    <a:cubicBezTo>
                      <a:pt x="33" y="27"/>
                      <a:pt x="35" y="20"/>
                      <a:pt x="39" y="13"/>
                    </a:cubicBezTo>
                    <a:cubicBezTo>
                      <a:pt x="42" y="10"/>
                      <a:pt x="44" y="7"/>
                      <a:pt x="47" y="5"/>
                    </a:cubicBezTo>
                    <a:cubicBezTo>
                      <a:pt x="45" y="3"/>
                      <a:pt x="43" y="1"/>
                      <a:pt x="40" y="0"/>
                    </a:cubicBezTo>
                  </a:path>
                </a:pathLst>
              </a:custGeom>
              <a:solidFill>
                <a:srgbClr val="007A3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grpSp>
        <p:nvGrpSpPr>
          <p:cNvPr id="45" name="组合 44"/>
          <p:cNvGrpSpPr/>
          <p:nvPr/>
        </p:nvGrpSpPr>
        <p:grpSpPr>
          <a:xfrm>
            <a:off x="3461289" y="4013204"/>
            <a:ext cx="593961" cy="593961"/>
            <a:chOff x="5276799" y="5817699"/>
            <a:chExt cx="877102" cy="877102"/>
          </a:xfrm>
        </p:grpSpPr>
        <p:grpSp>
          <p:nvGrpSpPr>
            <p:cNvPr id="46" name="组合 45"/>
            <p:cNvGrpSpPr/>
            <p:nvPr/>
          </p:nvGrpSpPr>
          <p:grpSpPr>
            <a:xfrm>
              <a:off x="5276799" y="5817699"/>
              <a:ext cx="877102" cy="877102"/>
              <a:chOff x="304800" y="673100"/>
              <a:chExt cx="4000500" cy="4000500"/>
            </a:xfrm>
            <a:effectLst>
              <a:outerShdw blurRad="444500" dist="254000" dir="8100000" algn="tr" rotWithShape="0">
                <a:prstClr val="black">
                  <a:alpha val="50000"/>
                </a:prstClr>
              </a:outerShdw>
            </a:effectLst>
          </p:grpSpPr>
          <p:sp>
            <p:nvSpPr>
              <p:cNvPr id="58" name="同心圆 57"/>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ea typeface="微软雅黑" pitchFamily="34" charset="-122"/>
                </a:endParaRPr>
              </a:p>
            </p:txBody>
          </p:sp>
          <p:sp>
            <p:nvSpPr>
              <p:cNvPr id="59" name="椭圆 58"/>
              <p:cNvSpPr/>
              <p:nvPr/>
            </p:nvSpPr>
            <p:spPr>
              <a:xfrm>
                <a:off x="523939" y="892239"/>
                <a:ext cx="3562222" cy="3562222"/>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itchFamily="34" charset="-122"/>
                </a:endParaRPr>
              </a:p>
            </p:txBody>
          </p:sp>
        </p:grpSp>
        <p:grpSp>
          <p:nvGrpSpPr>
            <p:cNvPr id="47" name="组合 46"/>
            <p:cNvGrpSpPr/>
            <p:nvPr/>
          </p:nvGrpSpPr>
          <p:grpSpPr>
            <a:xfrm>
              <a:off x="5491718" y="5999083"/>
              <a:ext cx="447265" cy="447265"/>
              <a:chOff x="4219575" y="4668838"/>
              <a:chExt cx="442913" cy="442913"/>
            </a:xfrm>
            <a:solidFill>
              <a:srgbClr val="0070C0"/>
            </a:solidFill>
          </p:grpSpPr>
          <p:sp>
            <p:nvSpPr>
              <p:cNvPr id="48" name="Freeform 5"/>
              <p:cNvSpPr>
                <a:spLocks/>
              </p:cNvSpPr>
              <p:nvPr/>
            </p:nvSpPr>
            <p:spPr bwMode="auto">
              <a:xfrm>
                <a:off x="4222750" y="4668838"/>
                <a:ext cx="368300" cy="255588"/>
              </a:xfrm>
              <a:custGeom>
                <a:avLst/>
                <a:gdLst>
                  <a:gd name="T0" fmla="*/ 95 w 97"/>
                  <a:gd name="T1" fmla="*/ 0 h 68"/>
                  <a:gd name="T2" fmla="*/ 68 w 97"/>
                  <a:gd name="T3" fmla="*/ 10 h 68"/>
                  <a:gd name="T4" fmla="*/ 79 w 97"/>
                  <a:gd name="T5" fmla="*/ 16 h 68"/>
                  <a:gd name="T6" fmla="*/ 33 w 97"/>
                  <a:gd name="T7" fmla="*/ 50 h 68"/>
                  <a:gd name="T8" fmla="*/ 5 w 97"/>
                  <a:gd name="T9" fmla="*/ 55 h 68"/>
                  <a:gd name="T10" fmla="*/ 0 w 97"/>
                  <a:gd name="T11" fmla="*/ 55 h 68"/>
                  <a:gd name="T12" fmla="*/ 0 w 97"/>
                  <a:gd name="T13" fmla="*/ 61 h 68"/>
                  <a:gd name="T14" fmla="*/ 0 w 97"/>
                  <a:gd name="T15" fmla="*/ 68 h 68"/>
                  <a:gd name="T16" fmla="*/ 5 w 97"/>
                  <a:gd name="T17" fmla="*/ 68 h 68"/>
                  <a:gd name="T18" fmla="*/ 36 w 97"/>
                  <a:gd name="T19" fmla="*/ 62 h 68"/>
                  <a:gd name="T20" fmla="*/ 68 w 97"/>
                  <a:gd name="T21" fmla="*/ 45 h 68"/>
                  <a:gd name="T22" fmla="*/ 90 w 97"/>
                  <a:gd name="T23" fmla="*/ 22 h 68"/>
                  <a:gd name="T24" fmla="*/ 97 w 97"/>
                  <a:gd name="T25" fmla="*/ 27 h 68"/>
                  <a:gd name="T26" fmla="*/ 95 w 97"/>
                  <a:gd name="T27" fmla="*/ 0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7" h="68">
                    <a:moveTo>
                      <a:pt x="95" y="0"/>
                    </a:moveTo>
                    <a:cubicBezTo>
                      <a:pt x="68" y="10"/>
                      <a:pt x="68" y="10"/>
                      <a:pt x="68" y="10"/>
                    </a:cubicBezTo>
                    <a:cubicBezTo>
                      <a:pt x="79" y="16"/>
                      <a:pt x="79" y="16"/>
                      <a:pt x="79" y="16"/>
                    </a:cubicBezTo>
                    <a:cubicBezTo>
                      <a:pt x="68" y="32"/>
                      <a:pt x="52" y="44"/>
                      <a:pt x="33" y="50"/>
                    </a:cubicBezTo>
                    <a:cubicBezTo>
                      <a:pt x="21" y="55"/>
                      <a:pt x="10" y="55"/>
                      <a:pt x="5" y="55"/>
                    </a:cubicBezTo>
                    <a:cubicBezTo>
                      <a:pt x="2" y="55"/>
                      <a:pt x="0" y="55"/>
                      <a:pt x="0" y="55"/>
                    </a:cubicBezTo>
                    <a:cubicBezTo>
                      <a:pt x="0" y="61"/>
                      <a:pt x="0" y="61"/>
                      <a:pt x="0" y="61"/>
                    </a:cubicBezTo>
                    <a:cubicBezTo>
                      <a:pt x="0" y="68"/>
                      <a:pt x="0" y="68"/>
                      <a:pt x="0" y="68"/>
                    </a:cubicBezTo>
                    <a:cubicBezTo>
                      <a:pt x="1" y="68"/>
                      <a:pt x="2" y="68"/>
                      <a:pt x="5" y="68"/>
                    </a:cubicBezTo>
                    <a:cubicBezTo>
                      <a:pt x="11" y="68"/>
                      <a:pt x="23" y="67"/>
                      <a:pt x="36" y="62"/>
                    </a:cubicBezTo>
                    <a:cubicBezTo>
                      <a:pt x="48" y="58"/>
                      <a:pt x="59" y="53"/>
                      <a:pt x="68" y="45"/>
                    </a:cubicBezTo>
                    <a:cubicBezTo>
                      <a:pt x="76" y="39"/>
                      <a:pt x="83" y="31"/>
                      <a:pt x="90" y="22"/>
                    </a:cubicBezTo>
                    <a:cubicBezTo>
                      <a:pt x="97" y="27"/>
                      <a:pt x="97" y="27"/>
                      <a:pt x="97" y="27"/>
                    </a:cubicBezTo>
                    <a:cubicBezTo>
                      <a:pt x="95" y="0"/>
                      <a:pt x="95" y="0"/>
                      <a:pt x="95" y="0"/>
                    </a:cubicBezTo>
                  </a:path>
                </a:pathLst>
              </a:custGeom>
              <a:solidFill>
                <a:srgbClr val="007A3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9" name="Rectangle 6"/>
              <p:cNvSpPr>
                <a:spLocks noChangeArrowheads="1"/>
              </p:cNvSpPr>
              <p:nvPr/>
            </p:nvSpPr>
            <p:spPr bwMode="auto">
              <a:xfrm>
                <a:off x="4219575" y="4962525"/>
                <a:ext cx="87313" cy="9366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0" name="Rectangle 7"/>
              <p:cNvSpPr>
                <a:spLocks noChangeArrowheads="1"/>
              </p:cNvSpPr>
              <p:nvPr/>
            </p:nvSpPr>
            <p:spPr bwMode="auto">
              <a:xfrm>
                <a:off x="4219575" y="4962525"/>
                <a:ext cx="87313" cy="93663"/>
              </a:xfrm>
              <a:prstGeom prst="rect">
                <a:avLst/>
              </a:prstGeom>
              <a:solidFill>
                <a:srgbClr val="007A3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1" name="Rectangle 8"/>
              <p:cNvSpPr>
                <a:spLocks noChangeArrowheads="1"/>
              </p:cNvSpPr>
              <p:nvPr/>
            </p:nvSpPr>
            <p:spPr bwMode="auto">
              <a:xfrm>
                <a:off x="4321175" y="4932363"/>
                <a:ext cx="84138" cy="1238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2" name="Rectangle 9"/>
              <p:cNvSpPr>
                <a:spLocks noChangeArrowheads="1"/>
              </p:cNvSpPr>
              <p:nvPr/>
            </p:nvSpPr>
            <p:spPr bwMode="auto">
              <a:xfrm>
                <a:off x="4321175" y="4932363"/>
                <a:ext cx="84138" cy="123825"/>
              </a:xfrm>
              <a:prstGeom prst="rect">
                <a:avLst/>
              </a:prstGeom>
              <a:solidFill>
                <a:srgbClr val="007A3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3" name="Rectangle 10"/>
              <p:cNvSpPr>
                <a:spLocks noChangeArrowheads="1"/>
              </p:cNvSpPr>
              <p:nvPr/>
            </p:nvSpPr>
            <p:spPr bwMode="auto">
              <a:xfrm>
                <a:off x="4419600" y="4891088"/>
                <a:ext cx="87313" cy="1651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4" name="Rectangle 11"/>
              <p:cNvSpPr>
                <a:spLocks noChangeArrowheads="1"/>
              </p:cNvSpPr>
              <p:nvPr/>
            </p:nvSpPr>
            <p:spPr bwMode="auto">
              <a:xfrm>
                <a:off x="4419600" y="4891088"/>
                <a:ext cx="87313" cy="165100"/>
              </a:xfrm>
              <a:prstGeom prst="rect">
                <a:avLst/>
              </a:prstGeom>
              <a:solidFill>
                <a:srgbClr val="007A3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5" name="Rectangle 12"/>
              <p:cNvSpPr>
                <a:spLocks noChangeArrowheads="1"/>
              </p:cNvSpPr>
              <p:nvPr/>
            </p:nvSpPr>
            <p:spPr bwMode="auto">
              <a:xfrm>
                <a:off x="4522788" y="4826000"/>
                <a:ext cx="82550" cy="2301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6" name="Rectangle 13"/>
              <p:cNvSpPr>
                <a:spLocks noChangeArrowheads="1"/>
              </p:cNvSpPr>
              <p:nvPr/>
            </p:nvSpPr>
            <p:spPr bwMode="auto">
              <a:xfrm>
                <a:off x="4522788" y="4826000"/>
                <a:ext cx="82550" cy="230188"/>
              </a:xfrm>
              <a:prstGeom prst="rect">
                <a:avLst/>
              </a:prstGeom>
              <a:solidFill>
                <a:srgbClr val="007A3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7" name="Freeform 14"/>
              <p:cNvSpPr>
                <a:spLocks/>
              </p:cNvSpPr>
              <p:nvPr/>
            </p:nvSpPr>
            <p:spPr bwMode="auto">
              <a:xfrm>
                <a:off x="4219575" y="4668838"/>
                <a:ext cx="442913" cy="442913"/>
              </a:xfrm>
              <a:custGeom>
                <a:avLst/>
                <a:gdLst>
                  <a:gd name="T0" fmla="*/ 112 w 117"/>
                  <a:gd name="T1" fmla="*/ 0 h 118"/>
                  <a:gd name="T2" fmla="*/ 112 w 117"/>
                  <a:gd name="T3" fmla="*/ 0 h 118"/>
                  <a:gd name="T4" fmla="*/ 112 w 117"/>
                  <a:gd name="T5" fmla="*/ 0 h 118"/>
                  <a:gd name="T6" fmla="*/ 109 w 117"/>
                  <a:gd name="T7" fmla="*/ 1 h 118"/>
                  <a:gd name="T8" fmla="*/ 107 w 117"/>
                  <a:gd name="T9" fmla="*/ 5 h 118"/>
                  <a:gd name="T10" fmla="*/ 111 w 117"/>
                  <a:gd name="T11" fmla="*/ 9 h 118"/>
                  <a:gd name="T12" fmla="*/ 111 w 117"/>
                  <a:gd name="T13" fmla="*/ 112 h 118"/>
                  <a:gd name="T14" fmla="*/ 10 w 117"/>
                  <a:gd name="T15" fmla="*/ 112 h 118"/>
                  <a:gd name="T16" fmla="*/ 5 w 117"/>
                  <a:gd name="T17" fmla="*/ 108 h 118"/>
                  <a:gd name="T18" fmla="*/ 0 w 117"/>
                  <a:gd name="T19" fmla="*/ 113 h 118"/>
                  <a:gd name="T20" fmla="*/ 0 w 117"/>
                  <a:gd name="T21" fmla="*/ 113 h 118"/>
                  <a:gd name="T22" fmla="*/ 5 w 117"/>
                  <a:gd name="T23" fmla="*/ 118 h 118"/>
                  <a:gd name="T24" fmla="*/ 10 w 117"/>
                  <a:gd name="T25" fmla="*/ 114 h 118"/>
                  <a:gd name="T26" fmla="*/ 113 w 117"/>
                  <a:gd name="T27" fmla="*/ 114 h 118"/>
                  <a:gd name="T28" fmla="*/ 113 w 117"/>
                  <a:gd name="T29" fmla="*/ 9 h 118"/>
                  <a:gd name="T30" fmla="*/ 117 w 117"/>
                  <a:gd name="T31" fmla="*/ 5 h 118"/>
                  <a:gd name="T32" fmla="*/ 112 w 117"/>
                  <a:gd name="T33" fmla="*/ 0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17" h="118">
                    <a:moveTo>
                      <a:pt x="112" y="0"/>
                    </a:moveTo>
                    <a:cubicBezTo>
                      <a:pt x="112" y="0"/>
                      <a:pt x="112" y="0"/>
                      <a:pt x="112" y="0"/>
                    </a:cubicBezTo>
                    <a:cubicBezTo>
                      <a:pt x="112" y="0"/>
                      <a:pt x="112" y="0"/>
                      <a:pt x="112" y="0"/>
                    </a:cubicBezTo>
                    <a:cubicBezTo>
                      <a:pt x="111" y="0"/>
                      <a:pt x="110" y="0"/>
                      <a:pt x="109" y="1"/>
                    </a:cubicBezTo>
                    <a:cubicBezTo>
                      <a:pt x="108" y="2"/>
                      <a:pt x="107" y="3"/>
                      <a:pt x="107" y="5"/>
                    </a:cubicBezTo>
                    <a:cubicBezTo>
                      <a:pt x="107" y="7"/>
                      <a:pt x="109" y="9"/>
                      <a:pt x="111" y="9"/>
                    </a:cubicBezTo>
                    <a:cubicBezTo>
                      <a:pt x="111" y="112"/>
                      <a:pt x="111" y="112"/>
                      <a:pt x="111" y="112"/>
                    </a:cubicBezTo>
                    <a:cubicBezTo>
                      <a:pt x="10" y="112"/>
                      <a:pt x="10" y="112"/>
                      <a:pt x="10" y="112"/>
                    </a:cubicBezTo>
                    <a:cubicBezTo>
                      <a:pt x="9" y="110"/>
                      <a:pt x="7" y="108"/>
                      <a:pt x="5" y="108"/>
                    </a:cubicBezTo>
                    <a:cubicBezTo>
                      <a:pt x="3" y="108"/>
                      <a:pt x="0" y="110"/>
                      <a:pt x="0" y="113"/>
                    </a:cubicBezTo>
                    <a:cubicBezTo>
                      <a:pt x="0" y="113"/>
                      <a:pt x="0" y="113"/>
                      <a:pt x="0" y="113"/>
                    </a:cubicBezTo>
                    <a:cubicBezTo>
                      <a:pt x="1" y="116"/>
                      <a:pt x="3" y="118"/>
                      <a:pt x="5" y="118"/>
                    </a:cubicBezTo>
                    <a:cubicBezTo>
                      <a:pt x="7" y="118"/>
                      <a:pt x="9" y="116"/>
                      <a:pt x="10" y="114"/>
                    </a:cubicBezTo>
                    <a:cubicBezTo>
                      <a:pt x="113" y="114"/>
                      <a:pt x="113" y="114"/>
                      <a:pt x="113" y="114"/>
                    </a:cubicBezTo>
                    <a:cubicBezTo>
                      <a:pt x="113" y="9"/>
                      <a:pt x="113" y="9"/>
                      <a:pt x="113" y="9"/>
                    </a:cubicBezTo>
                    <a:cubicBezTo>
                      <a:pt x="115" y="9"/>
                      <a:pt x="117" y="7"/>
                      <a:pt x="117" y="5"/>
                    </a:cubicBezTo>
                    <a:cubicBezTo>
                      <a:pt x="117" y="2"/>
                      <a:pt x="115" y="0"/>
                      <a:pt x="112" y="0"/>
                    </a:cubicBezTo>
                  </a:path>
                </a:pathLst>
              </a:custGeom>
              <a:solidFill>
                <a:srgbClr val="007A3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sp>
        <p:nvSpPr>
          <p:cNvPr id="60" name="矩形 47"/>
          <p:cNvSpPr>
            <a:spLocks noChangeArrowheads="1"/>
          </p:cNvSpPr>
          <p:nvPr/>
        </p:nvSpPr>
        <p:spPr bwMode="auto">
          <a:xfrm>
            <a:off x="4268881" y="2406593"/>
            <a:ext cx="4479583" cy="4920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51430" tIns="25715" rIns="51430" bIns="25715">
            <a:spAutoFit/>
          </a:bodyPr>
          <a:lstStyle/>
          <a:p>
            <a:pPr>
              <a:lnSpc>
                <a:spcPct val="130000"/>
              </a:lnSpc>
              <a:spcBef>
                <a:spcPct val="0"/>
              </a:spcBef>
            </a:pPr>
            <a:r>
              <a:rPr lang="zh-CN" altLang="en-US" sz="1100"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您的内容打在这里，或者通过复制您的文本后，在此框中选择粘贴，并选择只保留文字。</a:t>
            </a:r>
            <a:endParaRPr lang="en-US" altLang="zh-CN" sz="1100" dirty="0">
              <a:solidFill>
                <a:schemeClr val="tx1">
                  <a:lumMod val="75000"/>
                  <a:lumOff val="25000"/>
                </a:schemeClr>
              </a:solidFill>
              <a:latin typeface="微软雅黑" pitchFamily="34" charset="-122"/>
              <a:ea typeface="微软雅黑" pitchFamily="34" charset="-122"/>
              <a:sym typeface="微软雅黑" pitchFamily="34" charset="-122"/>
            </a:endParaRPr>
          </a:p>
        </p:txBody>
      </p:sp>
      <p:sp>
        <p:nvSpPr>
          <p:cNvPr id="61" name="矩形 3"/>
          <p:cNvSpPr>
            <a:spLocks noChangeArrowheads="1"/>
          </p:cNvSpPr>
          <p:nvPr/>
        </p:nvSpPr>
        <p:spPr bwMode="auto">
          <a:xfrm>
            <a:off x="4281274" y="2078575"/>
            <a:ext cx="1642747" cy="2827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51430" tIns="25715" rIns="51430" bIns="25715">
            <a:spAutoFit/>
          </a:bodyPr>
          <a:lstStyle/>
          <a:p>
            <a:pPr>
              <a:spcBef>
                <a:spcPct val="0"/>
              </a:spcBef>
              <a:buFont typeface="Arial" charset="0"/>
              <a:buNone/>
            </a:pPr>
            <a:r>
              <a:rPr lang="zh-CN" altLang="en-US" sz="1500" b="1" dirty="0">
                <a:solidFill>
                  <a:srgbClr val="007A37"/>
                </a:solidFill>
                <a:latin typeface="Arial" panose="020B0604020202020204" pitchFamily="34" charset="0"/>
                <a:ea typeface="微软雅黑" pitchFamily="34" charset="-122"/>
                <a:cs typeface="Arial" panose="020B0604020202020204" pitchFamily="34" charset="0"/>
              </a:rPr>
              <a:t>添加文字标题内容</a:t>
            </a:r>
          </a:p>
        </p:txBody>
      </p:sp>
      <p:sp>
        <p:nvSpPr>
          <p:cNvPr id="62" name="矩形 47"/>
          <p:cNvSpPr>
            <a:spLocks noChangeArrowheads="1"/>
          </p:cNvSpPr>
          <p:nvPr/>
        </p:nvSpPr>
        <p:spPr bwMode="auto">
          <a:xfrm>
            <a:off x="4268881" y="3355821"/>
            <a:ext cx="4256033" cy="4920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51430" tIns="25715" rIns="51430" bIns="25715">
            <a:spAutoFit/>
          </a:bodyPr>
          <a:lstStyle/>
          <a:p>
            <a:pPr>
              <a:lnSpc>
                <a:spcPct val="130000"/>
              </a:lnSpc>
              <a:spcBef>
                <a:spcPct val="0"/>
              </a:spcBef>
            </a:pPr>
            <a:r>
              <a:rPr lang="zh-CN" altLang="en-US" sz="1100"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您的内容打在这里，或者通过复制您的文本后，在此框中选择粘贴，并选择只保留文字。</a:t>
            </a:r>
            <a:endParaRPr lang="en-US" altLang="zh-CN" sz="1100" dirty="0">
              <a:solidFill>
                <a:schemeClr val="tx1">
                  <a:lumMod val="75000"/>
                  <a:lumOff val="25000"/>
                </a:schemeClr>
              </a:solidFill>
              <a:latin typeface="微软雅黑" pitchFamily="34" charset="-122"/>
              <a:ea typeface="微软雅黑" pitchFamily="34" charset="-122"/>
              <a:sym typeface="微软雅黑" pitchFamily="34" charset="-122"/>
            </a:endParaRPr>
          </a:p>
        </p:txBody>
      </p:sp>
      <p:sp>
        <p:nvSpPr>
          <p:cNvPr id="63" name="矩形 3"/>
          <p:cNvSpPr>
            <a:spLocks noChangeArrowheads="1"/>
          </p:cNvSpPr>
          <p:nvPr/>
        </p:nvSpPr>
        <p:spPr bwMode="auto">
          <a:xfrm>
            <a:off x="4281274" y="3027803"/>
            <a:ext cx="1642747" cy="2827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51430" tIns="25715" rIns="51430" bIns="25715">
            <a:spAutoFit/>
          </a:bodyPr>
          <a:lstStyle/>
          <a:p>
            <a:pPr>
              <a:spcBef>
                <a:spcPct val="0"/>
              </a:spcBef>
              <a:buFont typeface="Arial" charset="0"/>
              <a:buNone/>
            </a:pPr>
            <a:r>
              <a:rPr lang="zh-CN" altLang="en-US" sz="1500" b="1" dirty="0">
                <a:solidFill>
                  <a:srgbClr val="007A37"/>
                </a:solidFill>
                <a:latin typeface="Arial" panose="020B0604020202020204" pitchFamily="34" charset="0"/>
                <a:ea typeface="微软雅黑" pitchFamily="34" charset="-122"/>
                <a:cs typeface="Arial" panose="020B0604020202020204" pitchFamily="34" charset="0"/>
              </a:rPr>
              <a:t>添加文字标题内容</a:t>
            </a:r>
          </a:p>
        </p:txBody>
      </p:sp>
      <p:sp>
        <p:nvSpPr>
          <p:cNvPr id="64" name="矩形 47"/>
          <p:cNvSpPr>
            <a:spLocks noChangeArrowheads="1"/>
          </p:cNvSpPr>
          <p:nvPr/>
        </p:nvSpPr>
        <p:spPr bwMode="auto">
          <a:xfrm>
            <a:off x="4268881" y="4305049"/>
            <a:ext cx="4256033" cy="4920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51430" tIns="25715" rIns="51430" bIns="25715">
            <a:spAutoFit/>
          </a:bodyPr>
          <a:lstStyle/>
          <a:p>
            <a:pPr>
              <a:lnSpc>
                <a:spcPct val="130000"/>
              </a:lnSpc>
              <a:spcBef>
                <a:spcPct val="0"/>
              </a:spcBef>
            </a:pPr>
            <a:r>
              <a:rPr lang="zh-CN" altLang="en-US" sz="1100"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您的内容打在这里，或者通过复制您的文本后，在此框中选择粘贴，并选择只保留文字。</a:t>
            </a:r>
            <a:endParaRPr lang="en-US" altLang="zh-CN" sz="1100" dirty="0">
              <a:solidFill>
                <a:schemeClr val="tx1">
                  <a:lumMod val="75000"/>
                  <a:lumOff val="25000"/>
                </a:schemeClr>
              </a:solidFill>
              <a:latin typeface="微软雅黑" pitchFamily="34" charset="-122"/>
              <a:ea typeface="微软雅黑" pitchFamily="34" charset="-122"/>
              <a:sym typeface="微软雅黑" pitchFamily="34" charset="-122"/>
            </a:endParaRPr>
          </a:p>
        </p:txBody>
      </p:sp>
      <p:sp>
        <p:nvSpPr>
          <p:cNvPr id="65" name="矩形 3"/>
          <p:cNvSpPr>
            <a:spLocks noChangeArrowheads="1"/>
          </p:cNvSpPr>
          <p:nvPr/>
        </p:nvSpPr>
        <p:spPr bwMode="auto">
          <a:xfrm>
            <a:off x="4281274" y="3977031"/>
            <a:ext cx="1642747" cy="2827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51430" tIns="25715" rIns="51430" bIns="25715">
            <a:spAutoFit/>
          </a:bodyPr>
          <a:lstStyle/>
          <a:p>
            <a:pPr>
              <a:spcBef>
                <a:spcPct val="0"/>
              </a:spcBef>
              <a:buFont typeface="Arial" charset="0"/>
              <a:buNone/>
            </a:pPr>
            <a:r>
              <a:rPr lang="zh-CN" altLang="en-US" sz="1500" b="1" dirty="0">
                <a:solidFill>
                  <a:srgbClr val="007A37"/>
                </a:solidFill>
                <a:latin typeface="Arial" panose="020B0604020202020204" pitchFamily="34" charset="0"/>
                <a:ea typeface="微软雅黑" pitchFamily="34" charset="-122"/>
                <a:cs typeface="Arial" panose="020B0604020202020204" pitchFamily="34" charset="0"/>
              </a:rPr>
              <a:t>添加文字标题内容</a:t>
            </a:r>
          </a:p>
        </p:txBody>
      </p:sp>
      <p:grpSp>
        <p:nvGrpSpPr>
          <p:cNvPr id="66" name="组合 65"/>
          <p:cNvGrpSpPr/>
          <p:nvPr/>
        </p:nvGrpSpPr>
        <p:grpSpPr>
          <a:xfrm>
            <a:off x="4315048" y="2352851"/>
            <a:ext cx="3028749" cy="30375"/>
            <a:chOff x="6961619" y="3244400"/>
            <a:chExt cx="2476895" cy="40500"/>
          </a:xfrm>
        </p:grpSpPr>
        <p:sp>
          <p:nvSpPr>
            <p:cNvPr id="67" name="矩形 66"/>
            <p:cNvSpPr/>
            <p:nvPr/>
          </p:nvSpPr>
          <p:spPr>
            <a:xfrm>
              <a:off x="6961619" y="3244400"/>
              <a:ext cx="1339268" cy="40500"/>
            </a:xfrm>
            <a:prstGeom prst="rect">
              <a:avLst/>
            </a:prstGeom>
            <a:solidFill>
              <a:srgbClr val="007A37"/>
            </a:solidFill>
            <a:ln>
              <a:noFill/>
            </a:ln>
          </p:spPr>
          <p:style>
            <a:lnRef idx="2">
              <a:schemeClr val="accent1">
                <a:shade val="50000"/>
              </a:schemeClr>
            </a:lnRef>
            <a:fillRef idx="1">
              <a:schemeClr val="accent1"/>
            </a:fillRef>
            <a:effectRef idx="0">
              <a:schemeClr val="accent1"/>
            </a:effectRef>
            <a:fontRef idx="minor">
              <a:schemeClr val="lt1"/>
            </a:fontRef>
          </p:style>
          <p:txBody>
            <a:bodyPr lIns="68576" tIns="34287" rIns="68576" bIns="34287" rtlCol="0" anchor="ctr"/>
            <a:lstStyle/>
            <a:p>
              <a:pPr algn="ctr"/>
              <a:endParaRPr lang="zh-CN" altLang="en-US">
                <a:solidFill>
                  <a:srgbClr val="FF0000"/>
                </a:solidFill>
              </a:endParaRPr>
            </a:p>
          </p:txBody>
        </p:sp>
        <p:sp>
          <p:nvSpPr>
            <p:cNvPr id="68" name="矩形 67"/>
            <p:cNvSpPr/>
            <p:nvPr/>
          </p:nvSpPr>
          <p:spPr>
            <a:xfrm>
              <a:off x="8334491" y="3244400"/>
              <a:ext cx="1104023" cy="40500"/>
            </a:xfrm>
            <a:prstGeom prst="rect">
              <a:avLst/>
            </a:prstGeom>
            <a:solidFill>
              <a:srgbClr val="333333"/>
            </a:solidFill>
            <a:ln>
              <a:noFill/>
            </a:ln>
          </p:spPr>
          <p:style>
            <a:lnRef idx="2">
              <a:schemeClr val="accent1">
                <a:shade val="50000"/>
              </a:schemeClr>
            </a:lnRef>
            <a:fillRef idx="1">
              <a:schemeClr val="accent1"/>
            </a:fillRef>
            <a:effectRef idx="0">
              <a:schemeClr val="accent1"/>
            </a:effectRef>
            <a:fontRef idx="minor">
              <a:schemeClr val="lt1"/>
            </a:fontRef>
          </p:style>
          <p:txBody>
            <a:bodyPr lIns="68576" tIns="34287" rIns="68576" bIns="34287" rtlCol="0" anchor="ctr"/>
            <a:lstStyle/>
            <a:p>
              <a:pPr algn="ctr"/>
              <a:endParaRPr lang="zh-CN" altLang="en-US"/>
            </a:p>
          </p:txBody>
        </p:sp>
      </p:grpSp>
      <p:grpSp>
        <p:nvGrpSpPr>
          <p:cNvPr id="69" name="组合 68"/>
          <p:cNvGrpSpPr/>
          <p:nvPr/>
        </p:nvGrpSpPr>
        <p:grpSpPr>
          <a:xfrm>
            <a:off x="4315048" y="3314930"/>
            <a:ext cx="3028749" cy="30375"/>
            <a:chOff x="6961619" y="3244400"/>
            <a:chExt cx="2476895" cy="40500"/>
          </a:xfrm>
        </p:grpSpPr>
        <p:sp>
          <p:nvSpPr>
            <p:cNvPr id="70" name="矩形 69"/>
            <p:cNvSpPr/>
            <p:nvPr/>
          </p:nvSpPr>
          <p:spPr>
            <a:xfrm>
              <a:off x="6961619" y="3244400"/>
              <a:ext cx="1339268" cy="40500"/>
            </a:xfrm>
            <a:prstGeom prst="rect">
              <a:avLst/>
            </a:prstGeom>
            <a:solidFill>
              <a:srgbClr val="007A37"/>
            </a:solidFill>
            <a:ln>
              <a:noFill/>
            </a:ln>
          </p:spPr>
          <p:style>
            <a:lnRef idx="2">
              <a:schemeClr val="accent1">
                <a:shade val="50000"/>
              </a:schemeClr>
            </a:lnRef>
            <a:fillRef idx="1">
              <a:schemeClr val="accent1"/>
            </a:fillRef>
            <a:effectRef idx="0">
              <a:schemeClr val="accent1"/>
            </a:effectRef>
            <a:fontRef idx="minor">
              <a:schemeClr val="lt1"/>
            </a:fontRef>
          </p:style>
          <p:txBody>
            <a:bodyPr lIns="68576" tIns="34287" rIns="68576" bIns="34287" rtlCol="0" anchor="ctr"/>
            <a:lstStyle/>
            <a:p>
              <a:pPr algn="ctr"/>
              <a:endParaRPr lang="zh-CN" altLang="en-US"/>
            </a:p>
          </p:txBody>
        </p:sp>
        <p:sp>
          <p:nvSpPr>
            <p:cNvPr id="71" name="矩形 70"/>
            <p:cNvSpPr/>
            <p:nvPr/>
          </p:nvSpPr>
          <p:spPr>
            <a:xfrm>
              <a:off x="8334491" y="3244400"/>
              <a:ext cx="1104023" cy="40500"/>
            </a:xfrm>
            <a:prstGeom prst="rect">
              <a:avLst/>
            </a:prstGeom>
            <a:solidFill>
              <a:srgbClr val="333333"/>
            </a:solidFill>
            <a:ln>
              <a:noFill/>
            </a:ln>
          </p:spPr>
          <p:style>
            <a:lnRef idx="2">
              <a:schemeClr val="accent1">
                <a:shade val="50000"/>
              </a:schemeClr>
            </a:lnRef>
            <a:fillRef idx="1">
              <a:schemeClr val="accent1"/>
            </a:fillRef>
            <a:effectRef idx="0">
              <a:schemeClr val="accent1"/>
            </a:effectRef>
            <a:fontRef idx="minor">
              <a:schemeClr val="lt1"/>
            </a:fontRef>
          </p:style>
          <p:txBody>
            <a:bodyPr lIns="68576" tIns="34287" rIns="68576" bIns="34287" rtlCol="0" anchor="ctr"/>
            <a:lstStyle/>
            <a:p>
              <a:pPr algn="ctr"/>
              <a:endParaRPr lang="zh-CN" altLang="en-US"/>
            </a:p>
          </p:txBody>
        </p:sp>
      </p:grpSp>
      <p:grpSp>
        <p:nvGrpSpPr>
          <p:cNvPr id="72" name="组合 71"/>
          <p:cNvGrpSpPr/>
          <p:nvPr/>
        </p:nvGrpSpPr>
        <p:grpSpPr>
          <a:xfrm>
            <a:off x="4315048" y="4277010"/>
            <a:ext cx="3028749" cy="30375"/>
            <a:chOff x="6961619" y="3244400"/>
            <a:chExt cx="2476895" cy="40500"/>
          </a:xfrm>
        </p:grpSpPr>
        <p:sp>
          <p:nvSpPr>
            <p:cNvPr id="73" name="矩形 72"/>
            <p:cNvSpPr/>
            <p:nvPr/>
          </p:nvSpPr>
          <p:spPr>
            <a:xfrm>
              <a:off x="6961619" y="3244400"/>
              <a:ext cx="1339268" cy="40500"/>
            </a:xfrm>
            <a:prstGeom prst="rect">
              <a:avLst/>
            </a:prstGeom>
            <a:solidFill>
              <a:srgbClr val="007A37"/>
            </a:solidFill>
            <a:ln>
              <a:noFill/>
            </a:ln>
          </p:spPr>
          <p:style>
            <a:lnRef idx="2">
              <a:schemeClr val="accent1">
                <a:shade val="50000"/>
              </a:schemeClr>
            </a:lnRef>
            <a:fillRef idx="1">
              <a:schemeClr val="accent1"/>
            </a:fillRef>
            <a:effectRef idx="0">
              <a:schemeClr val="accent1"/>
            </a:effectRef>
            <a:fontRef idx="minor">
              <a:schemeClr val="lt1"/>
            </a:fontRef>
          </p:style>
          <p:txBody>
            <a:bodyPr lIns="68576" tIns="34287" rIns="68576" bIns="34287" rtlCol="0" anchor="ctr"/>
            <a:lstStyle/>
            <a:p>
              <a:pPr algn="ctr"/>
              <a:endParaRPr lang="zh-CN" altLang="en-US"/>
            </a:p>
          </p:txBody>
        </p:sp>
        <p:sp>
          <p:nvSpPr>
            <p:cNvPr id="74" name="矩形 73"/>
            <p:cNvSpPr/>
            <p:nvPr/>
          </p:nvSpPr>
          <p:spPr>
            <a:xfrm>
              <a:off x="8334491" y="3244400"/>
              <a:ext cx="1104023" cy="40500"/>
            </a:xfrm>
            <a:prstGeom prst="rect">
              <a:avLst/>
            </a:prstGeom>
            <a:solidFill>
              <a:srgbClr val="333333"/>
            </a:solidFill>
            <a:ln>
              <a:noFill/>
            </a:ln>
          </p:spPr>
          <p:style>
            <a:lnRef idx="2">
              <a:schemeClr val="accent1">
                <a:shade val="50000"/>
              </a:schemeClr>
            </a:lnRef>
            <a:fillRef idx="1">
              <a:schemeClr val="accent1"/>
            </a:fillRef>
            <a:effectRef idx="0">
              <a:schemeClr val="accent1"/>
            </a:effectRef>
            <a:fontRef idx="minor">
              <a:schemeClr val="lt1"/>
            </a:fontRef>
          </p:style>
          <p:txBody>
            <a:bodyPr lIns="68576" tIns="34287" rIns="68576" bIns="34287" rtlCol="0" anchor="ctr"/>
            <a:lstStyle/>
            <a:p>
              <a:pPr algn="ctr"/>
              <a:endParaRPr lang="zh-CN" altLang="en-US"/>
            </a:p>
          </p:txBody>
        </p:sp>
      </p:grpSp>
    </p:spTree>
    <p:extLst>
      <p:ext uri="{BB962C8B-B14F-4D97-AF65-F5344CB8AC3E}">
        <p14:creationId xmlns:p14="http://schemas.microsoft.com/office/powerpoint/2010/main" val="3655959431"/>
      </p:ext>
    </p:extLst>
  </p:cSld>
  <p:clrMapOvr>
    <a:masterClrMapping/>
  </p:clrMapOvr>
  <mc:AlternateContent xmlns:mc="http://schemas.openxmlformats.org/markup-compatibility/2006" xmlns:p14="http://schemas.microsoft.com/office/powerpoint/2010/main">
    <mc:Choice Requires="p14">
      <p:transition spd="slow" p14:dur="1400" advTm="0">
        <p14:doors dir="vert"/>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par>
                          <p:cTn id="8" fill="hold">
                            <p:stCondLst>
                              <p:cond delay="500"/>
                            </p:stCondLst>
                            <p:childTnLst>
                              <p:par>
                                <p:cTn id="9" presetID="41" presetClass="entr" presetSubtype="0" fill="hold" grpId="0" nodeType="afterEffect">
                                  <p:stCondLst>
                                    <p:cond delay="0"/>
                                  </p:stCondLst>
                                  <p:iterate type="lt">
                                    <p:tmPct val="7000"/>
                                  </p:iterate>
                                  <p:childTnLst>
                                    <p:set>
                                      <p:cBhvr>
                                        <p:cTn id="10" dur="1" fill="hold">
                                          <p:stCondLst>
                                            <p:cond delay="0"/>
                                          </p:stCondLst>
                                        </p:cTn>
                                        <p:tgtEl>
                                          <p:spTgt spid="5"/>
                                        </p:tgtEl>
                                        <p:attrNameLst>
                                          <p:attrName>style.visibility</p:attrName>
                                        </p:attrNameLst>
                                      </p:cBhvr>
                                      <p:to>
                                        <p:strVal val="visible"/>
                                      </p:to>
                                    </p:set>
                                    <p:anim calcmode="lin" valueType="num">
                                      <p:cBhvr>
                                        <p:cTn id="11" dur="500" fill="hold"/>
                                        <p:tgtEl>
                                          <p:spTgt spid="5"/>
                                        </p:tgtEl>
                                        <p:attrNameLst>
                                          <p:attrName>ppt_x</p:attrName>
                                        </p:attrNameLst>
                                      </p:cBhvr>
                                      <p:tavLst>
                                        <p:tav tm="0">
                                          <p:val>
                                            <p:strVal val="#ppt_x"/>
                                          </p:val>
                                        </p:tav>
                                        <p:tav tm="50000">
                                          <p:val>
                                            <p:strVal val="#ppt_x+.1"/>
                                          </p:val>
                                        </p:tav>
                                        <p:tav tm="100000">
                                          <p:val>
                                            <p:strVal val="#ppt_x"/>
                                          </p:val>
                                        </p:tav>
                                      </p:tavLst>
                                    </p:anim>
                                    <p:anim calcmode="lin" valueType="num">
                                      <p:cBhvr>
                                        <p:cTn id="12" dur="500" fill="hold"/>
                                        <p:tgtEl>
                                          <p:spTgt spid="5"/>
                                        </p:tgtEl>
                                        <p:attrNameLst>
                                          <p:attrName>ppt_y</p:attrName>
                                        </p:attrNameLst>
                                      </p:cBhvr>
                                      <p:tavLst>
                                        <p:tav tm="0">
                                          <p:val>
                                            <p:strVal val="#ppt_y"/>
                                          </p:val>
                                        </p:tav>
                                        <p:tav tm="100000">
                                          <p:val>
                                            <p:strVal val="#ppt_y"/>
                                          </p:val>
                                        </p:tav>
                                      </p:tavLst>
                                    </p:anim>
                                    <p:anim calcmode="lin" valueType="num">
                                      <p:cBhvr>
                                        <p:cTn id="13" dur="500" fill="hold"/>
                                        <p:tgtEl>
                                          <p:spTgt spid="5"/>
                                        </p:tgtEl>
                                        <p:attrNameLst>
                                          <p:attrName>ppt_h</p:attrName>
                                        </p:attrNameLst>
                                      </p:cBhvr>
                                      <p:tavLst>
                                        <p:tav tm="0">
                                          <p:val>
                                            <p:strVal val="#ppt_h/10"/>
                                          </p:val>
                                        </p:tav>
                                        <p:tav tm="50000">
                                          <p:val>
                                            <p:strVal val="#ppt_h+.01"/>
                                          </p:val>
                                        </p:tav>
                                        <p:tav tm="100000">
                                          <p:val>
                                            <p:strVal val="#ppt_h"/>
                                          </p:val>
                                        </p:tav>
                                      </p:tavLst>
                                    </p:anim>
                                    <p:anim calcmode="lin" valueType="num">
                                      <p:cBhvr>
                                        <p:cTn id="14" dur="500" fill="hold"/>
                                        <p:tgtEl>
                                          <p:spTgt spid="5"/>
                                        </p:tgtEl>
                                        <p:attrNameLst>
                                          <p:attrName>ppt_w</p:attrName>
                                        </p:attrNameLst>
                                      </p:cBhvr>
                                      <p:tavLst>
                                        <p:tav tm="0">
                                          <p:val>
                                            <p:strVal val="#ppt_w/10"/>
                                          </p:val>
                                        </p:tav>
                                        <p:tav tm="50000">
                                          <p:val>
                                            <p:strVal val="#ppt_w+.01"/>
                                          </p:val>
                                        </p:tav>
                                        <p:tav tm="100000">
                                          <p:val>
                                            <p:strVal val="#ppt_w"/>
                                          </p:val>
                                        </p:tav>
                                      </p:tavLst>
                                    </p:anim>
                                    <p:animEffect transition="in" filter="fade">
                                      <p:cBhvr>
                                        <p:cTn id="15" dur="500" tmFilter="0,0; .5, 1; 1, 1"/>
                                        <p:tgtEl>
                                          <p:spTgt spid="5"/>
                                        </p:tgtEl>
                                      </p:cBhvr>
                                    </p:animEffect>
                                  </p:childTnLst>
                                </p:cTn>
                              </p:par>
                            </p:childTnLst>
                          </p:cTn>
                        </p:par>
                        <p:par>
                          <p:cTn id="16" fill="hold">
                            <p:stCondLst>
                              <p:cond delay="3975"/>
                            </p:stCondLst>
                            <p:childTnLst>
                              <p:par>
                                <p:cTn id="17" presetID="5" presetClass="entr" presetSubtype="10" fill="hold" grpId="0" nodeType="after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checkerboard(across)">
                                      <p:cBhvr>
                                        <p:cTn id="19" dur="500"/>
                                        <p:tgtEl>
                                          <p:spTgt spid="6"/>
                                        </p:tgtEl>
                                      </p:cBhvr>
                                    </p:animEffect>
                                  </p:childTnLst>
                                </p:cTn>
                              </p:par>
                            </p:childTnLst>
                          </p:cTn>
                        </p:par>
                        <p:par>
                          <p:cTn id="20" fill="hold">
                            <p:stCondLst>
                              <p:cond delay="4475"/>
                            </p:stCondLst>
                            <p:childTnLst>
                              <p:par>
                                <p:cTn id="21" presetID="53" presetClass="entr" presetSubtype="16" fill="hold" nodeType="afterEffect">
                                  <p:stCondLst>
                                    <p:cond delay="0"/>
                                  </p:stCondLst>
                                  <p:childTnLst>
                                    <p:set>
                                      <p:cBhvr>
                                        <p:cTn id="22" dur="1" fill="hold">
                                          <p:stCondLst>
                                            <p:cond delay="0"/>
                                          </p:stCondLst>
                                        </p:cTn>
                                        <p:tgtEl>
                                          <p:spTgt spid="7"/>
                                        </p:tgtEl>
                                        <p:attrNameLst>
                                          <p:attrName>style.visibility</p:attrName>
                                        </p:attrNameLst>
                                      </p:cBhvr>
                                      <p:to>
                                        <p:strVal val="visible"/>
                                      </p:to>
                                    </p:set>
                                    <p:anim calcmode="lin" valueType="num">
                                      <p:cBhvr>
                                        <p:cTn id="23" dur="100" fill="hold"/>
                                        <p:tgtEl>
                                          <p:spTgt spid="7"/>
                                        </p:tgtEl>
                                        <p:attrNameLst>
                                          <p:attrName>ppt_w</p:attrName>
                                        </p:attrNameLst>
                                      </p:cBhvr>
                                      <p:tavLst>
                                        <p:tav tm="0">
                                          <p:val>
                                            <p:fltVal val="0"/>
                                          </p:val>
                                        </p:tav>
                                        <p:tav tm="100000">
                                          <p:val>
                                            <p:strVal val="#ppt_w"/>
                                          </p:val>
                                        </p:tav>
                                      </p:tavLst>
                                    </p:anim>
                                    <p:anim calcmode="lin" valueType="num">
                                      <p:cBhvr>
                                        <p:cTn id="24" dur="100" fill="hold"/>
                                        <p:tgtEl>
                                          <p:spTgt spid="7"/>
                                        </p:tgtEl>
                                        <p:attrNameLst>
                                          <p:attrName>ppt_h</p:attrName>
                                        </p:attrNameLst>
                                      </p:cBhvr>
                                      <p:tavLst>
                                        <p:tav tm="0">
                                          <p:val>
                                            <p:fltVal val="0"/>
                                          </p:val>
                                        </p:tav>
                                        <p:tav tm="100000">
                                          <p:val>
                                            <p:strVal val="#ppt_h"/>
                                          </p:val>
                                        </p:tav>
                                      </p:tavLst>
                                    </p:anim>
                                    <p:animEffect transition="in" filter="fade">
                                      <p:cBhvr>
                                        <p:cTn id="25" dur="100"/>
                                        <p:tgtEl>
                                          <p:spTgt spid="7"/>
                                        </p:tgtEl>
                                      </p:cBhvr>
                                    </p:animEffect>
                                  </p:childTnLst>
                                </p:cTn>
                              </p:par>
                              <p:par>
                                <p:cTn id="26" presetID="6" presetClass="emph" presetSubtype="0" fill="hold" nodeType="withEffect">
                                  <p:stCondLst>
                                    <p:cond delay="100"/>
                                  </p:stCondLst>
                                  <p:childTnLst>
                                    <p:animScale>
                                      <p:cBhvr>
                                        <p:cTn id="27" dur="100" fill="hold"/>
                                        <p:tgtEl>
                                          <p:spTgt spid="7"/>
                                        </p:tgtEl>
                                      </p:cBhvr>
                                      <p:by x="110000" y="110000"/>
                                    </p:animScale>
                                  </p:childTnLst>
                                </p:cTn>
                              </p:par>
                              <p:par>
                                <p:cTn id="28" presetID="6" presetClass="emph" presetSubtype="0" fill="hold" nodeType="withEffect">
                                  <p:stCondLst>
                                    <p:cond delay="200"/>
                                  </p:stCondLst>
                                  <p:childTnLst>
                                    <p:animScale>
                                      <p:cBhvr>
                                        <p:cTn id="29" dur="200" fill="hold"/>
                                        <p:tgtEl>
                                          <p:spTgt spid="7"/>
                                        </p:tgtEl>
                                      </p:cBhvr>
                                      <p:by x="90000" y="90000"/>
                                    </p:animScale>
                                  </p:childTnLst>
                                </p:cTn>
                              </p:par>
                              <p:par>
                                <p:cTn id="30" presetID="6" presetClass="emph" presetSubtype="0" fill="hold" nodeType="withEffect">
                                  <p:stCondLst>
                                    <p:cond delay="400"/>
                                  </p:stCondLst>
                                  <p:childTnLst>
                                    <p:animScale>
                                      <p:cBhvr>
                                        <p:cTn id="31" dur="100" fill="hold"/>
                                        <p:tgtEl>
                                          <p:spTgt spid="7"/>
                                        </p:tgtEl>
                                      </p:cBhvr>
                                      <p:by x="105000" y="105000"/>
                                    </p:animScale>
                                  </p:childTnLst>
                                </p:cTn>
                              </p:par>
                              <p:par>
                                <p:cTn id="32" presetID="6" presetClass="emph" presetSubtype="0" fill="hold" nodeType="withEffect">
                                  <p:stCondLst>
                                    <p:cond delay="500"/>
                                  </p:stCondLst>
                                  <p:childTnLst>
                                    <p:animScale>
                                      <p:cBhvr>
                                        <p:cTn id="33" dur="200" fill="hold"/>
                                        <p:tgtEl>
                                          <p:spTgt spid="7"/>
                                        </p:tgtEl>
                                      </p:cBhvr>
                                      <p:by x="95000" y="95000"/>
                                    </p:animScale>
                                  </p:childTnLst>
                                </p:cTn>
                              </p:par>
                            </p:childTnLst>
                          </p:cTn>
                        </p:par>
                        <p:par>
                          <p:cTn id="34" fill="hold">
                            <p:stCondLst>
                              <p:cond delay="5175"/>
                            </p:stCondLst>
                            <p:childTnLst>
                              <p:par>
                                <p:cTn id="35" presetID="22" presetClass="entr" presetSubtype="8" fill="hold" grpId="0" nodeType="afterEffect">
                                  <p:stCondLst>
                                    <p:cond delay="0"/>
                                  </p:stCondLst>
                                  <p:childTnLst>
                                    <p:set>
                                      <p:cBhvr>
                                        <p:cTn id="36" dur="1" fill="hold">
                                          <p:stCondLst>
                                            <p:cond delay="0"/>
                                          </p:stCondLst>
                                        </p:cTn>
                                        <p:tgtEl>
                                          <p:spTgt spid="61"/>
                                        </p:tgtEl>
                                        <p:attrNameLst>
                                          <p:attrName>style.visibility</p:attrName>
                                        </p:attrNameLst>
                                      </p:cBhvr>
                                      <p:to>
                                        <p:strVal val="visible"/>
                                      </p:to>
                                    </p:set>
                                    <p:animEffect transition="in" filter="wipe(left)">
                                      <p:cBhvr>
                                        <p:cTn id="37" dur="500"/>
                                        <p:tgtEl>
                                          <p:spTgt spid="61"/>
                                        </p:tgtEl>
                                      </p:cBhvr>
                                    </p:animEffect>
                                  </p:childTnLst>
                                </p:cTn>
                              </p:par>
                            </p:childTnLst>
                          </p:cTn>
                        </p:par>
                        <p:par>
                          <p:cTn id="38" fill="hold">
                            <p:stCondLst>
                              <p:cond delay="5675"/>
                            </p:stCondLst>
                            <p:childTnLst>
                              <p:par>
                                <p:cTn id="39" presetID="22" presetClass="entr" presetSubtype="8" fill="hold" nodeType="afterEffect">
                                  <p:stCondLst>
                                    <p:cond delay="0"/>
                                  </p:stCondLst>
                                  <p:childTnLst>
                                    <p:set>
                                      <p:cBhvr>
                                        <p:cTn id="40" dur="1" fill="hold">
                                          <p:stCondLst>
                                            <p:cond delay="0"/>
                                          </p:stCondLst>
                                        </p:cTn>
                                        <p:tgtEl>
                                          <p:spTgt spid="66"/>
                                        </p:tgtEl>
                                        <p:attrNameLst>
                                          <p:attrName>style.visibility</p:attrName>
                                        </p:attrNameLst>
                                      </p:cBhvr>
                                      <p:to>
                                        <p:strVal val="visible"/>
                                      </p:to>
                                    </p:set>
                                    <p:animEffect transition="in" filter="wipe(left)">
                                      <p:cBhvr>
                                        <p:cTn id="41" dur="500"/>
                                        <p:tgtEl>
                                          <p:spTgt spid="66"/>
                                        </p:tgtEl>
                                      </p:cBhvr>
                                    </p:animEffect>
                                  </p:childTnLst>
                                </p:cTn>
                              </p:par>
                            </p:childTnLst>
                          </p:cTn>
                        </p:par>
                        <p:par>
                          <p:cTn id="42" fill="hold">
                            <p:stCondLst>
                              <p:cond delay="6175"/>
                            </p:stCondLst>
                            <p:childTnLst>
                              <p:par>
                                <p:cTn id="43" presetID="14" presetClass="entr" presetSubtype="10" fill="hold" grpId="0" nodeType="afterEffect">
                                  <p:stCondLst>
                                    <p:cond delay="0"/>
                                  </p:stCondLst>
                                  <p:childTnLst>
                                    <p:set>
                                      <p:cBhvr>
                                        <p:cTn id="44" dur="1" fill="hold">
                                          <p:stCondLst>
                                            <p:cond delay="0"/>
                                          </p:stCondLst>
                                        </p:cTn>
                                        <p:tgtEl>
                                          <p:spTgt spid="60"/>
                                        </p:tgtEl>
                                        <p:attrNameLst>
                                          <p:attrName>style.visibility</p:attrName>
                                        </p:attrNameLst>
                                      </p:cBhvr>
                                      <p:to>
                                        <p:strVal val="visible"/>
                                      </p:to>
                                    </p:set>
                                    <p:animEffect transition="in" filter="randombar(horizontal)">
                                      <p:cBhvr>
                                        <p:cTn id="45" dur="750"/>
                                        <p:tgtEl>
                                          <p:spTgt spid="60"/>
                                        </p:tgtEl>
                                      </p:cBhvr>
                                    </p:animEffect>
                                  </p:childTnLst>
                                </p:cTn>
                              </p:par>
                            </p:childTnLst>
                          </p:cTn>
                        </p:par>
                        <p:par>
                          <p:cTn id="46" fill="hold">
                            <p:stCondLst>
                              <p:cond delay="6925"/>
                            </p:stCondLst>
                            <p:childTnLst>
                              <p:par>
                                <p:cTn id="47" presetID="53" presetClass="entr" presetSubtype="16" fill="hold" nodeType="afterEffect">
                                  <p:stCondLst>
                                    <p:cond delay="0"/>
                                  </p:stCondLst>
                                  <p:childTnLst>
                                    <p:set>
                                      <p:cBhvr>
                                        <p:cTn id="48" dur="1" fill="hold">
                                          <p:stCondLst>
                                            <p:cond delay="0"/>
                                          </p:stCondLst>
                                        </p:cTn>
                                        <p:tgtEl>
                                          <p:spTgt spid="22"/>
                                        </p:tgtEl>
                                        <p:attrNameLst>
                                          <p:attrName>style.visibility</p:attrName>
                                        </p:attrNameLst>
                                      </p:cBhvr>
                                      <p:to>
                                        <p:strVal val="visible"/>
                                      </p:to>
                                    </p:set>
                                    <p:anim calcmode="lin" valueType="num">
                                      <p:cBhvr>
                                        <p:cTn id="49" dur="100" fill="hold"/>
                                        <p:tgtEl>
                                          <p:spTgt spid="22"/>
                                        </p:tgtEl>
                                        <p:attrNameLst>
                                          <p:attrName>ppt_w</p:attrName>
                                        </p:attrNameLst>
                                      </p:cBhvr>
                                      <p:tavLst>
                                        <p:tav tm="0">
                                          <p:val>
                                            <p:fltVal val="0"/>
                                          </p:val>
                                        </p:tav>
                                        <p:tav tm="100000">
                                          <p:val>
                                            <p:strVal val="#ppt_w"/>
                                          </p:val>
                                        </p:tav>
                                      </p:tavLst>
                                    </p:anim>
                                    <p:anim calcmode="lin" valueType="num">
                                      <p:cBhvr>
                                        <p:cTn id="50" dur="100" fill="hold"/>
                                        <p:tgtEl>
                                          <p:spTgt spid="22"/>
                                        </p:tgtEl>
                                        <p:attrNameLst>
                                          <p:attrName>ppt_h</p:attrName>
                                        </p:attrNameLst>
                                      </p:cBhvr>
                                      <p:tavLst>
                                        <p:tav tm="0">
                                          <p:val>
                                            <p:fltVal val="0"/>
                                          </p:val>
                                        </p:tav>
                                        <p:tav tm="100000">
                                          <p:val>
                                            <p:strVal val="#ppt_h"/>
                                          </p:val>
                                        </p:tav>
                                      </p:tavLst>
                                    </p:anim>
                                    <p:animEffect transition="in" filter="fade">
                                      <p:cBhvr>
                                        <p:cTn id="51" dur="100"/>
                                        <p:tgtEl>
                                          <p:spTgt spid="22"/>
                                        </p:tgtEl>
                                      </p:cBhvr>
                                    </p:animEffect>
                                  </p:childTnLst>
                                </p:cTn>
                              </p:par>
                              <p:par>
                                <p:cTn id="52" presetID="6" presetClass="emph" presetSubtype="0" fill="hold" nodeType="withEffect">
                                  <p:stCondLst>
                                    <p:cond delay="100"/>
                                  </p:stCondLst>
                                  <p:childTnLst>
                                    <p:animScale>
                                      <p:cBhvr>
                                        <p:cTn id="53" dur="100" fill="hold"/>
                                        <p:tgtEl>
                                          <p:spTgt spid="22"/>
                                        </p:tgtEl>
                                      </p:cBhvr>
                                      <p:by x="110000" y="110000"/>
                                    </p:animScale>
                                  </p:childTnLst>
                                </p:cTn>
                              </p:par>
                              <p:par>
                                <p:cTn id="54" presetID="6" presetClass="emph" presetSubtype="0" fill="hold" nodeType="withEffect">
                                  <p:stCondLst>
                                    <p:cond delay="200"/>
                                  </p:stCondLst>
                                  <p:childTnLst>
                                    <p:animScale>
                                      <p:cBhvr>
                                        <p:cTn id="55" dur="200" fill="hold"/>
                                        <p:tgtEl>
                                          <p:spTgt spid="22"/>
                                        </p:tgtEl>
                                      </p:cBhvr>
                                      <p:by x="90000" y="90000"/>
                                    </p:animScale>
                                  </p:childTnLst>
                                </p:cTn>
                              </p:par>
                              <p:par>
                                <p:cTn id="56" presetID="6" presetClass="emph" presetSubtype="0" fill="hold" nodeType="withEffect">
                                  <p:stCondLst>
                                    <p:cond delay="400"/>
                                  </p:stCondLst>
                                  <p:childTnLst>
                                    <p:animScale>
                                      <p:cBhvr>
                                        <p:cTn id="57" dur="100" fill="hold"/>
                                        <p:tgtEl>
                                          <p:spTgt spid="22"/>
                                        </p:tgtEl>
                                      </p:cBhvr>
                                      <p:by x="105000" y="105000"/>
                                    </p:animScale>
                                  </p:childTnLst>
                                </p:cTn>
                              </p:par>
                              <p:par>
                                <p:cTn id="58" presetID="6" presetClass="emph" presetSubtype="0" fill="hold" nodeType="withEffect">
                                  <p:stCondLst>
                                    <p:cond delay="500"/>
                                  </p:stCondLst>
                                  <p:childTnLst>
                                    <p:animScale>
                                      <p:cBhvr>
                                        <p:cTn id="59" dur="200" fill="hold"/>
                                        <p:tgtEl>
                                          <p:spTgt spid="22"/>
                                        </p:tgtEl>
                                      </p:cBhvr>
                                      <p:by x="95000" y="95000"/>
                                    </p:animScale>
                                  </p:childTnLst>
                                </p:cTn>
                              </p:par>
                            </p:childTnLst>
                          </p:cTn>
                        </p:par>
                        <p:par>
                          <p:cTn id="60" fill="hold">
                            <p:stCondLst>
                              <p:cond delay="7625"/>
                            </p:stCondLst>
                            <p:childTnLst>
                              <p:par>
                                <p:cTn id="61" presetID="22" presetClass="entr" presetSubtype="8" fill="hold" grpId="0" nodeType="afterEffect">
                                  <p:stCondLst>
                                    <p:cond delay="0"/>
                                  </p:stCondLst>
                                  <p:childTnLst>
                                    <p:set>
                                      <p:cBhvr>
                                        <p:cTn id="62" dur="1" fill="hold">
                                          <p:stCondLst>
                                            <p:cond delay="0"/>
                                          </p:stCondLst>
                                        </p:cTn>
                                        <p:tgtEl>
                                          <p:spTgt spid="63"/>
                                        </p:tgtEl>
                                        <p:attrNameLst>
                                          <p:attrName>style.visibility</p:attrName>
                                        </p:attrNameLst>
                                      </p:cBhvr>
                                      <p:to>
                                        <p:strVal val="visible"/>
                                      </p:to>
                                    </p:set>
                                    <p:animEffect transition="in" filter="wipe(left)">
                                      <p:cBhvr>
                                        <p:cTn id="63" dur="500"/>
                                        <p:tgtEl>
                                          <p:spTgt spid="63"/>
                                        </p:tgtEl>
                                      </p:cBhvr>
                                    </p:animEffect>
                                  </p:childTnLst>
                                </p:cTn>
                              </p:par>
                            </p:childTnLst>
                          </p:cTn>
                        </p:par>
                        <p:par>
                          <p:cTn id="64" fill="hold">
                            <p:stCondLst>
                              <p:cond delay="8125"/>
                            </p:stCondLst>
                            <p:childTnLst>
                              <p:par>
                                <p:cTn id="65" presetID="22" presetClass="entr" presetSubtype="8" fill="hold" nodeType="afterEffect">
                                  <p:stCondLst>
                                    <p:cond delay="0"/>
                                  </p:stCondLst>
                                  <p:childTnLst>
                                    <p:set>
                                      <p:cBhvr>
                                        <p:cTn id="66" dur="1" fill="hold">
                                          <p:stCondLst>
                                            <p:cond delay="0"/>
                                          </p:stCondLst>
                                        </p:cTn>
                                        <p:tgtEl>
                                          <p:spTgt spid="69"/>
                                        </p:tgtEl>
                                        <p:attrNameLst>
                                          <p:attrName>style.visibility</p:attrName>
                                        </p:attrNameLst>
                                      </p:cBhvr>
                                      <p:to>
                                        <p:strVal val="visible"/>
                                      </p:to>
                                    </p:set>
                                    <p:animEffect transition="in" filter="wipe(left)">
                                      <p:cBhvr>
                                        <p:cTn id="67" dur="500"/>
                                        <p:tgtEl>
                                          <p:spTgt spid="69"/>
                                        </p:tgtEl>
                                      </p:cBhvr>
                                    </p:animEffect>
                                  </p:childTnLst>
                                </p:cTn>
                              </p:par>
                            </p:childTnLst>
                          </p:cTn>
                        </p:par>
                        <p:par>
                          <p:cTn id="68" fill="hold">
                            <p:stCondLst>
                              <p:cond delay="8625"/>
                            </p:stCondLst>
                            <p:childTnLst>
                              <p:par>
                                <p:cTn id="69" presetID="14" presetClass="entr" presetSubtype="10" fill="hold" grpId="0" nodeType="afterEffect">
                                  <p:stCondLst>
                                    <p:cond delay="0"/>
                                  </p:stCondLst>
                                  <p:childTnLst>
                                    <p:set>
                                      <p:cBhvr>
                                        <p:cTn id="70" dur="1" fill="hold">
                                          <p:stCondLst>
                                            <p:cond delay="0"/>
                                          </p:stCondLst>
                                        </p:cTn>
                                        <p:tgtEl>
                                          <p:spTgt spid="62"/>
                                        </p:tgtEl>
                                        <p:attrNameLst>
                                          <p:attrName>style.visibility</p:attrName>
                                        </p:attrNameLst>
                                      </p:cBhvr>
                                      <p:to>
                                        <p:strVal val="visible"/>
                                      </p:to>
                                    </p:set>
                                    <p:animEffect transition="in" filter="randombar(horizontal)">
                                      <p:cBhvr>
                                        <p:cTn id="71" dur="750"/>
                                        <p:tgtEl>
                                          <p:spTgt spid="62"/>
                                        </p:tgtEl>
                                      </p:cBhvr>
                                    </p:animEffect>
                                  </p:childTnLst>
                                </p:cTn>
                              </p:par>
                            </p:childTnLst>
                          </p:cTn>
                        </p:par>
                        <p:par>
                          <p:cTn id="72" fill="hold">
                            <p:stCondLst>
                              <p:cond delay="9375"/>
                            </p:stCondLst>
                            <p:childTnLst>
                              <p:par>
                                <p:cTn id="73" presetID="53" presetClass="entr" presetSubtype="16" fill="hold" nodeType="afterEffect">
                                  <p:stCondLst>
                                    <p:cond delay="0"/>
                                  </p:stCondLst>
                                  <p:childTnLst>
                                    <p:set>
                                      <p:cBhvr>
                                        <p:cTn id="74" dur="1" fill="hold">
                                          <p:stCondLst>
                                            <p:cond delay="0"/>
                                          </p:stCondLst>
                                        </p:cTn>
                                        <p:tgtEl>
                                          <p:spTgt spid="45"/>
                                        </p:tgtEl>
                                        <p:attrNameLst>
                                          <p:attrName>style.visibility</p:attrName>
                                        </p:attrNameLst>
                                      </p:cBhvr>
                                      <p:to>
                                        <p:strVal val="visible"/>
                                      </p:to>
                                    </p:set>
                                    <p:anim calcmode="lin" valueType="num">
                                      <p:cBhvr>
                                        <p:cTn id="75" dur="100" fill="hold"/>
                                        <p:tgtEl>
                                          <p:spTgt spid="45"/>
                                        </p:tgtEl>
                                        <p:attrNameLst>
                                          <p:attrName>ppt_w</p:attrName>
                                        </p:attrNameLst>
                                      </p:cBhvr>
                                      <p:tavLst>
                                        <p:tav tm="0">
                                          <p:val>
                                            <p:fltVal val="0"/>
                                          </p:val>
                                        </p:tav>
                                        <p:tav tm="100000">
                                          <p:val>
                                            <p:strVal val="#ppt_w"/>
                                          </p:val>
                                        </p:tav>
                                      </p:tavLst>
                                    </p:anim>
                                    <p:anim calcmode="lin" valueType="num">
                                      <p:cBhvr>
                                        <p:cTn id="76" dur="100" fill="hold"/>
                                        <p:tgtEl>
                                          <p:spTgt spid="45"/>
                                        </p:tgtEl>
                                        <p:attrNameLst>
                                          <p:attrName>ppt_h</p:attrName>
                                        </p:attrNameLst>
                                      </p:cBhvr>
                                      <p:tavLst>
                                        <p:tav tm="0">
                                          <p:val>
                                            <p:fltVal val="0"/>
                                          </p:val>
                                        </p:tav>
                                        <p:tav tm="100000">
                                          <p:val>
                                            <p:strVal val="#ppt_h"/>
                                          </p:val>
                                        </p:tav>
                                      </p:tavLst>
                                    </p:anim>
                                    <p:animEffect transition="in" filter="fade">
                                      <p:cBhvr>
                                        <p:cTn id="77" dur="100"/>
                                        <p:tgtEl>
                                          <p:spTgt spid="45"/>
                                        </p:tgtEl>
                                      </p:cBhvr>
                                    </p:animEffect>
                                  </p:childTnLst>
                                </p:cTn>
                              </p:par>
                              <p:par>
                                <p:cTn id="78" presetID="6" presetClass="emph" presetSubtype="0" fill="hold" nodeType="withEffect">
                                  <p:stCondLst>
                                    <p:cond delay="100"/>
                                  </p:stCondLst>
                                  <p:childTnLst>
                                    <p:animScale>
                                      <p:cBhvr>
                                        <p:cTn id="79" dur="100" fill="hold"/>
                                        <p:tgtEl>
                                          <p:spTgt spid="45"/>
                                        </p:tgtEl>
                                      </p:cBhvr>
                                      <p:by x="110000" y="110000"/>
                                    </p:animScale>
                                  </p:childTnLst>
                                </p:cTn>
                              </p:par>
                              <p:par>
                                <p:cTn id="80" presetID="6" presetClass="emph" presetSubtype="0" fill="hold" nodeType="withEffect">
                                  <p:stCondLst>
                                    <p:cond delay="200"/>
                                  </p:stCondLst>
                                  <p:childTnLst>
                                    <p:animScale>
                                      <p:cBhvr>
                                        <p:cTn id="81" dur="200" fill="hold"/>
                                        <p:tgtEl>
                                          <p:spTgt spid="45"/>
                                        </p:tgtEl>
                                      </p:cBhvr>
                                      <p:by x="90000" y="90000"/>
                                    </p:animScale>
                                  </p:childTnLst>
                                </p:cTn>
                              </p:par>
                              <p:par>
                                <p:cTn id="82" presetID="6" presetClass="emph" presetSubtype="0" fill="hold" nodeType="withEffect">
                                  <p:stCondLst>
                                    <p:cond delay="400"/>
                                  </p:stCondLst>
                                  <p:childTnLst>
                                    <p:animScale>
                                      <p:cBhvr>
                                        <p:cTn id="83" dur="100" fill="hold"/>
                                        <p:tgtEl>
                                          <p:spTgt spid="45"/>
                                        </p:tgtEl>
                                      </p:cBhvr>
                                      <p:by x="105000" y="105000"/>
                                    </p:animScale>
                                  </p:childTnLst>
                                </p:cTn>
                              </p:par>
                              <p:par>
                                <p:cTn id="84" presetID="6" presetClass="emph" presetSubtype="0" fill="hold" nodeType="withEffect">
                                  <p:stCondLst>
                                    <p:cond delay="500"/>
                                  </p:stCondLst>
                                  <p:childTnLst>
                                    <p:animScale>
                                      <p:cBhvr>
                                        <p:cTn id="85" dur="200" fill="hold"/>
                                        <p:tgtEl>
                                          <p:spTgt spid="45"/>
                                        </p:tgtEl>
                                      </p:cBhvr>
                                      <p:by x="95000" y="95000"/>
                                    </p:animScale>
                                  </p:childTnLst>
                                </p:cTn>
                              </p:par>
                            </p:childTnLst>
                          </p:cTn>
                        </p:par>
                        <p:par>
                          <p:cTn id="86" fill="hold">
                            <p:stCondLst>
                              <p:cond delay="10075"/>
                            </p:stCondLst>
                            <p:childTnLst>
                              <p:par>
                                <p:cTn id="87" presetID="22" presetClass="entr" presetSubtype="8" fill="hold" grpId="0" nodeType="afterEffect">
                                  <p:stCondLst>
                                    <p:cond delay="0"/>
                                  </p:stCondLst>
                                  <p:childTnLst>
                                    <p:set>
                                      <p:cBhvr>
                                        <p:cTn id="88" dur="1" fill="hold">
                                          <p:stCondLst>
                                            <p:cond delay="0"/>
                                          </p:stCondLst>
                                        </p:cTn>
                                        <p:tgtEl>
                                          <p:spTgt spid="65"/>
                                        </p:tgtEl>
                                        <p:attrNameLst>
                                          <p:attrName>style.visibility</p:attrName>
                                        </p:attrNameLst>
                                      </p:cBhvr>
                                      <p:to>
                                        <p:strVal val="visible"/>
                                      </p:to>
                                    </p:set>
                                    <p:animEffect transition="in" filter="wipe(left)">
                                      <p:cBhvr>
                                        <p:cTn id="89" dur="500"/>
                                        <p:tgtEl>
                                          <p:spTgt spid="65"/>
                                        </p:tgtEl>
                                      </p:cBhvr>
                                    </p:animEffect>
                                  </p:childTnLst>
                                </p:cTn>
                              </p:par>
                            </p:childTnLst>
                          </p:cTn>
                        </p:par>
                        <p:par>
                          <p:cTn id="90" fill="hold">
                            <p:stCondLst>
                              <p:cond delay="10575"/>
                            </p:stCondLst>
                            <p:childTnLst>
                              <p:par>
                                <p:cTn id="91" presetID="22" presetClass="entr" presetSubtype="8" fill="hold" nodeType="afterEffect">
                                  <p:stCondLst>
                                    <p:cond delay="0"/>
                                  </p:stCondLst>
                                  <p:childTnLst>
                                    <p:set>
                                      <p:cBhvr>
                                        <p:cTn id="92" dur="1" fill="hold">
                                          <p:stCondLst>
                                            <p:cond delay="0"/>
                                          </p:stCondLst>
                                        </p:cTn>
                                        <p:tgtEl>
                                          <p:spTgt spid="72"/>
                                        </p:tgtEl>
                                        <p:attrNameLst>
                                          <p:attrName>style.visibility</p:attrName>
                                        </p:attrNameLst>
                                      </p:cBhvr>
                                      <p:to>
                                        <p:strVal val="visible"/>
                                      </p:to>
                                    </p:set>
                                    <p:animEffect transition="in" filter="wipe(left)">
                                      <p:cBhvr>
                                        <p:cTn id="93" dur="500"/>
                                        <p:tgtEl>
                                          <p:spTgt spid="72"/>
                                        </p:tgtEl>
                                      </p:cBhvr>
                                    </p:animEffect>
                                  </p:childTnLst>
                                </p:cTn>
                              </p:par>
                            </p:childTnLst>
                          </p:cTn>
                        </p:par>
                        <p:par>
                          <p:cTn id="94" fill="hold">
                            <p:stCondLst>
                              <p:cond delay="11075"/>
                            </p:stCondLst>
                            <p:childTnLst>
                              <p:par>
                                <p:cTn id="95" presetID="14" presetClass="entr" presetSubtype="10" fill="hold" grpId="0" nodeType="afterEffect">
                                  <p:stCondLst>
                                    <p:cond delay="0"/>
                                  </p:stCondLst>
                                  <p:childTnLst>
                                    <p:set>
                                      <p:cBhvr>
                                        <p:cTn id="96" dur="1" fill="hold">
                                          <p:stCondLst>
                                            <p:cond delay="0"/>
                                          </p:stCondLst>
                                        </p:cTn>
                                        <p:tgtEl>
                                          <p:spTgt spid="64"/>
                                        </p:tgtEl>
                                        <p:attrNameLst>
                                          <p:attrName>style.visibility</p:attrName>
                                        </p:attrNameLst>
                                      </p:cBhvr>
                                      <p:to>
                                        <p:strVal val="visible"/>
                                      </p:to>
                                    </p:set>
                                    <p:animEffect transition="in" filter="randombar(horizontal)">
                                      <p:cBhvr>
                                        <p:cTn id="97" dur="750"/>
                                        <p:tgtEl>
                                          <p:spTgt spid="6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animBg="1"/>
      <p:bldP spid="60" grpId="0"/>
      <p:bldP spid="61" grpId="0"/>
      <p:bldP spid="62" grpId="0"/>
      <p:bldP spid="63" grpId="0"/>
      <p:bldP spid="64" grpId="0"/>
      <p:bldP spid="65"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10"/>
          <p:cNvSpPr txBox="1">
            <a:spLocks noChangeArrowheads="1"/>
          </p:cNvSpPr>
          <p:nvPr/>
        </p:nvSpPr>
        <p:spPr bwMode="auto">
          <a:xfrm>
            <a:off x="971600" y="208664"/>
            <a:ext cx="3510057" cy="3462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1" tIns="34285" rIns="68571" bIns="34285">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r>
              <a:rPr lang="zh-CN" altLang="en-US" sz="1800" b="1" dirty="0">
                <a:solidFill>
                  <a:schemeClr val="tx1">
                    <a:lumMod val="75000"/>
                    <a:lumOff val="25000"/>
                  </a:schemeClr>
                </a:solidFill>
                <a:latin typeface="微软雅黑" panose="020B0503020204020204" pitchFamily="34" charset="-122"/>
                <a:ea typeface="微软雅黑" panose="020B0503020204020204" pitchFamily="34" charset="-122"/>
              </a:rPr>
              <a:t>添加文字内容</a:t>
            </a:r>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rPr>
              <a:t>（文字可以编辑）</a:t>
            </a:r>
            <a:endPar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endParaRPr>
          </a:p>
        </p:txBody>
      </p:sp>
      <p:grpSp>
        <p:nvGrpSpPr>
          <p:cNvPr id="3" name="组合 2"/>
          <p:cNvGrpSpPr/>
          <p:nvPr/>
        </p:nvGrpSpPr>
        <p:grpSpPr>
          <a:xfrm>
            <a:off x="1331218" y="2841780"/>
            <a:ext cx="1479595" cy="0"/>
            <a:chOff x="3838575" y="2892218"/>
            <a:chExt cx="1940605" cy="0"/>
          </a:xfrm>
          <a:solidFill>
            <a:srgbClr val="FF0000"/>
          </a:solidFill>
        </p:grpSpPr>
        <p:cxnSp>
          <p:nvCxnSpPr>
            <p:cNvPr id="5" name="直接连接符 4"/>
            <p:cNvCxnSpPr/>
            <p:nvPr/>
          </p:nvCxnSpPr>
          <p:spPr>
            <a:xfrm>
              <a:off x="3838575" y="2892218"/>
              <a:ext cx="1515605" cy="0"/>
            </a:xfrm>
            <a:prstGeom prst="line">
              <a:avLst/>
            </a:prstGeom>
            <a:grpFill/>
            <a:ln w="76200">
              <a:solidFill>
                <a:srgbClr val="007A37"/>
              </a:solidFill>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a:off x="5288265" y="2892218"/>
              <a:ext cx="490915" cy="0"/>
            </a:xfrm>
            <a:prstGeom prst="line">
              <a:avLst/>
            </a:prstGeom>
            <a:grpFill/>
            <a:ln w="76200">
              <a:solidFill>
                <a:srgbClr val="007A37"/>
              </a:solidFill>
            </a:ln>
          </p:spPr>
          <p:style>
            <a:lnRef idx="1">
              <a:schemeClr val="accent1"/>
            </a:lnRef>
            <a:fillRef idx="0">
              <a:schemeClr val="accent1"/>
            </a:fillRef>
            <a:effectRef idx="0">
              <a:schemeClr val="accent1"/>
            </a:effectRef>
            <a:fontRef idx="minor">
              <a:schemeClr val="tx1"/>
            </a:fontRef>
          </p:style>
        </p:cxnSp>
      </p:grpSp>
      <p:sp>
        <p:nvSpPr>
          <p:cNvPr id="7" name="椭圆 6"/>
          <p:cNvSpPr/>
          <p:nvPr/>
        </p:nvSpPr>
        <p:spPr>
          <a:xfrm>
            <a:off x="737987" y="2350157"/>
            <a:ext cx="1055249" cy="1055112"/>
          </a:xfrm>
          <a:prstGeom prst="ellipse">
            <a:avLst/>
          </a:prstGeom>
          <a:solidFill>
            <a:srgbClr val="007A37"/>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dirty="0">
              <a:latin typeface="微软雅黑" panose="020B0503020204020204" pitchFamily="34" charset="-122"/>
              <a:ea typeface="微软雅黑" panose="020B0503020204020204" pitchFamily="34" charset="-122"/>
            </a:endParaRPr>
          </a:p>
        </p:txBody>
      </p:sp>
      <p:grpSp>
        <p:nvGrpSpPr>
          <p:cNvPr id="8" name="组合 7"/>
          <p:cNvGrpSpPr/>
          <p:nvPr/>
        </p:nvGrpSpPr>
        <p:grpSpPr>
          <a:xfrm>
            <a:off x="2368236" y="1537135"/>
            <a:ext cx="2609634" cy="2609294"/>
            <a:chOff x="304800" y="673100"/>
            <a:chExt cx="4000500" cy="4000500"/>
          </a:xfrm>
          <a:effectLst>
            <a:outerShdw blurRad="444500" dist="254000" dir="8100000" algn="tr" rotWithShape="0">
              <a:prstClr val="black">
                <a:alpha val="50000"/>
              </a:prstClr>
            </a:outerShdw>
          </a:effectLst>
        </p:grpSpPr>
        <p:sp>
          <p:nvSpPr>
            <p:cNvPr id="9" name="同心圆 8"/>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微软雅黑" panose="020B0503020204020204" pitchFamily="34" charset="-122"/>
                <a:ea typeface="微软雅黑" panose="020B0503020204020204" pitchFamily="34" charset="-122"/>
              </a:endParaRPr>
            </a:p>
          </p:txBody>
        </p:sp>
        <p:sp>
          <p:nvSpPr>
            <p:cNvPr id="10" name="椭圆 9"/>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grpSp>
      <p:grpSp>
        <p:nvGrpSpPr>
          <p:cNvPr id="11" name="组合 10"/>
          <p:cNvGrpSpPr/>
          <p:nvPr/>
        </p:nvGrpSpPr>
        <p:grpSpPr>
          <a:xfrm>
            <a:off x="4073863" y="1380122"/>
            <a:ext cx="623984" cy="623903"/>
            <a:chOff x="304800" y="673100"/>
            <a:chExt cx="4000500" cy="4000500"/>
          </a:xfrm>
          <a:effectLst>
            <a:outerShdw blurRad="317500" dist="190500" dir="8100000" algn="tr" rotWithShape="0">
              <a:prstClr val="black">
                <a:alpha val="50000"/>
              </a:prstClr>
            </a:outerShdw>
          </a:effectLst>
        </p:grpSpPr>
        <p:sp>
          <p:nvSpPr>
            <p:cNvPr id="12" name="同心圆 11"/>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500" b="1">
                <a:solidFill>
                  <a:srgbClr val="007A37"/>
                </a:solidFill>
                <a:latin typeface="微软雅黑" panose="020B0503020204020204" pitchFamily="34" charset="-122"/>
                <a:ea typeface="微软雅黑" panose="020B0503020204020204" pitchFamily="34" charset="-122"/>
              </a:endParaRPr>
            </a:p>
          </p:txBody>
        </p:sp>
        <p:sp>
          <p:nvSpPr>
            <p:cNvPr id="13" name="椭圆 12"/>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500" b="1" dirty="0">
                  <a:solidFill>
                    <a:srgbClr val="007A37"/>
                  </a:solidFill>
                  <a:latin typeface="微软雅黑" panose="020B0503020204020204" pitchFamily="34" charset="-122"/>
                  <a:ea typeface="微软雅黑" panose="020B0503020204020204" pitchFamily="34" charset="-122"/>
                </a:rPr>
                <a:t>1</a:t>
              </a:r>
              <a:endParaRPr lang="zh-CN" altLang="en-US" sz="2500" b="1" dirty="0">
                <a:solidFill>
                  <a:srgbClr val="007A37"/>
                </a:solidFill>
                <a:latin typeface="微软雅黑" panose="020B0503020204020204" pitchFamily="34" charset="-122"/>
                <a:ea typeface="微软雅黑" panose="020B0503020204020204" pitchFamily="34" charset="-122"/>
              </a:endParaRPr>
            </a:p>
          </p:txBody>
        </p:sp>
      </p:grpSp>
      <p:grpSp>
        <p:nvGrpSpPr>
          <p:cNvPr id="14" name="组合 13"/>
          <p:cNvGrpSpPr/>
          <p:nvPr/>
        </p:nvGrpSpPr>
        <p:grpSpPr>
          <a:xfrm>
            <a:off x="4618983" y="2420012"/>
            <a:ext cx="623984" cy="623903"/>
            <a:chOff x="304800" y="673100"/>
            <a:chExt cx="4000500" cy="4000500"/>
          </a:xfrm>
          <a:effectLst>
            <a:outerShdw blurRad="317500" dist="190500" dir="8100000" algn="tr" rotWithShape="0">
              <a:prstClr val="black">
                <a:alpha val="50000"/>
              </a:prstClr>
            </a:outerShdw>
          </a:effectLst>
        </p:grpSpPr>
        <p:sp>
          <p:nvSpPr>
            <p:cNvPr id="15" name="同心圆 14"/>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500" b="1">
                <a:solidFill>
                  <a:srgbClr val="007A37"/>
                </a:solidFill>
                <a:latin typeface="微软雅黑" panose="020B0503020204020204" pitchFamily="34" charset="-122"/>
                <a:ea typeface="微软雅黑" panose="020B0503020204020204" pitchFamily="34" charset="-122"/>
              </a:endParaRPr>
            </a:p>
          </p:txBody>
        </p:sp>
        <p:sp>
          <p:nvSpPr>
            <p:cNvPr id="16" name="椭圆 15"/>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500" b="1" dirty="0">
                  <a:solidFill>
                    <a:srgbClr val="007A37"/>
                  </a:solidFill>
                  <a:latin typeface="微软雅黑" panose="020B0503020204020204" pitchFamily="34" charset="-122"/>
                  <a:ea typeface="微软雅黑" panose="020B0503020204020204" pitchFamily="34" charset="-122"/>
                </a:rPr>
                <a:t>2</a:t>
              </a:r>
              <a:endParaRPr lang="zh-CN" altLang="en-US" sz="2500" b="1" dirty="0">
                <a:solidFill>
                  <a:srgbClr val="007A37"/>
                </a:solidFill>
                <a:latin typeface="微软雅黑" panose="020B0503020204020204" pitchFamily="34" charset="-122"/>
                <a:ea typeface="微软雅黑" panose="020B0503020204020204" pitchFamily="34" charset="-122"/>
              </a:endParaRPr>
            </a:p>
          </p:txBody>
        </p:sp>
      </p:grpSp>
      <p:grpSp>
        <p:nvGrpSpPr>
          <p:cNvPr id="17" name="组合 16"/>
          <p:cNvGrpSpPr/>
          <p:nvPr/>
        </p:nvGrpSpPr>
        <p:grpSpPr>
          <a:xfrm>
            <a:off x="4073863" y="3511460"/>
            <a:ext cx="623984" cy="623903"/>
            <a:chOff x="304800" y="673100"/>
            <a:chExt cx="4000500" cy="4000500"/>
          </a:xfrm>
          <a:effectLst>
            <a:outerShdw blurRad="317500" dist="190500" dir="8100000" algn="tr" rotWithShape="0">
              <a:prstClr val="black">
                <a:alpha val="50000"/>
              </a:prstClr>
            </a:outerShdw>
          </a:effectLst>
        </p:grpSpPr>
        <p:sp>
          <p:nvSpPr>
            <p:cNvPr id="18" name="同心圆 17"/>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500" b="1">
                <a:solidFill>
                  <a:srgbClr val="007A37"/>
                </a:solidFill>
                <a:latin typeface="微软雅黑" panose="020B0503020204020204" pitchFamily="34" charset="-122"/>
                <a:ea typeface="微软雅黑" panose="020B0503020204020204" pitchFamily="34" charset="-122"/>
              </a:endParaRPr>
            </a:p>
          </p:txBody>
        </p:sp>
        <p:sp>
          <p:nvSpPr>
            <p:cNvPr id="19" name="椭圆 18"/>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500" b="1" dirty="0">
                  <a:solidFill>
                    <a:srgbClr val="007A37"/>
                  </a:solidFill>
                  <a:latin typeface="微软雅黑" panose="020B0503020204020204" pitchFamily="34" charset="-122"/>
                  <a:ea typeface="微软雅黑" panose="020B0503020204020204" pitchFamily="34" charset="-122"/>
                </a:rPr>
                <a:t>3</a:t>
              </a:r>
              <a:endParaRPr lang="zh-CN" altLang="en-US" sz="2500" b="1" dirty="0">
                <a:solidFill>
                  <a:srgbClr val="007A37"/>
                </a:solidFill>
                <a:latin typeface="微软雅黑" panose="020B0503020204020204" pitchFamily="34" charset="-122"/>
                <a:ea typeface="微软雅黑" panose="020B0503020204020204" pitchFamily="34" charset="-122"/>
              </a:endParaRPr>
            </a:p>
          </p:txBody>
        </p:sp>
      </p:grpSp>
      <p:sp>
        <p:nvSpPr>
          <p:cNvPr id="20" name="TextBox 20"/>
          <p:cNvSpPr txBox="1"/>
          <p:nvPr/>
        </p:nvSpPr>
        <p:spPr>
          <a:xfrm>
            <a:off x="928119" y="2718694"/>
            <a:ext cx="616836" cy="246173"/>
          </a:xfrm>
          <a:prstGeom prst="rect">
            <a:avLst/>
          </a:prstGeom>
          <a:noFill/>
        </p:spPr>
        <p:txBody>
          <a:bodyPr wrap="none" lIns="0" tIns="0" rIns="0" bIns="0" rtlCol="0">
            <a:spAutoFit/>
          </a:bodyPr>
          <a:lstStyle/>
          <a:p>
            <a:pPr algn="ctr"/>
            <a:r>
              <a:rPr lang="zh-CN" altLang="en-US" sz="1600" b="1" dirty="0">
                <a:solidFill>
                  <a:schemeClr val="bg1"/>
                </a:solidFill>
                <a:latin typeface="微软雅黑" panose="020B0503020204020204" pitchFamily="34" charset="-122"/>
                <a:ea typeface="微软雅黑" panose="020B0503020204020204" pitchFamily="34" charset="-122"/>
              </a:rPr>
              <a:t>关键词</a:t>
            </a:r>
          </a:p>
        </p:txBody>
      </p:sp>
      <p:sp>
        <p:nvSpPr>
          <p:cNvPr id="21" name="TextBox 21"/>
          <p:cNvSpPr txBox="1"/>
          <p:nvPr/>
        </p:nvSpPr>
        <p:spPr>
          <a:xfrm>
            <a:off x="5380782" y="1413327"/>
            <a:ext cx="2938603" cy="384721"/>
          </a:xfrm>
          <a:prstGeom prst="rect">
            <a:avLst/>
          </a:prstGeom>
          <a:noFill/>
        </p:spPr>
        <p:txBody>
          <a:bodyPr wrap="square" lIns="0" tIns="0" rIns="0" bIns="0" rtlCol="0">
            <a:spAutoFit/>
          </a:bodyPr>
          <a:lstStyle/>
          <a:p>
            <a:pPr algn="just">
              <a:lnSpc>
                <a:spcPts val="1500"/>
              </a:lnSpc>
            </a:pPr>
            <a:r>
              <a:rPr lang="zh-CN" altLang="en-US" sz="1000" dirty="0">
                <a:latin typeface="微软雅黑" panose="020B0503020204020204" pitchFamily="34" charset="-122"/>
                <a:ea typeface="微软雅黑" panose="020B0503020204020204" pitchFamily="34" charset="-122"/>
              </a:rPr>
              <a:t>点击输入简要文字内容，文字内容需概括精炼，不用多余的文字修饰，言简意赅的说明分项内容</a:t>
            </a:r>
            <a:r>
              <a:rPr lang="en-US" altLang="zh-CN" sz="1000" dirty="0">
                <a:latin typeface="微软雅黑" panose="020B0503020204020204" pitchFamily="34" charset="-122"/>
                <a:ea typeface="微软雅黑" panose="020B0503020204020204" pitchFamily="34" charset="-122"/>
              </a:rPr>
              <a:t>……</a:t>
            </a:r>
            <a:r>
              <a:rPr lang="zh-CN" altLang="en-US" sz="1000" dirty="0">
                <a:latin typeface="微软雅黑" panose="020B0503020204020204" pitchFamily="34" charset="-122"/>
                <a:ea typeface="微软雅黑" panose="020B0503020204020204" pitchFamily="34" charset="-122"/>
              </a:rPr>
              <a:t>。</a:t>
            </a:r>
            <a:endParaRPr lang="en-US" altLang="zh-CN" sz="1000" dirty="0">
              <a:latin typeface="微软雅黑" panose="020B0503020204020204" pitchFamily="34" charset="-122"/>
              <a:ea typeface="微软雅黑" panose="020B0503020204020204" pitchFamily="34" charset="-122"/>
            </a:endParaRPr>
          </a:p>
        </p:txBody>
      </p:sp>
      <p:sp>
        <p:nvSpPr>
          <p:cNvPr id="22" name="TextBox 22"/>
          <p:cNvSpPr txBox="1"/>
          <p:nvPr/>
        </p:nvSpPr>
        <p:spPr>
          <a:xfrm>
            <a:off x="5738387" y="2454420"/>
            <a:ext cx="2938603" cy="384721"/>
          </a:xfrm>
          <a:prstGeom prst="rect">
            <a:avLst/>
          </a:prstGeom>
          <a:noFill/>
        </p:spPr>
        <p:txBody>
          <a:bodyPr wrap="square" lIns="0" tIns="0" rIns="0" bIns="0" rtlCol="0">
            <a:spAutoFit/>
          </a:bodyPr>
          <a:lstStyle/>
          <a:p>
            <a:pPr algn="just">
              <a:lnSpc>
                <a:spcPts val="1500"/>
              </a:lnSpc>
            </a:pPr>
            <a:r>
              <a:rPr lang="zh-CN" altLang="en-US" sz="1000" dirty="0">
                <a:latin typeface="微软雅黑" panose="020B0503020204020204" pitchFamily="34" charset="-122"/>
                <a:ea typeface="微软雅黑" panose="020B0503020204020204" pitchFamily="34" charset="-122"/>
              </a:rPr>
              <a:t>点击输入简要文字内容，文字内容需概括精炼，不用多余的文字修饰，言简意赅的说明分项内容</a:t>
            </a:r>
            <a:r>
              <a:rPr lang="en-US" altLang="zh-CN" sz="1000" dirty="0">
                <a:latin typeface="微软雅黑" panose="020B0503020204020204" pitchFamily="34" charset="-122"/>
                <a:ea typeface="微软雅黑" panose="020B0503020204020204" pitchFamily="34" charset="-122"/>
              </a:rPr>
              <a:t>……</a:t>
            </a:r>
            <a:r>
              <a:rPr lang="zh-CN" altLang="en-US" sz="1000" dirty="0">
                <a:latin typeface="微软雅黑" panose="020B0503020204020204" pitchFamily="34" charset="-122"/>
                <a:ea typeface="微软雅黑" panose="020B0503020204020204" pitchFamily="34" charset="-122"/>
              </a:rPr>
              <a:t>。</a:t>
            </a:r>
            <a:endParaRPr lang="en-US" altLang="zh-CN" sz="1000" dirty="0">
              <a:latin typeface="微软雅黑" panose="020B0503020204020204" pitchFamily="34" charset="-122"/>
              <a:ea typeface="微软雅黑" panose="020B0503020204020204" pitchFamily="34" charset="-122"/>
            </a:endParaRPr>
          </a:p>
        </p:txBody>
      </p:sp>
      <p:sp>
        <p:nvSpPr>
          <p:cNvPr id="23" name="TextBox 23"/>
          <p:cNvSpPr txBox="1"/>
          <p:nvPr/>
        </p:nvSpPr>
        <p:spPr>
          <a:xfrm>
            <a:off x="5380783" y="3562750"/>
            <a:ext cx="2938603" cy="384721"/>
          </a:xfrm>
          <a:prstGeom prst="rect">
            <a:avLst/>
          </a:prstGeom>
          <a:noFill/>
        </p:spPr>
        <p:txBody>
          <a:bodyPr wrap="square" lIns="0" tIns="0" rIns="0" bIns="0" rtlCol="0">
            <a:spAutoFit/>
          </a:bodyPr>
          <a:lstStyle/>
          <a:p>
            <a:pPr algn="just">
              <a:lnSpc>
                <a:spcPts val="1500"/>
              </a:lnSpc>
            </a:pPr>
            <a:r>
              <a:rPr lang="zh-CN" altLang="en-US" sz="1000" dirty="0">
                <a:latin typeface="微软雅黑" panose="020B0503020204020204" pitchFamily="34" charset="-122"/>
                <a:ea typeface="微软雅黑" panose="020B0503020204020204" pitchFamily="34" charset="-122"/>
              </a:rPr>
              <a:t>点击输入简要文字内容，文字内容需概括精炼，不用多余的文字修饰，言简意赅的说明分项内容</a:t>
            </a:r>
            <a:r>
              <a:rPr lang="en-US" altLang="zh-CN" sz="1000" dirty="0">
                <a:latin typeface="微软雅黑" panose="020B0503020204020204" pitchFamily="34" charset="-122"/>
                <a:ea typeface="微软雅黑" panose="020B0503020204020204" pitchFamily="34" charset="-122"/>
              </a:rPr>
              <a:t>……</a:t>
            </a:r>
            <a:r>
              <a:rPr lang="zh-CN" altLang="en-US" sz="1000" dirty="0">
                <a:latin typeface="微软雅黑" panose="020B0503020204020204" pitchFamily="34" charset="-122"/>
                <a:ea typeface="微软雅黑" panose="020B0503020204020204" pitchFamily="34" charset="-122"/>
              </a:rPr>
              <a:t>。</a:t>
            </a:r>
            <a:endParaRPr lang="en-US" altLang="zh-CN" sz="1000" dirty="0">
              <a:latin typeface="微软雅黑" panose="020B0503020204020204" pitchFamily="34" charset="-122"/>
              <a:ea typeface="微软雅黑" panose="020B0503020204020204" pitchFamily="34" charset="-122"/>
            </a:endParaRPr>
          </a:p>
        </p:txBody>
      </p:sp>
      <p:sp>
        <p:nvSpPr>
          <p:cNvPr id="24" name="TextBox 24"/>
          <p:cNvSpPr txBox="1"/>
          <p:nvPr/>
        </p:nvSpPr>
        <p:spPr>
          <a:xfrm>
            <a:off x="2991149" y="2350158"/>
            <a:ext cx="1220512" cy="900247"/>
          </a:xfrm>
          <a:prstGeom prst="rect">
            <a:avLst/>
          </a:prstGeom>
          <a:noFill/>
        </p:spPr>
        <p:txBody>
          <a:bodyPr wrap="square" lIns="0" tIns="0" rIns="0" bIns="0" rtlCol="0">
            <a:spAutoFit/>
          </a:bodyPr>
          <a:lstStyle/>
          <a:p>
            <a:pPr algn="just">
              <a:lnSpc>
                <a:spcPct val="130000"/>
              </a:lnSpc>
            </a:pPr>
            <a:r>
              <a:rPr lang="zh-CN" altLang="en-US" sz="900" dirty="0">
                <a:latin typeface="微软雅黑" panose="020B0503020204020204" pitchFamily="34" charset="-122"/>
                <a:ea typeface="微软雅黑" panose="020B0503020204020204" pitchFamily="34" charset="-122"/>
              </a:rPr>
              <a:t>点击输入简要文字内容，文字内容需概括精炼，不用多余的文字修饰，言简意赅的说明分项内容</a:t>
            </a:r>
            <a:r>
              <a:rPr lang="en-US" altLang="zh-CN" sz="900" dirty="0">
                <a:latin typeface="微软雅黑" panose="020B0503020204020204" pitchFamily="34" charset="-122"/>
                <a:ea typeface="微软雅黑" panose="020B0503020204020204" pitchFamily="34" charset="-122"/>
              </a:rPr>
              <a:t>……</a:t>
            </a:r>
          </a:p>
        </p:txBody>
      </p:sp>
    </p:spTree>
    <p:extLst>
      <p:ext uri="{BB962C8B-B14F-4D97-AF65-F5344CB8AC3E}">
        <p14:creationId xmlns:p14="http://schemas.microsoft.com/office/powerpoint/2010/main" val="2133226428"/>
      </p:ext>
    </p:extLst>
  </p:cSld>
  <p:clrMapOvr>
    <a:masterClrMapping/>
  </p:clrMapOvr>
  <mc:AlternateContent xmlns:mc="http://schemas.openxmlformats.org/markup-compatibility/2006" xmlns:p14="http://schemas.microsoft.com/office/powerpoint/2010/main">
    <mc:Choice Requires="p14">
      <p:transition spd="slow" p14:dur="1400" advTm="0">
        <p14:doors dir="vert"/>
      </p:transition>
    </mc:Choice>
    <mc:Fallback xmlns="">
      <p:transition spd="slow"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par>
                              <p:cTn id="8" fill="hold">
                                <p:stCondLst>
                                  <p:cond delay="500"/>
                                </p:stCondLst>
                                <p:childTnLst>
                                  <p:par>
                                    <p:cTn id="9" presetID="2" presetClass="entr" presetSubtype="4" fill="hold" grpId="0" nodeType="afterEffect" p14:presetBounceEnd="44000">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14:bounceEnd="44000">
                                          <p:cBhvr additive="base">
                                            <p:cTn id="11" dur="500" fill="hold"/>
                                            <p:tgtEl>
                                              <p:spTgt spid="7"/>
                                            </p:tgtEl>
                                            <p:attrNameLst>
                                              <p:attrName>ppt_x</p:attrName>
                                            </p:attrNameLst>
                                          </p:cBhvr>
                                          <p:tavLst>
                                            <p:tav tm="0">
                                              <p:val>
                                                <p:strVal val="#ppt_x"/>
                                              </p:val>
                                            </p:tav>
                                            <p:tav tm="100000">
                                              <p:val>
                                                <p:strVal val="#ppt_x"/>
                                              </p:val>
                                            </p:tav>
                                          </p:tavLst>
                                        </p:anim>
                                        <p:anim calcmode="lin" valueType="num" p14:bounceEnd="44000">
                                          <p:cBhvr additive="base">
                                            <p:cTn id="12" dur="500" fill="hold"/>
                                            <p:tgtEl>
                                              <p:spTgt spid="7"/>
                                            </p:tgtEl>
                                            <p:attrNameLst>
                                              <p:attrName>ppt_y</p:attrName>
                                            </p:attrNameLst>
                                          </p:cBhvr>
                                          <p:tavLst>
                                            <p:tav tm="0">
                                              <p:val>
                                                <p:strVal val="1+#ppt_h/2"/>
                                              </p:val>
                                            </p:tav>
                                            <p:tav tm="100000">
                                              <p:val>
                                                <p:strVal val="#ppt_y"/>
                                              </p:val>
                                            </p:tav>
                                          </p:tavLst>
                                        </p:anim>
                                      </p:childTnLst>
                                    </p:cTn>
                                  </p:par>
                                </p:childTnLst>
                              </p:cTn>
                            </p:par>
                            <p:par>
                              <p:cTn id="13" fill="hold">
                                <p:stCondLst>
                                  <p:cond delay="1000"/>
                                </p:stCondLst>
                                <p:childTnLst>
                                  <p:par>
                                    <p:cTn id="14" presetID="53" presetClass="entr" presetSubtype="16" fill="hold" grpId="0" nodeType="afterEffect">
                                      <p:stCondLst>
                                        <p:cond delay="0"/>
                                      </p:stCondLst>
                                      <p:childTnLst>
                                        <p:set>
                                          <p:cBhvr>
                                            <p:cTn id="15" dur="1" fill="hold">
                                              <p:stCondLst>
                                                <p:cond delay="0"/>
                                              </p:stCondLst>
                                            </p:cTn>
                                            <p:tgtEl>
                                              <p:spTgt spid="20"/>
                                            </p:tgtEl>
                                            <p:attrNameLst>
                                              <p:attrName>style.visibility</p:attrName>
                                            </p:attrNameLst>
                                          </p:cBhvr>
                                          <p:to>
                                            <p:strVal val="visible"/>
                                          </p:to>
                                        </p:set>
                                        <p:anim calcmode="lin" valueType="num">
                                          <p:cBhvr>
                                            <p:cTn id="16" dur="500" fill="hold"/>
                                            <p:tgtEl>
                                              <p:spTgt spid="20"/>
                                            </p:tgtEl>
                                            <p:attrNameLst>
                                              <p:attrName>ppt_w</p:attrName>
                                            </p:attrNameLst>
                                          </p:cBhvr>
                                          <p:tavLst>
                                            <p:tav tm="0">
                                              <p:val>
                                                <p:fltVal val="0"/>
                                              </p:val>
                                            </p:tav>
                                            <p:tav tm="100000">
                                              <p:val>
                                                <p:strVal val="#ppt_w"/>
                                              </p:val>
                                            </p:tav>
                                          </p:tavLst>
                                        </p:anim>
                                        <p:anim calcmode="lin" valueType="num">
                                          <p:cBhvr>
                                            <p:cTn id="17" dur="500" fill="hold"/>
                                            <p:tgtEl>
                                              <p:spTgt spid="20"/>
                                            </p:tgtEl>
                                            <p:attrNameLst>
                                              <p:attrName>ppt_h</p:attrName>
                                            </p:attrNameLst>
                                          </p:cBhvr>
                                          <p:tavLst>
                                            <p:tav tm="0">
                                              <p:val>
                                                <p:fltVal val="0"/>
                                              </p:val>
                                            </p:tav>
                                            <p:tav tm="100000">
                                              <p:val>
                                                <p:strVal val="#ppt_h"/>
                                              </p:val>
                                            </p:tav>
                                          </p:tavLst>
                                        </p:anim>
                                        <p:animEffect transition="in" filter="fade">
                                          <p:cBhvr>
                                            <p:cTn id="18" dur="500"/>
                                            <p:tgtEl>
                                              <p:spTgt spid="20"/>
                                            </p:tgtEl>
                                          </p:cBhvr>
                                        </p:animEffect>
                                      </p:childTnLst>
                                    </p:cTn>
                                  </p:par>
                                </p:childTnLst>
                              </p:cTn>
                            </p:par>
                            <p:par>
                              <p:cTn id="19" fill="hold">
                                <p:stCondLst>
                                  <p:cond delay="1500"/>
                                </p:stCondLst>
                                <p:childTnLst>
                                  <p:par>
                                    <p:cTn id="20" presetID="22" presetClass="entr" presetSubtype="8" fill="hold" nodeType="afterEffect">
                                      <p:stCondLst>
                                        <p:cond delay="0"/>
                                      </p:stCondLst>
                                      <p:childTnLst>
                                        <p:set>
                                          <p:cBhvr>
                                            <p:cTn id="21" dur="1" fill="hold">
                                              <p:stCondLst>
                                                <p:cond delay="0"/>
                                              </p:stCondLst>
                                            </p:cTn>
                                            <p:tgtEl>
                                              <p:spTgt spid="3"/>
                                            </p:tgtEl>
                                            <p:attrNameLst>
                                              <p:attrName>style.visibility</p:attrName>
                                            </p:attrNameLst>
                                          </p:cBhvr>
                                          <p:to>
                                            <p:strVal val="visible"/>
                                          </p:to>
                                        </p:set>
                                        <p:animEffect transition="in" filter="wipe(left)">
                                          <p:cBhvr>
                                            <p:cTn id="22" dur="500"/>
                                            <p:tgtEl>
                                              <p:spTgt spid="3"/>
                                            </p:tgtEl>
                                          </p:cBhvr>
                                        </p:animEffect>
                                      </p:childTnLst>
                                    </p:cTn>
                                  </p:par>
                                </p:childTnLst>
                              </p:cTn>
                            </p:par>
                            <p:par>
                              <p:cTn id="23" fill="hold">
                                <p:stCondLst>
                                  <p:cond delay="2000"/>
                                </p:stCondLst>
                                <p:childTnLst>
                                  <p:par>
                                    <p:cTn id="24" presetID="2" presetClass="entr" presetSubtype="1" fill="hold" nodeType="afterEffect" p14:presetBounceEnd="44000">
                                      <p:stCondLst>
                                        <p:cond delay="0"/>
                                      </p:stCondLst>
                                      <p:childTnLst>
                                        <p:set>
                                          <p:cBhvr>
                                            <p:cTn id="25" dur="1" fill="hold">
                                              <p:stCondLst>
                                                <p:cond delay="0"/>
                                              </p:stCondLst>
                                            </p:cTn>
                                            <p:tgtEl>
                                              <p:spTgt spid="8"/>
                                            </p:tgtEl>
                                            <p:attrNameLst>
                                              <p:attrName>style.visibility</p:attrName>
                                            </p:attrNameLst>
                                          </p:cBhvr>
                                          <p:to>
                                            <p:strVal val="visible"/>
                                          </p:to>
                                        </p:set>
                                        <p:anim calcmode="lin" valueType="num" p14:bounceEnd="44000">
                                          <p:cBhvr additive="base">
                                            <p:cTn id="26" dur="500" fill="hold"/>
                                            <p:tgtEl>
                                              <p:spTgt spid="8"/>
                                            </p:tgtEl>
                                            <p:attrNameLst>
                                              <p:attrName>ppt_x</p:attrName>
                                            </p:attrNameLst>
                                          </p:cBhvr>
                                          <p:tavLst>
                                            <p:tav tm="0">
                                              <p:val>
                                                <p:strVal val="#ppt_x"/>
                                              </p:val>
                                            </p:tav>
                                            <p:tav tm="100000">
                                              <p:val>
                                                <p:strVal val="#ppt_x"/>
                                              </p:val>
                                            </p:tav>
                                          </p:tavLst>
                                        </p:anim>
                                        <p:anim calcmode="lin" valueType="num" p14:bounceEnd="44000">
                                          <p:cBhvr additive="base">
                                            <p:cTn id="27" dur="500" fill="hold"/>
                                            <p:tgtEl>
                                              <p:spTgt spid="8"/>
                                            </p:tgtEl>
                                            <p:attrNameLst>
                                              <p:attrName>ppt_y</p:attrName>
                                            </p:attrNameLst>
                                          </p:cBhvr>
                                          <p:tavLst>
                                            <p:tav tm="0">
                                              <p:val>
                                                <p:strVal val="0-#ppt_h/2"/>
                                              </p:val>
                                            </p:tav>
                                            <p:tav tm="100000">
                                              <p:val>
                                                <p:strVal val="#ppt_y"/>
                                              </p:val>
                                            </p:tav>
                                          </p:tavLst>
                                        </p:anim>
                                      </p:childTnLst>
                                    </p:cTn>
                                  </p:par>
                                </p:childTnLst>
                              </p:cTn>
                            </p:par>
                            <p:par>
                              <p:cTn id="28" fill="hold">
                                <p:stCondLst>
                                  <p:cond delay="2500"/>
                                </p:stCondLst>
                                <p:childTnLst>
                                  <p:par>
                                    <p:cTn id="29" presetID="22" presetClass="entr" presetSubtype="1" fill="hold" grpId="0" nodeType="afterEffect">
                                      <p:stCondLst>
                                        <p:cond delay="0"/>
                                      </p:stCondLst>
                                      <p:childTnLst>
                                        <p:set>
                                          <p:cBhvr>
                                            <p:cTn id="30" dur="1" fill="hold">
                                              <p:stCondLst>
                                                <p:cond delay="0"/>
                                              </p:stCondLst>
                                            </p:cTn>
                                            <p:tgtEl>
                                              <p:spTgt spid="24"/>
                                            </p:tgtEl>
                                            <p:attrNameLst>
                                              <p:attrName>style.visibility</p:attrName>
                                            </p:attrNameLst>
                                          </p:cBhvr>
                                          <p:to>
                                            <p:strVal val="visible"/>
                                          </p:to>
                                        </p:set>
                                        <p:animEffect transition="in" filter="wipe(up)">
                                          <p:cBhvr>
                                            <p:cTn id="31" dur="500"/>
                                            <p:tgtEl>
                                              <p:spTgt spid="24"/>
                                            </p:tgtEl>
                                          </p:cBhvr>
                                        </p:animEffect>
                                      </p:childTnLst>
                                    </p:cTn>
                                  </p:par>
                                </p:childTnLst>
                              </p:cTn>
                            </p:par>
                            <p:par>
                              <p:cTn id="32" fill="hold">
                                <p:stCondLst>
                                  <p:cond delay="3000"/>
                                </p:stCondLst>
                                <p:childTnLst>
                                  <p:par>
                                    <p:cTn id="33" presetID="52" presetClass="entr" presetSubtype="0" fill="hold" nodeType="afterEffect">
                                      <p:stCondLst>
                                        <p:cond delay="0"/>
                                      </p:stCondLst>
                                      <p:childTnLst>
                                        <p:set>
                                          <p:cBhvr>
                                            <p:cTn id="34" dur="1" fill="hold">
                                              <p:stCondLst>
                                                <p:cond delay="0"/>
                                              </p:stCondLst>
                                            </p:cTn>
                                            <p:tgtEl>
                                              <p:spTgt spid="11"/>
                                            </p:tgtEl>
                                            <p:attrNameLst>
                                              <p:attrName>style.visibility</p:attrName>
                                            </p:attrNameLst>
                                          </p:cBhvr>
                                          <p:to>
                                            <p:strVal val="visible"/>
                                          </p:to>
                                        </p:set>
                                        <p:animScale>
                                          <p:cBhvr>
                                            <p:cTn id="35" dur="500" decel="50000" fill="hold">
                                              <p:stCondLst>
                                                <p:cond delay="0"/>
                                              </p:stCondLst>
                                            </p:cTn>
                                            <p:tgtEl>
                                              <p:spTgt spid="11"/>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6" dur="500" decel="50000" fill="hold">
                                              <p:stCondLst>
                                                <p:cond delay="0"/>
                                              </p:stCondLst>
                                            </p:cTn>
                                            <p:tgtEl>
                                              <p:spTgt spid="11"/>
                                            </p:tgtEl>
                                            <p:attrNameLst>
                                              <p:attrName>ppt_x</p:attrName>
                                              <p:attrName>ppt_y</p:attrName>
                                            </p:attrNameLst>
                                          </p:cBhvr>
                                        </p:animMotion>
                                        <p:animEffect transition="in" filter="fade">
                                          <p:cBhvr>
                                            <p:cTn id="37" dur="500"/>
                                            <p:tgtEl>
                                              <p:spTgt spid="11"/>
                                            </p:tgtEl>
                                          </p:cBhvr>
                                        </p:animEffect>
                                      </p:childTnLst>
                                    </p:cTn>
                                  </p:par>
                                </p:childTnLst>
                              </p:cTn>
                            </p:par>
                            <p:par>
                              <p:cTn id="38" fill="hold">
                                <p:stCondLst>
                                  <p:cond delay="3500"/>
                                </p:stCondLst>
                                <p:childTnLst>
                                  <p:par>
                                    <p:cTn id="39" presetID="52" presetClass="entr" presetSubtype="0" fill="hold" nodeType="afterEffect">
                                      <p:stCondLst>
                                        <p:cond delay="0"/>
                                      </p:stCondLst>
                                      <p:childTnLst>
                                        <p:set>
                                          <p:cBhvr>
                                            <p:cTn id="40" dur="1" fill="hold">
                                              <p:stCondLst>
                                                <p:cond delay="0"/>
                                              </p:stCondLst>
                                            </p:cTn>
                                            <p:tgtEl>
                                              <p:spTgt spid="14"/>
                                            </p:tgtEl>
                                            <p:attrNameLst>
                                              <p:attrName>style.visibility</p:attrName>
                                            </p:attrNameLst>
                                          </p:cBhvr>
                                          <p:to>
                                            <p:strVal val="visible"/>
                                          </p:to>
                                        </p:set>
                                        <p:animScale>
                                          <p:cBhvr>
                                            <p:cTn id="41" dur="500" decel="50000" fill="hold">
                                              <p:stCondLst>
                                                <p:cond delay="0"/>
                                              </p:stCondLst>
                                            </p:cTn>
                                            <p:tgtEl>
                                              <p:spTgt spid="1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2" dur="500" decel="50000" fill="hold">
                                              <p:stCondLst>
                                                <p:cond delay="0"/>
                                              </p:stCondLst>
                                            </p:cTn>
                                            <p:tgtEl>
                                              <p:spTgt spid="14"/>
                                            </p:tgtEl>
                                            <p:attrNameLst>
                                              <p:attrName>ppt_x</p:attrName>
                                              <p:attrName>ppt_y</p:attrName>
                                            </p:attrNameLst>
                                          </p:cBhvr>
                                        </p:animMotion>
                                        <p:animEffect transition="in" filter="fade">
                                          <p:cBhvr>
                                            <p:cTn id="43" dur="500"/>
                                            <p:tgtEl>
                                              <p:spTgt spid="14"/>
                                            </p:tgtEl>
                                          </p:cBhvr>
                                        </p:animEffect>
                                      </p:childTnLst>
                                    </p:cTn>
                                  </p:par>
                                </p:childTnLst>
                              </p:cTn>
                            </p:par>
                            <p:par>
                              <p:cTn id="44" fill="hold">
                                <p:stCondLst>
                                  <p:cond delay="4000"/>
                                </p:stCondLst>
                                <p:childTnLst>
                                  <p:par>
                                    <p:cTn id="45" presetID="52" presetClass="entr" presetSubtype="0" fill="hold" nodeType="afterEffect">
                                      <p:stCondLst>
                                        <p:cond delay="0"/>
                                      </p:stCondLst>
                                      <p:childTnLst>
                                        <p:set>
                                          <p:cBhvr>
                                            <p:cTn id="46" dur="1" fill="hold">
                                              <p:stCondLst>
                                                <p:cond delay="0"/>
                                              </p:stCondLst>
                                            </p:cTn>
                                            <p:tgtEl>
                                              <p:spTgt spid="17"/>
                                            </p:tgtEl>
                                            <p:attrNameLst>
                                              <p:attrName>style.visibility</p:attrName>
                                            </p:attrNameLst>
                                          </p:cBhvr>
                                          <p:to>
                                            <p:strVal val="visible"/>
                                          </p:to>
                                        </p:set>
                                        <p:animScale>
                                          <p:cBhvr>
                                            <p:cTn id="47" dur="500" decel="50000" fill="hold">
                                              <p:stCondLst>
                                                <p:cond delay="0"/>
                                              </p:stCondLst>
                                            </p:cTn>
                                            <p:tgtEl>
                                              <p:spTgt spid="1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8" dur="500" decel="50000" fill="hold">
                                              <p:stCondLst>
                                                <p:cond delay="0"/>
                                              </p:stCondLst>
                                            </p:cTn>
                                            <p:tgtEl>
                                              <p:spTgt spid="17"/>
                                            </p:tgtEl>
                                            <p:attrNameLst>
                                              <p:attrName>ppt_x</p:attrName>
                                              <p:attrName>ppt_y</p:attrName>
                                            </p:attrNameLst>
                                          </p:cBhvr>
                                        </p:animMotion>
                                        <p:animEffect transition="in" filter="fade">
                                          <p:cBhvr>
                                            <p:cTn id="49" dur="500"/>
                                            <p:tgtEl>
                                              <p:spTgt spid="17"/>
                                            </p:tgtEl>
                                          </p:cBhvr>
                                        </p:animEffect>
                                      </p:childTnLst>
                                    </p:cTn>
                                  </p:par>
                                </p:childTnLst>
                              </p:cTn>
                            </p:par>
                            <p:par>
                              <p:cTn id="50" fill="hold">
                                <p:stCondLst>
                                  <p:cond delay="4500"/>
                                </p:stCondLst>
                                <p:childTnLst>
                                  <p:par>
                                    <p:cTn id="51" presetID="22" presetClass="entr" presetSubtype="8" fill="hold" grpId="0" nodeType="afterEffect">
                                      <p:stCondLst>
                                        <p:cond delay="0"/>
                                      </p:stCondLst>
                                      <p:childTnLst>
                                        <p:set>
                                          <p:cBhvr>
                                            <p:cTn id="52" dur="1" fill="hold">
                                              <p:stCondLst>
                                                <p:cond delay="0"/>
                                              </p:stCondLst>
                                            </p:cTn>
                                            <p:tgtEl>
                                              <p:spTgt spid="21"/>
                                            </p:tgtEl>
                                            <p:attrNameLst>
                                              <p:attrName>style.visibility</p:attrName>
                                            </p:attrNameLst>
                                          </p:cBhvr>
                                          <p:to>
                                            <p:strVal val="visible"/>
                                          </p:to>
                                        </p:set>
                                        <p:animEffect transition="in" filter="wipe(left)">
                                          <p:cBhvr>
                                            <p:cTn id="53" dur="500"/>
                                            <p:tgtEl>
                                              <p:spTgt spid="21"/>
                                            </p:tgtEl>
                                          </p:cBhvr>
                                        </p:animEffect>
                                      </p:childTnLst>
                                    </p:cTn>
                                  </p:par>
                                  <p:par>
                                    <p:cTn id="54" presetID="22" presetClass="entr" presetSubtype="8" fill="hold" grpId="0" nodeType="withEffect">
                                      <p:stCondLst>
                                        <p:cond delay="200"/>
                                      </p:stCondLst>
                                      <p:childTnLst>
                                        <p:set>
                                          <p:cBhvr>
                                            <p:cTn id="55" dur="1" fill="hold">
                                              <p:stCondLst>
                                                <p:cond delay="0"/>
                                              </p:stCondLst>
                                            </p:cTn>
                                            <p:tgtEl>
                                              <p:spTgt spid="22"/>
                                            </p:tgtEl>
                                            <p:attrNameLst>
                                              <p:attrName>style.visibility</p:attrName>
                                            </p:attrNameLst>
                                          </p:cBhvr>
                                          <p:to>
                                            <p:strVal val="visible"/>
                                          </p:to>
                                        </p:set>
                                        <p:animEffect transition="in" filter="wipe(left)">
                                          <p:cBhvr>
                                            <p:cTn id="56" dur="500"/>
                                            <p:tgtEl>
                                              <p:spTgt spid="22"/>
                                            </p:tgtEl>
                                          </p:cBhvr>
                                        </p:animEffect>
                                      </p:childTnLst>
                                    </p:cTn>
                                  </p:par>
                                  <p:par>
                                    <p:cTn id="57" presetID="22" presetClass="entr" presetSubtype="8" fill="hold" grpId="0" nodeType="withEffect">
                                      <p:stCondLst>
                                        <p:cond delay="400"/>
                                      </p:stCondLst>
                                      <p:childTnLst>
                                        <p:set>
                                          <p:cBhvr>
                                            <p:cTn id="58" dur="1" fill="hold">
                                              <p:stCondLst>
                                                <p:cond delay="0"/>
                                              </p:stCondLst>
                                            </p:cTn>
                                            <p:tgtEl>
                                              <p:spTgt spid="23"/>
                                            </p:tgtEl>
                                            <p:attrNameLst>
                                              <p:attrName>style.visibility</p:attrName>
                                            </p:attrNameLst>
                                          </p:cBhvr>
                                          <p:to>
                                            <p:strVal val="visible"/>
                                          </p:to>
                                        </p:set>
                                        <p:animEffect transition="in" filter="wipe(left)">
                                          <p:cBhvr>
                                            <p:cTn id="59"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7" grpId="0" animBg="1"/>
          <p:bldP spid="20" grpId="0"/>
          <p:bldP spid="21" grpId="0"/>
          <p:bldP spid="22" grpId="0"/>
          <p:bldP spid="23" grpId="0"/>
          <p:bldP spid="24"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par>
                              <p:cTn id="8" fill="hold">
                                <p:stCondLst>
                                  <p:cond delay="500"/>
                                </p:stCondLst>
                                <p:childTnLst>
                                  <p:par>
                                    <p:cTn id="9" presetID="2" presetClass="entr" presetSubtype="4"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500" fill="hold"/>
                                            <p:tgtEl>
                                              <p:spTgt spid="7"/>
                                            </p:tgtEl>
                                            <p:attrNameLst>
                                              <p:attrName>ppt_x</p:attrName>
                                            </p:attrNameLst>
                                          </p:cBhvr>
                                          <p:tavLst>
                                            <p:tav tm="0">
                                              <p:val>
                                                <p:strVal val="#ppt_x"/>
                                              </p:val>
                                            </p:tav>
                                            <p:tav tm="100000">
                                              <p:val>
                                                <p:strVal val="#ppt_x"/>
                                              </p:val>
                                            </p:tav>
                                          </p:tavLst>
                                        </p:anim>
                                        <p:anim calcmode="lin" valueType="num">
                                          <p:cBhvr additive="base">
                                            <p:cTn id="12" dur="500" fill="hold"/>
                                            <p:tgtEl>
                                              <p:spTgt spid="7"/>
                                            </p:tgtEl>
                                            <p:attrNameLst>
                                              <p:attrName>ppt_y</p:attrName>
                                            </p:attrNameLst>
                                          </p:cBhvr>
                                          <p:tavLst>
                                            <p:tav tm="0">
                                              <p:val>
                                                <p:strVal val="1+#ppt_h/2"/>
                                              </p:val>
                                            </p:tav>
                                            <p:tav tm="100000">
                                              <p:val>
                                                <p:strVal val="#ppt_y"/>
                                              </p:val>
                                            </p:tav>
                                          </p:tavLst>
                                        </p:anim>
                                      </p:childTnLst>
                                    </p:cTn>
                                  </p:par>
                                </p:childTnLst>
                              </p:cTn>
                            </p:par>
                            <p:par>
                              <p:cTn id="13" fill="hold">
                                <p:stCondLst>
                                  <p:cond delay="1000"/>
                                </p:stCondLst>
                                <p:childTnLst>
                                  <p:par>
                                    <p:cTn id="14" presetID="53" presetClass="entr" presetSubtype="16" fill="hold" grpId="0" nodeType="afterEffect">
                                      <p:stCondLst>
                                        <p:cond delay="0"/>
                                      </p:stCondLst>
                                      <p:childTnLst>
                                        <p:set>
                                          <p:cBhvr>
                                            <p:cTn id="15" dur="1" fill="hold">
                                              <p:stCondLst>
                                                <p:cond delay="0"/>
                                              </p:stCondLst>
                                            </p:cTn>
                                            <p:tgtEl>
                                              <p:spTgt spid="20"/>
                                            </p:tgtEl>
                                            <p:attrNameLst>
                                              <p:attrName>style.visibility</p:attrName>
                                            </p:attrNameLst>
                                          </p:cBhvr>
                                          <p:to>
                                            <p:strVal val="visible"/>
                                          </p:to>
                                        </p:set>
                                        <p:anim calcmode="lin" valueType="num">
                                          <p:cBhvr>
                                            <p:cTn id="16" dur="500" fill="hold"/>
                                            <p:tgtEl>
                                              <p:spTgt spid="20"/>
                                            </p:tgtEl>
                                            <p:attrNameLst>
                                              <p:attrName>ppt_w</p:attrName>
                                            </p:attrNameLst>
                                          </p:cBhvr>
                                          <p:tavLst>
                                            <p:tav tm="0">
                                              <p:val>
                                                <p:fltVal val="0"/>
                                              </p:val>
                                            </p:tav>
                                            <p:tav tm="100000">
                                              <p:val>
                                                <p:strVal val="#ppt_w"/>
                                              </p:val>
                                            </p:tav>
                                          </p:tavLst>
                                        </p:anim>
                                        <p:anim calcmode="lin" valueType="num">
                                          <p:cBhvr>
                                            <p:cTn id="17" dur="500" fill="hold"/>
                                            <p:tgtEl>
                                              <p:spTgt spid="20"/>
                                            </p:tgtEl>
                                            <p:attrNameLst>
                                              <p:attrName>ppt_h</p:attrName>
                                            </p:attrNameLst>
                                          </p:cBhvr>
                                          <p:tavLst>
                                            <p:tav tm="0">
                                              <p:val>
                                                <p:fltVal val="0"/>
                                              </p:val>
                                            </p:tav>
                                            <p:tav tm="100000">
                                              <p:val>
                                                <p:strVal val="#ppt_h"/>
                                              </p:val>
                                            </p:tav>
                                          </p:tavLst>
                                        </p:anim>
                                        <p:animEffect transition="in" filter="fade">
                                          <p:cBhvr>
                                            <p:cTn id="18" dur="500"/>
                                            <p:tgtEl>
                                              <p:spTgt spid="20"/>
                                            </p:tgtEl>
                                          </p:cBhvr>
                                        </p:animEffect>
                                      </p:childTnLst>
                                    </p:cTn>
                                  </p:par>
                                </p:childTnLst>
                              </p:cTn>
                            </p:par>
                            <p:par>
                              <p:cTn id="19" fill="hold">
                                <p:stCondLst>
                                  <p:cond delay="1500"/>
                                </p:stCondLst>
                                <p:childTnLst>
                                  <p:par>
                                    <p:cTn id="20" presetID="22" presetClass="entr" presetSubtype="8" fill="hold" nodeType="afterEffect">
                                      <p:stCondLst>
                                        <p:cond delay="0"/>
                                      </p:stCondLst>
                                      <p:childTnLst>
                                        <p:set>
                                          <p:cBhvr>
                                            <p:cTn id="21" dur="1" fill="hold">
                                              <p:stCondLst>
                                                <p:cond delay="0"/>
                                              </p:stCondLst>
                                            </p:cTn>
                                            <p:tgtEl>
                                              <p:spTgt spid="3"/>
                                            </p:tgtEl>
                                            <p:attrNameLst>
                                              <p:attrName>style.visibility</p:attrName>
                                            </p:attrNameLst>
                                          </p:cBhvr>
                                          <p:to>
                                            <p:strVal val="visible"/>
                                          </p:to>
                                        </p:set>
                                        <p:animEffect transition="in" filter="wipe(left)">
                                          <p:cBhvr>
                                            <p:cTn id="22" dur="500"/>
                                            <p:tgtEl>
                                              <p:spTgt spid="3"/>
                                            </p:tgtEl>
                                          </p:cBhvr>
                                        </p:animEffect>
                                      </p:childTnLst>
                                    </p:cTn>
                                  </p:par>
                                </p:childTnLst>
                              </p:cTn>
                            </p:par>
                            <p:par>
                              <p:cTn id="23" fill="hold">
                                <p:stCondLst>
                                  <p:cond delay="2000"/>
                                </p:stCondLst>
                                <p:childTnLst>
                                  <p:par>
                                    <p:cTn id="24" presetID="2" presetClass="entr" presetSubtype="1" fill="hold" nodeType="afterEffect">
                                      <p:stCondLst>
                                        <p:cond delay="0"/>
                                      </p:stCondLst>
                                      <p:childTnLst>
                                        <p:set>
                                          <p:cBhvr>
                                            <p:cTn id="25" dur="1" fill="hold">
                                              <p:stCondLst>
                                                <p:cond delay="0"/>
                                              </p:stCondLst>
                                            </p:cTn>
                                            <p:tgtEl>
                                              <p:spTgt spid="8"/>
                                            </p:tgtEl>
                                            <p:attrNameLst>
                                              <p:attrName>style.visibility</p:attrName>
                                            </p:attrNameLst>
                                          </p:cBhvr>
                                          <p:to>
                                            <p:strVal val="visible"/>
                                          </p:to>
                                        </p:set>
                                        <p:anim calcmode="lin" valueType="num">
                                          <p:cBhvr additive="base">
                                            <p:cTn id="26" dur="500" fill="hold"/>
                                            <p:tgtEl>
                                              <p:spTgt spid="8"/>
                                            </p:tgtEl>
                                            <p:attrNameLst>
                                              <p:attrName>ppt_x</p:attrName>
                                            </p:attrNameLst>
                                          </p:cBhvr>
                                          <p:tavLst>
                                            <p:tav tm="0">
                                              <p:val>
                                                <p:strVal val="#ppt_x"/>
                                              </p:val>
                                            </p:tav>
                                            <p:tav tm="100000">
                                              <p:val>
                                                <p:strVal val="#ppt_x"/>
                                              </p:val>
                                            </p:tav>
                                          </p:tavLst>
                                        </p:anim>
                                        <p:anim calcmode="lin" valueType="num">
                                          <p:cBhvr additive="base">
                                            <p:cTn id="27" dur="500" fill="hold"/>
                                            <p:tgtEl>
                                              <p:spTgt spid="8"/>
                                            </p:tgtEl>
                                            <p:attrNameLst>
                                              <p:attrName>ppt_y</p:attrName>
                                            </p:attrNameLst>
                                          </p:cBhvr>
                                          <p:tavLst>
                                            <p:tav tm="0">
                                              <p:val>
                                                <p:strVal val="0-#ppt_h/2"/>
                                              </p:val>
                                            </p:tav>
                                            <p:tav tm="100000">
                                              <p:val>
                                                <p:strVal val="#ppt_y"/>
                                              </p:val>
                                            </p:tav>
                                          </p:tavLst>
                                        </p:anim>
                                      </p:childTnLst>
                                    </p:cTn>
                                  </p:par>
                                </p:childTnLst>
                              </p:cTn>
                            </p:par>
                            <p:par>
                              <p:cTn id="28" fill="hold">
                                <p:stCondLst>
                                  <p:cond delay="2500"/>
                                </p:stCondLst>
                                <p:childTnLst>
                                  <p:par>
                                    <p:cTn id="29" presetID="22" presetClass="entr" presetSubtype="1" fill="hold" grpId="0" nodeType="afterEffect">
                                      <p:stCondLst>
                                        <p:cond delay="0"/>
                                      </p:stCondLst>
                                      <p:childTnLst>
                                        <p:set>
                                          <p:cBhvr>
                                            <p:cTn id="30" dur="1" fill="hold">
                                              <p:stCondLst>
                                                <p:cond delay="0"/>
                                              </p:stCondLst>
                                            </p:cTn>
                                            <p:tgtEl>
                                              <p:spTgt spid="24"/>
                                            </p:tgtEl>
                                            <p:attrNameLst>
                                              <p:attrName>style.visibility</p:attrName>
                                            </p:attrNameLst>
                                          </p:cBhvr>
                                          <p:to>
                                            <p:strVal val="visible"/>
                                          </p:to>
                                        </p:set>
                                        <p:animEffect transition="in" filter="wipe(up)">
                                          <p:cBhvr>
                                            <p:cTn id="31" dur="500"/>
                                            <p:tgtEl>
                                              <p:spTgt spid="24"/>
                                            </p:tgtEl>
                                          </p:cBhvr>
                                        </p:animEffect>
                                      </p:childTnLst>
                                    </p:cTn>
                                  </p:par>
                                </p:childTnLst>
                              </p:cTn>
                            </p:par>
                            <p:par>
                              <p:cTn id="32" fill="hold">
                                <p:stCondLst>
                                  <p:cond delay="3000"/>
                                </p:stCondLst>
                                <p:childTnLst>
                                  <p:par>
                                    <p:cTn id="33" presetID="52" presetClass="entr" presetSubtype="0" fill="hold" nodeType="afterEffect">
                                      <p:stCondLst>
                                        <p:cond delay="0"/>
                                      </p:stCondLst>
                                      <p:childTnLst>
                                        <p:set>
                                          <p:cBhvr>
                                            <p:cTn id="34" dur="1" fill="hold">
                                              <p:stCondLst>
                                                <p:cond delay="0"/>
                                              </p:stCondLst>
                                            </p:cTn>
                                            <p:tgtEl>
                                              <p:spTgt spid="11"/>
                                            </p:tgtEl>
                                            <p:attrNameLst>
                                              <p:attrName>style.visibility</p:attrName>
                                            </p:attrNameLst>
                                          </p:cBhvr>
                                          <p:to>
                                            <p:strVal val="visible"/>
                                          </p:to>
                                        </p:set>
                                        <p:animScale>
                                          <p:cBhvr>
                                            <p:cTn id="35" dur="500" decel="50000" fill="hold">
                                              <p:stCondLst>
                                                <p:cond delay="0"/>
                                              </p:stCondLst>
                                            </p:cTn>
                                            <p:tgtEl>
                                              <p:spTgt spid="11"/>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6" dur="500" decel="50000" fill="hold">
                                              <p:stCondLst>
                                                <p:cond delay="0"/>
                                              </p:stCondLst>
                                            </p:cTn>
                                            <p:tgtEl>
                                              <p:spTgt spid="11"/>
                                            </p:tgtEl>
                                            <p:attrNameLst>
                                              <p:attrName>ppt_x</p:attrName>
                                              <p:attrName>ppt_y</p:attrName>
                                            </p:attrNameLst>
                                          </p:cBhvr>
                                        </p:animMotion>
                                        <p:animEffect transition="in" filter="fade">
                                          <p:cBhvr>
                                            <p:cTn id="37" dur="500"/>
                                            <p:tgtEl>
                                              <p:spTgt spid="11"/>
                                            </p:tgtEl>
                                          </p:cBhvr>
                                        </p:animEffect>
                                      </p:childTnLst>
                                    </p:cTn>
                                  </p:par>
                                </p:childTnLst>
                              </p:cTn>
                            </p:par>
                            <p:par>
                              <p:cTn id="38" fill="hold">
                                <p:stCondLst>
                                  <p:cond delay="3500"/>
                                </p:stCondLst>
                                <p:childTnLst>
                                  <p:par>
                                    <p:cTn id="39" presetID="52" presetClass="entr" presetSubtype="0" fill="hold" nodeType="afterEffect">
                                      <p:stCondLst>
                                        <p:cond delay="0"/>
                                      </p:stCondLst>
                                      <p:childTnLst>
                                        <p:set>
                                          <p:cBhvr>
                                            <p:cTn id="40" dur="1" fill="hold">
                                              <p:stCondLst>
                                                <p:cond delay="0"/>
                                              </p:stCondLst>
                                            </p:cTn>
                                            <p:tgtEl>
                                              <p:spTgt spid="14"/>
                                            </p:tgtEl>
                                            <p:attrNameLst>
                                              <p:attrName>style.visibility</p:attrName>
                                            </p:attrNameLst>
                                          </p:cBhvr>
                                          <p:to>
                                            <p:strVal val="visible"/>
                                          </p:to>
                                        </p:set>
                                        <p:animScale>
                                          <p:cBhvr>
                                            <p:cTn id="41" dur="500" decel="50000" fill="hold">
                                              <p:stCondLst>
                                                <p:cond delay="0"/>
                                              </p:stCondLst>
                                            </p:cTn>
                                            <p:tgtEl>
                                              <p:spTgt spid="1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2" dur="500" decel="50000" fill="hold">
                                              <p:stCondLst>
                                                <p:cond delay="0"/>
                                              </p:stCondLst>
                                            </p:cTn>
                                            <p:tgtEl>
                                              <p:spTgt spid="14"/>
                                            </p:tgtEl>
                                            <p:attrNameLst>
                                              <p:attrName>ppt_x</p:attrName>
                                              <p:attrName>ppt_y</p:attrName>
                                            </p:attrNameLst>
                                          </p:cBhvr>
                                        </p:animMotion>
                                        <p:animEffect transition="in" filter="fade">
                                          <p:cBhvr>
                                            <p:cTn id="43" dur="500"/>
                                            <p:tgtEl>
                                              <p:spTgt spid="14"/>
                                            </p:tgtEl>
                                          </p:cBhvr>
                                        </p:animEffect>
                                      </p:childTnLst>
                                    </p:cTn>
                                  </p:par>
                                </p:childTnLst>
                              </p:cTn>
                            </p:par>
                            <p:par>
                              <p:cTn id="44" fill="hold">
                                <p:stCondLst>
                                  <p:cond delay="4000"/>
                                </p:stCondLst>
                                <p:childTnLst>
                                  <p:par>
                                    <p:cTn id="45" presetID="52" presetClass="entr" presetSubtype="0" fill="hold" nodeType="afterEffect">
                                      <p:stCondLst>
                                        <p:cond delay="0"/>
                                      </p:stCondLst>
                                      <p:childTnLst>
                                        <p:set>
                                          <p:cBhvr>
                                            <p:cTn id="46" dur="1" fill="hold">
                                              <p:stCondLst>
                                                <p:cond delay="0"/>
                                              </p:stCondLst>
                                            </p:cTn>
                                            <p:tgtEl>
                                              <p:spTgt spid="17"/>
                                            </p:tgtEl>
                                            <p:attrNameLst>
                                              <p:attrName>style.visibility</p:attrName>
                                            </p:attrNameLst>
                                          </p:cBhvr>
                                          <p:to>
                                            <p:strVal val="visible"/>
                                          </p:to>
                                        </p:set>
                                        <p:animScale>
                                          <p:cBhvr>
                                            <p:cTn id="47" dur="500" decel="50000" fill="hold">
                                              <p:stCondLst>
                                                <p:cond delay="0"/>
                                              </p:stCondLst>
                                            </p:cTn>
                                            <p:tgtEl>
                                              <p:spTgt spid="1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8" dur="500" decel="50000" fill="hold">
                                              <p:stCondLst>
                                                <p:cond delay="0"/>
                                              </p:stCondLst>
                                            </p:cTn>
                                            <p:tgtEl>
                                              <p:spTgt spid="17"/>
                                            </p:tgtEl>
                                            <p:attrNameLst>
                                              <p:attrName>ppt_x</p:attrName>
                                              <p:attrName>ppt_y</p:attrName>
                                            </p:attrNameLst>
                                          </p:cBhvr>
                                        </p:animMotion>
                                        <p:animEffect transition="in" filter="fade">
                                          <p:cBhvr>
                                            <p:cTn id="49" dur="500"/>
                                            <p:tgtEl>
                                              <p:spTgt spid="17"/>
                                            </p:tgtEl>
                                          </p:cBhvr>
                                        </p:animEffect>
                                      </p:childTnLst>
                                    </p:cTn>
                                  </p:par>
                                </p:childTnLst>
                              </p:cTn>
                            </p:par>
                            <p:par>
                              <p:cTn id="50" fill="hold">
                                <p:stCondLst>
                                  <p:cond delay="4500"/>
                                </p:stCondLst>
                                <p:childTnLst>
                                  <p:par>
                                    <p:cTn id="51" presetID="22" presetClass="entr" presetSubtype="8" fill="hold" grpId="0" nodeType="afterEffect">
                                      <p:stCondLst>
                                        <p:cond delay="0"/>
                                      </p:stCondLst>
                                      <p:childTnLst>
                                        <p:set>
                                          <p:cBhvr>
                                            <p:cTn id="52" dur="1" fill="hold">
                                              <p:stCondLst>
                                                <p:cond delay="0"/>
                                              </p:stCondLst>
                                            </p:cTn>
                                            <p:tgtEl>
                                              <p:spTgt spid="21"/>
                                            </p:tgtEl>
                                            <p:attrNameLst>
                                              <p:attrName>style.visibility</p:attrName>
                                            </p:attrNameLst>
                                          </p:cBhvr>
                                          <p:to>
                                            <p:strVal val="visible"/>
                                          </p:to>
                                        </p:set>
                                        <p:animEffect transition="in" filter="wipe(left)">
                                          <p:cBhvr>
                                            <p:cTn id="53" dur="500"/>
                                            <p:tgtEl>
                                              <p:spTgt spid="21"/>
                                            </p:tgtEl>
                                          </p:cBhvr>
                                        </p:animEffect>
                                      </p:childTnLst>
                                    </p:cTn>
                                  </p:par>
                                  <p:par>
                                    <p:cTn id="54" presetID="22" presetClass="entr" presetSubtype="8" fill="hold" grpId="0" nodeType="withEffect">
                                      <p:stCondLst>
                                        <p:cond delay="200"/>
                                      </p:stCondLst>
                                      <p:childTnLst>
                                        <p:set>
                                          <p:cBhvr>
                                            <p:cTn id="55" dur="1" fill="hold">
                                              <p:stCondLst>
                                                <p:cond delay="0"/>
                                              </p:stCondLst>
                                            </p:cTn>
                                            <p:tgtEl>
                                              <p:spTgt spid="22"/>
                                            </p:tgtEl>
                                            <p:attrNameLst>
                                              <p:attrName>style.visibility</p:attrName>
                                            </p:attrNameLst>
                                          </p:cBhvr>
                                          <p:to>
                                            <p:strVal val="visible"/>
                                          </p:to>
                                        </p:set>
                                        <p:animEffect transition="in" filter="wipe(left)">
                                          <p:cBhvr>
                                            <p:cTn id="56" dur="500"/>
                                            <p:tgtEl>
                                              <p:spTgt spid="22"/>
                                            </p:tgtEl>
                                          </p:cBhvr>
                                        </p:animEffect>
                                      </p:childTnLst>
                                    </p:cTn>
                                  </p:par>
                                  <p:par>
                                    <p:cTn id="57" presetID="22" presetClass="entr" presetSubtype="8" fill="hold" grpId="0" nodeType="withEffect">
                                      <p:stCondLst>
                                        <p:cond delay="400"/>
                                      </p:stCondLst>
                                      <p:childTnLst>
                                        <p:set>
                                          <p:cBhvr>
                                            <p:cTn id="58" dur="1" fill="hold">
                                              <p:stCondLst>
                                                <p:cond delay="0"/>
                                              </p:stCondLst>
                                            </p:cTn>
                                            <p:tgtEl>
                                              <p:spTgt spid="23"/>
                                            </p:tgtEl>
                                            <p:attrNameLst>
                                              <p:attrName>style.visibility</p:attrName>
                                            </p:attrNameLst>
                                          </p:cBhvr>
                                          <p:to>
                                            <p:strVal val="visible"/>
                                          </p:to>
                                        </p:set>
                                        <p:animEffect transition="in" filter="wipe(left)">
                                          <p:cBhvr>
                                            <p:cTn id="59"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7" grpId="0" animBg="1"/>
          <p:bldP spid="20" grpId="0"/>
          <p:bldP spid="21" grpId="0"/>
          <p:bldP spid="22" grpId="0"/>
          <p:bldP spid="23" grpId="0"/>
          <p:bldP spid="24" grpId="0"/>
        </p:bldLst>
      </p:timing>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10"/>
          <p:cNvSpPr txBox="1">
            <a:spLocks noChangeArrowheads="1"/>
          </p:cNvSpPr>
          <p:nvPr/>
        </p:nvSpPr>
        <p:spPr bwMode="auto">
          <a:xfrm>
            <a:off x="971600" y="208664"/>
            <a:ext cx="3510057" cy="3462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1" tIns="34285" rIns="68571" bIns="34285">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r>
              <a:rPr lang="zh-CN" altLang="en-US" sz="1800" b="1" dirty="0">
                <a:solidFill>
                  <a:schemeClr val="tx1">
                    <a:lumMod val="75000"/>
                    <a:lumOff val="25000"/>
                  </a:schemeClr>
                </a:solidFill>
                <a:latin typeface="微软雅黑" panose="020B0503020204020204" pitchFamily="34" charset="-122"/>
                <a:ea typeface="微软雅黑" panose="020B0503020204020204" pitchFamily="34" charset="-122"/>
              </a:rPr>
              <a:t>添加文字内容</a:t>
            </a:r>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rPr>
              <a:t>（文字可以编辑）</a:t>
            </a:r>
            <a:endPar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endParaRPr>
          </a:p>
        </p:txBody>
      </p:sp>
      <p:sp>
        <p:nvSpPr>
          <p:cNvPr id="3" name="矩形 2"/>
          <p:cNvSpPr/>
          <p:nvPr/>
        </p:nvSpPr>
        <p:spPr>
          <a:xfrm>
            <a:off x="2" y="2810517"/>
            <a:ext cx="9146778" cy="65399"/>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2343" tIns="46172" rIns="92343" bIns="46172" rtlCol="0" anchor="ctr"/>
          <a:lstStyle/>
          <a:p>
            <a:pPr algn="ctr"/>
            <a:endParaRPr lang="zh-CN" altLang="en-US"/>
          </a:p>
        </p:txBody>
      </p:sp>
      <p:grpSp>
        <p:nvGrpSpPr>
          <p:cNvPr id="5" name="组合 4"/>
          <p:cNvGrpSpPr/>
          <p:nvPr/>
        </p:nvGrpSpPr>
        <p:grpSpPr>
          <a:xfrm>
            <a:off x="980579" y="2387357"/>
            <a:ext cx="870074" cy="869820"/>
            <a:chOff x="1466675" y="3784103"/>
            <a:chExt cx="1301392" cy="1301862"/>
          </a:xfrm>
        </p:grpSpPr>
        <p:grpSp>
          <p:nvGrpSpPr>
            <p:cNvPr id="6" name="组合 5"/>
            <p:cNvGrpSpPr/>
            <p:nvPr/>
          </p:nvGrpSpPr>
          <p:grpSpPr>
            <a:xfrm>
              <a:off x="1466675" y="3784103"/>
              <a:ext cx="1301392" cy="1301862"/>
              <a:chOff x="4345444" y="2542859"/>
              <a:chExt cx="1810550" cy="1811205"/>
            </a:xfrm>
          </p:grpSpPr>
          <p:grpSp>
            <p:nvGrpSpPr>
              <p:cNvPr id="8" name="组合 7"/>
              <p:cNvGrpSpPr/>
              <p:nvPr/>
            </p:nvGrpSpPr>
            <p:grpSpPr>
              <a:xfrm>
                <a:off x="4345444" y="2542859"/>
                <a:ext cx="1810550" cy="1811205"/>
                <a:chOff x="1463339" y="1072758"/>
                <a:chExt cx="1546058" cy="1546058"/>
              </a:xfrm>
              <a:effectLst>
                <a:outerShdw blurRad="330200" dist="215900" dir="6900000" sx="91000" sy="91000" algn="t" rotWithShape="0">
                  <a:prstClr val="black">
                    <a:alpha val="49000"/>
                  </a:prstClr>
                </a:outerShdw>
              </a:effectLst>
            </p:grpSpPr>
            <p:sp>
              <p:nvSpPr>
                <p:cNvPr id="10" name="同心圆 9"/>
                <p:cNvSpPr/>
                <p:nvPr/>
              </p:nvSpPr>
              <p:spPr>
                <a:xfrm>
                  <a:off x="1463339" y="1072758"/>
                  <a:ext cx="1546058" cy="1546058"/>
                </a:xfrm>
                <a:prstGeom prst="donut">
                  <a:avLst>
                    <a:gd name="adj" fmla="val 4879"/>
                  </a:avLst>
                </a:prstGeom>
                <a:gradFill>
                  <a:gsLst>
                    <a:gs pos="0">
                      <a:schemeClr val="bg1">
                        <a:lumMod val="95000"/>
                      </a:schemeClr>
                    </a:gs>
                    <a:gs pos="55000">
                      <a:schemeClr val="bg1">
                        <a:lumMod val="95000"/>
                      </a:schemeClr>
                    </a:gs>
                    <a:gs pos="100000">
                      <a:schemeClr val="bg1">
                        <a:lumMod val="8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chemeClr val="tx1"/>
                    </a:solidFill>
                  </a:endParaRPr>
                </a:p>
              </p:txBody>
            </p:sp>
            <p:sp>
              <p:nvSpPr>
                <p:cNvPr id="11" name="椭圆 10"/>
                <p:cNvSpPr/>
                <p:nvPr/>
              </p:nvSpPr>
              <p:spPr>
                <a:xfrm>
                  <a:off x="1484232" y="1093651"/>
                  <a:ext cx="1504274" cy="1504273"/>
                </a:xfrm>
                <a:prstGeom prst="ellipse">
                  <a:avLst/>
                </a:prstGeom>
                <a:gradFill>
                  <a:gsLst>
                    <a:gs pos="0">
                      <a:schemeClr val="bg1"/>
                    </a:gs>
                    <a:gs pos="51000">
                      <a:schemeClr val="bg1">
                        <a:lumMod val="95000"/>
                      </a:schemeClr>
                    </a:gs>
                    <a:gs pos="100000">
                      <a:schemeClr val="bg1">
                        <a:lumMod val="8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grpSp>
          <p:sp>
            <p:nvSpPr>
              <p:cNvPr id="9" name="椭圆 8"/>
              <p:cNvSpPr/>
              <p:nvPr/>
            </p:nvSpPr>
            <p:spPr>
              <a:xfrm>
                <a:off x="4447523" y="2644973"/>
                <a:ext cx="1606393" cy="1606973"/>
              </a:xfrm>
              <a:prstGeom prst="ellipse">
                <a:avLst/>
              </a:prstGeom>
              <a:solidFill>
                <a:srgbClr val="007A37"/>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grpSp>
        <p:sp>
          <p:nvSpPr>
            <p:cNvPr id="7" name="TextBox 97"/>
            <p:cNvSpPr txBox="1"/>
            <p:nvPr/>
          </p:nvSpPr>
          <p:spPr>
            <a:xfrm>
              <a:off x="1602998" y="4180598"/>
              <a:ext cx="1028745" cy="600925"/>
            </a:xfrm>
            <a:prstGeom prst="rect">
              <a:avLst/>
            </a:prstGeom>
            <a:noFill/>
          </p:spPr>
          <p:txBody>
            <a:bodyPr wrap="square" lIns="184256" tIns="92128" rIns="184256" bIns="92128" rtlCol="0">
              <a:spAutoFit/>
            </a:bodyPr>
            <a:lstStyle/>
            <a:p>
              <a:r>
                <a:rPr lang="en-US" altLang="zh-CN" sz="1400" dirty="0">
                  <a:solidFill>
                    <a:schemeClr val="bg1"/>
                  </a:solidFill>
                  <a:latin typeface="微软雅黑" panose="020B0503020204020204" pitchFamily="34" charset="-122"/>
                  <a:ea typeface="微软雅黑" panose="020B0503020204020204" pitchFamily="34" charset="-122"/>
                </a:rPr>
                <a:t>6</a:t>
              </a:r>
              <a:r>
                <a:rPr lang="zh-CN" altLang="en-US" sz="1400" dirty="0">
                  <a:solidFill>
                    <a:schemeClr val="bg1"/>
                  </a:solidFill>
                  <a:latin typeface="微软雅黑" panose="020B0503020204020204" pitchFamily="34" charset="-122"/>
                  <a:ea typeface="微软雅黑" panose="020B0503020204020204" pitchFamily="34" charset="-122"/>
                </a:rPr>
                <a:t>月</a:t>
              </a:r>
            </a:p>
          </p:txBody>
        </p:sp>
      </p:grpSp>
      <p:grpSp>
        <p:nvGrpSpPr>
          <p:cNvPr id="12" name="组合 11"/>
          <p:cNvGrpSpPr/>
          <p:nvPr/>
        </p:nvGrpSpPr>
        <p:grpSpPr>
          <a:xfrm>
            <a:off x="2083956" y="2504346"/>
            <a:ext cx="708513" cy="658319"/>
            <a:chOff x="3117025" y="3959191"/>
            <a:chExt cx="1059738" cy="985306"/>
          </a:xfrm>
        </p:grpSpPr>
        <p:grpSp>
          <p:nvGrpSpPr>
            <p:cNvPr id="13" name="组合 12"/>
            <p:cNvGrpSpPr/>
            <p:nvPr/>
          </p:nvGrpSpPr>
          <p:grpSpPr>
            <a:xfrm>
              <a:off x="3117025" y="3959191"/>
              <a:ext cx="984950" cy="985306"/>
              <a:chOff x="4345444" y="2542859"/>
              <a:chExt cx="1810550" cy="1811205"/>
            </a:xfrm>
          </p:grpSpPr>
          <p:grpSp>
            <p:nvGrpSpPr>
              <p:cNvPr id="15" name="组合 14"/>
              <p:cNvGrpSpPr/>
              <p:nvPr/>
            </p:nvGrpSpPr>
            <p:grpSpPr>
              <a:xfrm>
                <a:off x="4345444" y="2542859"/>
                <a:ext cx="1810550" cy="1811205"/>
                <a:chOff x="1463339" y="1072758"/>
                <a:chExt cx="1546058" cy="1546058"/>
              </a:xfrm>
              <a:effectLst>
                <a:outerShdw blurRad="330200" dist="215900" dir="6900000" sx="91000" sy="91000" algn="t" rotWithShape="0">
                  <a:prstClr val="black">
                    <a:alpha val="49000"/>
                  </a:prstClr>
                </a:outerShdw>
              </a:effectLst>
            </p:grpSpPr>
            <p:sp>
              <p:nvSpPr>
                <p:cNvPr id="17" name="同心圆 16"/>
                <p:cNvSpPr/>
                <p:nvPr/>
              </p:nvSpPr>
              <p:spPr>
                <a:xfrm>
                  <a:off x="1463339" y="1072758"/>
                  <a:ext cx="1546058" cy="1546058"/>
                </a:xfrm>
                <a:prstGeom prst="donut">
                  <a:avLst>
                    <a:gd name="adj" fmla="val 4879"/>
                  </a:avLst>
                </a:prstGeom>
                <a:gradFill>
                  <a:gsLst>
                    <a:gs pos="0">
                      <a:schemeClr val="bg1">
                        <a:lumMod val="95000"/>
                      </a:schemeClr>
                    </a:gs>
                    <a:gs pos="55000">
                      <a:schemeClr val="bg1">
                        <a:lumMod val="95000"/>
                      </a:schemeClr>
                    </a:gs>
                    <a:gs pos="100000">
                      <a:schemeClr val="bg1">
                        <a:lumMod val="8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chemeClr val="tx1"/>
                    </a:solidFill>
                  </a:endParaRPr>
                </a:p>
              </p:txBody>
            </p:sp>
            <p:sp>
              <p:nvSpPr>
                <p:cNvPr id="18" name="椭圆 17"/>
                <p:cNvSpPr/>
                <p:nvPr/>
              </p:nvSpPr>
              <p:spPr>
                <a:xfrm>
                  <a:off x="1484232" y="1093651"/>
                  <a:ext cx="1504274" cy="1504273"/>
                </a:xfrm>
                <a:prstGeom prst="ellipse">
                  <a:avLst/>
                </a:prstGeom>
                <a:gradFill>
                  <a:gsLst>
                    <a:gs pos="0">
                      <a:schemeClr val="bg1"/>
                    </a:gs>
                    <a:gs pos="51000">
                      <a:schemeClr val="bg1">
                        <a:lumMod val="95000"/>
                      </a:schemeClr>
                    </a:gs>
                    <a:gs pos="100000">
                      <a:schemeClr val="bg1">
                        <a:lumMod val="8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grpSp>
          <p:sp>
            <p:nvSpPr>
              <p:cNvPr id="16" name="椭圆 15"/>
              <p:cNvSpPr/>
              <p:nvPr/>
            </p:nvSpPr>
            <p:spPr>
              <a:xfrm>
                <a:off x="4483177" y="2680639"/>
                <a:ext cx="1535084" cy="1535638"/>
              </a:xfrm>
              <a:prstGeom prst="ellipse">
                <a:avLst/>
              </a:prstGeom>
              <a:solidFill>
                <a:schemeClr val="bg1">
                  <a:lumMod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grpSp>
        <p:sp>
          <p:nvSpPr>
            <p:cNvPr id="14" name="TextBox 104"/>
            <p:cNvSpPr txBox="1"/>
            <p:nvPr/>
          </p:nvSpPr>
          <p:spPr>
            <a:xfrm>
              <a:off x="3148018" y="4196693"/>
              <a:ext cx="1028745" cy="600923"/>
            </a:xfrm>
            <a:prstGeom prst="rect">
              <a:avLst/>
            </a:prstGeom>
            <a:noFill/>
          </p:spPr>
          <p:txBody>
            <a:bodyPr wrap="square" lIns="184256" tIns="92128" rIns="184256" bIns="92128" rtlCol="0">
              <a:spAutoFit/>
            </a:bodyPr>
            <a:lstStyle/>
            <a:p>
              <a:r>
                <a:rPr lang="en-US" altLang="zh-CN" sz="1400" dirty="0">
                  <a:solidFill>
                    <a:schemeClr val="bg1"/>
                  </a:solidFill>
                  <a:latin typeface="微软雅黑" panose="020B0503020204020204" pitchFamily="34" charset="-122"/>
                  <a:ea typeface="微软雅黑" panose="020B0503020204020204" pitchFamily="34" charset="-122"/>
                </a:rPr>
                <a:t>7</a:t>
              </a:r>
              <a:r>
                <a:rPr lang="zh-CN" altLang="en-US" sz="1400" dirty="0">
                  <a:solidFill>
                    <a:schemeClr val="bg1"/>
                  </a:solidFill>
                  <a:latin typeface="微软雅黑" panose="020B0503020204020204" pitchFamily="34" charset="-122"/>
                  <a:ea typeface="微软雅黑" panose="020B0503020204020204" pitchFamily="34" charset="-122"/>
                </a:rPr>
                <a:t>月</a:t>
              </a:r>
            </a:p>
          </p:txBody>
        </p:sp>
      </p:grpSp>
      <p:grpSp>
        <p:nvGrpSpPr>
          <p:cNvPr id="19" name="组合 18"/>
          <p:cNvGrpSpPr/>
          <p:nvPr/>
        </p:nvGrpSpPr>
        <p:grpSpPr>
          <a:xfrm>
            <a:off x="2975769" y="2392603"/>
            <a:ext cx="882051" cy="881795"/>
            <a:chOff x="4450933" y="3791953"/>
            <a:chExt cx="1319306" cy="1319782"/>
          </a:xfrm>
        </p:grpSpPr>
        <p:grpSp>
          <p:nvGrpSpPr>
            <p:cNvPr id="20" name="组合 19"/>
            <p:cNvGrpSpPr/>
            <p:nvPr/>
          </p:nvGrpSpPr>
          <p:grpSpPr>
            <a:xfrm>
              <a:off x="4450933" y="3791953"/>
              <a:ext cx="1319306" cy="1319782"/>
              <a:chOff x="4345444" y="2542859"/>
              <a:chExt cx="1810550" cy="1811205"/>
            </a:xfrm>
          </p:grpSpPr>
          <p:grpSp>
            <p:nvGrpSpPr>
              <p:cNvPr id="22" name="组合 21"/>
              <p:cNvGrpSpPr/>
              <p:nvPr/>
            </p:nvGrpSpPr>
            <p:grpSpPr>
              <a:xfrm>
                <a:off x="4345444" y="2542859"/>
                <a:ext cx="1810550" cy="1811205"/>
                <a:chOff x="1463339" y="1072758"/>
                <a:chExt cx="1546058" cy="1546058"/>
              </a:xfrm>
              <a:effectLst>
                <a:outerShdw blurRad="330200" dist="215900" dir="6900000" sx="91000" sy="91000" algn="t" rotWithShape="0">
                  <a:prstClr val="black">
                    <a:alpha val="49000"/>
                  </a:prstClr>
                </a:outerShdw>
              </a:effectLst>
            </p:grpSpPr>
            <p:sp>
              <p:nvSpPr>
                <p:cNvPr id="24" name="同心圆 23"/>
                <p:cNvSpPr/>
                <p:nvPr/>
              </p:nvSpPr>
              <p:spPr>
                <a:xfrm>
                  <a:off x="1463339" y="1072758"/>
                  <a:ext cx="1546058" cy="1546058"/>
                </a:xfrm>
                <a:prstGeom prst="donut">
                  <a:avLst>
                    <a:gd name="adj" fmla="val 4879"/>
                  </a:avLst>
                </a:prstGeom>
                <a:gradFill>
                  <a:gsLst>
                    <a:gs pos="0">
                      <a:schemeClr val="bg1">
                        <a:lumMod val="95000"/>
                      </a:schemeClr>
                    </a:gs>
                    <a:gs pos="55000">
                      <a:schemeClr val="bg1">
                        <a:lumMod val="95000"/>
                      </a:schemeClr>
                    </a:gs>
                    <a:gs pos="100000">
                      <a:schemeClr val="bg1">
                        <a:lumMod val="8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chemeClr val="tx1"/>
                    </a:solidFill>
                  </a:endParaRPr>
                </a:p>
              </p:txBody>
            </p:sp>
            <p:sp>
              <p:nvSpPr>
                <p:cNvPr id="25" name="椭圆 24"/>
                <p:cNvSpPr/>
                <p:nvPr/>
              </p:nvSpPr>
              <p:spPr>
                <a:xfrm>
                  <a:off x="1484232" y="1093650"/>
                  <a:ext cx="1504275" cy="1504273"/>
                </a:xfrm>
                <a:prstGeom prst="ellipse">
                  <a:avLst/>
                </a:prstGeom>
                <a:gradFill>
                  <a:gsLst>
                    <a:gs pos="0">
                      <a:schemeClr val="bg1"/>
                    </a:gs>
                    <a:gs pos="51000">
                      <a:schemeClr val="bg1">
                        <a:lumMod val="95000"/>
                      </a:schemeClr>
                    </a:gs>
                    <a:gs pos="100000">
                      <a:schemeClr val="bg1">
                        <a:lumMod val="8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grpSp>
          <p:sp>
            <p:nvSpPr>
              <p:cNvPr id="23" name="椭圆 22"/>
              <p:cNvSpPr/>
              <p:nvPr/>
            </p:nvSpPr>
            <p:spPr>
              <a:xfrm>
                <a:off x="4427702" y="2656211"/>
                <a:ext cx="1606932" cy="1607514"/>
              </a:xfrm>
              <a:prstGeom prst="ellipse">
                <a:avLst/>
              </a:prstGeom>
              <a:solidFill>
                <a:srgbClr val="007A37"/>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grpSp>
        <p:sp>
          <p:nvSpPr>
            <p:cNvPr id="21" name="TextBox 111"/>
            <p:cNvSpPr txBox="1"/>
            <p:nvPr/>
          </p:nvSpPr>
          <p:spPr>
            <a:xfrm>
              <a:off x="4624965" y="4194851"/>
              <a:ext cx="1028745" cy="600923"/>
            </a:xfrm>
            <a:prstGeom prst="rect">
              <a:avLst/>
            </a:prstGeom>
            <a:noFill/>
          </p:spPr>
          <p:txBody>
            <a:bodyPr wrap="square" lIns="184256" tIns="92128" rIns="184256" bIns="92128" rtlCol="0">
              <a:spAutoFit/>
            </a:bodyPr>
            <a:lstStyle/>
            <a:p>
              <a:r>
                <a:rPr lang="en-US" altLang="zh-CN" sz="1400" dirty="0">
                  <a:solidFill>
                    <a:schemeClr val="bg1"/>
                  </a:solidFill>
                  <a:latin typeface="微软雅黑" panose="020B0503020204020204" pitchFamily="34" charset="-122"/>
                  <a:ea typeface="微软雅黑" panose="020B0503020204020204" pitchFamily="34" charset="-122"/>
                </a:rPr>
                <a:t>8</a:t>
              </a:r>
              <a:r>
                <a:rPr lang="zh-CN" altLang="en-US" sz="1400" dirty="0">
                  <a:solidFill>
                    <a:schemeClr val="bg1"/>
                  </a:solidFill>
                  <a:latin typeface="微软雅黑" panose="020B0503020204020204" pitchFamily="34" charset="-122"/>
                  <a:ea typeface="微软雅黑" panose="020B0503020204020204" pitchFamily="34" charset="-122"/>
                </a:rPr>
                <a:t>月</a:t>
              </a:r>
            </a:p>
          </p:txBody>
        </p:sp>
      </p:grpSp>
      <p:grpSp>
        <p:nvGrpSpPr>
          <p:cNvPr id="26" name="组合 25"/>
          <p:cNvGrpSpPr/>
          <p:nvPr/>
        </p:nvGrpSpPr>
        <p:grpSpPr>
          <a:xfrm>
            <a:off x="4091125" y="2493111"/>
            <a:ext cx="721287" cy="680781"/>
            <a:chOff x="6119197" y="3942381"/>
            <a:chExt cx="1078849" cy="1018926"/>
          </a:xfrm>
        </p:grpSpPr>
        <p:grpSp>
          <p:nvGrpSpPr>
            <p:cNvPr id="27" name="组合 26"/>
            <p:cNvGrpSpPr/>
            <p:nvPr/>
          </p:nvGrpSpPr>
          <p:grpSpPr>
            <a:xfrm>
              <a:off x="6119197" y="3942381"/>
              <a:ext cx="1018558" cy="1018926"/>
              <a:chOff x="4345444" y="2542859"/>
              <a:chExt cx="1810550" cy="1811205"/>
            </a:xfrm>
          </p:grpSpPr>
          <p:grpSp>
            <p:nvGrpSpPr>
              <p:cNvPr id="29" name="组合 28"/>
              <p:cNvGrpSpPr/>
              <p:nvPr/>
            </p:nvGrpSpPr>
            <p:grpSpPr>
              <a:xfrm>
                <a:off x="4345444" y="2542859"/>
                <a:ext cx="1810550" cy="1811205"/>
                <a:chOff x="1463339" y="1072758"/>
                <a:chExt cx="1546058" cy="1546058"/>
              </a:xfrm>
              <a:effectLst>
                <a:outerShdw blurRad="330200" dist="215900" dir="6900000" sx="91000" sy="91000" algn="t" rotWithShape="0">
                  <a:prstClr val="black">
                    <a:alpha val="49000"/>
                  </a:prstClr>
                </a:outerShdw>
              </a:effectLst>
            </p:grpSpPr>
            <p:sp>
              <p:nvSpPr>
                <p:cNvPr id="31" name="同心圆 30"/>
                <p:cNvSpPr/>
                <p:nvPr/>
              </p:nvSpPr>
              <p:spPr>
                <a:xfrm>
                  <a:off x="1463339" y="1072758"/>
                  <a:ext cx="1546058" cy="1546058"/>
                </a:xfrm>
                <a:prstGeom prst="donut">
                  <a:avLst>
                    <a:gd name="adj" fmla="val 4879"/>
                  </a:avLst>
                </a:prstGeom>
                <a:gradFill>
                  <a:gsLst>
                    <a:gs pos="0">
                      <a:schemeClr val="bg1">
                        <a:lumMod val="95000"/>
                      </a:schemeClr>
                    </a:gs>
                    <a:gs pos="55000">
                      <a:schemeClr val="bg1">
                        <a:lumMod val="95000"/>
                      </a:schemeClr>
                    </a:gs>
                    <a:gs pos="100000">
                      <a:schemeClr val="bg1">
                        <a:lumMod val="8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chemeClr val="tx1"/>
                    </a:solidFill>
                  </a:endParaRPr>
                </a:p>
              </p:txBody>
            </p:sp>
            <p:sp>
              <p:nvSpPr>
                <p:cNvPr id="32" name="椭圆 31"/>
                <p:cNvSpPr/>
                <p:nvPr/>
              </p:nvSpPr>
              <p:spPr>
                <a:xfrm>
                  <a:off x="1484232" y="1093651"/>
                  <a:ext cx="1504274" cy="1504273"/>
                </a:xfrm>
                <a:prstGeom prst="ellipse">
                  <a:avLst/>
                </a:prstGeom>
                <a:gradFill>
                  <a:gsLst>
                    <a:gs pos="0">
                      <a:schemeClr val="bg1"/>
                    </a:gs>
                    <a:gs pos="51000">
                      <a:schemeClr val="bg1">
                        <a:lumMod val="95000"/>
                      </a:schemeClr>
                    </a:gs>
                    <a:gs pos="100000">
                      <a:schemeClr val="bg1">
                        <a:lumMod val="8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grpSp>
          <p:sp>
            <p:nvSpPr>
              <p:cNvPr id="30" name="椭圆 29"/>
              <p:cNvSpPr/>
              <p:nvPr/>
            </p:nvSpPr>
            <p:spPr>
              <a:xfrm>
                <a:off x="4466846" y="2664303"/>
                <a:ext cx="1567743" cy="1568310"/>
              </a:xfrm>
              <a:prstGeom prst="ellipse">
                <a:avLst/>
              </a:prstGeom>
              <a:solidFill>
                <a:schemeClr val="bg1">
                  <a:lumMod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grpSp>
        <p:sp>
          <p:nvSpPr>
            <p:cNvPr id="28" name="TextBox 118"/>
            <p:cNvSpPr txBox="1"/>
            <p:nvPr/>
          </p:nvSpPr>
          <p:spPr>
            <a:xfrm>
              <a:off x="6169299" y="4182440"/>
              <a:ext cx="1028747" cy="600924"/>
            </a:xfrm>
            <a:prstGeom prst="rect">
              <a:avLst/>
            </a:prstGeom>
            <a:noFill/>
          </p:spPr>
          <p:txBody>
            <a:bodyPr wrap="square" lIns="184256" tIns="92128" rIns="184256" bIns="92128" rtlCol="0">
              <a:spAutoFit/>
            </a:bodyPr>
            <a:lstStyle/>
            <a:p>
              <a:r>
                <a:rPr lang="en-US" altLang="zh-CN" sz="1400" dirty="0">
                  <a:solidFill>
                    <a:schemeClr val="bg1"/>
                  </a:solidFill>
                  <a:latin typeface="微软雅黑" panose="020B0503020204020204" pitchFamily="34" charset="-122"/>
                  <a:ea typeface="微软雅黑" panose="020B0503020204020204" pitchFamily="34" charset="-122"/>
                </a:rPr>
                <a:t>9</a:t>
              </a:r>
              <a:r>
                <a:rPr lang="zh-CN" altLang="en-US" sz="1400" dirty="0">
                  <a:solidFill>
                    <a:schemeClr val="bg1"/>
                  </a:solidFill>
                  <a:latin typeface="微软雅黑" panose="020B0503020204020204" pitchFamily="34" charset="-122"/>
                  <a:ea typeface="微软雅黑" panose="020B0503020204020204" pitchFamily="34" charset="-122"/>
                </a:rPr>
                <a:t>月</a:t>
              </a:r>
            </a:p>
          </p:txBody>
        </p:sp>
      </p:grpSp>
      <p:grpSp>
        <p:nvGrpSpPr>
          <p:cNvPr id="33" name="组合 32"/>
          <p:cNvGrpSpPr/>
          <p:nvPr/>
        </p:nvGrpSpPr>
        <p:grpSpPr>
          <a:xfrm>
            <a:off x="4981933" y="2493112"/>
            <a:ext cx="801755" cy="680781"/>
            <a:chOff x="7451602" y="3942381"/>
            <a:chExt cx="1199205" cy="1018926"/>
          </a:xfrm>
        </p:grpSpPr>
        <p:grpSp>
          <p:nvGrpSpPr>
            <p:cNvPr id="34" name="组合 33"/>
            <p:cNvGrpSpPr/>
            <p:nvPr/>
          </p:nvGrpSpPr>
          <p:grpSpPr>
            <a:xfrm>
              <a:off x="7486713" y="3942381"/>
              <a:ext cx="1018558" cy="1018926"/>
              <a:chOff x="4345444" y="2542859"/>
              <a:chExt cx="1810550" cy="1811205"/>
            </a:xfrm>
          </p:grpSpPr>
          <p:grpSp>
            <p:nvGrpSpPr>
              <p:cNvPr id="36" name="组合 35"/>
              <p:cNvGrpSpPr/>
              <p:nvPr/>
            </p:nvGrpSpPr>
            <p:grpSpPr>
              <a:xfrm>
                <a:off x="4345444" y="2542859"/>
                <a:ext cx="1810550" cy="1811205"/>
                <a:chOff x="1463339" y="1072758"/>
                <a:chExt cx="1546058" cy="1546058"/>
              </a:xfrm>
              <a:effectLst>
                <a:outerShdw blurRad="330200" dist="215900" dir="6900000" sx="91000" sy="91000" algn="t" rotWithShape="0">
                  <a:prstClr val="black">
                    <a:alpha val="49000"/>
                  </a:prstClr>
                </a:outerShdw>
              </a:effectLst>
            </p:grpSpPr>
            <p:sp>
              <p:nvSpPr>
                <p:cNvPr id="38" name="同心圆 37"/>
                <p:cNvSpPr/>
                <p:nvPr/>
              </p:nvSpPr>
              <p:spPr>
                <a:xfrm>
                  <a:off x="1463339" y="1072758"/>
                  <a:ext cx="1546058" cy="1546058"/>
                </a:xfrm>
                <a:prstGeom prst="donut">
                  <a:avLst>
                    <a:gd name="adj" fmla="val 4879"/>
                  </a:avLst>
                </a:prstGeom>
                <a:gradFill>
                  <a:gsLst>
                    <a:gs pos="0">
                      <a:schemeClr val="bg1">
                        <a:lumMod val="95000"/>
                      </a:schemeClr>
                    </a:gs>
                    <a:gs pos="55000">
                      <a:schemeClr val="bg1">
                        <a:lumMod val="95000"/>
                      </a:schemeClr>
                    </a:gs>
                    <a:gs pos="100000">
                      <a:schemeClr val="bg1">
                        <a:lumMod val="8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chemeClr val="tx1"/>
                    </a:solidFill>
                  </a:endParaRPr>
                </a:p>
              </p:txBody>
            </p:sp>
            <p:sp>
              <p:nvSpPr>
                <p:cNvPr id="39" name="椭圆 38"/>
                <p:cNvSpPr/>
                <p:nvPr/>
              </p:nvSpPr>
              <p:spPr>
                <a:xfrm>
                  <a:off x="1484232" y="1093651"/>
                  <a:ext cx="1504274" cy="1504273"/>
                </a:xfrm>
                <a:prstGeom prst="ellipse">
                  <a:avLst/>
                </a:prstGeom>
                <a:gradFill>
                  <a:gsLst>
                    <a:gs pos="0">
                      <a:schemeClr val="bg1"/>
                    </a:gs>
                    <a:gs pos="51000">
                      <a:schemeClr val="bg1">
                        <a:lumMod val="95000"/>
                      </a:schemeClr>
                    </a:gs>
                    <a:gs pos="100000">
                      <a:schemeClr val="bg1">
                        <a:lumMod val="8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grpSp>
          <p:sp>
            <p:nvSpPr>
              <p:cNvPr id="37" name="椭圆 36"/>
              <p:cNvSpPr/>
              <p:nvPr/>
            </p:nvSpPr>
            <p:spPr>
              <a:xfrm>
                <a:off x="4466990" y="2664444"/>
                <a:ext cx="1567461" cy="1568026"/>
              </a:xfrm>
              <a:prstGeom prst="ellipse">
                <a:avLst/>
              </a:prstGeom>
              <a:solidFill>
                <a:srgbClr val="007A37"/>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grpSp>
        <p:sp>
          <p:nvSpPr>
            <p:cNvPr id="35" name="TextBox 125"/>
            <p:cNvSpPr txBox="1"/>
            <p:nvPr/>
          </p:nvSpPr>
          <p:spPr>
            <a:xfrm>
              <a:off x="7451602" y="4199438"/>
              <a:ext cx="1199205" cy="531826"/>
            </a:xfrm>
            <a:prstGeom prst="rect">
              <a:avLst/>
            </a:prstGeom>
            <a:noFill/>
          </p:spPr>
          <p:txBody>
            <a:bodyPr wrap="square" lIns="184256" tIns="92128" rIns="184256" bIns="92128" rtlCol="0">
              <a:spAutoFit/>
            </a:bodyPr>
            <a:lstStyle/>
            <a:p>
              <a:r>
                <a:rPr lang="en-US" altLang="zh-CN" sz="1050" dirty="0">
                  <a:solidFill>
                    <a:schemeClr val="bg1"/>
                  </a:solidFill>
                  <a:latin typeface="微软雅黑" panose="020B0503020204020204" pitchFamily="34" charset="-122"/>
                  <a:ea typeface="微软雅黑" panose="020B0503020204020204" pitchFamily="34" charset="-122"/>
                </a:rPr>
                <a:t>10</a:t>
              </a:r>
              <a:r>
                <a:rPr lang="zh-CN" altLang="en-US" sz="1050" dirty="0">
                  <a:solidFill>
                    <a:schemeClr val="bg1"/>
                  </a:solidFill>
                  <a:latin typeface="微软雅黑" panose="020B0503020204020204" pitchFamily="34" charset="-122"/>
                  <a:ea typeface="微软雅黑" panose="020B0503020204020204" pitchFamily="34" charset="-122"/>
                </a:rPr>
                <a:t>月</a:t>
              </a:r>
            </a:p>
          </p:txBody>
        </p:sp>
      </p:grpSp>
      <p:grpSp>
        <p:nvGrpSpPr>
          <p:cNvPr id="40" name="组合 39"/>
          <p:cNvGrpSpPr/>
          <p:nvPr/>
        </p:nvGrpSpPr>
        <p:grpSpPr>
          <a:xfrm>
            <a:off x="5919688" y="2380197"/>
            <a:ext cx="906873" cy="906611"/>
            <a:chOff x="8854229" y="3773382"/>
            <a:chExt cx="1356434" cy="1356924"/>
          </a:xfrm>
        </p:grpSpPr>
        <p:grpSp>
          <p:nvGrpSpPr>
            <p:cNvPr id="41" name="组合 40"/>
            <p:cNvGrpSpPr/>
            <p:nvPr/>
          </p:nvGrpSpPr>
          <p:grpSpPr>
            <a:xfrm>
              <a:off x="8854229" y="3773382"/>
              <a:ext cx="1356434" cy="1356924"/>
              <a:chOff x="4345444" y="2542859"/>
              <a:chExt cx="1810550" cy="1811205"/>
            </a:xfrm>
          </p:grpSpPr>
          <p:grpSp>
            <p:nvGrpSpPr>
              <p:cNvPr id="43" name="组合 42"/>
              <p:cNvGrpSpPr/>
              <p:nvPr/>
            </p:nvGrpSpPr>
            <p:grpSpPr>
              <a:xfrm>
                <a:off x="4345444" y="2542859"/>
                <a:ext cx="1810550" cy="1811205"/>
                <a:chOff x="1463339" y="1072758"/>
                <a:chExt cx="1546058" cy="1546058"/>
              </a:xfrm>
              <a:effectLst>
                <a:outerShdw blurRad="330200" dist="215900" dir="6900000" sx="91000" sy="91000" algn="t" rotWithShape="0">
                  <a:prstClr val="black">
                    <a:alpha val="49000"/>
                  </a:prstClr>
                </a:outerShdw>
              </a:effectLst>
            </p:grpSpPr>
            <p:sp>
              <p:nvSpPr>
                <p:cNvPr id="45" name="同心圆 44"/>
                <p:cNvSpPr/>
                <p:nvPr/>
              </p:nvSpPr>
              <p:spPr>
                <a:xfrm>
                  <a:off x="1463339" y="1072758"/>
                  <a:ext cx="1546058" cy="1546058"/>
                </a:xfrm>
                <a:prstGeom prst="donut">
                  <a:avLst>
                    <a:gd name="adj" fmla="val 4879"/>
                  </a:avLst>
                </a:prstGeom>
                <a:gradFill>
                  <a:gsLst>
                    <a:gs pos="0">
                      <a:schemeClr val="bg1">
                        <a:lumMod val="95000"/>
                      </a:schemeClr>
                    </a:gs>
                    <a:gs pos="55000">
                      <a:schemeClr val="bg1">
                        <a:lumMod val="95000"/>
                      </a:schemeClr>
                    </a:gs>
                    <a:gs pos="100000">
                      <a:schemeClr val="bg1">
                        <a:lumMod val="8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chemeClr val="tx1"/>
                    </a:solidFill>
                  </a:endParaRPr>
                </a:p>
              </p:txBody>
            </p:sp>
            <p:sp>
              <p:nvSpPr>
                <p:cNvPr id="46" name="椭圆 45"/>
                <p:cNvSpPr/>
                <p:nvPr/>
              </p:nvSpPr>
              <p:spPr>
                <a:xfrm>
                  <a:off x="1484232" y="1093651"/>
                  <a:ext cx="1504274" cy="1504273"/>
                </a:xfrm>
                <a:prstGeom prst="ellipse">
                  <a:avLst/>
                </a:prstGeom>
                <a:gradFill>
                  <a:gsLst>
                    <a:gs pos="0">
                      <a:schemeClr val="bg1"/>
                    </a:gs>
                    <a:gs pos="51000">
                      <a:schemeClr val="bg1">
                        <a:lumMod val="95000"/>
                      </a:schemeClr>
                    </a:gs>
                    <a:gs pos="100000">
                      <a:schemeClr val="bg1">
                        <a:lumMod val="8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grpSp>
          <p:sp>
            <p:nvSpPr>
              <p:cNvPr id="44" name="椭圆 43"/>
              <p:cNvSpPr/>
              <p:nvPr/>
            </p:nvSpPr>
            <p:spPr>
              <a:xfrm>
                <a:off x="4464837" y="2666232"/>
                <a:ext cx="1571762" cy="1572325"/>
              </a:xfrm>
              <a:prstGeom prst="ellipse">
                <a:avLst/>
              </a:prstGeom>
              <a:solidFill>
                <a:schemeClr val="bg1">
                  <a:lumMod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grpSp>
        <p:sp>
          <p:nvSpPr>
            <p:cNvPr id="42" name="TextBox 132"/>
            <p:cNvSpPr txBox="1"/>
            <p:nvPr/>
          </p:nvSpPr>
          <p:spPr>
            <a:xfrm>
              <a:off x="8964047" y="4180595"/>
              <a:ext cx="1228295" cy="600923"/>
            </a:xfrm>
            <a:prstGeom prst="rect">
              <a:avLst/>
            </a:prstGeom>
            <a:noFill/>
          </p:spPr>
          <p:txBody>
            <a:bodyPr wrap="square" lIns="184256" tIns="92128" rIns="184256" bIns="92128" rtlCol="0">
              <a:spAutoFit/>
            </a:bodyPr>
            <a:lstStyle/>
            <a:p>
              <a:r>
                <a:rPr lang="en-US" altLang="zh-CN" sz="1400" dirty="0">
                  <a:solidFill>
                    <a:schemeClr val="bg1"/>
                  </a:solidFill>
                  <a:latin typeface="微软雅黑" panose="020B0503020204020204" pitchFamily="34" charset="-122"/>
                  <a:ea typeface="微软雅黑" panose="020B0503020204020204" pitchFamily="34" charset="-122"/>
                </a:rPr>
                <a:t>11</a:t>
              </a:r>
              <a:r>
                <a:rPr lang="zh-CN" altLang="en-US" sz="1400" dirty="0">
                  <a:solidFill>
                    <a:schemeClr val="bg1"/>
                  </a:solidFill>
                  <a:latin typeface="微软雅黑" panose="020B0503020204020204" pitchFamily="34" charset="-122"/>
                  <a:ea typeface="微软雅黑" panose="020B0503020204020204" pitchFamily="34" charset="-122"/>
                </a:rPr>
                <a:t>月</a:t>
              </a:r>
            </a:p>
          </p:txBody>
        </p:sp>
      </p:grpSp>
      <p:grpSp>
        <p:nvGrpSpPr>
          <p:cNvPr id="47" name="组合 46"/>
          <p:cNvGrpSpPr/>
          <p:nvPr/>
        </p:nvGrpSpPr>
        <p:grpSpPr>
          <a:xfrm>
            <a:off x="7059865" y="2216984"/>
            <a:ext cx="1233392" cy="1233035"/>
            <a:chOff x="10559621" y="3529102"/>
            <a:chExt cx="1844818" cy="1845484"/>
          </a:xfrm>
        </p:grpSpPr>
        <p:grpSp>
          <p:nvGrpSpPr>
            <p:cNvPr id="48" name="组合 47"/>
            <p:cNvGrpSpPr/>
            <p:nvPr/>
          </p:nvGrpSpPr>
          <p:grpSpPr>
            <a:xfrm>
              <a:off x="10559621" y="3529102"/>
              <a:ext cx="1844818" cy="1845484"/>
              <a:chOff x="4345444" y="2542859"/>
              <a:chExt cx="1810550" cy="1811205"/>
            </a:xfrm>
          </p:grpSpPr>
          <p:grpSp>
            <p:nvGrpSpPr>
              <p:cNvPr id="50" name="组合 49"/>
              <p:cNvGrpSpPr/>
              <p:nvPr/>
            </p:nvGrpSpPr>
            <p:grpSpPr>
              <a:xfrm>
                <a:off x="4345444" y="2542859"/>
                <a:ext cx="1810550" cy="1811205"/>
                <a:chOff x="1463339" y="1072758"/>
                <a:chExt cx="1546058" cy="1546058"/>
              </a:xfrm>
              <a:effectLst>
                <a:outerShdw blurRad="330200" dist="215900" dir="6900000" sx="91000" sy="91000" algn="t" rotWithShape="0">
                  <a:prstClr val="black">
                    <a:alpha val="49000"/>
                  </a:prstClr>
                </a:outerShdw>
              </a:effectLst>
            </p:grpSpPr>
            <p:sp>
              <p:nvSpPr>
                <p:cNvPr id="52" name="同心圆 51"/>
                <p:cNvSpPr/>
                <p:nvPr/>
              </p:nvSpPr>
              <p:spPr>
                <a:xfrm>
                  <a:off x="1463339" y="1072758"/>
                  <a:ext cx="1546058" cy="1546058"/>
                </a:xfrm>
                <a:prstGeom prst="donut">
                  <a:avLst>
                    <a:gd name="adj" fmla="val 4879"/>
                  </a:avLst>
                </a:prstGeom>
                <a:gradFill>
                  <a:gsLst>
                    <a:gs pos="0">
                      <a:schemeClr val="bg1">
                        <a:lumMod val="95000"/>
                      </a:schemeClr>
                    </a:gs>
                    <a:gs pos="55000">
                      <a:schemeClr val="bg1">
                        <a:lumMod val="95000"/>
                      </a:schemeClr>
                    </a:gs>
                    <a:gs pos="100000">
                      <a:schemeClr val="bg1">
                        <a:lumMod val="8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chemeClr val="tx1"/>
                    </a:solidFill>
                  </a:endParaRPr>
                </a:p>
              </p:txBody>
            </p:sp>
            <p:sp>
              <p:nvSpPr>
                <p:cNvPr id="53" name="椭圆 52"/>
                <p:cNvSpPr/>
                <p:nvPr/>
              </p:nvSpPr>
              <p:spPr>
                <a:xfrm>
                  <a:off x="1484232" y="1093651"/>
                  <a:ext cx="1504274" cy="1504273"/>
                </a:xfrm>
                <a:prstGeom prst="ellipse">
                  <a:avLst/>
                </a:prstGeom>
                <a:gradFill>
                  <a:gsLst>
                    <a:gs pos="0">
                      <a:schemeClr val="bg1"/>
                    </a:gs>
                    <a:gs pos="51000">
                      <a:schemeClr val="bg1">
                        <a:lumMod val="95000"/>
                      </a:schemeClr>
                    </a:gs>
                    <a:gs pos="100000">
                      <a:schemeClr val="bg1">
                        <a:lumMod val="8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grpSp>
          <p:sp>
            <p:nvSpPr>
              <p:cNvPr id="51" name="椭圆 50"/>
              <p:cNvSpPr/>
              <p:nvPr/>
            </p:nvSpPr>
            <p:spPr>
              <a:xfrm>
                <a:off x="4422287" y="2619728"/>
                <a:ext cx="1656864" cy="1657461"/>
              </a:xfrm>
              <a:prstGeom prst="ellipse">
                <a:avLst/>
              </a:prstGeom>
              <a:solidFill>
                <a:srgbClr val="007A37"/>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grpSp>
        <p:sp>
          <p:nvSpPr>
            <p:cNvPr id="49" name="TextBox 139"/>
            <p:cNvSpPr txBox="1"/>
            <p:nvPr/>
          </p:nvSpPr>
          <p:spPr>
            <a:xfrm>
              <a:off x="10931218" y="4180595"/>
              <a:ext cx="1206866" cy="600924"/>
            </a:xfrm>
            <a:prstGeom prst="rect">
              <a:avLst/>
            </a:prstGeom>
            <a:noFill/>
          </p:spPr>
          <p:txBody>
            <a:bodyPr wrap="square" lIns="184256" tIns="92128" rIns="184256" bIns="92128" rtlCol="0">
              <a:spAutoFit/>
            </a:bodyPr>
            <a:lstStyle/>
            <a:p>
              <a:r>
                <a:rPr lang="en-US" altLang="zh-CN" sz="1400" dirty="0">
                  <a:solidFill>
                    <a:schemeClr val="bg1"/>
                  </a:solidFill>
                  <a:latin typeface="微软雅黑" panose="020B0503020204020204" pitchFamily="34" charset="-122"/>
                  <a:ea typeface="微软雅黑" panose="020B0503020204020204" pitchFamily="34" charset="-122"/>
                </a:rPr>
                <a:t>12</a:t>
              </a:r>
              <a:r>
                <a:rPr lang="zh-CN" altLang="en-US" sz="1400" dirty="0">
                  <a:solidFill>
                    <a:schemeClr val="bg1"/>
                  </a:solidFill>
                  <a:latin typeface="微软雅黑" panose="020B0503020204020204" pitchFamily="34" charset="-122"/>
                  <a:ea typeface="微软雅黑" panose="020B0503020204020204" pitchFamily="34" charset="-122"/>
                </a:rPr>
                <a:t>月</a:t>
              </a:r>
            </a:p>
          </p:txBody>
        </p:sp>
      </p:grpSp>
      <p:grpSp>
        <p:nvGrpSpPr>
          <p:cNvPr id="54" name="组合 53"/>
          <p:cNvGrpSpPr/>
          <p:nvPr/>
        </p:nvGrpSpPr>
        <p:grpSpPr>
          <a:xfrm>
            <a:off x="520722" y="1224701"/>
            <a:ext cx="1941851" cy="1111340"/>
            <a:chOff x="689131" y="1318791"/>
            <a:chExt cx="1631535" cy="1055019"/>
          </a:xfrm>
        </p:grpSpPr>
        <p:sp>
          <p:nvSpPr>
            <p:cNvPr id="55" name="TextBox 145"/>
            <p:cNvSpPr txBox="1"/>
            <p:nvPr/>
          </p:nvSpPr>
          <p:spPr>
            <a:xfrm>
              <a:off x="724689" y="1667530"/>
              <a:ext cx="1516141" cy="534674"/>
            </a:xfrm>
            <a:prstGeom prst="rect">
              <a:avLst/>
            </a:prstGeom>
            <a:noFill/>
          </p:spPr>
          <p:txBody>
            <a:bodyPr wrap="square" lIns="121908" tIns="60953" rIns="121908" bIns="60953" rtlCol="0">
              <a:spAutoFit/>
            </a:bodyPr>
            <a:lstStyle/>
            <a:p>
              <a:pPr algn="ctr">
                <a:lnSpc>
                  <a:spcPct val="130000"/>
                </a:lnSpc>
              </a:pPr>
              <a:r>
                <a:rPr lang="zh-CN" altLang="en-US" sz="1100" dirty="0">
                  <a:solidFill>
                    <a:schemeClr val="tx1">
                      <a:lumMod val="75000"/>
                      <a:lumOff val="25000"/>
                    </a:schemeClr>
                  </a:solidFill>
                  <a:latin typeface="微软雅黑" pitchFamily="34" charset="-122"/>
                  <a:ea typeface="微软雅黑" pitchFamily="34" charset="-122"/>
                </a:rPr>
                <a:t>您的内容打在这里，或者通过您的内容打在这里</a:t>
              </a:r>
            </a:p>
          </p:txBody>
        </p:sp>
        <p:grpSp>
          <p:nvGrpSpPr>
            <p:cNvPr id="56" name="组合 55"/>
            <p:cNvGrpSpPr/>
            <p:nvPr/>
          </p:nvGrpSpPr>
          <p:grpSpPr>
            <a:xfrm>
              <a:off x="689131" y="1318791"/>
              <a:ext cx="1631535" cy="1055019"/>
              <a:chOff x="689131" y="1318791"/>
              <a:chExt cx="1631535" cy="1055019"/>
            </a:xfrm>
          </p:grpSpPr>
          <p:cxnSp>
            <p:nvCxnSpPr>
              <p:cNvPr id="57" name="直接连接符 56"/>
              <p:cNvCxnSpPr/>
              <p:nvPr/>
            </p:nvCxnSpPr>
            <p:spPr>
              <a:xfrm flipV="1">
                <a:off x="1449591" y="2157786"/>
                <a:ext cx="0" cy="216024"/>
              </a:xfrm>
              <a:prstGeom prst="line">
                <a:avLst/>
              </a:prstGeom>
              <a:ln>
                <a:solidFill>
                  <a:schemeClr val="tx1">
                    <a:lumMod val="50000"/>
                    <a:lumOff val="50000"/>
                  </a:schemeClr>
                </a:solidFill>
                <a:headEnd type="oval" w="sm" len="sm"/>
              </a:ln>
            </p:spPr>
            <p:style>
              <a:lnRef idx="1">
                <a:schemeClr val="accent1"/>
              </a:lnRef>
              <a:fillRef idx="0">
                <a:schemeClr val="accent1"/>
              </a:fillRef>
              <a:effectRef idx="0">
                <a:schemeClr val="accent1"/>
              </a:effectRef>
              <a:fontRef idx="minor">
                <a:schemeClr val="tx1"/>
              </a:fontRef>
            </p:style>
          </p:cxnSp>
          <p:sp>
            <p:nvSpPr>
              <p:cNvPr id="58" name="TextBox 148"/>
              <p:cNvSpPr txBox="1"/>
              <p:nvPr/>
            </p:nvSpPr>
            <p:spPr>
              <a:xfrm>
                <a:off x="689131" y="1318791"/>
                <a:ext cx="1631535" cy="350615"/>
              </a:xfrm>
              <a:prstGeom prst="rect">
                <a:avLst/>
              </a:prstGeom>
              <a:noFill/>
            </p:spPr>
            <p:txBody>
              <a:bodyPr wrap="square" lIns="121908" tIns="0" rIns="121908" bIns="0" rtlCol="0" anchor="t">
                <a:spAutoFit/>
              </a:bodyPr>
              <a:lstStyle/>
              <a:p>
                <a:pPr algn="ctr">
                  <a:lnSpc>
                    <a:spcPct val="150000"/>
                  </a:lnSpc>
                </a:pPr>
                <a:r>
                  <a:rPr lang="zh-CN" altLang="en-US" sz="1600" dirty="0">
                    <a:solidFill>
                      <a:schemeClr val="tx1">
                        <a:lumMod val="75000"/>
                        <a:lumOff val="25000"/>
                      </a:schemeClr>
                    </a:solidFill>
                    <a:latin typeface="微软雅黑" pitchFamily="34" charset="-122"/>
                    <a:ea typeface="微软雅黑" pitchFamily="34" charset="-122"/>
                    <a:cs typeface="华文黑体" pitchFamily="2" charset="-122"/>
                  </a:rPr>
                  <a:t>添加标题</a:t>
                </a:r>
              </a:p>
            </p:txBody>
          </p:sp>
        </p:grpSp>
      </p:grpSp>
      <p:grpSp>
        <p:nvGrpSpPr>
          <p:cNvPr id="59" name="组合 58"/>
          <p:cNvGrpSpPr/>
          <p:nvPr/>
        </p:nvGrpSpPr>
        <p:grpSpPr>
          <a:xfrm>
            <a:off x="2416429" y="1222772"/>
            <a:ext cx="1854881" cy="1144228"/>
            <a:chOff x="770508" y="1462813"/>
            <a:chExt cx="1372987" cy="965241"/>
          </a:xfrm>
        </p:grpSpPr>
        <p:sp>
          <p:nvSpPr>
            <p:cNvPr id="60" name="TextBox 150"/>
            <p:cNvSpPr txBox="1"/>
            <p:nvPr/>
          </p:nvSpPr>
          <p:spPr>
            <a:xfrm>
              <a:off x="770508" y="1767302"/>
              <a:ext cx="1372987" cy="660752"/>
            </a:xfrm>
            <a:prstGeom prst="rect">
              <a:avLst/>
            </a:prstGeom>
            <a:noFill/>
          </p:spPr>
          <p:txBody>
            <a:bodyPr wrap="square" lIns="121908" tIns="60953" rIns="121908" bIns="60953" rtlCol="0">
              <a:spAutoFit/>
            </a:bodyPr>
            <a:lstStyle/>
            <a:p>
              <a:pPr algn="ctr">
                <a:lnSpc>
                  <a:spcPct val="130000"/>
                </a:lnSpc>
              </a:pPr>
              <a:r>
                <a:rPr lang="zh-CN" altLang="en-US" sz="1100" dirty="0">
                  <a:solidFill>
                    <a:schemeClr val="tx1">
                      <a:lumMod val="75000"/>
                      <a:lumOff val="25000"/>
                    </a:schemeClr>
                  </a:solidFill>
                  <a:latin typeface="微软雅黑" pitchFamily="34" charset="-122"/>
                  <a:ea typeface="微软雅黑" pitchFamily="34" charset="-122"/>
                </a:rPr>
                <a:t>您的内容打在这里，或者通过您的内容打在这里</a:t>
              </a:r>
            </a:p>
          </p:txBody>
        </p:sp>
        <p:grpSp>
          <p:nvGrpSpPr>
            <p:cNvPr id="61" name="组合 60"/>
            <p:cNvGrpSpPr/>
            <p:nvPr/>
          </p:nvGrpSpPr>
          <p:grpSpPr>
            <a:xfrm>
              <a:off x="947384" y="1462813"/>
              <a:ext cx="1008112" cy="941123"/>
              <a:chOff x="947384" y="1462813"/>
              <a:chExt cx="1008112" cy="941123"/>
            </a:xfrm>
          </p:grpSpPr>
          <p:cxnSp>
            <p:nvCxnSpPr>
              <p:cNvPr id="62" name="直接连接符 61"/>
              <p:cNvCxnSpPr/>
              <p:nvPr/>
            </p:nvCxnSpPr>
            <p:spPr>
              <a:xfrm flipV="1">
                <a:off x="1474550" y="2187912"/>
                <a:ext cx="0" cy="216024"/>
              </a:xfrm>
              <a:prstGeom prst="line">
                <a:avLst/>
              </a:prstGeom>
              <a:ln>
                <a:solidFill>
                  <a:schemeClr val="tx1">
                    <a:lumMod val="50000"/>
                    <a:lumOff val="50000"/>
                  </a:schemeClr>
                </a:solidFill>
                <a:headEnd type="oval" w="sm" len="sm"/>
              </a:ln>
            </p:spPr>
            <p:style>
              <a:lnRef idx="1">
                <a:schemeClr val="accent1"/>
              </a:lnRef>
              <a:fillRef idx="0">
                <a:schemeClr val="accent1"/>
              </a:fillRef>
              <a:effectRef idx="0">
                <a:schemeClr val="accent1"/>
              </a:effectRef>
              <a:fontRef idx="minor">
                <a:schemeClr val="tx1"/>
              </a:fontRef>
            </p:style>
          </p:cxnSp>
          <p:sp>
            <p:nvSpPr>
              <p:cNvPr id="63" name="TextBox 153"/>
              <p:cNvSpPr txBox="1"/>
              <p:nvPr/>
            </p:nvSpPr>
            <p:spPr>
              <a:xfrm>
                <a:off x="947384" y="1462813"/>
                <a:ext cx="1008112" cy="311559"/>
              </a:xfrm>
              <a:prstGeom prst="rect">
                <a:avLst/>
              </a:prstGeom>
              <a:noFill/>
            </p:spPr>
            <p:txBody>
              <a:bodyPr wrap="square" lIns="121908" tIns="0" rIns="121908" bIns="0" rtlCol="0" anchor="t">
                <a:spAutoFit/>
              </a:bodyPr>
              <a:lstStyle/>
              <a:p>
                <a:pPr algn="ctr">
                  <a:lnSpc>
                    <a:spcPct val="150000"/>
                  </a:lnSpc>
                </a:pPr>
                <a:r>
                  <a:rPr lang="zh-CN" altLang="en-US" sz="1600" dirty="0">
                    <a:solidFill>
                      <a:schemeClr val="tx1">
                        <a:lumMod val="75000"/>
                        <a:lumOff val="25000"/>
                      </a:schemeClr>
                    </a:solidFill>
                    <a:latin typeface="微软雅黑" pitchFamily="34" charset="-122"/>
                    <a:ea typeface="微软雅黑" pitchFamily="34" charset="-122"/>
                    <a:cs typeface="华文黑体" pitchFamily="2" charset="-122"/>
                  </a:rPr>
                  <a:t>添加标题</a:t>
                </a:r>
              </a:p>
            </p:txBody>
          </p:sp>
        </p:grpSp>
      </p:grpSp>
      <p:grpSp>
        <p:nvGrpSpPr>
          <p:cNvPr id="64" name="组合 63"/>
          <p:cNvGrpSpPr/>
          <p:nvPr/>
        </p:nvGrpSpPr>
        <p:grpSpPr>
          <a:xfrm>
            <a:off x="4359892" y="1224701"/>
            <a:ext cx="1920900" cy="1137206"/>
            <a:chOff x="773829" y="1541325"/>
            <a:chExt cx="1366344" cy="881079"/>
          </a:xfrm>
        </p:grpSpPr>
        <p:sp>
          <p:nvSpPr>
            <p:cNvPr id="65" name="TextBox 155"/>
            <p:cNvSpPr txBox="1"/>
            <p:nvPr/>
          </p:nvSpPr>
          <p:spPr>
            <a:xfrm>
              <a:off x="773829" y="1815540"/>
              <a:ext cx="1366344" cy="606864"/>
            </a:xfrm>
            <a:prstGeom prst="rect">
              <a:avLst/>
            </a:prstGeom>
            <a:noFill/>
          </p:spPr>
          <p:txBody>
            <a:bodyPr wrap="square" lIns="121908" tIns="60953" rIns="121908" bIns="60953" rtlCol="0">
              <a:spAutoFit/>
            </a:bodyPr>
            <a:lstStyle/>
            <a:p>
              <a:pPr algn="ctr">
                <a:lnSpc>
                  <a:spcPct val="130000"/>
                </a:lnSpc>
              </a:pPr>
              <a:r>
                <a:rPr lang="zh-CN" altLang="en-US" sz="1100" dirty="0">
                  <a:solidFill>
                    <a:schemeClr val="tx1">
                      <a:lumMod val="75000"/>
                      <a:lumOff val="25000"/>
                    </a:schemeClr>
                  </a:solidFill>
                  <a:latin typeface="微软雅黑" pitchFamily="34" charset="-122"/>
                  <a:ea typeface="微软雅黑" pitchFamily="34" charset="-122"/>
                </a:rPr>
                <a:t>您的内容打在这里，或者通过您的内容打在这里</a:t>
              </a:r>
            </a:p>
          </p:txBody>
        </p:sp>
        <p:grpSp>
          <p:nvGrpSpPr>
            <p:cNvPr id="66" name="组合 65"/>
            <p:cNvGrpSpPr/>
            <p:nvPr/>
          </p:nvGrpSpPr>
          <p:grpSpPr>
            <a:xfrm>
              <a:off x="971122" y="1541325"/>
              <a:ext cx="1008112" cy="866056"/>
              <a:chOff x="971122" y="1541325"/>
              <a:chExt cx="1008112" cy="866056"/>
            </a:xfrm>
          </p:grpSpPr>
          <p:cxnSp>
            <p:nvCxnSpPr>
              <p:cNvPr id="67" name="直接连接符 66"/>
              <p:cNvCxnSpPr/>
              <p:nvPr/>
            </p:nvCxnSpPr>
            <p:spPr>
              <a:xfrm flipV="1">
                <a:off x="1457223" y="2191357"/>
                <a:ext cx="0" cy="216024"/>
              </a:xfrm>
              <a:prstGeom prst="line">
                <a:avLst/>
              </a:prstGeom>
              <a:ln>
                <a:solidFill>
                  <a:schemeClr val="tx1">
                    <a:lumMod val="50000"/>
                    <a:lumOff val="50000"/>
                  </a:schemeClr>
                </a:solidFill>
                <a:headEnd type="oval" w="sm" len="sm"/>
              </a:ln>
            </p:spPr>
            <p:style>
              <a:lnRef idx="1">
                <a:schemeClr val="accent1"/>
              </a:lnRef>
              <a:fillRef idx="0">
                <a:schemeClr val="accent1"/>
              </a:fillRef>
              <a:effectRef idx="0">
                <a:schemeClr val="accent1"/>
              </a:effectRef>
              <a:fontRef idx="minor">
                <a:schemeClr val="tx1"/>
              </a:fontRef>
            </p:style>
          </p:cxnSp>
          <p:sp>
            <p:nvSpPr>
              <p:cNvPr id="68" name="TextBox 158"/>
              <p:cNvSpPr txBox="1"/>
              <p:nvPr/>
            </p:nvSpPr>
            <p:spPr>
              <a:xfrm>
                <a:off x="971122" y="1541325"/>
                <a:ext cx="1008112" cy="286149"/>
              </a:xfrm>
              <a:prstGeom prst="rect">
                <a:avLst/>
              </a:prstGeom>
              <a:noFill/>
            </p:spPr>
            <p:txBody>
              <a:bodyPr wrap="square" lIns="121908" tIns="0" rIns="121908" bIns="0" rtlCol="0" anchor="t">
                <a:spAutoFit/>
              </a:bodyPr>
              <a:lstStyle/>
              <a:p>
                <a:pPr algn="ctr">
                  <a:lnSpc>
                    <a:spcPct val="150000"/>
                  </a:lnSpc>
                </a:pPr>
                <a:r>
                  <a:rPr lang="zh-CN" altLang="en-US" sz="1600" dirty="0">
                    <a:solidFill>
                      <a:schemeClr val="tx1">
                        <a:lumMod val="75000"/>
                        <a:lumOff val="25000"/>
                      </a:schemeClr>
                    </a:solidFill>
                    <a:latin typeface="微软雅黑" pitchFamily="34" charset="-122"/>
                    <a:ea typeface="微软雅黑" pitchFamily="34" charset="-122"/>
                    <a:cs typeface="华文黑体" pitchFamily="2" charset="-122"/>
                  </a:rPr>
                  <a:t>添加标题</a:t>
                </a:r>
              </a:p>
            </p:txBody>
          </p:sp>
        </p:grpSp>
      </p:grpSp>
      <p:grpSp>
        <p:nvGrpSpPr>
          <p:cNvPr id="69" name="组合 68"/>
          <p:cNvGrpSpPr/>
          <p:nvPr/>
        </p:nvGrpSpPr>
        <p:grpSpPr>
          <a:xfrm>
            <a:off x="6643072" y="1203598"/>
            <a:ext cx="1942040" cy="1137979"/>
            <a:chOff x="726816" y="1484176"/>
            <a:chExt cx="1460370" cy="908342"/>
          </a:xfrm>
        </p:grpSpPr>
        <p:sp>
          <p:nvSpPr>
            <p:cNvPr id="70" name="TextBox 160"/>
            <p:cNvSpPr txBox="1"/>
            <p:nvPr/>
          </p:nvSpPr>
          <p:spPr>
            <a:xfrm>
              <a:off x="726816" y="1767301"/>
              <a:ext cx="1460370" cy="625217"/>
            </a:xfrm>
            <a:prstGeom prst="rect">
              <a:avLst/>
            </a:prstGeom>
            <a:noFill/>
          </p:spPr>
          <p:txBody>
            <a:bodyPr wrap="square" lIns="121908" tIns="60953" rIns="121908" bIns="60953" rtlCol="0">
              <a:spAutoFit/>
            </a:bodyPr>
            <a:lstStyle/>
            <a:p>
              <a:pPr algn="ctr">
                <a:lnSpc>
                  <a:spcPct val="130000"/>
                </a:lnSpc>
              </a:pPr>
              <a:r>
                <a:rPr lang="zh-CN" altLang="en-US" sz="1100" dirty="0">
                  <a:solidFill>
                    <a:schemeClr val="tx1">
                      <a:lumMod val="75000"/>
                      <a:lumOff val="25000"/>
                    </a:schemeClr>
                  </a:solidFill>
                  <a:latin typeface="微软雅黑" pitchFamily="34" charset="-122"/>
                  <a:ea typeface="微软雅黑" pitchFamily="34" charset="-122"/>
                </a:rPr>
                <a:t>您的内容打在这里，或者通过您的内容打在这里</a:t>
              </a:r>
            </a:p>
          </p:txBody>
        </p:sp>
        <p:grpSp>
          <p:nvGrpSpPr>
            <p:cNvPr id="71" name="组合 70"/>
            <p:cNvGrpSpPr/>
            <p:nvPr/>
          </p:nvGrpSpPr>
          <p:grpSpPr>
            <a:xfrm>
              <a:off x="947384" y="1484176"/>
              <a:ext cx="1008112" cy="820803"/>
              <a:chOff x="947384" y="1484176"/>
              <a:chExt cx="1008112" cy="820803"/>
            </a:xfrm>
          </p:grpSpPr>
          <p:cxnSp>
            <p:nvCxnSpPr>
              <p:cNvPr id="72" name="直接连接符 71"/>
              <p:cNvCxnSpPr/>
              <p:nvPr/>
            </p:nvCxnSpPr>
            <p:spPr>
              <a:xfrm flipV="1">
                <a:off x="1481601" y="2146838"/>
                <a:ext cx="0" cy="158141"/>
              </a:xfrm>
              <a:prstGeom prst="line">
                <a:avLst/>
              </a:prstGeom>
              <a:ln>
                <a:solidFill>
                  <a:schemeClr val="tx1">
                    <a:lumMod val="50000"/>
                    <a:lumOff val="50000"/>
                  </a:schemeClr>
                </a:solidFill>
                <a:headEnd type="oval" w="sm" len="sm"/>
              </a:ln>
            </p:spPr>
            <p:style>
              <a:lnRef idx="1">
                <a:schemeClr val="accent1"/>
              </a:lnRef>
              <a:fillRef idx="0">
                <a:schemeClr val="accent1"/>
              </a:fillRef>
              <a:effectRef idx="0">
                <a:schemeClr val="accent1"/>
              </a:effectRef>
              <a:fontRef idx="minor">
                <a:schemeClr val="tx1"/>
              </a:fontRef>
            </p:style>
          </p:cxnSp>
          <p:sp>
            <p:nvSpPr>
              <p:cNvPr id="73" name="TextBox 163"/>
              <p:cNvSpPr txBox="1"/>
              <p:nvPr/>
            </p:nvSpPr>
            <p:spPr>
              <a:xfrm>
                <a:off x="947384" y="1484176"/>
                <a:ext cx="1008112" cy="294803"/>
              </a:xfrm>
              <a:prstGeom prst="rect">
                <a:avLst/>
              </a:prstGeom>
              <a:noFill/>
            </p:spPr>
            <p:txBody>
              <a:bodyPr wrap="square" lIns="121908" tIns="0" rIns="121908" bIns="0" rtlCol="0" anchor="t">
                <a:spAutoFit/>
              </a:bodyPr>
              <a:lstStyle/>
              <a:p>
                <a:pPr algn="ctr">
                  <a:lnSpc>
                    <a:spcPct val="150000"/>
                  </a:lnSpc>
                </a:pPr>
                <a:r>
                  <a:rPr lang="zh-CN" altLang="en-US" sz="1600" dirty="0">
                    <a:solidFill>
                      <a:schemeClr val="tx1">
                        <a:lumMod val="75000"/>
                        <a:lumOff val="25000"/>
                      </a:schemeClr>
                    </a:solidFill>
                    <a:latin typeface="微软雅黑" pitchFamily="34" charset="-122"/>
                    <a:ea typeface="微软雅黑" pitchFamily="34" charset="-122"/>
                    <a:cs typeface="华文黑体" pitchFamily="2" charset="-122"/>
                  </a:rPr>
                  <a:t>添加标题</a:t>
                </a:r>
              </a:p>
            </p:txBody>
          </p:sp>
        </p:grpSp>
      </p:grpSp>
      <p:grpSp>
        <p:nvGrpSpPr>
          <p:cNvPr id="74" name="组合 73"/>
          <p:cNvGrpSpPr/>
          <p:nvPr/>
        </p:nvGrpSpPr>
        <p:grpSpPr>
          <a:xfrm>
            <a:off x="1448649" y="3371428"/>
            <a:ext cx="1847714" cy="1107325"/>
            <a:chOff x="793884" y="1340833"/>
            <a:chExt cx="1326235" cy="1020857"/>
          </a:xfrm>
        </p:grpSpPr>
        <p:sp>
          <p:nvSpPr>
            <p:cNvPr id="75" name="TextBox 165"/>
            <p:cNvSpPr txBox="1"/>
            <p:nvPr/>
          </p:nvSpPr>
          <p:spPr>
            <a:xfrm>
              <a:off x="793884" y="1842453"/>
              <a:ext cx="1326235" cy="519237"/>
            </a:xfrm>
            <a:prstGeom prst="rect">
              <a:avLst/>
            </a:prstGeom>
            <a:noFill/>
          </p:spPr>
          <p:txBody>
            <a:bodyPr wrap="square" lIns="121908" tIns="60953" rIns="121908" bIns="60953" rtlCol="0">
              <a:spAutoFit/>
            </a:bodyPr>
            <a:lstStyle/>
            <a:p>
              <a:pPr algn="ctr">
                <a:lnSpc>
                  <a:spcPct val="130000"/>
                </a:lnSpc>
              </a:pPr>
              <a:r>
                <a:rPr lang="zh-CN" altLang="en-US" sz="1100" dirty="0">
                  <a:solidFill>
                    <a:schemeClr val="tx1">
                      <a:lumMod val="75000"/>
                      <a:lumOff val="25000"/>
                    </a:schemeClr>
                  </a:solidFill>
                  <a:latin typeface="微软雅黑" pitchFamily="34" charset="-122"/>
                  <a:ea typeface="微软雅黑" pitchFamily="34" charset="-122"/>
                </a:rPr>
                <a:t>您的内容打在这里，或者通过您的内容打在这里</a:t>
              </a:r>
            </a:p>
          </p:txBody>
        </p:sp>
        <p:grpSp>
          <p:nvGrpSpPr>
            <p:cNvPr id="76" name="组合 75"/>
            <p:cNvGrpSpPr/>
            <p:nvPr/>
          </p:nvGrpSpPr>
          <p:grpSpPr>
            <a:xfrm>
              <a:off x="947384" y="1340833"/>
              <a:ext cx="1008112" cy="540984"/>
              <a:chOff x="947384" y="1340833"/>
              <a:chExt cx="1008112" cy="540984"/>
            </a:xfrm>
          </p:grpSpPr>
          <p:cxnSp>
            <p:nvCxnSpPr>
              <p:cNvPr id="77" name="直接连接符 76"/>
              <p:cNvCxnSpPr/>
              <p:nvPr/>
            </p:nvCxnSpPr>
            <p:spPr>
              <a:xfrm>
                <a:off x="1481601" y="1340833"/>
                <a:ext cx="0" cy="200492"/>
              </a:xfrm>
              <a:prstGeom prst="line">
                <a:avLst/>
              </a:prstGeom>
              <a:ln>
                <a:solidFill>
                  <a:schemeClr val="tx1">
                    <a:lumMod val="50000"/>
                    <a:lumOff val="50000"/>
                  </a:schemeClr>
                </a:solidFill>
                <a:headEnd type="oval" w="sm" len="sm"/>
              </a:ln>
            </p:spPr>
            <p:style>
              <a:lnRef idx="1">
                <a:schemeClr val="accent1"/>
              </a:lnRef>
              <a:fillRef idx="0">
                <a:schemeClr val="accent1"/>
              </a:fillRef>
              <a:effectRef idx="0">
                <a:schemeClr val="accent1"/>
              </a:effectRef>
              <a:fontRef idx="minor">
                <a:schemeClr val="tx1"/>
              </a:fontRef>
            </p:style>
          </p:cxnSp>
          <p:sp>
            <p:nvSpPr>
              <p:cNvPr id="78" name="TextBox 168"/>
              <p:cNvSpPr txBox="1"/>
              <p:nvPr/>
            </p:nvSpPr>
            <p:spPr>
              <a:xfrm>
                <a:off x="947384" y="1541325"/>
                <a:ext cx="1008112" cy="340492"/>
              </a:xfrm>
              <a:prstGeom prst="rect">
                <a:avLst/>
              </a:prstGeom>
              <a:noFill/>
            </p:spPr>
            <p:txBody>
              <a:bodyPr wrap="square" lIns="121908" tIns="0" rIns="121908" bIns="0" rtlCol="0" anchor="t">
                <a:spAutoFit/>
              </a:bodyPr>
              <a:lstStyle/>
              <a:p>
                <a:pPr algn="ctr">
                  <a:lnSpc>
                    <a:spcPct val="150000"/>
                  </a:lnSpc>
                </a:pPr>
                <a:r>
                  <a:rPr lang="zh-CN" altLang="en-US" sz="1600" dirty="0">
                    <a:solidFill>
                      <a:schemeClr val="tx1">
                        <a:lumMod val="75000"/>
                        <a:lumOff val="25000"/>
                      </a:schemeClr>
                    </a:solidFill>
                    <a:latin typeface="微软雅黑" pitchFamily="34" charset="-122"/>
                    <a:ea typeface="微软雅黑" pitchFamily="34" charset="-122"/>
                    <a:cs typeface="华文黑体" pitchFamily="2" charset="-122"/>
                  </a:rPr>
                  <a:t>添加标题</a:t>
                </a:r>
              </a:p>
            </p:txBody>
          </p:sp>
        </p:grpSp>
      </p:grpSp>
      <p:grpSp>
        <p:nvGrpSpPr>
          <p:cNvPr id="79" name="组合 78"/>
          <p:cNvGrpSpPr/>
          <p:nvPr/>
        </p:nvGrpSpPr>
        <p:grpSpPr>
          <a:xfrm>
            <a:off x="3439099" y="3371428"/>
            <a:ext cx="1853512" cy="1120592"/>
            <a:chOff x="791804" y="1340833"/>
            <a:chExt cx="1330396" cy="1033088"/>
          </a:xfrm>
        </p:grpSpPr>
        <p:sp>
          <p:nvSpPr>
            <p:cNvPr id="80" name="TextBox 170"/>
            <p:cNvSpPr txBox="1"/>
            <p:nvPr/>
          </p:nvSpPr>
          <p:spPr>
            <a:xfrm>
              <a:off x="791804" y="1854684"/>
              <a:ext cx="1330396" cy="519237"/>
            </a:xfrm>
            <a:prstGeom prst="rect">
              <a:avLst/>
            </a:prstGeom>
            <a:noFill/>
          </p:spPr>
          <p:txBody>
            <a:bodyPr wrap="square" lIns="121908" tIns="60953" rIns="121908" bIns="60953" rtlCol="0">
              <a:spAutoFit/>
            </a:bodyPr>
            <a:lstStyle/>
            <a:p>
              <a:pPr algn="ctr">
                <a:lnSpc>
                  <a:spcPct val="130000"/>
                </a:lnSpc>
              </a:pPr>
              <a:r>
                <a:rPr lang="zh-CN" altLang="en-US" sz="1100" dirty="0">
                  <a:solidFill>
                    <a:schemeClr val="tx1">
                      <a:lumMod val="75000"/>
                      <a:lumOff val="25000"/>
                    </a:schemeClr>
                  </a:solidFill>
                  <a:latin typeface="微软雅黑" pitchFamily="34" charset="-122"/>
                  <a:ea typeface="微软雅黑" pitchFamily="34" charset="-122"/>
                </a:rPr>
                <a:t>您的内容打在这里，或者通过您的内容打在这里</a:t>
              </a:r>
            </a:p>
          </p:txBody>
        </p:sp>
        <p:grpSp>
          <p:nvGrpSpPr>
            <p:cNvPr id="81" name="组合 80"/>
            <p:cNvGrpSpPr/>
            <p:nvPr/>
          </p:nvGrpSpPr>
          <p:grpSpPr>
            <a:xfrm>
              <a:off x="947384" y="1340833"/>
              <a:ext cx="1008112" cy="540984"/>
              <a:chOff x="947384" y="1340833"/>
              <a:chExt cx="1008112" cy="540984"/>
            </a:xfrm>
          </p:grpSpPr>
          <p:cxnSp>
            <p:nvCxnSpPr>
              <p:cNvPr id="82" name="直接连接符 81"/>
              <p:cNvCxnSpPr/>
              <p:nvPr/>
            </p:nvCxnSpPr>
            <p:spPr>
              <a:xfrm>
                <a:off x="1481601" y="1340833"/>
                <a:ext cx="0" cy="200492"/>
              </a:xfrm>
              <a:prstGeom prst="line">
                <a:avLst/>
              </a:prstGeom>
              <a:ln>
                <a:solidFill>
                  <a:schemeClr val="tx1">
                    <a:lumMod val="50000"/>
                    <a:lumOff val="50000"/>
                  </a:schemeClr>
                </a:solidFill>
                <a:headEnd type="oval" w="sm" len="sm"/>
              </a:ln>
            </p:spPr>
            <p:style>
              <a:lnRef idx="1">
                <a:schemeClr val="accent1"/>
              </a:lnRef>
              <a:fillRef idx="0">
                <a:schemeClr val="accent1"/>
              </a:fillRef>
              <a:effectRef idx="0">
                <a:schemeClr val="accent1"/>
              </a:effectRef>
              <a:fontRef idx="minor">
                <a:schemeClr val="tx1"/>
              </a:fontRef>
            </p:style>
          </p:cxnSp>
          <p:sp>
            <p:nvSpPr>
              <p:cNvPr id="83" name="TextBox 173"/>
              <p:cNvSpPr txBox="1"/>
              <p:nvPr/>
            </p:nvSpPr>
            <p:spPr>
              <a:xfrm>
                <a:off x="947384" y="1541325"/>
                <a:ext cx="1008112" cy="340492"/>
              </a:xfrm>
              <a:prstGeom prst="rect">
                <a:avLst/>
              </a:prstGeom>
              <a:noFill/>
            </p:spPr>
            <p:txBody>
              <a:bodyPr wrap="square" lIns="121908" tIns="0" rIns="121908" bIns="0" rtlCol="0" anchor="t">
                <a:spAutoFit/>
              </a:bodyPr>
              <a:lstStyle/>
              <a:p>
                <a:pPr algn="ctr">
                  <a:lnSpc>
                    <a:spcPct val="150000"/>
                  </a:lnSpc>
                </a:pPr>
                <a:r>
                  <a:rPr lang="zh-CN" altLang="en-US" sz="1600" dirty="0">
                    <a:solidFill>
                      <a:schemeClr val="tx1">
                        <a:lumMod val="75000"/>
                        <a:lumOff val="25000"/>
                      </a:schemeClr>
                    </a:solidFill>
                    <a:latin typeface="微软雅黑" pitchFamily="34" charset="-122"/>
                    <a:ea typeface="微软雅黑" pitchFamily="34" charset="-122"/>
                    <a:cs typeface="华文黑体" pitchFamily="2" charset="-122"/>
                  </a:rPr>
                  <a:t>添加标题</a:t>
                </a:r>
              </a:p>
            </p:txBody>
          </p:sp>
        </p:grpSp>
      </p:grpSp>
      <p:grpSp>
        <p:nvGrpSpPr>
          <p:cNvPr id="84" name="组合 83"/>
          <p:cNvGrpSpPr/>
          <p:nvPr/>
        </p:nvGrpSpPr>
        <p:grpSpPr>
          <a:xfrm>
            <a:off x="5324697" y="3427058"/>
            <a:ext cx="2056292" cy="1064962"/>
            <a:chOff x="719029" y="1340833"/>
            <a:chExt cx="1475946" cy="981802"/>
          </a:xfrm>
        </p:grpSpPr>
        <p:sp>
          <p:nvSpPr>
            <p:cNvPr id="85" name="TextBox 175"/>
            <p:cNvSpPr txBox="1"/>
            <p:nvPr/>
          </p:nvSpPr>
          <p:spPr>
            <a:xfrm>
              <a:off x="719029" y="1803398"/>
              <a:ext cx="1475946" cy="519237"/>
            </a:xfrm>
            <a:prstGeom prst="rect">
              <a:avLst/>
            </a:prstGeom>
            <a:noFill/>
          </p:spPr>
          <p:txBody>
            <a:bodyPr wrap="square" lIns="121908" tIns="60953" rIns="121908" bIns="60953" rtlCol="0">
              <a:spAutoFit/>
            </a:bodyPr>
            <a:lstStyle/>
            <a:p>
              <a:pPr algn="ctr">
                <a:lnSpc>
                  <a:spcPct val="130000"/>
                </a:lnSpc>
              </a:pPr>
              <a:r>
                <a:rPr lang="zh-CN" altLang="en-US" sz="1100" dirty="0">
                  <a:solidFill>
                    <a:schemeClr val="tx1">
                      <a:lumMod val="75000"/>
                      <a:lumOff val="25000"/>
                    </a:schemeClr>
                  </a:solidFill>
                  <a:latin typeface="微软雅黑" pitchFamily="34" charset="-122"/>
                  <a:ea typeface="微软雅黑" pitchFamily="34" charset="-122"/>
                </a:rPr>
                <a:t>您的内容打在这里，或者通过您的内容打在这里</a:t>
              </a:r>
            </a:p>
          </p:txBody>
        </p:sp>
        <p:grpSp>
          <p:nvGrpSpPr>
            <p:cNvPr id="86" name="组合 85"/>
            <p:cNvGrpSpPr/>
            <p:nvPr/>
          </p:nvGrpSpPr>
          <p:grpSpPr>
            <a:xfrm>
              <a:off x="947384" y="1340833"/>
              <a:ext cx="1008112" cy="540984"/>
              <a:chOff x="947384" y="1340833"/>
              <a:chExt cx="1008112" cy="540984"/>
            </a:xfrm>
          </p:grpSpPr>
          <p:cxnSp>
            <p:nvCxnSpPr>
              <p:cNvPr id="87" name="直接连接符 86"/>
              <p:cNvCxnSpPr/>
              <p:nvPr/>
            </p:nvCxnSpPr>
            <p:spPr>
              <a:xfrm>
                <a:off x="1481601" y="1340833"/>
                <a:ext cx="0" cy="200492"/>
              </a:xfrm>
              <a:prstGeom prst="line">
                <a:avLst/>
              </a:prstGeom>
              <a:ln>
                <a:solidFill>
                  <a:schemeClr val="tx1">
                    <a:lumMod val="50000"/>
                    <a:lumOff val="50000"/>
                  </a:schemeClr>
                </a:solidFill>
                <a:headEnd type="oval" w="sm" len="sm"/>
              </a:ln>
            </p:spPr>
            <p:style>
              <a:lnRef idx="1">
                <a:schemeClr val="accent1"/>
              </a:lnRef>
              <a:fillRef idx="0">
                <a:schemeClr val="accent1"/>
              </a:fillRef>
              <a:effectRef idx="0">
                <a:schemeClr val="accent1"/>
              </a:effectRef>
              <a:fontRef idx="minor">
                <a:schemeClr val="tx1"/>
              </a:fontRef>
            </p:style>
          </p:cxnSp>
          <p:sp>
            <p:nvSpPr>
              <p:cNvPr id="88" name="TextBox 178"/>
              <p:cNvSpPr txBox="1"/>
              <p:nvPr/>
            </p:nvSpPr>
            <p:spPr>
              <a:xfrm>
                <a:off x="947384" y="1541325"/>
                <a:ext cx="1008112" cy="340492"/>
              </a:xfrm>
              <a:prstGeom prst="rect">
                <a:avLst/>
              </a:prstGeom>
              <a:noFill/>
            </p:spPr>
            <p:txBody>
              <a:bodyPr wrap="square" lIns="121908" tIns="0" rIns="121908" bIns="0" rtlCol="0" anchor="t">
                <a:spAutoFit/>
              </a:bodyPr>
              <a:lstStyle/>
              <a:p>
                <a:pPr algn="ctr">
                  <a:lnSpc>
                    <a:spcPct val="150000"/>
                  </a:lnSpc>
                </a:pPr>
                <a:r>
                  <a:rPr lang="zh-CN" altLang="en-US" sz="1600" dirty="0">
                    <a:solidFill>
                      <a:schemeClr val="tx1">
                        <a:lumMod val="75000"/>
                        <a:lumOff val="25000"/>
                      </a:schemeClr>
                    </a:solidFill>
                    <a:latin typeface="微软雅黑" pitchFamily="34" charset="-122"/>
                    <a:ea typeface="微软雅黑" pitchFamily="34" charset="-122"/>
                    <a:cs typeface="华文黑体" pitchFamily="2" charset="-122"/>
                  </a:rPr>
                  <a:t>添加标题</a:t>
                </a:r>
              </a:p>
            </p:txBody>
          </p:sp>
        </p:grpSp>
      </p:grpSp>
    </p:spTree>
    <p:extLst>
      <p:ext uri="{BB962C8B-B14F-4D97-AF65-F5344CB8AC3E}">
        <p14:creationId xmlns:p14="http://schemas.microsoft.com/office/powerpoint/2010/main" val="84554212"/>
      </p:ext>
    </p:extLst>
  </p:cSld>
  <p:clrMapOvr>
    <a:masterClrMapping/>
  </p:clrMapOvr>
  <mc:AlternateContent xmlns:mc="http://schemas.openxmlformats.org/markup-compatibility/2006" xmlns:p14="http://schemas.microsoft.com/office/powerpoint/2010/main">
    <mc:Choice Requires="p14">
      <p:transition spd="slow" p14:dur="1400" advTm="0">
        <p14:doors dir="vert"/>
      </p:transition>
    </mc:Choice>
    <mc:Fallback xmlns="">
      <p:transition spd="slow"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wipe(left)">
                                          <p:cBhvr>
                                            <p:cTn id="11" dur="1000"/>
                                            <p:tgtEl>
                                              <p:spTgt spid="3"/>
                                            </p:tgtEl>
                                          </p:cBhvr>
                                        </p:animEffect>
                                      </p:childTnLst>
                                    </p:cTn>
                                  </p:par>
                                </p:childTnLst>
                              </p:cTn>
                            </p:par>
                            <p:par>
                              <p:cTn id="12" fill="hold">
                                <p:stCondLst>
                                  <p:cond delay="1500"/>
                                </p:stCondLst>
                                <p:childTnLst>
                                  <p:par>
                                    <p:cTn id="13" presetID="2" presetClass="entr" presetSubtype="2" accel="58000" fill="hold" nodeType="afterEffect" p14:presetBounceEnd="55000">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14:bounceEnd="55000">
                                          <p:cBhvr additive="base">
                                            <p:cTn id="15" dur="1500" fill="hold"/>
                                            <p:tgtEl>
                                              <p:spTgt spid="5"/>
                                            </p:tgtEl>
                                            <p:attrNameLst>
                                              <p:attrName>ppt_x</p:attrName>
                                            </p:attrNameLst>
                                          </p:cBhvr>
                                          <p:tavLst>
                                            <p:tav tm="0">
                                              <p:val>
                                                <p:strVal val="1+#ppt_w/2"/>
                                              </p:val>
                                            </p:tav>
                                            <p:tav tm="100000">
                                              <p:val>
                                                <p:strVal val="#ppt_x"/>
                                              </p:val>
                                            </p:tav>
                                          </p:tavLst>
                                        </p:anim>
                                        <p:anim calcmode="lin" valueType="num" p14:bounceEnd="55000">
                                          <p:cBhvr additive="base">
                                            <p:cTn id="16" dur="1500" fill="hold"/>
                                            <p:tgtEl>
                                              <p:spTgt spid="5"/>
                                            </p:tgtEl>
                                            <p:attrNameLst>
                                              <p:attrName>ppt_y</p:attrName>
                                            </p:attrNameLst>
                                          </p:cBhvr>
                                          <p:tavLst>
                                            <p:tav tm="0">
                                              <p:val>
                                                <p:strVal val="#ppt_y"/>
                                              </p:val>
                                            </p:tav>
                                            <p:tav tm="100000">
                                              <p:val>
                                                <p:strVal val="#ppt_y"/>
                                              </p:val>
                                            </p:tav>
                                          </p:tavLst>
                                        </p:anim>
                                      </p:childTnLst>
                                    </p:cTn>
                                  </p:par>
                                  <p:par>
                                    <p:cTn id="17" presetID="2" presetClass="entr" presetSubtype="2" accel="58000" fill="hold" nodeType="withEffect" p14:presetBounceEnd="55000">
                                      <p:stCondLst>
                                        <p:cond delay="200"/>
                                      </p:stCondLst>
                                      <p:childTnLst>
                                        <p:set>
                                          <p:cBhvr>
                                            <p:cTn id="18" dur="1" fill="hold">
                                              <p:stCondLst>
                                                <p:cond delay="0"/>
                                              </p:stCondLst>
                                            </p:cTn>
                                            <p:tgtEl>
                                              <p:spTgt spid="12"/>
                                            </p:tgtEl>
                                            <p:attrNameLst>
                                              <p:attrName>style.visibility</p:attrName>
                                            </p:attrNameLst>
                                          </p:cBhvr>
                                          <p:to>
                                            <p:strVal val="visible"/>
                                          </p:to>
                                        </p:set>
                                        <p:anim calcmode="lin" valueType="num" p14:bounceEnd="55000">
                                          <p:cBhvr additive="base">
                                            <p:cTn id="19" dur="1500" fill="hold"/>
                                            <p:tgtEl>
                                              <p:spTgt spid="12"/>
                                            </p:tgtEl>
                                            <p:attrNameLst>
                                              <p:attrName>ppt_x</p:attrName>
                                            </p:attrNameLst>
                                          </p:cBhvr>
                                          <p:tavLst>
                                            <p:tav tm="0">
                                              <p:val>
                                                <p:strVal val="1+#ppt_w/2"/>
                                              </p:val>
                                            </p:tav>
                                            <p:tav tm="100000">
                                              <p:val>
                                                <p:strVal val="#ppt_x"/>
                                              </p:val>
                                            </p:tav>
                                          </p:tavLst>
                                        </p:anim>
                                        <p:anim calcmode="lin" valueType="num" p14:bounceEnd="55000">
                                          <p:cBhvr additive="base">
                                            <p:cTn id="20" dur="1500" fill="hold"/>
                                            <p:tgtEl>
                                              <p:spTgt spid="12"/>
                                            </p:tgtEl>
                                            <p:attrNameLst>
                                              <p:attrName>ppt_y</p:attrName>
                                            </p:attrNameLst>
                                          </p:cBhvr>
                                          <p:tavLst>
                                            <p:tav tm="0">
                                              <p:val>
                                                <p:strVal val="#ppt_y"/>
                                              </p:val>
                                            </p:tav>
                                            <p:tav tm="100000">
                                              <p:val>
                                                <p:strVal val="#ppt_y"/>
                                              </p:val>
                                            </p:tav>
                                          </p:tavLst>
                                        </p:anim>
                                      </p:childTnLst>
                                    </p:cTn>
                                  </p:par>
                                  <p:par>
                                    <p:cTn id="21" presetID="2" presetClass="entr" presetSubtype="2" accel="58000" fill="hold" nodeType="withEffect" p14:presetBounceEnd="55000">
                                      <p:stCondLst>
                                        <p:cond delay="400"/>
                                      </p:stCondLst>
                                      <p:childTnLst>
                                        <p:set>
                                          <p:cBhvr>
                                            <p:cTn id="22" dur="1" fill="hold">
                                              <p:stCondLst>
                                                <p:cond delay="0"/>
                                              </p:stCondLst>
                                            </p:cTn>
                                            <p:tgtEl>
                                              <p:spTgt spid="19"/>
                                            </p:tgtEl>
                                            <p:attrNameLst>
                                              <p:attrName>style.visibility</p:attrName>
                                            </p:attrNameLst>
                                          </p:cBhvr>
                                          <p:to>
                                            <p:strVal val="visible"/>
                                          </p:to>
                                        </p:set>
                                        <p:anim calcmode="lin" valueType="num" p14:bounceEnd="55000">
                                          <p:cBhvr additive="base">
                                            <p:cTn id="23" dur="1500" fill="hold"/>
                                            <p:tgtEl>
                                              <p:spTgt spid="19"/>
                                            </p:tgtEl>
                                            <p:attrNameLst>
                                              <p:attrName>ppt_x</p:attrName>
                                            </p:attrNameLst>
                                          </p:cBhvr>
                                          <p:tavLst>
                                            <p:tav tm="0">
                                              <p:val>
                                                <p:strVal val="1+#ppt_w/2"/>
                                              </p:val>
                                            </p:tav>
                                            <p:tav tm="100000">
                                              <p:val>
                                                <p:strVal val="#ppt_x"/>
                                              </p:val>
                                            </p:tav>
                                          </p:tavLst>
                                        </p:anim>
                                        <p:anim calcmode="lin" valueType="num" p14:bounceEnd="55000">
                                          <p:cBhvr additive="base">
                                            <p:cTn id="24" dur="1500" fill="hold"/>
                                            <p:tgtEl>
                                              <p:spTgt spid="19"/>
                                            </p:tgtEl>
                                            <p:attrNameLst>
                                              <p:attrName>ppt_y</p:attrName>
                                            </p:attrNameLst>
                                          </p:cBhvr>
                                          <p:tavLst>
                                            <p:tav tm="0">
                                              <p:val>
                                                <p:strVal val="#ppt_y"/>
                                              </p:val>
                                            </p:tav>
                                            <p:tav tm="100000">
                                              <p:val>
                                                <p:strVal val="#ppt_y"/>
                                              </p:val>
                                            </p:tav>
                                          </p:tavLst>
                                        </p:anim>
                                      </p:childTnLst>
                                    </p:cTn>
                                  </p:par>
                                  <p:par>
                                    <p:cTn id="25" presetID="2" presetClass="entr" presetSubtype="2" accel="58000" fill="hold" nodeType="withEffect" p14:presetBounceEnd="55000">
                                      <p:stCondLst>
                                        <p:cond delay="600"/>
                                      </p:stCondLst>
                                      <p:childTnLst>
                                        <p:set>
                                          <p:cBhvr>
                                            <p:cTn id="26" dur="1" fill="hold">
                                              <p:stCondLst>
                                                <p:cond delay="0"/>
                                              </p:stCondLst>
                                            </p:cTn>
                                            <p:tgtEl>
                                              <p:spTgt spid="26"/>
                                            </p:tgtEl>
                                            <p:attrNameLst>
                                              <p:attrName>style.visibility</p:attrName>
                                            </p:attrNameLst>
                                          </p:cBhvr>
                                          <p:to>
                                            <p:strVal val="visible"/>
                                          </p:to>
                                        </p:set>
                                        <p:anim calcmode="lin" valueType="num" p14:bounceEnd="55000">
                                          <p:cBhvr additive="base">
                                            <p:cTn id="27" dur="1500" fill="hold"/>
                                            <p:tgtEl>
                                              <p:spTgt spid="26"/>
                                            </p:tgtEl>
                                            <p:attrNameLst>
                                              <p:attrName>ppt_x</p:attrName>
                                            </p:attrNameLst>
                                          </p:cBhvr>
                                          <p:tavLst>
                                            <p:tav tm="0">
                                              <p:val>
                                                <p:strVal val="1+#ppt_w/2"/>
                                              </p:val>
                                            </p:tav>
                                            <p:tav tm="100000">
                                              <p:val>
                                                <p:strVal val="#ppt_x"/>
                                              </p:val>
                                            </p:tav>
                                          </p:tavLst>
                                        </p:anim>
                                        <p:anim calcmode="lin" valueType="num" p14:bounceEnd="55000">
                                          <p:cBhvr additive="base">
                                            <p:cTn id="28" dur="1500" fill="hold"/>
                                            <p:tgtEl>
                                              <p:spTgt spid="26"/>
                                            </p:tgtEl>
                                            <p:attrNameLst>
                                              <p:attrName>ppt_y</p:attrName>
                                            </p:attrNameLst>
                                          </p:cBhvr>
                                          <p:tavLst>
                                            <p:tav tm="0">
                                              <p:val>
                                                <p:strVal val="#ppt_y"/>
                                              </p:val>
                                            </p:tav>
                                            <p:tav tm="100000">
                                              <p:val>
                                                <p:strVal val="#ppt_y"/>
                                              </p:val>
                                            </p:tav>
                                          </p:tavLst>
                                        </p:anim>
                                      </p:childTnLst>
                                    </p:cTn>
                                  </p:par>
                                  <p:par>
                                    <p:cTn id="29" presetID="2" presetClass="entr" presetSubtype="2" accel="58000" fill="hold" nodeType="withEffect" p14:presetBounceEnd="55000">
                                      <p:stCondLst>
                                        <p:cond delay="800"/>
                                      </p:stCondLst>
                                      <p:childTnLst>
                                        <p:set>
                                          <p:cBhvr>
                                            <p:cTn id="30" dur="1" fill="hold">
                                              <p:stCondLst>
                                                <p:cond delay="0"/>
                                              </p:stCondLst>
                                            </p:cTn>
                                            <p:tgtEl>
                                              <p:spTgt spid="33"/>
                                            </p:tgtEl>
                                            <p:attrNameLst>
                                              <p:attrName>style.visibility</p:attrName>
                                            </p:attrNameLst>
                                          </p:cBhvr>
                                          <p:to>
                                            <p:strVal val="visible"/>
                                          </p:to>
                                        </p:set>
                                        <p:anim calcmode="lin" valueType="num" p14:bounceEnd="55000">
                                          <p:cBhvr additive="base">
                                            <p:cTn id="31" dur="1500" fill="hold"/>
                                            <p:tgtEl>
                                              <p:spTgt spid="33"/>
                                            </p:tgtEl>
                                            <p:attrNameLst>
                                              <p:attrName>ppt_x</p:attrName>
                                            </p:attrNameLst>
                                          </p:cBhvr>
                                          <p:tavLst>
                                            <p:tav tm="0">
                                              <p:val>
                                                <p:strVal val="1+#ppt_w/2"/>
                                              </p:val>
                                            </p:tav>
                                            <p:tav tm="100000">
                                              <p:val>
                                                <p:strVal val="#ppt_x"/>
                                              </p:val>
                                            </p:tav>
                                          </p:tavLst>
                                        </p:anim>
                                        <p:anim calcmode="lin" valueType="num" p14:bounceEnd="55000">
                                          <p:cBhvr additive="base">
                                            <p:cTn id="32" dur="1500" fill="hold"/>
                                            <p:tgtEl>
                                              <p:spTgt spid="33"/>
                                            </p:tgtEl>
                                            <p:attrNameLst>
                                              <p:attrName>ppt_y</p:attrName>
                                            </p:attrNameLst>
                                          </p:cBhvr>
                                          <p:tavLst>
                                            <p:tav tm="0">
                                              <p:val>
                                                <p:strVal val="#ppt_y"/>
                                              </p:val>
                                            </p:tav>
                                            <p:tav tm="100000">
                                              <p:val>
                                                <p:strVal val="#ppt_y"/>
                                              </p:val>
                                            </p:tav>
                                          </p:tavLst>
                                        </p:anim>
                                      </p:childTnLst>
                                    </p:cTn>
                                  </p:par>
                                  <p:par>
                                    <p:cTn id="33" presetID="2" presetClass="entr" presetSubtype="2" accel="58000" fill="hold" nodeType="withEffect" p14:presetBounceEnd="55000">
                                      <p:stCondLst>
                                        <p:cond delay="1000"/>
                                      </p:stCondLst>
                                      <p:childTnLst>
                                        <p:set>
                                          <p:cBhvr>
                                            <p:cTn id="34" dur="1" fill="hold">
                                              <p:stCondLst>
                                                <p:cond delay="0"/>
                                              </p:stCondLst>
                                            </p:cTn>
                                            <p:tgtEl>
                                              <p:spTgt spid="40"/>
                                            </p:tgtEl>
                                            <p:attrNameLst>
                                              <p:attrName>style.visibility</p:attrName>
                                            </p:attrNameLst>
                                          </p:cBhvr>
                                          <p:to>
                                            <p:strVal val="visible"/>
                                          </p:to>
                                        </p:set>
                                        <p:anim calcmode="lin" valueType="num" p14:bounceEnd="55000">
                                          <p:cBhvr additive="base">
                                            <p:cTn id="35" dur="1500" fill="hold"/>
                                            <p:tgtEl>
                                              <p:spTgt spid="40"/>
                                            </p:tgtEl>
                                            <p:attrNameLst>
                                              <p:attrName>ppt_x</p:attrName>
                                            </p:attrNameLst>
                                          </p:cBhvr>
                                          <p:tavLst>
                                            <p:tav tm="0">
                                              <p:val>
                                                <p:strVal val="1+#ppt_w/2"/>
                                              </p:val>
                                            </p:tav>
                                            <p:tav tm="100000">
                                              <p:val>
                                                <p:strVal val="#ppt_x"/>
                                              </p:val>
                                            </p:tav>
                                          </p:tavLst>
                                        </p:anim>
                                        <p:anim calcmode="lin" valueType="num" p14:bounceEnd="55000">
                                          <p:cBhvr additive="base">
                                            <p:cTn id="36" dur="1500" fill="hold"/>
                                            <p:tgtEl>
                                              <p:spTgt spid="40"/>
                                            </p:tgtEl>
                                            <p:attrNameLst>
                                              <p:attrName>ppt_y</p:attrName>
                                            </p:attrNameLst>
                                          </p:cBhvr>
                                          <p:tavLst>
                                            <p:tav tm="0">
                                              <p:val>
                                                <p:strVal val="#ppt_y"/>
                                              </p:val>
                                            </p:tav>
                                            <p:tav tm="100000">
                                              <p:val>
                                                <p:strVal val="#ppt_y"/>
                                              </p:val>
                                            </p:tav>
                                          </p:tavLst>
                                        </p:anim>
                                      </p:childTnLst>
                                    </p:cTn>
                                  </p:par>
                                  <p:par>
                                    <p:cTn id="37" presetID="2" presetClass="entr" presetSubtype="2" accel="58000" fill="hold" nodeType="withEffect" p14:presetBounceEnd="55000">
                                      <p:stCondLst>
                                        <p:cond delay="1200"/>
                                      </p:stCondLst>
                                      <p:childTnLst>
                                        <p:set>
                                          <p:cBhvr>
                                            <p:cTn id="38" dur="1" fill="hold">
                                              <p:stCondLst>
                                                <p:cond delay="0"/>
                                              </p:stCondLst>
                                            </p:cTn>
                                            <p:tgtEl>
                                              <p:spTgt spid="47"/>
                                            </p:tgtEl>
                                            <p:attrNameLst>
                                              <p:attrName>style.visibility</p:attrName>
                                            </p:attrNameLst>
                                          </p:cBhvr>
                                          <p:to>
                                            <p:strVal val="visible"/>
                                          </p:to>
                                        </p:set>
                                        <p:anim calcmode="lin" valueType="num" p14:bounceEnd="55000">
                                          <p:cBhvr additive="base">
                                            <p:cTn id="39" dur="1500" fill="hold"/>
                                            <p:tgtEl>
                                              <p:spTgt spid="47"/>
                                            </p:tgtEl>
                                            <p:attrNameLst>
                                              <p:attrName>ppt_x</p:attrName>
                                            </p:attrNameLst>
                                          </p:cBhvr>
                                          <p:tavLst>
                                            <p:tav tm="0">
                                              <p:val>
                                                <p:strVal val="1+#ppt_w/2"/>
                                              </p:val>
                                            </p:tav>
                                            <p:tav tm="100000">
                                              <p:val>
                                                <p:strVal val="#ppt_x"/>
                                              </p:val>
                                            </p:tav>
                                          </p:tavLst>
                                        </p:anim>
                                        <p:anim calcmode="lin" valueType="num" p14:bounceEnd="55000">
                                          <p:cBhvr additive="base">
                                            <p:cTn id="40" dur="1500" fill="hold"/>
                                            <p:tgtEl>
                                              <p:spTgt spid="47"/>
                                            </p:tgtEl>
                                            <p:attrNameLst>
                                              <p:attrName>ppt_y</p:attrName>
                                            </p:attrNameLst>
                                          </p:cBhvr>
                                          <p:tavLst>
                                            <p:tav tm="0">
                                              <p:val>
                                                <p:strVal val="#ppt_y"/>
                                              </p:val>
                                            </p:tav>
                                            <p:tav tm="100000">
                                              <p:val>
                                                <p:strVal val="#ppt_y"/>
                                              </p:val>
                                            </p:tav>
                                          </p:tavLst>
                                        </p:anim>
                                      </p:childTnLst>
                                    </p:cTn>
                                  </p:par>
                                </p:childTnLst>
                              </p:cTn>
                            </p:par>
                            <p:par>
                              <p:cTn id="41" fill="hold">
                                <p:stCondLst>
                                  <p:cond delay="4200"/>
                                </p:stCondLst>
                                <p:childTnLst>
                                  <p:par>
                                    <p:cTn id="42" presetID="47" presetClass="entr" presetSubtype="0" fill="hold" nodeType="afterEffect">
                                      <p:stCondLst>
                                        <p:cond delay="0"/>
                                      </p:stCondLst>
                                      <p:childTnLst>
                                        <p:set>
                                          <p:cBhvr>
                                            <p:cTn id="43" dur="1" fill="hold">
                                              <p:stCondLst>
                                                <p:cond delay="0"/>
                                              </p:stCondLst>
                                            </p:cTn>
                                            <p:tgtEl>
                                              <p:spTgt spid="69"/>
                                            </p:tgtEl>
                                            <p:attrNameLst>
                                              <p:attrName>style.visibility</p:attrName>
                                            </p:attrNameLst>
                                          </p:cBhvr>
                                          <p:to>
                                            <p:strVal val="visible"/>
                                          </p:to>
                                        </p:set>
                                        <p:animEffect transition="in" filter="fade">
                                          <p:cBhvr>
                                            <p:cTn id="44" dur="500"/>
                                            <p:tgtEl>
                                              <p:spTgt spid="69"/>
                                            </p:tgtEl>
                                          </p:cBhvr>
                                        </p:animEffect>
                                        <p:anim calcmode="lin" valueType="num">
                                          <p:cBhvr>
                                            <p:cTn id="45" dur="500" fill="hold"/>
                                            <p:tgtEl>
                                              <p:spTgt spid="69"/>
                                            </p:tgtEl>
                                            <p:attrNameLst>
                                              <p:attrName>ppt_x</p:attrName>
                                            </p:attrNameLst>
                                          </p:cBhvr>
                                          <p:tavLst>
                                            <p:tav tm="0">
                                              <p:val>
                                                <p:strVal val="#ppt_x"/>
                                              </p:val>
                                            </p:tav>
                                            <p:tav tm="100000">
                                              <p:val>
                                                <p:strVal val="#ppt_x"/>
                                              </p:val>
                                            </p:tav>
                                          </p:tavLst>
                                        </p:anim>
                                        <p:anim calcmode="lin" valueType="num">
                                          <p:cBhvr>
                                            <p:cTn id="46" dur="500" fill="hold"/>
                                            <p:tgtEl>
                                              <p:spTgt spid="69"/>
                                            </p:tgtEl>
                                            <p:attrNameLst>
                                              <p:attrName>ppt_y</p:attrName>
                                            </p:attrNameLst>
                                          </p:cBhvr>
                                          <p:tavLst>
                                            <p:tav tm="0">
                                              <p:val>
                                                <p:strVal val="#ppt_y-.1"/>
                                              </p:val>
                                            </p:tav>
                                            <p:tav tm="100000">
                                              <p:val>
                                                <p:strVal val="#ppt_y"/>
                                              </p:val>
                                            </p:tav>
                                          </p:tavLst>
                                        </p:anim>
                                      </p:childTnLst>
                                    </p:cTn>
                                  </p:par>
                                  <p:par>
                                    <p:cTn id="47" presetID="47" presetClass="entr" presetSubtype="0" fill="hold" nodeType="withEffect">
                                      <p:stCondLst>
                                        <p:cond delay="300"/>
                                      </p:stCondLst>
                                      <p:childTnLst>
                                        <p:set>
                                          <p:cBhvr>
                                            <p:cTn id="48" dur="1" fill="hold">
                                              <p:stCondLst>
                                                <p:cond delay="0"/>
                                              </p:stCondLst>
                                            </p:cTn>
                                            <p:tgtEl>
                                              <p:spTgt spid="64"/>
                                            </p:tgtEl>
                                            <p:attrNameLst>
                                              <p:attrName>style.visibility</p:attrName>
                                            </p:attrNameLst>
                                          </p:cBhvr>
                                          <p:to>
                                            <p:strVal val="visible"/>
                                          </p:to>
                                        </p:set>
                                        <p:animEffect transition="in" filter="fade">
                                          <p:cBhvr>
                                            <p:cTn id="49" dur="500"/>
                                            <p:tgtEl>
                                              <p:spTgt spid="64"/>
                                            </p:tgtEl>
                                          </p:cBhvr>
                                        </p:animEffect>
                                        <p:anim calcmode="lin" valueType="num">
                                          <p:cBhvr>
                                            <p:cTn id="50" dur="500" fill="hold"/>
                                            <p:tgtEl>
                                              <p:spTgt spid="64"/>
                                            </p:tgtEl>
                                            <p:attrNameLst>
                                              <p:attrName>ppt_x</p:attrName>
                                            </p:attrNameLst>
                                          </p:cBhvr>
                                          <p:tavLst>
                                            <p:tav tm="0">
                                              <p:val>
                                                <p:strVal val="#ppt_x"/>
                                              </p:val>
                                            </p:tav>
                                            <p:tav tm="100000">
                                              <p:val>
                                                <p:strVal val="#ppt_x"/>
                                              </p:val>
                                            </p:tav>
                                          </p:tavLst>
                                        </p:anim>
                                        <p:anim calcmode="lin" valueType="num">
                                          <p:cBhvr>
                                            <p:cTn id="51" dur="500" fill="hold"/>
                                            <p:tgtEl>
                                              <p:spTgt spid="64"/>
                                            </p:tgtEl>
                                            <p:attrNameLst>
                                              <p:attrName>ppt_y</p:attrName>
                                            </p:attrNameLst>
                                          </p:cBhvr>
                                          <p:tavLst>
                                            <p:tav tm="0">
                                              <p:val>
                                                <p:strVal val="#ppt_y-.1"/>
                                              </p:val>
                                            </p:tav>
                                            <p:tav tm="100000">
                                              <p:val>
                                                <p:strVal val="#ppt_y"/>
                                              </p:val>
                                            </p:tav>
                                          </p:tavLst>
                                        </p:anim>
                                      </p:childTnLst>
                                    </p:cTn>
                                  </p:par>
                                  <p:par>
                                    <p:cTn id="52" presetID="47" presetClass="entr" presetSubtype="0" fill="hold" nodeType="withEffect">
                                      <p:stCondLst>
                                        <p:cond delay="600"/>
                                      </p:stCondLst>
                                      <p:childTnLst>
                                        <p:set>
                                          <p:cBhvr>
                                            <p:cTn id="53" dur="1" fill="hold">
                                              <p:stCondLst>
                                                <p:cond delay="0"/>
                                              </p:stCondLst>
                                            </p:cTn>
                                            <p:tgtEl>
                                              <p:spTgt spid="59"/>
                                            </p:tgtEl>
                                            <p:attrNameLst>
                                              <p:attrName>style.visibility</p:attrName>
                                            </p:attrNameLst>
                                          </p:cBhvr>
                                          <p:to>
                                            <p:strVal val="visible"/>
                                          </p:to>
                                        </p:set>
                                        <p:animEffect transition="in" filter="fade">
                                          <p:cBhvr>
                                            <p:cTn id="54" dur="500"/>
                                            <p:tgtEl>
                                              <p:spTgt spid="59"/>
                                            </p:tgtEl>
                                          </p:cBhvr>
                                        </p:animEffect>
                                        <p:anim calcmode="lin" valueType="num">
                                          <p:cBhvr>
                                            <p:cTn id="55" dur="500" fill="hold"/>
                                            <p:tgtEl>
                                              <p:spTgt spid="59"/>
                                            </p:tgtEl>
                                            <p:attrNameLst>
                                              <p:attrName>ppt_x</p:attrName>
                                            </p:attrNameLst>
                                          </p:cBhvr>
                                          <p:tavLst>
                                            <p:tav tm="0">
                                              <p:val>
                                                <p:strVal val="#ppt_x"/>
                                              </p:val>
                                            </p:tav>
                                            <p:tav tm="100000">
                                              <p:val>
                                                <p:strVal val="#ppt_x"/>
                                              </p:val>
                                            </p:tav>
                                          </p:tavLst>
                                        </p:anim>
                                        <p:anim calcmode="lin" valueType="num">
                                          <p:cBhvr>
                                            <p:cTn id="56" dur="500" fill="hold"/>
                                            <p:tgtEl>
                                              <p:spTgt spid="59"/>
                                            </p:tgtEl>
                                            <p:attrNameLst>
                                              <p:attrName>ppt_y</p:attrName>
                                            </p:attrNameLst>
                                          </p:cBhvr>
                                          <p:tavLst>
                                            <p:tav tm="0">
                                              <p:val>
                                                <p:strVal val="#ppt_y-.1"/>
                                              </p:val>
                                            </p:tav>
                                            <p:tav tm="100000">
                                              <p:val>
                                                <p:strVal val="#ppt_y"/>
                                              </p:val>
                                            </p:tav>
                                          </p:tavLst>
                                        </p:anim>
                                      </p:childTnLst>
                                    </p:cTn>
                                  </p:par>
                                  <p:par>
                                    <p:cTn id="57" presetID="47" presetClass="entr" presetSubtype="0" fill="hold" nodeType="withEffect">
                                      <p:stCondLst>
                                        <p:cond delay="800"/>
                                      </p:stCondLst>
                                      <p:childTnLst>
                                        <p:set>
                                          <p:cBhvr>
                                            <p:cTn id="58" dur="1" fill="hold">
                                              <p:stCondLst>
                                                <p:cond delay="0"/>
                                              </p:stCondLst>
                                            </p:cTn>
                                            <p:tgtEl>
                                              <p:spTgt spid="54"/>
                                            </p:tgtEl>
                                            <p:attrNameLst>
                                              <p:attrName>style.visibility</p:attrName>
                                            </p:attrNameLst>
                                          </p:cBhvr>
                                          <p:to>
                                            <p:strVal val="visible"/>
                                          </p:to>
                                        </p:set>
                                        <p:animEffect transition="in" filter="fade">
                                          <p:cBhvr>
                                            <p:cTn id="59" dur="500"/>
                                            <p:tgtEl>
                                              <p:spTgt spid="54"/>
                                            </p:tgtEl>
                                          </p:cBhvr>
                                        </p:animEffect>
                                        <p:anim calcmode="lin" valueType="num">
                                          <p:cBhvr>
                                            <p:cTn id="60" dur="500" fill="hold"/>
                                            <p:tgtEl>
                                              <p:spTgt spid="54"/>
                                            </p:tgtEl>
                                            <p:attrNameLst>
                                              <p:attrName>ppt_x</p:attrName>
                                            </p:attrNameLst>
                                          </p:cBhvr>
                                          <p:tavLst>
                                            <p:tav tm="0">
                                              <p:val>
                                                <p:strVal val="#ppt_x"/>
                                              </p:val>
                                            </p:tav>
                                            <p:tav tm="100000">
                                              <p:val>
                                                <p:strVal val="#ppt_x"/>
                                              </p:val>
                                            </p:tav>
                                          </p:tavLst>
                                        </p:anim>
                                        <p:anim calcmode="lin" valueType="num">
                                          <p:cBhvr>
                                            <p:cTn id="61" dur="500" fill="hold"/>
                                            <p:tgtEl>
                                              <p:spTgt spid="54"/>
                                            </p:tgtEl>
                                            <p:attrNameLst>
                                              <p:attrName>ppt_y</p:attrName>
                                            </p:attrNameLst>
                                          </p:cBhvr>
                                          <p:tavLst>
                                            <p:tav tm="0">
                                              <p:val>
                                                <p:strVal val="#ppt_y-.1"/>
                                              </p:val>
                                            </p:tav>
                                            <p:tav tm="100000">
                                              <p:val>
                                                <p:strVal val="#ppt_y"/>
                                              </p:val>
                                            </p:tav>
                                          </p:tavLst>
                                        </p:anim>
                                      </p:childTnLst>
                                    </p:cTn>
                                  </p:par>
                                  <p:par>
                                    <p:cTn id="62" presetID="42" presetClass="entr" presetSubtype="0" fill="hold" nodeType="withEffect">
                                      <p:stCondLst>
                                        <p:cond delay="0"/>
                                      </p:stCondLst>
                                      <p:childTnLst>
                                        <p:set>
                                          <p:cBhvr>
                                            <p:cTn id="63" dur="1" fill="hold">
                                              <p:stCondLst>
                                                <p:cond delay="0"/>
                                              </p:stCondLst>
                                            </p:cTn>
                                            <p:tgtEl>
                                              <p:spTgt spid="74"/>
                                            </p:tgtEl>
                                            <p:attrNameLst>
                                              <p:attrName>style.visibility</p:attrName>
                                            </p:attrNameLst>
                                          </p:cBhvr>
                                          <p:to>
                                            <p:strVal val="visible"/>
                                          </p:to>
                                        </p:set>
                                        <p:animEffect transition="in" filter="fade">
                                          <p:cBhvr>
                                            <p:cTn id="64" dur="500"/>
                                            <p:tgtEl>
                                              <p:spTgt spid="74"/>
                                            </p:tgtEl>
                                          </p:cBhvr>
                                        </p:animEffect>
                                        <p:anim calcmode="lin" valueType="num">
                                          <p:cBhvr>
                                            <p:cTn id="65" dur="500" fill="hold"/>
                                            <p:tgtEl>
                                              <p:spTgt spid="74"/>
                                            </p:tgtEl>
                                            <p:attrNameLst>
                                              <p:attrName>ppt_x</p:attrName>
                                            </p:attrNameLst>
                                          </p:cBhvr>
                                          <p:tavLst>
                                            <p:tav tm="0">
                                              <p:val>
                                                <p:strVal val="#ppt_x"/>
                                              </p:val>
                                            </p:tav>
                                            <p:tav tm="100000">
                                              <p:val>
                                                <p:strVal val="#ppt_x"/>
                                              </p:val>
                                            </p:tav>
                                          </p:tavLst>
                                        </p:anim>
                                        <p:anim calcmode="lin" valueType="num">
                                          <p:cBhvr>
                                            <p:cTn id="66" dur="500" fill="hold"/>
                                            <p:tgtEl>
                                              <p:spTgt spid="74"/>
                                            </p:tgtEl>
                                            <p:attrNameLst>
                                              <p:attrName>ppt_y</p:attrName>
                                            </p:attrNameLst>
                                          </p:cBhvr>
                                          <p:tavLst>
                                            <p:tav tm="0">
                                              <p:val>
                                                <p:strVal val="#ppt_y+.1"/>
                                              </p:val>
                                            </p:tav>
                                            <p:tav tm="100000">
                                              <p:val>
                                                <p:strVal val="#ppt_y"/>
                                              </p:val>
                                            </p:tav>
                                          </p:tavLst>
                                        </p:anim>
                                      </p:childTnLst>
                                    </p:cTn>
                                  </p:par>
                                  <p:par>
                                    <p:cTn id="67" presetID="42" presetClass="entr" presetSubtype="0" fill="hold" nodeType="withEffect">
                                      <p:stCondLst>
                                        <p:cond delay="300"/>
                                      </p:stCondLst>
                                      <p:childTnLst>
                                        <p:set>
                                          <p:cBhvr>
                                            <p:cTn id="68" dur="1" fill="hold">
                                              <p:stCondLst>
                                                <p:cond delay="0"/>
                                              </p:stCondLst>
                                            </p:cTn>
                                            <p:tgtEl>
                                              <p:spTgt spid="79"/>
                                            </p:tgtEl>
                                            <p:attrNameLst>
                                              <p:attrName>style.visibility</p:attrName>
                                            </p:attrNameLst>
                                          </p:cBhvr>
                                          <p:to>
                                            <p:strVal val="visible"/>
                                          </p:to>
                                        </p:set>
                                        <p:animEffect transition="in" filter="fade">
                                          <p:cBhvr>
                                            <p:cTn id="69" dur="500"/>
                                            <p:tgtEl>
                                              <p:spTgt spid="79"/>
                                            </p:tgtEl>
                                          </p:cBhvr>
                                        </p:animEffect>
                                        <p:anim calcmode="lin" valueType="num">
                                          <p:cBhvr>
                                            <p:cTn id="70" dur="500" fill="hold"/>
                                            <p:tgtEl>
                                              <p:spTgt spid="79"/>
                                            </p:tgtEl>
                                            <p:attrNameLst>
                                              <p:attrName>ppt_x</p:attrName>
                                            </p:attrNameLst>
                                          </p:cBhvr>
                                          <p:tavLst>
                                            <p:tav tm="0">
                                              <p:val>
                                                <p:strVal val="#ppt_x"/>
                                              </p:val>
                                            </p:tav>
                                            <p:tav tm="100000">
                                              <p:val>
                                                <p:strVal val="#ppt_x"/>
                                              </p:val>
                                            </p:tav>
                                          </p:tavLst>
                                        </p:anim>
                                        <p:anim calcmode="lin" valueType="num">
                                          <p:cBhvr>
                                            <p:cTn id="71" dur="500" fill="hold"/>
                                            <p:tgtEl>
                                              <p:spTgt spid="79"/>
                                            </p:tgtEl>
                                            <p:attrNameLst>
                                              <p:attrName>ppt_y</p:attrName>
                                            </p:attrNameLst>
                                          </p:cBhvr>
                                          <p:tavLst>
                                            <p:tav tm="0">
                                              <p:val>
                                                <p:strVal val="#ppt_y+.1"/>
                                              </p:val>
                                            </p:tav>
                                            <p:tav tm="100000">
                                              <p:val>
                                                <p:strVal val="#ppt_y"/>
                                              </p:val>
                                            </p:tav>
                                          </p:tavLst>
                                        </p:anim>
                                      </p:childTnLst>
                                    </p:cTn>
                                  </p:par>
                                  <p:par>
                                    <p:cTn id="72" presetID="42" presetClass="entr" presetSubtype="0" fill="hold" nodeType="withEffect">
                                      <p:stCondLst>
                                        <p:cond delay="600"/>
                                      </p:stCondLst>
                                      <p:childTnLst>
                                        <p:set>
                                          <p:cBhvr>
                                            <p:cTn id="73" dur="1" fill="hold">
                                              <p:stCondLst>
                                                <p:cond delay="0"/>
                                              </p:stCondLst>
                                            </p:cTn>
                                            <p:tgtEl>
                                              <p:spTgt spid="84"/>
                                            </p:tgtEl>
                                            <p:attrNameLst>
                                              <p:attrName>style.visibility</p:attrName>
                                            </p:attrNameLst>
                                          </p:cBhvr>
                                          <p:to>
                                            <p:strVal val="visible"/>
                                          </p:to>
                                        </p:set>
                                        <p:animEffect transition="in" filter="fade">
                                          <p:cBhvr>
                                            <p:cTn id="74" dur="500"/>
                                            <p:tgtEl>
                                              <p:spTgt spid="84"/>
                                            </p:tgtEl>
                                          </p:cBhvr>
                                        </p:animEffect>
                                        <p:anim calcmode="lin" valueType="num">
                                          <p:cBhvr>
                                            <p:cTn id="75" dur="500" fill="hold"/>
                                            <p:tgtEl>
                                              <p:spTgt spid="84"/>
                                            </p:tgtEl>
                                            <p:attrNameLst>
                                              <p:attrName>ppt_x</p:attrName>
                                            </p:attrNameLst>
                                          </p:cBhvr>
                                          <p:tavLst>
                                            <p:tav tm="0">
                                              <p:val>
                                                <p:strVal val="#ppt_x"/>
                                              </p:val>
                                            </p:tav>
                                            <p:tav tm="100000">
                                              <p:val>
                                                <p:strVal val="#ppt_x"/>
                                              </p:val>
                                            </p:tav>
                                          </p:tavLst>
                                        </p:anim>
                                        <p:anim calcmode="lin" valueType="num">
                                          <p:cBhvr>
                                            <p:cTn id="76" dur="500" fill="hold"/>
                                            <p:tgtEl>
                                              <p:spTgt spid="8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3"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wipe(left)">
                                          <p:cBhvr>
                                            <p:cTn id="11" dur="1000"/>
                                            <p:tgtEl>
                                              <p:spTgt spid="3"/>
                                            </p:tgtEl>
                                          </p:cBhvr>
                                        </p:animEffect>
                                      </p:childTnLst>
                                    </p:cTn>
                                  </p:par>
                                </p:childTnLst>
                              </p:cTn>
                            </p:par>
                            <p:par>
                              <p:cTn id="12" fill="hold">
                                <p:stCondLst>
                                  <p:cond delay="1500"/>
                                </p:stCondLst>
                                <p:childTnLst>
                                  <p:par>
                                    <p:cTn id="13" presetID="2" presetClass="entr" presetSubtype="2" accel="58000" fill="hold" nodeType="afterEffect">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cBhvr additive="base">
                                            <p:cTn id="15" dur="1500" fill="hold"/>
                                            <p:tgtEl>
                                              <p:spTgt spid="5"/>
                                            </p:tgtEl>
                                            <p:attrNameLst>
                                              <p:attrName>ppt_x</p:attrName>
                                            </p:attrNameLst>
                                          </p:cBhvr>
                                          <p:tavLst>
                                            <p:tav tm="0">
                                              <p:val>
                                                <p:strVal val="1+#ppt_w/2"/>
                                              </p:val>
                                            </p:tav>
                                            <p:tav tm="100000">
                                              <p:val>
                                                <p:strVal val="#ppt_x"/>
                                              </p:val>
                                            </p:tav>
                                          </p:tavLst>
                                        </p:anim>
                                        <p:anim calcmode="lin" valueType="num">
                                          <p:cBhvr additive="base">
                                            <p:cTn id="16" dur="1500" fill="hold"/>
                                            <p:tgtEl>
                                              <p:spTgt spid="5"/>
                                            </p:tgtEl>
                                            <p:attrNameLst>
                                              <p:attrName>ppt_y</p:attrName>
                                            </p:attrNameLst>
                                          </p:cBhvr>
                                          <p:tavLst>
                                            <p:tav tm="0">
                                              <p:val>
                                                <p:strVal val="#ppt_y"/>
                                              </p:val>
                                            </p:tav>
                                            <p:tav tm="100000">
                                              <p:val>
                                                <p:strVal val="#ppt_y"/>
                                              </p:val>
                                            </p:tav>
                                          </p:tavLst>
                                        </p:anim>
                                      </p:childTnLst>
                                    </p:cTn>
                                  </p:par>
                                  <p:par>
                                    <p:cTn id="17" presetID="2" presetClass="entr" presetSubtype="2" accel="58000" fill="hold" nodeType="withEffect">
                                      <p:stCondLst>
                                        <p:cond delay="200"/>
                                      </p:stCondLst>
                                      <p:childTnLst>
                                        <p:set>
                                          <p:cBhvr>
                                            <p:cTn id="18" dur="1" fill="hold">
                                              <p:stCondLst>
                                                <p:cond delay="0"/>
                                              </p:stCondLst>
                                            </p:cTn>
                                            <p:tgtEl>
                                              <p:spTgt spid="12"/>
                                            </p:tgtEl>
                                            <p:attrNameLst>
                                              <p:attrName>style.visibility</p:attrName>
                                            </p:attrNameLst>
                                          </p:cBhvr>
                                          <p:to>
                                            <p:strVal val="visible"/>
                                          </p:to>
                                        </p:set>
                                        <p:anim calcmode="lin" valueType="num">
                                          <p:cBhvr additive="base">
                                            <p:cTn id="19" dur="1500" fill="hold"/>
                                            <p:tgtEl>
                                              <p:spTgt spid="12"/>
                                            </p:tgtEl>
                                            <p:attrNameLst>
                                              <p:attrName>ppt_x</p:attrName>
                                            </p:attrNameLst>
                                          </p:cBhvr>
                                          <p:tavLst>
                                            <p:tav tm="0">
                                              <p:val>
                                                <p:strVal val="1+#ppt_w/2"/>
                                              </p:val>
                                            </p:tav>
                                            <p:tav tm="100000">
                                              <p:val>
                                                <p:strVal val="#ppt_x"/>
                                              </p:val>
                                            </p:tav>
                                          </p:tavLst>
                                        </p:anim>
                                        <p:anim calcmode="lin" valueType="num">
                                          <p:cBhvr additive="base">
                                            <p:cTn id="20" dur="1500" fill="hold"/>
                                            <p:tgtEl>
                                              <p:spTgt spid="12"/>
                                            </p:tgtEl>
                                            <p:attrNameLst>
                                              <p:attrName>ppt_y</p:attrName>
                                            </p:attrNameLst>
                                          </p:cBhvr>
                                          <p:tavLst>
                                            <p:tav tm="0">
                                              <p:val>
                                                <p:strVal val="#ppt_y"/>
                                              </p:val>
                                            </p:tav>
                                            <p:tav tm="100000">
                                              <p:val>
                                                <p:strVal val="#ppt_y"/>
                                              </p:val>
                                            </p:tav>
                                          </p:tavLst>
                                        </p:anim>
                                      </p:childTnLst>
                                    </p:cTn>
                                  </p:par>
                                  <p:par>
                                    <p:cTn id="21" presetID="2" presetClass="entr" presetSubtype="2" accel="58000" fill="hold" nodeType="withEffect">
                                      <p:stCondLst>
                                        <p:cond delay="400"/>
                                      </p:stCondLst>
                                      <p:childTnLst>
                                        <p:set>
                                          <p:cBhvr>
                                            <p:cTn id="22" dur="1" fill="hold">
                                              <p:stCondLst>
                                                <p:cond delay="0"/>
                                              </p:stCondLst>
                                            </p:cTn>
                                            <p:tgtEl>
                                              <p:spTgt spid="19"/>
                                            </p:tgtEl>
                                            <p:attrNameLst>
                                              <p:attrName>style.visibility</p:attrName>
                                            </p:attrNameLst>
                                          </p:cBhvr>
                                          <p:to>
                                            <p:strVal val="visible"/>
                                          </p:to>
                                        </p:set>
                                        <p:anim calcmode="lin" valueType="num">
                                          <p:cBhvr additive="base">
                                            <p:cTn id="23" dur="1500" fill="hold"/>
                                            <p:tgtEl>
                                              <p:spTgt spid="19"/>
                                            </p:tgtEl>
                                            <p:attrNameLst>
                                              <p:attrName>ppt_x</p:attrName>
                                            </p:attrNameLst>
                                          </p:cBhvr>
                                          <p:tavLst>
                                            <p:tav tm="0">
                                              <p:val>
                                                <p:strVal val="1+#ppt_w/2"/>
                                              </p:val>
                                            </p:tav>
                                            <p:tav tm="100000">
                                              <p:val>
                                                <p:strVal val="#ppt_x"/>
                                              </p:val>
                                            </p:tav>
                                          </p:tavLst>
                                        </p:anim>
                                        <p:anim calcmode="lin" valueType="num">
                                          <p:cBhvr additive="base">
                                            <p:cTn id="24" dur="1500" fill="hold"/>
                                            <p:tgtEl>
                                              <p:spTgt spid="19"/>
                                            </p:tgtEl>
                                            <p:attrNameLst>
                                              <p:attrName>ppt_y</p:attrName>
                                            </p:attrNameLst>
                                          </p:cBhvr>
                                          <p:tavLst>
                                            <p:tav tm="0">
                                              <p:val>
                                                <p:strVal val="#ppt_y"/>
                                              </p:val>
                                            </p:tav>
                                            <p:tav tm="100000">
                                              <p:val>
                                                <p:strVal val="#ppt_y"/>
                                              </p:val>
                                            </p:tav>
                                          </p:tavLst>
                                        </p:anim>
                                      </p:childTnLst>
                                    </p:cTn>
                                  </p:par>
                                  <p:par>
                                    <p:cTn id="25" presetID="2" presetClass="entr" presetSubtype="2" accel="58000" fill="hold" nodeType="withEffect">
                                      <p:stCondLst>
                                        <p:cond delay="600"/>
                                      </p:stCondLst>
                                      <p:childTnLst>
                                        <p:set>
                                          <p:cBhvr>
                                            <p:cTn id="26" dur="1" fill="hold">
                                              <p:stCondLst>
                                                <p:cond delay="0"/>
                                              </p:stCondLst>
                                            </p:cTn>
                                            <p:tgtEl>
                                              <p:spTgt spid="26"/>
                                            </p:tgtEl>
                                            <p:attrNameLst>
                                              <p:attrName>style.visibility</p:attrName>
                                            </p:attrNameLst>
                                          </p:cBhvr>
                                          <p:to>
                                            <p:strVal val="visible"/>
                                          </p:to>
                                        </p:set>
                                        <p:anim calcmode="lin" valueType="num">
                                          <p:cBhvr additive="base">
                                            <p:cTn id="27" dur="1500" fill="hold"/>
                                            <p:tgtEl>
                                              <p:spTgt spid="26"/>
                                            </p:tgtEl>
                                            <p:attrNameLst>
                                              <p:attrName>ppt_x</p:attrName>
                                            </p:attrNameLst>
                                          </p:cBhvr>
                                          <p:tavLst>
                                            <p:tav tm="0">
                                              <p:val>
                                                <p:strVal val="1+#ppt_w/2"/>
                                              </p:val>
                                            </p:tav>
                                            <p:tav tm="100000">
                                              <p:val>
                                                <p:strVal val="#ppt_x"/>
                                              </p:val>
                                            </p:tav>
                                          </p:tavLst>
                                        </p:anim>
                                        <p:anim calcmode="lin" valueType="num">
                                          <p:cBhvr additive="base">
                                            <p:cTn id="28" dur="1500" fill="hold"/>
                                            <p:tgtEl>
                                              <p:spTgt spid="26"/>
                                            </p:tgtEl>
                                            <p:attrNameLst>
                                              <p:attrName>ppt_y</p:attrName>
                                            </p:attrNameLst>
                                          </p:cBhvr>
                                          <p:tavLst>
                                            <p:tav tm="0">
                                              <p:val>
                                                <p:strVal val="#ppt_y"/>
                                              </p:val>
                                            </p:tav>
                                            <p:tav tm="100000">
                                              <p:val>
                                                <p:strVal val="#ppt_y"/>
                                              </p:val>
                                            </p:tav>
                                          </p:tavLst>
                                        </p:anim>
                                      </p:childTnLst>
                                    </p:cTn>
                                  </p:par>
                                  <p:par>
                                    <p:cTn id="29" presetID="2" presetClass="entr" presetSubtype="2" accel="58000" fill="hold" nodeType="withEffect">
                                      <p:stCondLst>
                                        <p:cond delay="800"/>
                                      </p:stCondLst>
                                      <p:childTnLst>
                                        <p:set>
                                          <p:cBhvr>
                                            <p:cTn id="30" dur="1" fill="hold">
                                              <p:stCondLst>
                                                <p:cond delay="0"/>
                                              </p:stCondLst>
                                            </p:cTn>
                                            <p:tgtEl>
                                              <p:spTgt spid="33"/>
                                            </p:tgtEl>
                                            <p:attrNameLst>
                                              <p:attrName>style.visibility</p:attrName>
                                            </p:attrNameLst>
                                          </p:cBhvr>
                                          <p:to>
                                            <p:strVal val="visible"/>
                                          </p:to>
                                        </p:set>
                                        <p:anim calcmode="lin" valueType="num">
                                          <p:cBhvr additive="base">
                                            <p:cTn id="31" dur="1500" fill="hold"/>
                                            <p:tgtEl>
                                              <p:spTgt spid="33"/>
                                            </p:tgtEl>
                                            <p:attrNameLst>
                                              <p:attrName>ppt_x</p:attrName>
                                            </p:attrNameLst>
                                          </p:cBhvr>
                                          <p:tavLst>
                                            <p:tav tm="0">
                                              <p:val>
                                                <p:strVal val="1+#ppt_w/2"/>
                                              </p:val>
                                            </p:tav>
                                            <p:tav tm="100000">
                                              <p:val>
                                                <p:strVal val="#ppt_x"/>
                                              </p:val>
                                            </p:tav>
                                          </p:tavLst>
                                        </p:anim>
                                        <p:anim calcmode="lin" valueType="num">
                                          <p:cBhvr additive="base">
                                            <p:cTn id="32" dur="1500" fill="hold"/>
                                            <p:tgtEl>
                                              <p:spTgt spid="33"/>
                                            </p:tgtEl>
                                            <p:attrNameLst>
                                              <p:attrName>ppt_y</p:attrName>
                                            </p:attrNameLst>
                                          </p:cBhvr>
                                          <p:tavLst>
                                            <p:tav tm="0">
                                              <p:val>
                                                <p:strVal val="#ppt_y"/>
                                              </p:val>
                                            </p:tav>
                                            <p:tav tm="100000">
                                              <p:val>
                                                <p:strVal val="#ppt_y"/>
                                              </p:val>
                                            </p:tav>
                                          </p:tavLst>
                                        </p:anim>
                                      </p:childTnLst>
                                    </p:cTn>
                                  </p:par>
                                  <p:par>
                                    <p:cTn id="33" presetID="2" presetClass="entr" presetSubtype="2" accel="58000" fill="hold" nodeType="withEffect">
                                      <p:stCondLst>
                                        <p:cond delay="1000"/>
                                      </p:stCondLst>
                                      <p:childTnLst>
                                        <p:set>
                                          <p:cBhvr>
                                            <p:cTn id="34" dur="1" fill="hold">
                                              <p:stCondLst>
                                                <p:cond delay="0"/>
                                              </p:stCondLst>
                                            </p:cTn>
                                            <p:tgtEl>
                                              <p:spTgt spid="40"/>
                                            </p:tgtEl>
                                            <p:attrNameLst>
                                              <p:attrName>style.visibility</p:attrName>
                                            </p:attrNameLst>
                                          </p:cBhvr>
                                          <p:to>
                                            <p:strVal val="visible"/>
                                          </p:to>
                                        </p:set>
                                        <p:anim calcmode="lin" valueType="num">
                                          <p:cBhvr additive="base">
                                            <p:cTn id="35" dur="1500" fill="hold"/>
                                            <p:tgtEl>
                                              <p:spTgt spid="40"/>
                                            </p:tgtEl>
                                            <p:attrNameLst>
                                              <p:attrName>ppt_x</p:attrName>
                                            </p:attrNameLst>
                                          </p:cBhvr>
                                          <p:tavLst>
                                            <p:tav tm="0">
                                              <p:val>
                                                <p:strVal val="1+#ppt_w/2"/>
                                              </p:val>
                                            </p:tav>
                                            <p:tav tm="100000">
                                              <p:val>
                                                <p:strVal val="#ppt_x"/>
                                              </p:val>
                                            </p:tav>
                                          </p:tavLst>
                                        </p:anim>
                                        <p:anim calcmode="lin" valueType="num">
                                          <p:cBhvr additive="base">
                                            <p:cTn id="36" dur="1500" fill="hold"/>
                                            <p:tgtEl>
                                              <p:spTgt spid="40"/>
                                            </p:tgtEl>
                                            <p:attrNameLst>
                                              <p:attrName>ppt_y</p:attrName>
                                            </p:attrNameLst>
                                          </p:cBhvr>
                                          <p:tavLst>
                                            <p:tav tm="0">
                                              <p:val>
                                                <p:strVal val="#ppt_y"/>
                                              </p:val>
                                            </p:tav>
                                            <p:tav tm="100000">
                                              <p:val>
                                                <p:strVal val="#ppt_y"/>
                                              </p:val>
                                            </p:tav>
                                          </p:tavLst>
                                        </p:anim>
                                      </p:childTnLst>
                                    </p:cTn>
                                  </p:par>
                                  <p:par>
                                    <p:cTn id="37" presetID="2" presetClass="entr" presetSubtype="2" accel="58000" fill="hold" nodeType="withEffect">
                                      <p:stCondLst>
                                        <p:cond delay="1200"/>
                                      </p:stCondLst>
                                      <p:childTnLst>
                                        <p:set>
                                          <p:cBhvr>
                                            <p:cTn id="38" dur="1" fill="hold">
                                              <p:stCondLst>
                                                <p:cond delay="0"/>
                                              </p:stCondLst>
                                            </p:cTn>
                                            <p:tgtEl>
                                              <p:spTgt spid="47"/>
                                            </p:tgtEl>
                                            <p:attrNameLst>
                                              <p:attrName>style.visibility</p:attrName>
                                            </p:attrNameLst>
                                          </p:cBhvr>
                                          <p:to>
                                            <p:strVal val="visible"/>
                                          </p:to>
                                        </p:set>
                                        <p:anim calcmode="lin" valueType="num">
                                          <p:cBhvr additive="base">
                                            <p:cTn id="39" dur="1500" fill="hold"/>
                                            <p:tgtEl>
                                              <p:spTgt spid="47"/>
                                            </p:tgtEl>
                                            <p:attrNameLst>
                                              <p:attrName>ppt_x</p:attrName>
                                            </p:attrNameLst>
                                          </p:cBhvr>
                                          <p:tavLst>
                                            <p:tav tm="0">
                                              <p:val>
                                                <p:strVal val="1+#ppt_w/2"/>
                                              </p:val>
                                            </p:tav>
                                            <p:tav tm="100000">
                                              <p:val>
                                                <p:strVal val="#ppt_x"/>
                                              </p:val>
                                            </p:tav>
                                          </p:tavLst>
                                        </p:anim>
                                        <p:anim calcmode="lin" valueType="num">
                                          <p:cBhvr additive="base">
                                            <p:cTn id="40" dur="1500" fill="hold"/>
                                            <p:tgtEl>
                                              <p:spTgt spid="47"/>
                                            </p:tgtEl>
                                            <p:attrNameLst>
                                              <p:attrName>ppt_y</p:attrName>
                                            </p:attrNameLst>
                                          </p:cBhvr>
                                          <p:tavLst>
                                            <p:tav tm="0">
                                              <p:val>
                                                <p:strVal val="#ppt_y"/>
                                              </p:val>
                                            </p:tav>
                                            <p:tav tm="100000">
                                              <p:val>
                                                <p:strVal val="#ppt_y"/>
                                              </p:val>
                                            </p:tav>
                                          </p:tavLst>
                                        </p:anim>
                                      </p:childTnLst>
                                    </p:cTn>
                                  </p:par>
                                </p:childTnLst>
                              </p:cTn>
                            </p:par>
                            <p:par>
                              <p:cTn id="41" fill="hold">
                                <p:stCondLst>
                                  <p:cond delay="4200"/>
                                </p:stCondLst>
                                <p:childTnLst>
                                  <p:par>
                                    <p:cTn id="42" presetID="47" presetClass="entr" presetSubtype="0" fill="hold" nodeType="afterEffect">
                                      <p:stCondLst>
                                        <p:cond delay="0"/>
                                      </p:stCondLst>
                                      <p:childTnLst>
                                        <p:set>
                                          <p:cBhvr>
                                            <p:cTn id="43" dur="1" fill="hold">
                                              <p:stCondLst>
                                                <p:cond delay="0"/>
                                              </p:stCondLst>
                                            </p:cTn>
                                            <p:tgtEl>
                                              <p:spTgt spid="69"/>
                                            </p:tgtEl>
                                            <p:attrNameLst>
                                              <p:attrName>style.visibility</p:attrName>
                                            </p:attrNameLst>
                                          </p:cBhvr>
                                          <p:to>
                                            <p:strVal val="visible"/>
                                          </p:to>
                                        </p:set>
                                        <p:animEffect transition="in" filter="fade">
                                          <p:cBhvr>
                                            <p:cTn id="44" dur="500"/>
                                            <p:tgtEl>
                                              <p:spTgt spid="69"/>
                                            </p:tgtEl>
                                          </p:cBhvr>
                                        </p:animEffect>
                                        <p:anim calcmode="lin" valueType="num">
                                          <p:cBhvr>
                                            <p:cTn id="45" dur="500" fill="hold"/>
                                            <p:tgtEl>
                                              <p:spTgt spid="69"/>
                                            </p:tgtEl>
                                            <p:attrNameLst>
                                              <p:attrName>ppt_x</p:attrName>
                                            </p:attrNameLst>
                                          </p:cBhvr>
                                          <p:tavLst>
                                            <p:tav tm="0">
                                              <p:val>
                                                <p:strVal val="#ppt_x"/>
                                              </p:val>
                                            </p:tav>
                                            <p:tav tm="100000">
                                              <p:val>
                                                <p:strVal val="#ppt_x"/>
                                              </p:val>
                                            </p:tav>
                                          </p:tavLst>
                                        </p:anim>
                                        <p:anim calcmode="lin" valueType="num">
                                          <p:cBhvr>
                                            <p:cTn id="46" dur="500" fill="hold"/>
                                            <p:tgtEl>
                                              <p:spTgt spid="69"/>
                                            </p:tgtEl>
                                            <p:attrNameLst>
                                              <p:attrName>ppt_y</p:attrName>
                                            </p:attrNameLst>
                                          </p:cBhvr>
                                          <p:tavLst>
                                            <p:tav tm="0">
                                              <p:val>
                                                <p:strVal val="#ppt_y-.1"/>
                                              </p:val>
                                            </p:tav>
                                            <p:tav tm="100000">
                                              <p:val>
                                                <p:strVal val="#ppt_y"/>
                                              </p:val>
                                            </p:tav>
                                          </p:tavLst>
                                        </p:anim>
                                      </p:childTnLst>
                                    </p:cTn>
                                  </p:par>
                                  <p:par>
                                    <p:cTn id="47" presetID="47" presetClass="entr" presetSubtype="0" fill="hold" nodeType="withEffect">
                                      <p:stCondLst>
                                        <p:cond delay="300"/>
                                      </p:stCondLst>
                                      <p:childTnLst>
                                        <p:set>
                                          <p:cBhvr>
                                            <p:cTn id="48" dur="1" fill="hold">
                                              <p:stCondLst>
                                                <p:cond delay="0"/>
                                              </p:stCondLst>
                                            </p:cTn>
                                            <p:tgtEl>
                                              <p:spTgt spid="64"/>
                                            </p:tgtEl>
                                            <p:attrNameLst>
                                              <p:attrName>style.visibility</p:attrName>
                                            </p:attrNameLst>
                                          </p:cBhvr>
                                          <p:to>
                                            <p:strVal val="visible"/>
                                          </p:to>
                                        </p:set>
                                        <p:animEffect transition="in" filter="fade">
                                          <p:cBhvr>
                                            <p:cTn id="49" dur="500"/>
                                            <p:tgtEl>
                                              <p:spTgt spid="64"/>
                                            </p:tgtEl>
                                          </p:cBhvr>
                                        </p:animEffect>
                                        <p:anim calcmode="lin" valueType="num">
                                          <p:cBhvr>
                                            <p:cTn id="50" dur="500" fill="hold"/>
                                            <p:tgtEl>
                                              <p:spTgt spid="64"/>
                                            </p:tgtEl>
                                            <p:attrNameLst>
                                              <p:attrName>ppt_x</p:attrName>
                                            </p:attrNameLst>
                                          </p:cBhvr>
                                          <p:tavLst>
                                            <p:tav tm="0">
                                              <p:val>
                                                <p:strVal val="#ppt_x"/>
                                              </p:val>
                                            </p:tav>
                                            <p:tav tm="100000">
                                              <p:val>
                                                <p:strVal val="#ppt_x"/>
                                              </p:val>
                                            </p:tav>
                                          </p:tavLst>
                                        </p:anim>
                                        <p:anim calcmode="lin" valueType="num">
                                          <p:cBhvr>
                                            <p:cTn id="51" dur="500" fill="hold"/>
                                            <p:tgtEl>
                                              <p:spTgt spid="64"/>
                                            </p:tgtEl>
                                            <p:attrNameLst>
                                              <p:attrName>ppt_y</p:attrName>
                                            </p:attrNameLst>
                                          </p:cBhvr>
                                          <p:tavLst>
                                            <p:tav tm="0">
                                              <p:val>
                                                <p:strVal val="#ppt_y-.1"/>
                                              </p:val>
                                            </p:tav>
                                            <p:tav tm="100000">
                                              <p:val>
                                                <p:strVal val="#ppt_y"/>
                                              </p:val>
                                            </p:tav>
                                          </p:tavLst>
                                        </p:anim>
                                      </p:childTnLst>
                                    </p:cTn>
                                  </p:par>
                                  <p:par>
                                    <p:cTn id="52" presetID="47" presetClass="entr" presetSubtype="0" fill="hold" nodeType="withEffect">
                                      <p:stCondLst>
                                        <p:cond delay="600"/>
                                      </p:stCondLst>
                                      <p:childTnLst>
                                        <p:set>
                                          <p:cBhvr>
                                            <p:cTn id="53" dur="1" fill="hold">
                                              <p:stCondLst>
                                                <p:cond delay="0"/>
                                              </p:stCondLst>
                                            </p:cTn>
                                            <p:tgtEl>
                                              <p:spTgt spid="59"/>
                                            </p:tgtEl>
                                            <p:attrNameLst>
                                              <p:attrName>style.visibility</p:attrName>
                                            </p:attrNameLst>
                                          </p:cBhvr>
                                          <p:to>
                                            <p:strVal val="visible"/>
                                          </p:to>
                                        </p:set>
                                        <p:animEffect transition="in" filter="fade">
                                          <p:cBhvr>
                                            <p:cTn id="54" dur="500"/>
                                            <p:tgtEl>
                                              <p:spTgt spid="59"/>
                                            </p:tgtEl>
                                          </p:cBhvr>
                                        </p:animEffect>
                                        <p:anim calcmode="lin" valueType="num">
                                          <p:cBhvr>
                                            <p:cTn id="55" dur="500" fill="hold"/>
                                            <p:tgtEl>
                                              <p:spTgt spid="59"/>
                                            </p:tgtEl>
                                            <p:attrNameLst>
                                              <p:attrName>ppt_x</p:attrName>
                                            </p:attrNameLst>
                                          </p:cBhvr>
                                          <p:tavLst>
                                            <p:tav tm="0">
                                              <p:val>
                                                <p:strVal val="#ppt_x"/>
                                              </p:val>
                                            </p:tav>
                                            <p:tav tm="100000">
                                              <p:val>
                                                <p:strVal val="#ppt_x"/>
                                              </p:val>
                                            </p:tav>
                                          </p:tavLst>
                                        </p:anim>
                                        <p:anim calcmode="lin" valueType="num">
                                          <p:cBhvr>
                                            <p:cTn id="56" dur="500" fill="hold"/>
                                            <p:tgtEl>
                                              <p:spTgt spid="59"/>
                                            </p:tgtEl>
                                            <p:attrNameLst>
                                              <p:attrName>ppt_y</p:attrName>
                                            </p:attrNameLst>
                                          </p:cBhvr>
                                          <p:tavLst>
                                            <p:tav tm="0">
                                              <p:val>
                                                <p:strVal val="#ppt_y-.1"/>
                                              </p:val>
                                            </p:tav>
                                            <p:tav tm="100000">
                                              <p:val>
                                                <p:strVal val="#ppt_y"/>
                                              </p:val>
                                            </p:tav>
                                          </p:tavLst>
                                        </p:anim>
                                      </p:childTnLst>
                                    </p:cTn>
                                  </p:par>
                                  <p:par>
                                    <p:cTn id="57" presetID="47" presetClass="entr" presetSubtype="0" fill="hold" nodeType="withEffect">
                                      <p:stCondLst>
                                        <p:cond delay="800"/>
                                      </p:stCondLst>
                                      <p:childTnLst>
                                        <p:set>
                                          <p:cBhvr>
                                            <p:cTn id="58" dur="1" fill="hold">
                                              <p:stCondLst>
                                                <p:cond delay="0"/>
                                              </p:stCondLst>
                                            </p:cTn>
                                            <p:tgtEl>
                                              <p:spTgt spid="54"/>
                                            </p:tgtEl>
                                            <p:attrNameLst>
                                              <p:attrName>style.visibility</p:attrName>
                                            </p:attrNameLst>
                                          </p:cBhvr>
                                          <p:to>
                                            <p:strVal val="visible"/>
                                          </p:to>
                                        </p:set>
                                        <p:animEffect transition="in" filter="fade">
                                          <p:cBhvr>
                                            <p:cTn id="59" dur="500"/>
                                            <p:tgtEl>
                                              <p:spTgt spid="54"/>
                                            </p:tgtEl>
                                          </p:cBhvr>
                                        </p:animEffect>
                                        <p:anim calcmode="lin" valueType="num">
                                          <p:cBhvr>
                                            <p:cTn id="60" dur="500" fill="hold"/>
                                            <p:tgtEl>
                                              <p:spTgt spid="54"/>
                                            </p:tgtEl>
                                            <p:attrNameLst>
                                              <p:attrName>ppt_x</p:attrName>
                                            </p:attrNameLst>
                                          </p:cBhvr>
                                          <p:tavLst>
                                            <p:tav tm="0">
                                              <p:val>
                                                <p:strVal val="#ppt_x"/>
                                              </p:val>
                                            </p:tav>
                                            <p:tav tm="100000">
                                              <p:val>
                                                <p:strVal val="#ppt_x"/>
                                              </p:val>
                                            </p:tav>
                                          </p:tavLst>
                                        </p:anim>
                                        <p:anim calcmode="lin" valueType="num">
                                          <p:cBhvr>
                                            <p:cTn id="61" dur="500" fill="hold"/>
                                            <p:tgtEl>
                                              <p:spTgt spid="54"/>
                                            </p:tgtEl>
                                            <p:attrNameLst>
                                              <p:attrName>ppt_y</p:attrName>
                                            </p:attrNameLst>
                                          </p:cBhvr>
                                          <p:tavLst>
                                            <p:tav tm="0">
                                              <p:val>
                                                <p:strVal val="#ppt_y-.1"/>
                                              </p:val>
                                            </p:tav>
                                            <p:tav tm="100000">
                                              <p:val>
                                                <p:strVal val="#ppt_y"/>
                                              </p:val>
                                            </p:tav>
                                          </p:tavLst>
                                        </p:anim>
                                      </p:childTnLst>
                                    </p:cTn>
                                  </p:par>
                                  <p:par>
                                    <p:cTn id="62" presetID="42" presetClass="entr" presetSubtype="0" fill="hold" nodeType="withEffect">
                                      <p:stCondLst>
                                        <p:cond delay="0"/>
                                      </p:stCondLst>
                                      <p:childTnLst>
                                        <p:set>
                                          <p:cBhvr>
                                            <p:cTn id="63" dur="1" fill="hold">
                                              <p:stCondLst>
                                                <p:cond delay="0"/>
                                              </p:stCondLst>
                                            </p:cTn>
                                            <p:tgtEl>
                                              <p:spTgt spid="74"/>
                                            </p:tgtEl>
                                            <p:attrNameLst>
                                              <p:attrName>style.visibility</p:attrName>
                                            </p:attrNameLst>
                                          </p:cBhvr>
                                          <p:to>
                                            <p:strVal val="visible"/>
                                          </p:to>
                                        </p:set>
                                        <p:animEffect transition="in" filter="fade">
                                          <p:cBhvr>
                                            <p:cTn id="64" dur="500"/>
                                            <p:tgtEl>
                                              <p:spTgt spid="74"/>
                                            </p:tgtEl>
                                          </p:cBhvr>
                                        </p:animEffect>
                                        <p:anim calcmode="lin" valueType="num">
                                          <p:cBhvr>
                                            <p:cTn id="65" dur="500" fill="hold"/>
                                            <p:tgtEl>
                                              <p:spTgt spid="74"/>
                                            </p:tgtEl>
                                            <p:attrNameLst>
                                              <p:attrName>ppt_x</p:attrName>
                                            </p:attrNameLst>
                                          </p:cBhvr>
                                          <p:tavLst>
                                            <p:tav tm="0">
                                              <p:val>
                                                <p:strVal val="#ppt_x"/>
                                              </p:val>
                                            </p:tav>
                                            <p:tav tm="100000">
                                              <p:val>
                                                <p:strVal val="#ppt_x"/>
                                              </p:val>
                                            </p:tav>
                                          </p:tavLst>
                                        </p:anim>
                                        <p:anim calcmode="lin" valueType="num">
                                          <p:cBhvr>
                                            <p:cTn id="66" dur="500" fill="hold"/>
                                            <p:tgtEl>
                                              <p:spTgt spid="74"/>
                                            </p:tgtEl>
                                            <p:attrNameLst>
                                              <p:attrName>ppt_y</p:attrName>
                                            </p:attrNameLst>
                                          </p:cBhvr>
                                          <p:tavLst>
                                            <p:tav tm="0">
                                              <p:val>
                                                <p:strVal val="#ppt_y+.1"/>
                                              </p:val>
                                            </p:tav>
                                            <p:tav tm="100000">
                                              <p:val>
                                                <p:strVal val="#ppt_y"/>
                                              </p:val>
                                            </p:tav>
                                          </p:tavLst>
                                        </p:anim>
                                      </p:childTnLst>
                                    </p:cTn>
                                  </p:par>
                                  <p:par>
                                    <p:cTn id="67" presetID="42" presetClass="entr" presetSubtype="0" fill="hold" nodeType="withEffect">
                                      <p:stCondLst>
                                        <p:cond delay="300"/>
                                      </p:stCondLst>
                                      <p:childTnLst>
                                        <p:set>
                                          <p:cBhvr>
                                            <p:cTn id="68" dur="1" fill="hold">
                                              <p:stCondLst>
                                                <p:cond delay="0"/>
                                              </p:stCondLst>
                                            </p:cTn>
                                            <p:tgtEl>
                                              <p:spTgt spid="79"/>
                                            </p:tgtEl>
                                            <p:attrNameLst>
                                              <p:attrName>style.visibility</p:attrName>
                                            </p:attrNameLst>
                                          </p:cBhvr>
                                          <p:to>
                                            <p:strVal val="visible"/>
                                          </p:to>
                                        </p:set>
                                        <p:animEffect transition="in" filter="fade">
                                          <p:cBhvr>
                                            <p:cTn id="69" dur="500"/>
                                            <p:tgtEl>
                                              <p:spTgt spid="79"/>
                                            </p:tgtEl>
                                          </p:cBhvr>
                                        </p:animEffect>
                                        <p:anim calcmode="lin" valueType="num">
                                          <p:cBhvr>
                                            <p:cTn id="70" dur="500" fill="hold"/>
                                            <p:tgtEl>
                                              <p:spTgt spid="79"/>
                                            </p:tgtEl>
                                            <p:attrNameLst>
                                              <p:attrName>ppt_x</p:attrName>
                                            </p:attrNameLst>
                                          </p:cBhvr>
                                          <p:tavLst>
                                            <p:tav tm="0">
                                              <p:val>
                                                <p:strVal val="#ppt_x"/>
                                              </p:val>
                                            </p:tav>
                                            <p:tav tm="100000">
                                              <p:val>
                                                <p:strVal val="#ppt_x"/>
                                              </p:val>
                                            </p:tav>
                                          </p:tavLst>
                                        </p:anim>
                                        <p:anim calcmode="lin" valueType="num">
                                          <p:cBhvr>
                                            <p:cTn id="71" dur="500" fill="hold"/>
                                            <p:tgtEl>
                                              <p:spTgt spid="79"/>
                                            </p:tgtEl>
                                            <p:attrNameLst>
                                              <p:attrName>ppt_y</p:attrName>
                                            </p:attrNameLst>
                                          </p:cBhvr>
                                          <p:tavLst>
                                            <p:tav tm="0">
                                              <p:val>
                                                <p:strVal val="#ppt_y+.1"/>
                                              </p:val>
                                            </p:tav>
                                            <p:tav tm="100000">
                                              <p:val>
                                                <p:strVal val="#ppt_y"/>
                                              </p:val>
                                            </p:tav>
                                          </p:tavLst>
                                        </p:anim>
                                      </p:childTnLst>
                                    </p:cTn>
                                  </p:par>
                                  <p:par>
                                    <p:cTn id="72" presetID="42" presetClass="entr" presetSubtype="0" fill="hold" nodeType="withEffect">
                                      <p:stCondLst>
                                        <p:cond delay="600"/>
                                      </p:stCondLst>
                                      <p:childTnLst>
                                        <p:set>
                                          <p:cBhvr>
                                            <p:cTn id="73" dur="1" fill="hold">
                                              <p:stCondLst>
                                                <p:cond delay="0"/>
                                              </p:stCondLst>
                                            </p:cTn>
                                            <p:tgtEl>
                                              <p:spTgt spid="84"/>
                                            </p:tgtEl>
                                            <p:attrNameLst>
                                              <p:attrName>style.visibility</p:attrName>
                                            </p:attrNameLst>
                                          </p:cBhvr>
                                          <p:to>
                                            <p:strVal val="visible"/>
                                          </p:to>
                                        </p:set>
                                        <p:animEffect transition="in" filter="fade">
                                          <p:cBhvr>
                                            <p:cTn id="74" dur="500"/>
                                            <p:tgtEl>
                                              <p:spTgt spid="84"/>
                                            </p:tgtEl>
                                          </p:cBhvr>
                                        </p:animEffect>
                                        <p:anim calcmode="lin" valueType="num">
                                          <p:cBhvr>
                                            <p:cTn id="75" dur="500" fill="hold"/>
                                            <p:tgtEl>
                                              <p:spTgt spid="84"/>
                                            </p:tgtEl>
                                            <p:attrNameLst>
                                              <p:attrName>ppt_x</p:attrName>
                                            </p:attrNameLst>
                                          </p:cBhvr>
                                          <p:tavLst>
                                            <p:tav tm="0">
                                              <p:val>
                                                <p:strVal val="#ppt_x"/>
                                              </p:val>
                                            </p:tav>
                                            <p:tav tm="100000">
                                              <p:val>
                                                <p:strVal val="#ppt_x"/>
                                              </p:val>
                                            </p:tav>
                                          </p:tavLst>
                                        </p:anim>
                                        <p:anim calcmode="lin" valueType="num">
                                          <p:cBhvr>
                                            <p:cTn id="76" dur="500" fill="hold"/>
                                            <p:tgtEl>
                                              <p:spTgt spid="8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3" grpId="0" animBg="1"/>
        </p:bldLst>
      </p:timing>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10"/>
          <p:cNvSpPr txBox="1">
            <a:spLocks noChangeArrowheads="1"/>
          </p:cNvSpPr>
          <p:nvPr/>
        </p:nvSpPr>
        <p:spPr bwMode="auto">
          <a:xfrm>
            <a:off x="971600" y="208664"/>
            <a:ext cx="3510057" cy="3462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1" tIns="34285" rIns="68571" bIns="34285">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r>
              <a:rPr lang="zh-CN" altLang="en-US" sz="1800" b="1" dirty="0">
                <a:solidFill>
                  <a:schemeClr val="tx1">
                    <a:lumMod val="75000"/>
                    <a:lumOff val="25000"/>
                  </a:schemeClr>
                </a:solidFill>
                <a:latin typeface="微软雅黑" panose="020B0503020204020204" pitchFamily="34" charset="-122"/>
                <a:ea typeface="微软雅黑" panose="020B0503020204020204" pitchFamily="34" charset="-122"/>
              </a:rPr>
              <a:t>添加文字内容</a:t>
            </a:r>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rPr>
              <a:t>（文字可以编辑）</a:t>
            </a:r>
            <a:endPar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endParaRPr>
          </a:p>
        </p:txBody>
      </p:sp>
      <p:grpSp>
        <p:nvGrpSpPr>
          <p:cNvPr id="3" name="组合 1"/>
          <p:cNvGrpSpPr>
            <a:grpSpLocks/>
          </p:cNvGrpSpPr>
          <p:nvPr/>
        </p:nvGrpSpPr>
        <p:grpSpPr bwMode="auto">
          <a:xfrm>
            <a:off x="717498" y="1131590"/>
            <a:ext cx="1520107" cy="1522394"/>
            <a:chOff x="0" y="0"/>
            <a:chExt cx="1582738" cy="1584325"/>
          </a:xfrm>
        </p:grpSpPr>
        <p:sp>
          <p:nvSpPr>
            <p:cNvPr id="5" name="椭圆 9"/>
            <p:cNvSpPr>
              <a:spLocks noChangeArrowheads="1"/>
            </p:cNvSpPr>
            <p:nvPr/>
          </p:nvSpPr>
          <p:spPr bwMode="auto">
            <a:xfrm>
              <a:off x="0" y="0"/>
              <a:ext cx="1582738" cy="1584325"/>
            </a:xfrm>
            <a:prstGeom prst="ellipse">
              <a:avLst/>
            </a:prstGeom>
            <a:gradFill>
              <a:gsLst>
                <a:gs pos="0">
                  <a:schemeClr val="bg1"/>
                </a:gs>
                <a:gs pos="50000">
                  <a:schemeClr val="bg1">
                    <a:lumMod val="75000"/>
                  </a:schemeClr>
                </a:gs>
                <a:gs pos="100000">
                  <a:schemeClr val="bg1"/>
                </a:gs>
              </a:gsLst>
              <a:lin ang="5400000" scaled="0"/>
            </a:gradFill>
            <a:ln w="57150" cmpd="sng">
              <a:solidFill>
                <a:srgbClr val="007A37"/>
              </a:solidFill>
              <a:round/>
              <a:headEnd/>
              <a:tailEnd/>
            </a:ln>
            <a:effectLst>
              <a:outerShdw blurRad="177800" dist="88900" dir="6360000" sx="105000" sy="105000" algn="tr" rotWithShape="0">
                <a:prstClr val="black">
                  <a:alpha val="61000"/>
                </a:prstClr>
              </a:outerShdw>
            </a:effectLst>
          </p:spPr>
          <p:txBody>
            <a:bodyPr anchor="ctr"/>
            <a:lstStyle/>
            <a:p>
              <a:pPr algn="ctr"/>
              <a:endParaRPr lang="zh-CN" altLang="zh-CN" b="1" dirty="0">
                <a:solidFill>
                  <a:srgbClr val="FFFFFF"/>
                </a:solidFill>
                <a:latin typeface="微软雅黑" pitchFamily="34" charset="-122"/>
                <a:ea typeface="微软雅黑" pitchFamily="34" charset="-122"/>
                <a:sym typeface="方正兰亭黑_GBK" pitchFamily="2" charset="-122"/>
              </a:endParaRPr>
            </a:p>
          </p:txBody>
        </p:sp>
        <p:sp>
          <p:nvSpPr>
            <p:cNvPr id="6" name="椭圆 31"/>
            <p:cNvSpPr>
              <a:spLocks noChangeArrowheads="1"/>
            </p:cNvSpPr>
            <p:nvPr/>
          </p:nvSpPr>
          <p:spPr bwMode="auto">
            <a:xfrm flipH="1">
              <a:off x="107915" y="108022"/>
              <a:ext cx="1366909" cy="1368281"/>
            </a:xfrm>
            <a:prstGeom prst="ellipse">
              <a:avLst/>
            </a:prstGeom>
            <a:blipFill dpi="0" rotWithShape="0">
              <a:blip r:embed="rId2" cstate="screen">
                <a:extLst>
                  <a:ext uri="{28A0092B-C50C-407E-A947-70E740481C1C}">
                    <a14:useLocalDpi xmlns:a14="http://schemas.microsoft.com/office/drawing/2010/main"/>
                  </a:ext>
                </a:extLst>
              </a:blip>
              <a:srcRect/>
              <a:stretch>
                <a:fillRect/>
              </a:stretch>
            </a:blipFill>
            <a:ln>
              <a:noFill/>
            </a:ln>
            <a:extLst>
              <a:ext uri="{91240B29-F687-4F45-9708-019B960494DF}">
                <a14:hiddenLine xmlns:a14="http://schemas.microsoft.com/office/drawing/2010/main" w="9525" cmpd="sng">
                  <a:solidFill>
                    <a:srgbClr val="000000"/>
                  </a:solidFill>
                  <a:bevel/>
                  <a:headEnd/>
                  <a:tailEnd/>
                </a14:hiddenLine>
              </a:ext>
            </a:extLst>
          </p:spPr>
          <p:txBody>
            <a:bodyPr anchor="ctr"/>
            <a:lstStyle/>
            <a:p>
              <a:pPr algn="ctr"/>
              <a:endParaRPr lang="zh-CN" altLang="zh-CN" b="1" dirty="0">
                <a:solidFill>
                  <a:srgbClr val="FFFFFF"/>
                </a:solidFill>
                <a:latin typeface="微软雅黑" pitchFamily="34" charset="-122"/>
                <a:ea typeface="微软雅黑" pitchFamily="34" charset="-122"/>
                <a:sym typeface="方正兰亭黑_GBK" pitchFamily="2" charset="-122"/>
              </a:endParaRPr>
            </a:p>
          </p:txBody>
        </p:sp>
      </p:grpSp>
      <p:grpSp>
        <p:nvGrpSpPr>
          <p:cNvPr id="7" name="组合 34"/>
          <p:cNvGrpSpPr>
            <a:grpSpLocks/>
          </p:cNvGrpSpPr>
          <p:nvPr/>
        </p:nvGrpSpPr>
        <p:grpSpPr bwMode="auto">
          <a:xfrm>
            <a:off x="7015973" y="1131590"/>
            <a:ext cx="1522394" cy="1522394"/>
            <a:chOff x="0" y="0"/>
            <a:chExt cx="1584325" cy="1584325"/>
          </a:xfrm>
        </p:grpSpPr>
        <p:sp>
          <p:nvSpPr>
            <p:cNvPr id="8" name="椭圆 36"/>
            <p:cNvSpPr>
              <a:spLocks noChangeArrowheads="1"/>
            </p:cNvSpPr>
            <p:nvPr/>
          </p:nvSpPr>
          <p:spPr bwMode="auto">
            <a:xfrm>
              <a:off x="0" y="0"/>
              <a:ext cx="1584325" cy="1584325"/>
            </a:xfrm>
            <a:prstGeom prst="ellipse">
              <a:avLst/>
            </a:prstGeom>
            <a:gradFill>
              <a:gsLst>
                <a:gs pos="0">
                  <a:schemeClr val="bg1"/>
                </a:gs>
                <a:gs pos="50000">
                  <a:schemeClr val="bg1">
                    <a:lumMod val="71000"/>
                  </a:schemeClr>
                </a:gs>
                <a:gs pos="100000">
                  <a:schemeClr val="bg1"/>
                </a:gs>
              </a:gsLst>
            </a:gradFill>
            <a:ln w="57150" cmpd="sng">
              <a:solidFill>
                <a:srgbClr val="007A37"/>
              </a:solidFill>
              <a:round/>
              <a:headEnd/>
              <a:tailEnd/>
            </a:ln>
            <a:effectLst>
              <a:outerShdw blurRad="177800" dist="88900" dir="6360000" sx="105000" sy="105000" algn="tr" rotWithShape="0">
                <a:prstClr val="black">
                  <a:alpha val="61000"/>
                </a:prstClr>
              </a:outerShdw>
            </a:effectLst>
          </p:spPr>
          <p:txBody>
            <a:bodyPr anchor="ctr"/>
            <a:lstStyle/>
            <a:p>
              <a:pPr algn="ctr"/>
              <a:endParaRPr lang="zh-CN" altLang="zh-CN" b="1" dirty="0">
                <a:solidFill>
                  <a:srgbClr val="FFFFFF"/>
                </a:solidFill>
                <a:latin typeface="微软雅黑" pitchFamily="34" charset="-122"/>
                <a:ea typeface="微软雅黑" pitchFamily="34" charset="-122"/>
                <a:sym typeface="方正兰亭黑_GBK" pitchFamily="2" charset="-122"/>
              </a:endParaRPr>
            </a:p>
          </p:txBody>
        </p:sp>
        <p:sp>
          <p:nvSpPr>
            <p:cNvPr id="9" name="椭圆 37"/>
            <p:cNvSpPr>
              <a:spLocks noChangeArrowheads="1"/>
            </p:cNvSpPr>
            <p:nvPr/>
          </p:nvSpPr>
          <p:spPr bwMode="auto">
            <a:xfrm>
              <a:off x="107950" y="107950"/>
              <a:ext cx="1368425" cy="1368425"/>
            </a:xfrm>
            <a:prstGeom prst="ellipse">
              <a:avLst/>
            </a:prstGeom>
            <a:blipFill dpi="0" rotWithShape="1">
              <a:blip r:embed="rId3" cstate="screen">
                <a:extLst>
                  <a:ext uri="{28A0092B-C50C-407E-A947-70E740481C1C}">
                    <a14:useLocalDpi xmlns:a14="http://schemas.microsoft.com/office/drawing/2010/main"/>
                  </a:ext>
                </a:extLst>
              </a:blip>
              <a:srcRect/>
              <a:stretch>
                <a:fillRect/>
              </a:stretch>
            </a:blipFill>
            <a:ln>
              <a:noFill/>
            </a:ln>
            <a:extLst>
              <a:ext uri="{91240B29-F687-4F45-9708-019B960494DF}">
                <a14:hiddenLine xmlns:a14="http://schemas.microsoft.com/office/drawing/2010/main" w="9525" cmpd="sng">
                  <a:solidFill>
                    <a:srgbClr val="000000"/>
                  </a:solidFill>
                  <a:bevel/>
                  <a:headEnd/>
                  <a:tailEnd/>
                </a14:hiddenLine>
              </a:ext>
            </a:extLst>
          </p:spPr>
          <p:txBody>
            <a:bodyPr anchor="ctr"/>
            <a:lstStyle/>
            <a:p>
              <a:pPr algn="ctr"/>
              <a:endParaRPr lang="zh-CN" altLang="zh-CN" b="1" dirty="0">
                <a:solidFill>
                  <a:srgbClr val="FFFFFF"/>
                </a:solidFill>
                <a:latin typeface="微软雅黑" pitchFamily="34" charset="-122"/>
                <a:ea typeface="微软雅黑" pitchFamily="34" charset="-122"/>
                <a:sym typeface="方正兰亭黑_GBK" pitchFamily="2" charset="-122"/>
              </a:endParaRPr>
            </a:p>
          </p:txBody>
        </p:sp>
      </p:grpSp>
      <p:grpSp>
        <p:nvGrpSpPr>
          <p:cNvPr id="10" name="组合 37"/>
          <p:cNvGrpSpPr>
            <a:grpSpLocks/>
          </p:cNvGrpSpPr>
          <p:nvPr/>
        </p:nvGrpSpPr>
        <p:grpSpPr bwMode="auto">
          <a:xfrm>
            <a:off x="4929632" y="1131590"/>
            <a:ext cx="1520106" cy="1522394"/>
            <a:chOff x="0" y="0"/>
            <a:chExt cx="1582737" cy="1584325"/>
          </a:xfrm>
        </p:grpSpPr>
        <p:sp>
          <p:nvSpPr>
            <p:cNvPr id="11" name="椭圆 30"/>
            <p:cNvSpPr>
              <a:spLocks noChangeArrowheads="1"/>
            </p:cNvSpPr>
            <p:nvPr/>
          </p:nvSpPr>
          <p:spPr bwMode="auto">
            <a:xfrm>
              <a:off x="0" y="0"/>
              <a:ext cx="1582737" cy="1584325"/>
            </a:xfrm>
            <a:prstGeom prst="ellipse">
              <a:avLst/>
            </a:prstGeom>
            <a:gradFill>
              <a:gsLst>
                <a:gs pos="0">
                  <a:schemeClr val="bg1"/>
                </a:gs>
                <a:gs pos="50000">
                  <a:schemeClr val="bg1">
                    <a:lumMod val="71000"/>
                  </a:schemeClr>
                </a:gs>
                <a:gs pos="100000">
                  <a:schemeClr val="bg1"/>
                </a:gs>
              </a:gsLst>
            </a:gradFill>
            <a:ln w="57150" cmpd="sng">
              <a:solidFill>
                <a:srgbClr val="007A37"/>
              </a:solidFill>
              <a:round/>
              <a:headEnd/>
              <a:tailEnd/>
            </a:ln>
            <a:effectLst>
              <a:outerShdw blurRad="177800" dist="88900" dir="6360000" sx="105000" sy="105000" algn="tr" rotWithShape="0">
                <a:prstClr val="black">
                  <a:alpha val="61000"/>
                </a:prstClr>
              </a:outerShdw>
            </a:effectLst>
          </p:spPr>
          <p:txBody>
            <a:bodyPr anchor="ctr"/>
            <a:lstStyle/>
            <a:p>
              <a:pPr algn="ctr"/>
              <a:endParaRPr lang="zh-CN" altLang="zh-CN" b="1" dirty="0">
                <a:solidFill>
                  <a:srgbClr val="FFFFFF"/>
                </a:solidFill>
                <a:latin typeface="微软雅黑" pitchFamily="34" charset="-122"/>
                <a:ea typeface="微软雅黑" pitchFamily="34" charset="-122"/>
                <a:sym typeface="方正兰亭黑_GBK" pitchFamily="2" charset="-122"/>
              </a:endParaRPr>
            </a:p>
          </p:txBody>
        </p:sp>
        <p:sp>
          <p:nvSpPr>
            <p:cNvPr id="12" name="椭圆 25"/>
            <p:cNvSpPr>
              <a:spLocks noChangeArrowheads="1"/>
            </p:cNvSpPr>
            <p:nvPr/>
          </p:nvSpPr>
          <p:spPr bwMode="auto">
            <a:xfrm>
              <a:off x="107950" y="107950"/>
              <a:ext cx="1366837" cy="1368425"/>
            </a:xfrm>
            <a:prstGeom prst="ellipse">
              <a:avLst/>
            </a:prstGeom>
            <a:blipFill dpi="0" rotWithShape="1">
              <a:blip r:embed="rId4" cstate="screen">
                <a:extLst>
                  <a:ext uri="{28A0092B-C50C-407E-A947-70E740481C1C}">
                    <a14:useLocalDpi xmlns:a14="http://schemas.microsoft.com/office/drawing/2010/main"/>
                  </a:ext>
                </a:extLst>
              </a:blip>
              <a:srcRect/>
              <a:stretch>
                <a:fillRect t="-2000" r="-33000" b="-68000"/>
              </a:stretch>
            </a:blipFill>
            <a:ln>
              <a:noFill/>
            </a:ln>
            <a:extLst>
              <a:ext uri="{91240B29-F687-4F45-9708-019B960494DF}">
                <a14:hiddenLine xmlns:a14="http://schemas.microsoft.com/office/drawing/2010/main" w="9525" cmpd="sng">
                  <a:solidFill>
                    <a:srgbClr val="000000"/>
                  </a:solidFill>
                  <a:bevel/>
                  <a:headEnd/>
                  <a:tailEnd/>
                </a14:hiddenLine>
              </a:ext>
            </a:extLst>
          </p:spPr>
          <p:txBody>
            <a:bodyPr anchor="ctr"/>
            <a:lstStyle/>
            <a:p>
              <a:pPr algn="ctr"/>
              <a:endParaRPr lang="zh-CN" altLang="zh-CN" b="1" dirty="0">
                <a:solidFill>
                  <a:srgbClr val="FFFFFF"/>
                </a:solidFill>
                <a:latin typeface="微软雅黑" pitchFamily="34" charset="-122"/>
                <a:ea typeface="微软雅黑" pitchFamily="34" charset="-122"/>
                <a:sym typeface="方正兰亭黑_GBK" pitchFamily="2" charset="-122"/>
              </a:endParaRPr>
            </a:p>
          </p:txBody>
        </p:sp>
      </p:grpSp>
      <p:grpSp>
        <p:nvGrpSpPr>
          <p:cNvPr id="13" name="组合 40"/>
          <p:cNvGrpSpPr>
            <a:grpSpLocks/>
          </p:cNvGrpSpPr>
          <p:nvPr/>
        </p:nvGrpSpPr>
        <p:grpSpPr bwMode="auto">
          <a:xfrm>
            <a:off x="2852533" y="1131590"/>
            <a:ext cx="1522394" cy="1522394"/>
            <a:chOff x="0" y="0"/>
            <a:chExt cx="1584325" cy="1584325"/>
          </a:xfrm>
        </p:grpSpPr>
        <p:sp>
          <p:nvSpPr>
            <p:cNvPr id="14" name="椭圆 24"/>
            <p:cNvSpPr>
              <a:spLocks noChangeArrowheads="1"/>
            </p:cNvSpPr>
            <p:nvPr/>
          </p:nvSpPr>
          <p:spPr bwMode="auto">
            <a:xfrm>
              <a:off x="0" y="0"/>
              <a:ext cx="1584325" cy="1584325"/>
            </a:xfrm>
            <a:prstGeom prst="ellipse">
              <a:avLst/>
            </a:prstGeom>
            <a:gradFill>
              <a:gsLst>
                <a:gs pos="0">
                  <a:schemeClr val="bg1"/>
                </a:gs>
                <a:gs pos="50000">
                  <a:schemeClr val="bg1">
                    <a:lumMod val="71000"/>
                  </a:schemeClr>
                </a:gs>
                <a:gs pos="100000">
                  <a:schemeClr val="bg1"/>
                </a:gs>
              </a:gsLst>
              <a:lin ang="5400000" scaled="0"/>
            </a:gradFill>
            <a:ln w="57150" cmpd="sng">
              <a:solidFill>
                <a:srgbClr val="007A37"/>
              </a:solidFill>
              <a:round/>
              <a:headEnd/>
              <a:tailEnd/>
            </a:ln>
            <a:effectLst>
              <a:outerShdw blurRad="177800" dist="88900" dir="6360000" sx="105000" sy="105000" algn="tr" rotWithShape="0">
                <a:prstClr val="black">
                  <a:alpha val="61000"/>
                </a:prstClr>
              </a:outerShdw>
            </a:effectLst>
          </p:spPr>
          <p:txBody>
            <a:bodyPr anchor="ctr"/>
            <a:lstStyle/>
            <a:p>
              <a:pPr algn="ctr"/>
              <a:endParaRPr lang="zh-CN" altLang="zh-CN" b="1" dirty="0">
                <a:solidFill>
                  <a:srgbClr val="FFFFFF"/>
                </a:solidFill>
                <a:latin typeface="微软雅黑" pitchFamily="34" charset="-122"/>
                <a:ea typeface="微软雅黑" pitchFamily="34" charset="-122"/>
                <a:sym typeface="方正兰亭黑_GBK" pitchFamily="2" charset="-122"/>
              </a:endParaRPr>
            </a:p>
          </p:txBody>
        </p:sp>
        <p:sp>
          <p:nvSpPr>
            <p:cNvPr id="15" name="椭圆 25"/>
            <p:cNvSpPr>
              <a:spLocks noChangeArrowheads="1"/>
            </p:cNvSpPr>
            <p:nvPr/>
          </p:nvSpPr>
          <p:spPr bwMode="auto">
            <a:xfrm>
              <a:off x="107950" y="107950"/>
              <a:ext cx="1368425" cy="1368425"/>
            </a:xfrm>
            <a:prstGeom prst="ellipse">
              <a:avLst/>
            </a:prstGeom>
            <a:blipFill dpi="0" rotWithShape="1">
              <a:blip r:embed="rId5" cstate="screen">
                <a:extLst>
                  <a:ext uri="{28A0092B-C50C-407E-A947-70E740481C1C}">
                    <a14:useLocalDpi xmlns:a14="http://schemas.microsoft.com/office/drawing/2010/main"/>
                  </a:ext>
                </a:extLst>
              </a:blip>
              <a:srcRect/>
              <a:stretch>
                <a:fillRect l="-2000" r="-1000" b="-16000"/>
              </a:stretch>
            </a:blipFill>
            <a:ln>
              <a:noFill/>
            </a:ln>
            <a:extLst>
              <a:ext uri="{91240B29-F687-4F45-9708-019B960494DF}">
                <a14:hiddenLine xmlns:a14="http://schemas.microsoft.com/office/drawing/2010/main" w="9525" cmpd="sng">
                  <a:solidFill>
                    <a:srgbClr val="000000"/>
                  </a:solidFill>
                  <a:bevel/>
                  <a:headEnd/>
                  <a:tailEnd/>
                </a14:hiddenLine>
              </a:ext>
            </a:extLst>
          </p:spPr>
          <p:txBody>
            <a:bodyPr anchor="ctr"/>
            <a:lstStyle/>
            <a:p>
              <a:pPr algn="ctr"/>
              <a:endParaRPr lang="zh-CN" altLang="zh-CN" b="1" dirty="0">
                <a:solidFill>
                  <a:srgbClr val="FFFFFF"/>
                </a:solidFill>
                <a:latin typeface="微软雅黑" pitchFamily="34" charset="-122"/>
                <a:ea typeface="微软雅黑" pitchFamily="34" charset="-122"/>
                <a:sym typeface="方正兰亭黑_GBK" pitchFamily="2" charset="-122"/>
              </a:endParaRPr>
            </a:p>
          </p:txBody>
        </p:sp>
      </p:grpSp>
      <p:sp>
        <p:nvSpPr>
          <p:cNvPr id="16" name="Rectangle 59"/>
          <p:cNvSpPr>
            <a:spLocks noChangeArrowheads="1"/>
          </p:cNvSpPr>
          <p:nvPr/>
        </p:nvSpPr>
        <p:spPr bwMode="auto">
          <a:xfrm>
            <a:off x="848832" y="3364512"/>
            <a:ext cx="1257439" cy="2366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square" lIns="51434" tIns="25717" rIns="51434" bIns="25717">
            <a:spAutoFit/>
          </a:bodyPr>
          <a:lstStyle/>
          <a:p>
            <a:pPr algn="ctr"/>
            <a:r>
              <a:rPr lang="zh-CN" altLang="en-US" sz="1200" dirty="0">
                <a:latin typeface="微软雅黑" pitchFamily="34" charset="-122"/>
                <a:ea typeface="微软雅黑" pitchFamily="34" charset="-122"/>
                <a:sym typeface="方正兰亭黑_GBK" pitchFamily="2" charset="-122"/>
              </a:rPr>
              <a:t>主要职能及成绩</a:t>
            </a:r>
            <a:endParaRPr lang="en-US" sz="1200" dirty="0">
              <a:latin typeface="微软雅黑" pitchFamily="34" charset="-122"/>
              <a:ea typeface="微软雅黑" pitchFamily="34" charset="-122"/>
              <a:sym typeface="方正兰亭黑_GBK" pitchFamily="2" charset="-122"/>
            </a:endParaRPr>
          </a:p>
        </p:txBody>
      </p:sp>
      <p:sp>
        <p:nvSpPr>
          <p:cNvPr id="17" name="Rectangle 60"/>
          <p:cNvSpPr>
            <a:spLocks noChangeArrowheads="1"/>
          </p:cNvSpPr>
          <p:nvPr/>
        </p:nvSpPr>
        <p:spPr bwMode="auto">
          <a:xfrm>
            <a:off x="911409" y="3009306"/>
            <a:ext cx="1132285" cy="2827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51434" tIns="25717" rIns="51434" bIns="25717">
            <a:spAutoFit/>
          </a:bodyPr>
          <a:lstStyle/>
          <a:p>
            <a:pPr algn="ctr"/>
            <a:r>
              <a:rPr lang="zh-CN" altLang="en-US" sz="1500" b="1" dirty="0">
                <a:solidFill>
                  <a:srgbClr val="007A37"/>
                </a:solidFill>
                <a:latin typeface="微软雅黑" pitchFamily="34" charset="-122"/>
                <a:ea typeface="微软雅黑" pitchFamily="34" charset="-122"/>
                <a:sym typeface="Calibri" pitchFamily="34" charset="0"/>
              </a:rPr>
              <a:t>输入标题</a:t>
            </a:r>
            <a:endParaRPr lang="en-US" sz="1500" b="1" dirty="0">
              <a:solidFill>
                <a:srgbClr val="007A37"/>
              </a:solidFill>
              <a:latin typeface="微软雅黑" pitchFamily="34" charset="-122"/>
              <a:ea typeface="微软雅黑" pitchFamily="34" charset="-122"/>
              <a:sym typeface="Calibri" pitchFamily="34" charset="0"/>
            </a:endParaRPr>
          </a:p>
        </p:txBody>
      </p:sp>
      <p:sp>
        <p:nvSpPr>
          <p:cNvPr id="18" name="矩形 47"/>
          <p:cNvSpPr>
            <a:spLocks noChangeArrowheads="1"/>
          </p:cNvSpPr>
          <p:nvPr/>
        </p:nvSpPr>
        <p:spPr bwMode="auto">
          <a:xfrm>
            <a:off x="702397" y="3661066"/>
            <a:ext cx="1550309" cy="661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square" lIns="51428" tIns="25715" rIns="51428" bIns="25715">
            <a:spAutoFit/>
          </a:bodyPr>
          <a:lstStyle/>
          <a:p>
            <a:pPr algn="ctr">
              <a:lnSpc>
                <a:spcPct val="110000"/>
              </a:lnSpc>
            </a:pPr>
            <a:r>
              <a:rPr lang="zh-CN" altLang="en-US" sz="1200" dirty="0">
                <a:latin typeface="微软雅黑" pitchFamily="34" charset="-122"/>
                <a:ea typeface="微软雅黑" pitchFamily="34" charset="-122"/>
                <a:sym typeface="方正兰亭黑_GBK" pitchFamily="2" charset="-122"/>
              </a:rPr>
              <a:t>点击录入你的综合描述说明点击录入你的综合描述</a:t>
            </a:r>
            <a:r>
              <a:rPr lang="zh-CN" altLang="en-US" sz="1200" dirty="0" smtClean="0">
                <a:latin typeface="微软雅黑" pitchFamily="34" charset="-122"/>
                <a:ea typeface="微软雅黑" pitchFamily="34" charset="-122"/>
                <a:sym typeface="方正兰亭黑_GBK" pitchFamily="2" charset="-122"/>
              </a:rPr>
              <a:t>说明</a:t>
            </a:r>
            <a:endParaRPr lang="zh-CN" altLang="en-US" sz="1200" dirty="0">
              <a:latin typeface="微软雅黑" pitchFamily="34" charset="-122"/>
              <a:ea typeface="微软雅黑" pitchFamily="34" charset="-122"/>
            </a:endParaRPr>
          </a:p>
        </p:txBody>
      </p:sp>
      <p:sp>
        <p:nvSpPr>
          <p:cNvPr id="19" name="Rectangle 59"/>
          <p:cNvSpPr>
            <a:spLocks noChangeArrowheads="1"/>
          </p:cNvSpPr>
          <p:nvPr/>
        </p:nvSpPr>
        <p:spPr bwMode="auto">
          <a:xfrm>
            <a:off x="2985010" y="3364512"/>
            <a:ext cx="1257439" cy="2366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square" lIns="51434" tIns="25717" rIns="51434" bIns="25717">
            <a:spAutoFit/>
          </a:bodyPr>
          <a:lstStyle/>
          <a:p>
            <a:pPr algn="ctr"/>
            <a:r>
              <a:rPr lang="zh-CN" altLang="en-US" sz="1200" dirty="0">
                <a:latin typeface="微软雅黑" pitchFamily="34" charset="-122"/>
                <a:ea typeface="微软雅黑" pitchFamily="34" charset="-122"/>
                <a:sym typeface="方正兰亭黑_GBK" pitchFamily="2" charset="-122"/>
              </a:rPr>
              <a:t>主要职能及成绩</a:t>
            </a:r>
            <a:endParaRPr lang="en-US" sz="1200" dirty="0">
              <a:latin typeface="微软雅黑" pitchFamily="34" charset="-122"/>
              <a:ea typeface="微软雅黑" pitchFamily="34" charset="-122"/>
              <a:sym typeface="方正兰亭黑_GBK" pitchFamily="2" charset="-122"/>
            </a:endParaRPr>
          </a:p>
        </p:txBody>
      </p:sp>
      <p:sp>
        <p:nvSpPr>
          <p:cNvPr id="20" name="Rectangle 60"/>
          <p:cNvSpPr>
            <a:spLocks noChangeArrowheads="1"/>
          </p:cNvSpPr>
          <p:nvPr/>
        </p:nvSpPr>
        <p:spPr bwMode="auto">
          <a:xfrm>
            <a:off x="3047587" y="3009306"/>
            <a:ext cx="1132285" cy="2827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51434" tIns="25717" rIns="51434" bIns="25717">
            <a:spAutoFit/>
          </a:bodyPr>
          <a:lstStyle/>
          <a:p>
            <a:pPr algn="ctr"/>
            <a:r>
              <a:rPr lang="zh-CN" altLang="en-US" sz="1500" b="1" dirty="0">
                <a:solidFill>
                  <a:srgbClr val="007A37"/>
                </a:solidFill>
                <a:latin typeface="微软雅黑" pitchFamily="34" charset="-122"/>
                <a:ea typeface="微软雅黑" pitchFamily="34" charset="-122"/>
                <a:sym typeface="Calibri" pitchFamily="34" charset="0"/>
              </a:rPr>
              <a:t>输入标题</a:t>
            </a:r>
            <a:endParaRPr lang="en-US" sz="1500" b="1" dirty="0">
              <a:solidFill>
                <a:srgbClr val="007A37"/>
              </a:solidFill>
              <a:latin typeface="微软雅黑" pitchFamily="34" charset="-122"/>
              <a:ea typeface="微软雅黑" pitchFamily="34" charset="-122"/>
              <a:sym typeface="Calibri" pitchFamily="34" charset="0"/>
            </a:endParaRPr>
          </a:p>
        </p:txBody>
      </p:sp>
      <p:sp>
        <p:nvSpPr>
          <p:cNvPr id="21" name="矩形 47"/>
          <p:cNvSpPr>
            <a:spLocks noChangeArrowheads="1"/>
          </p:cNvSpPr>
          <p:nvPr/>
        </p:nvSpPr>
        <p:spPr bwMode="auto">
          <a:xfrm>
            <a:off x="2838574" y="3661066"/>
            <a:ext cx="1550309" cy="661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square" lIns="51428" tIns="25715" rIns="51428" bIns="25715">
            <a:spAutoFit/>
          </a:bodyPr>
          <a:lstStyle/>
          <a:p>
            <a:pPr algn="ctr">
              <a:lnSpc>
                <a:spcPct val="110000"/>
              </a:lnSpc>
            </a:pPr>
            <a:r>
              <a:rPr lang="zh-CN" altLang="en-US" sz="1200" dirty="0">
                <a:latin typeface="微软雅黑" pitchFamily="34" charset="-122"/>
                <a:ea typeface="微软雅黑" pitchFamily="34" charset="-122"/>
                <a:sym typeface="方正兰亭黑_GBK" pitchFamily="2" charset="-122"/>
              </a:rPr>
              <a:t>点击录入你的综合描述说明点击录入你的综合描述</a:t>
            </a:r>
            <a:r>
              <a:rPr lang="zh-CN" altLang="en-US" sz="1200" dirty="0" smtClean="0">
                <a:latin typeface="微软雅黑" pitchFamily="34" charset="-122"/>
                <a:ea typeface="微软雅黑" pitchFamily="34" charset="-122"/>
                <a:sym typeface="方正兰亭黑_GBK" pitchFamily="2" charset="-122"/>
              </a:rPr>
              <a:t>说明</a:t>
            </a:r>
            <a:endParaRPr lang="zh-CN" altLang="en-US" sz="1200" dirty="0">
              <a:latin typeface="微软雅黑" pitchFamily="34" charset="-122"/>
              <a:ea typeface="微软雅黑" pitchFamily="34" charset="-122"/>
            </a:endParaRPr>
          </a:p>
        </p:txBody>
      </p:sp>
      <p:sp>
        <p:nvSpPr>
          <p:cNvPr id="22" name="Rectangle 59"/>
          <p:cNvSpPr>
            <a:spLocks noChangeArrowheads="1"/>
          </p:cNvSpPr>
          <p:nvPr/>
        </p:nvSpPr>
        <p:spPr bwMode="auto">
          <a:xfrm>
            <a:off x="5060966" y="3364512"/>
            <a:ext cx="1257439" cy="2366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square" lIns="51434" tIns="25717" rIns="51434" bIns="25717">
            <a:spAutoFit/>
          </a:bodyPr>
          <a:lstStyle/>
          <a:p>
            <a:pPr algn="ctr"/>
            <a:r>
              <a:rPr lang="zh-CN" altLang="en-US" sz="1200" dirty="0">
                <a:latin typeface="微软雅黑" pitchFamily="34" charset="-122"/>
                <a:ea typeface="微软雅黑" pitchFamily="34" charset="-122"/>
                <a:sym typeface="方正兰亭黑_GBK" pitchFamily="2" charset="-122"/>
              </a:rPr>
              <a:t>主要职能及成绩</a:t>
            </a:r>
            <a:endParaRPr lang="en-US" sz="1200" dirty="0">
              <a:latin typeface="微软雅黑" pitchFamily="34" charset="-122"/>
              <a:ea typeface="微软雅黑" pitchFamily="34" charset="-122"/>
              <a:sym typeface="方正兰亭黑_GBK" pitchFamily="2" charset="-122"/>
            </a:endParaRPr>
          </a:p>
        </p:txBody>
      </p:sp>
      <p:sp>
        <p:nvSpPr>
          <p:cNvPr id="23" name="Rectangle 60"/>
          <p:cNvSpPr>
            <a:spLocks noChangeArrowheads="1"/>
          </p:cNvSpPr>
          <p:nvPr/>
        </p:nvSpPr>
        <p:spPr bwMode="auto">
          <a:xfrm>
            <a:off x="5123543" y="3009306"/>
            <a:ext cx="1132285" cy="2827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51434" tIns="25717" rIns="51434" bIns="25717">
            <a:spAutoFit/>
          </a:bodyPr>
          <a:lstStyle/>
          <a:p>
            <a:pPr algn="ctr"/>
            <a:r>
              <a:rPr lang="zh-CN" altLang="en-US" sz="1500" b="1" dirty="0">
                <a:solidFill>
                  <a:srgbClr val="007A37"/>
                </a:solidFill>
                <a:latin typeface="微软雅黑" pitchFamily="34" charset="-122"/>
                <a:ea typeface="微软雅黑" pitchFamily="34" charset="-122"/>
                <a:sym typeface="Calibri" pitchFamily="34" charset="0"/>
              </a:rPr>
              <a:t>输入标题</a:t>
            </a:r>
            <a:endParaRPr lang="en-US" sz="1500" b="1" dirty="0">
              <a:solidFill>
                <a:srgbClr val="007A37"/>
              </a:solidFill>
              <a:latin typeface="微软雅黑" pitchFamily="34" charset="-122"/>
              <a:ea typeface="微软雅黑" pitchFamily="34" charset="-122"/>
              <a:sym typeface="Calibri" pitchFamily="34" charset="0"/>
            </a:endParaRPr>
          </a:p>
        </p:txBody>
      </p:sp>
      <p:sp>
        <p:nvSpPr>
          <p:cNvPr id="24" name="矩形 47"/>
          <p:cNvSpPr>
            <a:spLocks noChangeArrowheads="1"/>
          </p:cNvSpPr>
          <p:nvPr/>
        </p:nvSpPr>
        <p:spPr bwMode="auto">
          <a:xfrm>
            <a:off x="4914530" y="3661066"/>
            <a:ext cx="1550309" cy="661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square" lIns="51428" tIns="25715" rIns="51428" bIns="25715">
            <a:spAutoFit/>
          </a:bodyPr>
          <a:lstStyle/>
          <a:p>
            <a:pPr algn="ctr">
              <a:lnSpc>
                <a:spcPct val="110000"/>
              </a:lnSpc>
            </a:pPr>
            <a:r>
              <a:rPr lang="zh-CN" altLang="en-US" sz="1200" dirty="0">
                <a:latin typeface="微软雅黑" pitchFamily="34" charset="-122"/>
                <a:ea typeface="微软雅黑" pitchFamily="34" charset="-122"/>
                <a:sym typeface="方正兰亭黑_GBK" pitchFamily="2" charset="-122"/>
              </a:rPr>
              <a:t>点击录入你的综合描述说明点击录入你的综合描述</a:t>
            </a:r>
            <a:r>
              <a:rPr lang="zh-CN" altLang="en-US" sz="1200" dirty="0" smtClean="0">
                <a:latin typeface="微软雅黑" pitchFamily="34" charset="-122"/>
                <a:ea typeface="微软雅黑" pitchFamily="34" charset="-122"/>
                <a:sym typeface="方正兰亭黑_GBK" pitchFamily="2" charset="-122"/>
              </a:rPr>
              <a:t>说明</a:t>
            </a:r>
            <a:endParaRPr lang="zh-CN" altLang="en-US" sz="1200" dirty="0">
              <a:latin typeface="微软雅黑" pitchFamily="34" charset="-122"/>
              <a:ea typeface="微软雅黑" pitchFamily="34" charset="-122"/>
            </a:endParaRPr>
          </a:p>
        </p:txBody>
      </p:sp>
      <p:sp>
        <p:nvSpPr>
          <p:cNvPr id="25" name="Rectangle 59"/>
          <p:cNvSpPr>
            <a:spLocks noChangeArrowheads="1"/>
          </p:cNvSpPr>
          <p:nvPr/>
        </p:nvSpPr>
        <p:spPr bwMode="auto">
          <a:xfrm>
            <a:off x="7148451" y="3364512"/>
            <a:ext cx="1257439" cy="2366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square" lIns="51434" tIns="25717" rIns="51434" bIns="25717">
            <a:spAutoFit/>
          </a:bodyPr>
          <a:lstStyle/>
          <a:p>
            <a:pPr algn="ctr"/>
            <a:r>
              <a:rPr lang="zh-CN" altLang="en-US" sz="1200" dirty="0">
                <a:latin typeface="微软雅黑" pitchFamily="34" charset="-122"/>
                <a:ea typeface="微软雅黑" pitchFamily="34" charset="-122"/>
                <a:sym typeface="方正兰亭黑_GBK" pitchFamily="2" charset="-122"/>
              </a:rPr>
              <a:t>主要职能及成绩</a:t>
            </a:r>
            <a:endParaRPr lang="en-US" sz="1200" dirty="0">
              <a:latin typeface="微软雅黑" pitchFamily="34" charset="-122"/>
              <a:ea typeface="微软雅黑" pitchFamily="34" charset="-122"/>
              <a:sym typeface="方正兰亭黑_GBK" pitchFamily="2" charset="-122"/>
            </a:endParaRPr>
          </a:p>
        </p:txBody>
      </p:sp>
      <p:sp>
        <p:nvSpPr>
          <p:cNvPr id="26" name="Rectangle 60"/>
          <p:cNvSpPr>
            <a:spLocks noChangeArrowheads="1"/>
          </p:cNvSpPr>
          <p:nvPr/>
        </p:nvSpPr>
        <p:spPr bwMode="auto">
          <a:xfrm>
            <a:off x="7211028" y="3009306"/>
            <a:ext cx="1132285" cy="2827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51434" tIns="25717" rIns="51434" bIns="25717">
            <a:spAutoFit/>
          </a:bodyPr>
          <a:lstStyle/>
          <a:p>
            <a:pPr algn="ctr"/>
            <a:r>
              <a:rPr lang="zh-CN" altLang="en-US" sz="1500" b="1" dirty="0">
                <a:solidFill>
                  <a:srgbClr val="007A37"/>
                </a:solidFill>
                <a:latin typeface="微软雅黑" pitchFamily="34" charset="-122"/>
                <a:ea typeface="微软雅黑" pitchFamily="34" charset="-122"/>
                <a:sym typeface="Calibri" pitchFamily="34" charset="0"/>
              </a:rPr>
              <a:t>输入标题</a:t>
            </a:r>
            <a:endParaRPr lang="en-US" sz="1500" b="1" dirty="0">
              <a:solidFill>
                <a:srgbClr val="007A37"/>
              </a:solidFill>
              <a:latin typeface="微软雅黑" pitchFamily="34" charset="-122"/>
              <a:ea typeface="微软雅黑" pitchFamily="34" charset="-122"/>
              <a:sym typeface="Calibri" pitchFamily="34" charset="0"/>
            </a:endParaRPr>
          </a:p>
        </p:txBody>
      </p:sp>
      <p:sp>
        <p:nvSpPr>
          <p:cNvPr id="27" name="矩形 47"/>
          <p:cNvSpPr>
            <a:spLocks noChangeArrowheads="1"/>
          </p:cNvSpPr>
          <p:nvPr/>
        </p:nvSpPr>
        <p:spPr bwMode="auto">
          <a:xfrm>
            <a:off x="7002015" y="3661066"/>
            <a:ext cx="1550309" cy="661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square" lIns="51428" tIns="25715" rIns="51428" bIns="25715">
            <a:spAutoFit/>
          </a:bodyPr>
          <a:lstStyle/>
          <a:p>
            <a:pPr algn="ctr">
              <a:lnSpc>
                <a:spcPct val="110000"/>
              </a:lnSpc>
            </a:pPr>
            <a:r>
              <a:rPr lang="zh-CN" altLang="en-US" sz="1200" dirty="0">
                <a:latin typeface="微软雅黑" pitchFamily="34" charset="-122"/>
                <a:ea typeface="微软雅黑" pitchFamily="34" charset="-122"/>
                <a:sym typeface="方正兰亭黑_GBK" pitchFamily="2" charset="-122"/>
              </a:rPr>
              <a:t>点击录入你的综合描述说明点击录入你的综合描述</a:t>
            </a:r>
            <a:r>
              <a:rPr lang="zh-CN" altLang="en-US" sz="1200" dirty="0" smtClean="0">
                <a:latin typeface="微软雅黑" pitchFamily="34" charset="-122"/>
                <a:ea typeface="微软雅黑" pitchFamily="34" charset="-122"/>
                <a:sym typeface="方正兰亭黑_GBK" pitchFamily="2" charset="-122"/>
              </a:rPr>
              <a:t>说明</a:t>
            </a:r>
            <a:endParaRPr lang="zh-CN" altLang="en-US" sz="1200" dirty="0">
              <a:latin typeface="微软雅黑" pitchFamily="34" charset="-122"/>
              <a:ea typeface="微软雅黑" pitchFamily="34" charset="-122"/>
            </a:endParaRPr>
          </a:p>
        </p:txBody>
      </p:sp>
    </p:spTree>
    <p:extLst>
      <p:ext uri="{BB962C8B-B14F-4D97-AF65-F5344CB8AC3E}">
        <p14:creationId xmlns:p14="http://schemas.microsoft.com/office/powerpoint/2010/main" val="2857001962"/>
      </p:ext>
    </p:extLst>
  </p:cSld>
  <p:clrMapOvr>
    <a:masterClrMapping/>
  </p:clrMapOvr>
  <mc:AlternateContent xmlns:mc="http://schemas.openxmlformats.org/markup-compatibility/2006" xmlns:p14="http://schemas.microsoft.com/office/powerpoint/2010/main">
    <mc:Choice Requires="p14">
      <p:transition spd="slow" p14:dur="1400" advTm="0">
        <p14:doors dir="vert"/>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p:cTn id="11" dur="100" fill="hold"/>
                                        <p:tgtEl>
                                          <p:spTgt spid="3"/>
                                        </p:tgtEl>
                                        <p:attrNameLst>
                                          <p:attrName>ppt_w</p:attrName>
                                        </p:attrNameLst>
                                      </p:cBhvr>
                                      <p:tavLst>
                                        <p:tav tm="0">
                                          <p:val>
                                            <p:fltVal val="0"/>
                                          </p:val>
                                        </p:tav>
                                        <p:tav tm="100000">
                                          <p:val>
                                            <p:strVal val="#ppt_w"/>
                                          </p:val>
                                        </p:tav>
                                      </p:tavLst>
                                    </p:anim>
                                    <p:anim calcmode="lin" valueType="num">
                                      <p:cBhvr>
                                        <p:cTn id="12" dur="100" fill="hold"/>
                                        <p:tgtEl>
                                          <p:spTgt spid="3"/>
                                        </p:tgtEl>
                                        <p:attrNameLst>
                                          <p:attrName>ppt_h</p:attrName>
                                        </p:attrNameLst>
                                      </p:cBhvr>
                                      <p:tavLst>
                                        <p:tav tm="0">
                                          <p:val>
                                            <p:fltVal val="0"/>
                                          </p:val>
                                        </p:tav>
                                        <p:tav tm="100000">
                                          <p:val>
                                            <p:strVal val="#ppt_h"/>
                                          </p:val>
                                        </p:tav>
                                      </p:tavLst>
                                    </p:anim>
                                    <p:animEffect transition="in" filter="fade">
                                      <p:cBhvr>
                                        <p:cTn id="13" dur="100"/>
                                        <p:tgtEl>
                                          <p:spTgt spid="3"/>
                                        </p:tgtEl>
                                      </p:cBhvr>
                                    </p:animEffect>
                                  </p:childTnLst>
                                </p:cTn>
                              </p:par>
                              <p:par>
                                <p:cTn id="14" presetID="6" presetClass="emph" presetSubtype="0" fill="hold" nodeType="withEffect">
                                  <p:stCondLst>
                                    <p:cond delay="100"/>
                                  </p:stCondLst>
                                  <p:childTnLst>
                                    <p:animScale>
                                      <p:cBhvr>
                                        <p:cTn id="15" dur="100" fill="hold"/>
                                        <p:tgtEl>
                                          <p:spTgt spid="3"/>
                                        </p:tgtEl>
                                      </p:cBhvr>
                                      <p:by x="110000" y="110000"/>
                                    </p:animScale>
                                  </p:childTnLst>
                                </p:cTn>
                              </p:par>
                              <p:par>
                                <p:cTn id="16" presetID="6" presetClass="emph" presetSubtype="0" fill="hold" nodeType="withEffect">
                                  <p:stCondLst>
                                    <p:cond delay="200"/>
                                  </p:stCondLst>
                                  <p:childTnLst>
                                    <p:animScale>
                                      <p:cBhvr>
                                        <p:cTn id="17" dur="200" fill="hold"/>
                                        <p:tgtEl>
                                          <p:spTgt spid="3"/>
                                        </p:tgtEl>
                                      </p:cBhvr>
                                      <p:by x="90000" y="90000"/>
                                    </p:animScale>
                                  </p:childTnLst>
                                </p:cTn>
                              </p:par>
                              <p:par>
                                <p:cTn id="18" presetID="6" presetClass="emph" presetSubtype="0" fill="hold" nodeType="withEffect">
                                  <p:stCondLst>
                                    <p:cond delay="400"/>
                                  </p:stCondLst>
                                  <p:childTnLst>
                                    <p:animScale>
                                      <p:cBhvr>
                                        <p:cTn id="19" dur="100" fill="hold"/>
                                        <p:tgtEl>
                                          <p:spTgt spid="3"/>
                                        </p:tgtEl>
                                      </p:cBhvr>
                                      <p:by x="105000" y="105000"/>
                                    </p:animScale>
                                  </p:childTnLst>
                                </p:cTn>
                              </p:par>
                              <p:par>
                                <p:cTn id="20" presetID="6" presetClass="emph" presetSubtype="0" fill="hold" nodeType="withEffect">
                                  <p:stCondLst>
                                    <p:cond delay="500"/>
                                  </p:stCondLst>
                                  <p:childTnLst>
                                    <p:animScale>
                                      <p:cBhvr>
                                        <p:cTn id="21" dur="200" fill="hold"/>
                                        <p:tgtEl>
                                          <p:spTgt spid="3"/>
                                        </p:tgtEl>
                                      </p:cBhvr>
                                      <p:by x="95000" y="95000"/>
                                    </p:animScale>
                                  </p:childTnLst>
                                </p:cTn>
                              </p:par>
                            </p:childTnLst>
                          </p:cTn>
                        </p:par>
                        <p:par>
                          <p:cTn id="22" fill="hold">
                            <p:stCondLst>
                              <p:cond delay="1200"/>
                            </p:stCondLst>
                            <p:childTnLst>
                              <p:par>
                                <p:cTn id="23" presetID="53" presetClass="entr" presetSubtype="16" fill="hold" nodeType="afterEffect">
                                  <p:stCondLst>
                                    <p:cond delay="0"/>
                                  </p:stCondLst>
                                  <p:childTnLst>
                                    <p:set>
                                      <p:cBhvr>
                                        <p:cTn id="24" dur="1" fill="hold">
                                          <p:stCondLst>
                                            <p:cond delay="0"/>
                                          </p:stCondLst>
                                        </p:cTn>
                                        <p:tgtEl>
                                          <p:spTgt spid="13"/>
                                        </p:tgtEl>
                                        <p:attrNameLst>
                                          <p:attrName>style.visibility</p:attrName>
                                        </p:attrNameLst>
                                      </p:cBhvr>
                                      <p:to>
                                        <p:strVal val="visible"/>
                                      </p:to>
                                    </p:set>
                                    <p:anim calcmode="lin" valueType="num">
                                      <p:cBhvr>
                                        <p:cTn id="25" dur="100" fill="hold"/>
                                        <p:tgtEl>
                                          <p:spTgt spid="13"/>
                                        </p:tgtEl>
                                        <p:attrNameLst>
                                          <p:attrName>ppt_w</p:attrName>
                                        </p:attrNameLst>
                                      </p:cBhvr>
                                      <p:tavLst>
                                        <p:tav tm="0">
                                          <p:val>
                                            <p:fltVal val="0"/>
                                          </p:val>
                                        </p:tav>
                                        <p:tav tm="100000">
                                          <p:val>
                                            <p:strVal val="#ppt_w"/>
                                          </p:val>
                                        </p:tav>
                                      </p:tavLst>
                                    </p:anim>
                                    <p:anim calcmode="lin" valueType="num">
                                      <p:cBhvr>
                                        <p:cTn id="26" dur="100" fill="hold"/>
                                        <p:tgtEl>
                                          <p:spTgt spid="13"/>
                                        </p:tgtEl>
                                        <p:attrNameLst>
                                          <p:attrName>ppt_h</p:attrName>
                                        </p:attrNameLst>
                                      </p:cBhvr>
                                      <p:tavLst>
                                        <p:tav tm="0">
                                          <p:val>
                                            <p:fltVal val="0"/>
                                          </p:val>
                                        </p:tav>
                                        <p:tav tm="100000">
                                          <p:val>
                                            <p:strVal val="#ppt_h"/>
                                          </p:val>
                                        </p:tav>
                                      </p:tavLst>
                                    </p:anim>
                                    <p:animEffect transition="in" filter="fade">
                                      <p:cBhvr>
                                        <p:cTn id="27" dur="100"/>
                                        <p:tgtEl>
                                          <p:spTgt spid="13"/>
                                        </p:tgtEl>
                                      </p:cBhvr>
                                    </p:animEffect>
                                  </p:childTnLst>
                                </p:cTn>
                              </p:par>
                              <p:par>
                                <p:cTn id="28" presetID="6" presetClass="emph" presetSubtype="0" fill="hold" nodeType="withEffect">
                                  <p:stCondLst>
                                    <p:cond delay="100"/>
                                  </p:stCondLst>
                                  <p:childTnLst>
                                    <p:animScale>
                                      <p:cBhvr>
                                        <p:cTn id="29" dur="100" fill="hold"/>
                                        <p:tgtEl>
                                          <p:spTgt spid="13"/>
                                        </p:tgtEl>
                                      </p:cBhvr>
                                      <p:by x="110000" y="110000"/>
                                    </p:animScale>
                                  </p:childTnLst>
                                </p:cTn>
                              </p:par>
                              <p:par>
                                <p:cTn id="30" presetID="6" presetClass="emph" presetSubtype="0" fill="hold" nodeType="withEffect">
                                  <p:stCondLst>
                                    <p:cond delay="200"/>
                                  </p:stCondLst>
                                  <p:childTnLst>
                                    <p:animScale>
                                      <p:cBhvr>
                                        <p:cTn id="31" dur="200" fill="hold"/>
                                        <p:tgtEl>
                                          <p:spTgt spid="13"/>
                                        </p:tgtEl>
                                      </p:cBhvr>
                                      <p:by x="90000" y="90000"/>
                                    </p:animScale>
                                  </p:childTnLst>
                                </p:cTn>
                              </p:par>
                              <p:par>
                                <p:cTn id="32" presetID="6" presetClass="emph" presetSubtype="0" fill="hold" nodeType="withEffect">
                                  <p:stCondLst>
                                    <p:cond delay="400"/>
                                  </p:stCondLst>
                                  <p:childTnLst>
                                    <p:animScale>
                                      <p:cBhvr>
                                        <p:cTn id="33" dur="100" fill="hold"/>
                                        <p:tgtEl>
                                          <p:spTgt spid="13"/>
                                        </p:tgtEl>
                                      </p:cBhvr>
                                      <p:by x="105000" y="105000"/>
                                    </p:animScale>
                                  </p:childTnLst>
                                </p:cTn>
                              </p:par>
                              <p:par>
                                <p:cTn id="34" presetID="6" presetClass="emph" presetSubtype="0" fill="hold" nodeType="withEffect">
                                  <p:stCondLst>
                                    <p:cond delay="500"/>
                                  </p:stCondLst>
                                  <p:childTnLst>
                                    <p:animScale>
                                      <p:cBhvr>
                                        <p:cTn id="35" dur="200" fill="hold"/>
                                        <p:tgtEl>
                                          <p:spTgt spid="13"/>
                                        </p:tgtEl>
                                      </p:cBhvr>
                                      <p:by x="95000" y="95000"/>
                                    </p:animScale>
                                  </p:childTnLst>
                                </p:cTn>
                              </p:par>
                            </p:childTnLst>
                          </p:cTn>
                        </p:par>
                        <p:par>
                          <p:cTn id="36" fill="hold">
                            <p:stCondLst>
                              <p:cond delay="1900"/>
                            </p:stCondLst>
                            <p:childTnLst>
                              <p:par>
                                <p:cTn id="37" presetID="53" presetClass="entr" presetSubtype="16" fill="hold" nodeType="afterEffect">
                                  <p:stCondLst>
                                    <p:cond delay="0"/>
                                  </p:stCondLst>
                                  <p:childTnLst>
                                    <p:set>
                                      <p:cBhvr>
                                        <p:cTn id="38" dur="1" fill="hold">
                                          <p:stCondLst>
                                            <p:cond delay="0"/>
                                          </p:stCondLst>
                                        </p:cTn>
                                        <p:tgtEl>
                                          <p:spTgt spid="10"/>
                                        </p:tgtEl>
                                        <p:attrNameLst>
                                          <p:attrName>style.visibility</p:attrName>
                                        </p:attrNameLst>
                                      </p:cBhvr>
                                      <p:to>
                                        <p:strVal val="visible"/>
                                      </p:to>
                                    </p:set>
                                    <p:anim calcmode="lin" valueType="num">
                                      <p:cBhvr>
                                        <p:cTn id="39" dur="100" fill="hold"/>
                                        <p:tgtEl>
                                          <p:spTgt spid="10"/>
                                        </p:tgtEl>
                                        <p:attrNameLst>
                                          <p:attrName>ppt_w</p:attrName>
                                        </p:attrNameLst>
                                      </p:cBhvr>
                                      <p:tavLst>
                                        <p:tav tm="0">
                                          <p:val>
                                            <p:fltVal val="0"/>
                                          </p:val>
                                        </p:tav>
                                        <p:tav tm="100000">
                                          <p:val>
                                            <p:strVal val="#ppt_w"/>
                                          </p:val>
                                        </p:tav>
                                      </p:tavLst>
                                    </p:anim>
                                    <p:anim calcmode="lin" valueType="num">
                                      <p:cBhvr>
                                        <p:cTn id="40" dur="100" fill="hold"/>
                                        <p:tgtEl>
                                          <p:spTgt spid="10"/>
                                        </p:tgtEl>
                                        <p:attrNameLst>
                                          <p:attrName>ppt_h</p:attrName>
                                        </p:attrNameLst>
                                      </p:cBhvr>
                                      <p:tavLst>
                                        <p:tav tm="0">
                                          <p:val>
                                            <p:fltVal val="0"/>
                                          </p:val>
                                        </p:tav>
                                        <p:tav tm="100000">
                                          <p:val>
                                            <p:strVal val="#ppt_h"/>
                                          </p:val>
                                        </p:tav>
                                      </p:tavLst>
                                    </p:anim>
                                    <p:animEffect transition="in" filter="fade">
                                      <p:cBhvr>
                                        <p:cTn id="41" dur="100"/>
                                        <p:tgtEl>
                                          <p:spTgt spid="10"/>
                                        </p:tgtEl>
                                      </p:cBhvr>
                                    </p:animEffect>
                                  </p:childTnLst>
                                </p:cTn>
                              </p:par>
                              <p:par>
                                <p:cTn id="42" presetID="6" presetClass="emph" presetSubtype="0" fill="hold" nodeType="withEffect">
                                  <p:stCondLst>
                                    <p:cond delay="100"/>
                                  </p:stCondLst>
                                  <p:childTnLst>
                                    <p:animScale>
                                      <p:cBhvr>
                                        <p:cTn id="43" dur="100" fill="hold"/>
                                        <p:tgtEl>
                                          <p:spTgt spid="10"/>
                                        </p:tgtEl>
                                      </p:cBhvr>
                                      <p:by x="110000" y="110000"/>
                                    </p:animScale>
                                  </p:childTnLst>
                                </p:cTn>
                              </p:par>
                              <p:par>
                                <p:cTn id="44" presetID="6" presetClass="emph" presetSubtype="0" fill="hold" nodeType="withEffect">
                                  <p:stCondLst>
                                    <p:cond delay="200"/>
                                  </p:stCondLst>
                                  <p:childTnLst>
                                    <p:animScale>
                                      <p:cBhvr>
                                        <p:cTn id="45" dur="200" fill="hold"/>
                                        <p:tgtEl>
                                          <p:spTgt spid="10"/>
                                        </p:tgtEl>
                                      </p:cBhvr>
                                      <p:by x="90000" y="90000"/>
                                    </p:animScale>
                                  </p:childTnLst>
                                </p:cTn>
                              </p:par>
                              <p:par>
                                <p:cTn id="46" presetID="6" presetClass="emph" presetSubtype="0" fill="hold" nodeType="withEffect">
                                  <p:stCondLst>
                                    <p:cond delay="400"/>
                                  </p:stCondLst>
                                  <p:childTnLst>
                                    <p:animScale>
                                      <p:cBhvr>
                                        <p:cTn id="47" dur="100" fill="hold"/>
                                        <p:tgtEl>
                                          <p:spTgt spid="10"/>
                                        </p:tgtEl>
                                      </p:cBhvr>
                                      <p:by x="105000" y="105000"/>
                                    </p:animScale>
                                  </p:childTnLst>
                                </p:cTn>
                              </p:par>
                              <p:par>
                                <p:cTn id="48" presetID="6" presetClass="emph" presetSubtype="0" fill="hold" nodeType="withEffect">
                                  <p:stCondLst>
                                    <p:cond delay="500"/>
                                  </p:stCondLst>
                                  <p:childTnLst>
                                    <p:animScale>
                                      <p:cBhvr>
                                        <p:cTn id="49" dur="200" fill="hold"/>
                                        <p:tgtEl>
                                          <p:spTgt spid="10"/>
                                        </p:tgtEl>
                                      </p:cBhvr>
                                      <p:by x="95000" y="95000"/>
                                    </p:animScale>
                                  </p:childTnLst>
                                </p:cTn>
                              </p:par>
                            </p:childTnLst>
                          </p:cTn>
                        </p:par>
                        <p:par>
                          <p:cTn id="50" fill="hold">
                            <p:stCondLst>
                              <p:cond delay="2600"/>
                            </p:stCondLst>
                            <p:childTnLst>
                              <p:par>
                                <p:cTn id="51" presetID="53" presetClass="entr" presetSubtype="16" fill="hold" nodeType="afterEffect">
                                  <p:stCondLst>
                                    <p:cond delay="0"/>
                                  </p:stCondLst>
                                  <p:childTnLst>
                                    <p:set>
                                      <p:cBhvr>
                                        <p:cTn id="52" dur="1" fill="hold">
                                          <p:stCondLst>
                                            <p:cond delay="0"/>
                                          </p:stCondLst>
                                        </p:cTn>
                                        <p:tgtEl>
                                          <p:spTgt spid="7"/>
                                        </p:tgtEl>
                                        <p:attrNameLst>
                                          <p:attrName>style.visibility</p:attrName>
                                        </p:attrNameLst>
                                      </p:cBhvr>
                                      <p:to>
                                        <p:strVal val="visible"/>
                                      </p:to>
                                    </p:set>
                                    <p:anim calcmode="lin" valueType="num">
                                      <p:cBhvr>
                                        <p:cTn id="53" dur="100" fill="hold"/>
                                        <p:tgtEl>
                                          <p:spTgt spid="7"/>
                                        </p:tgtEl>
                                        <p:attrNameLst>
                                          <p:attrName>ppt_w</p:attrName>
                                        </p:attrNameLst>
                                      </p:cBhvr>
                                      <p:tavLst>
                                        <p:tav tm="0">
                                          <p:val>
                                            <p:fltVal val="0"/>
                                          </p:val>
                                        </p:tav>
                                        <p:tav tm="100000">
                                          <p:val>
                                            <p:strVal val="#ppt_w"/>
                                          </p:val>
                                        </p:tav>
                                      </p:tavLst>
                                    </p:anim>
                                    <p:anim calcmode="lin" valueType="num">
                                      <p:cBhvr>
                                        <p:cTn id="54" dur="100" fill="hold"/>
                                        <p:tgtEl>
                                          <p:spTgt spid="7"/>
                                        </p:tgtEl>
                                        <p:attrNameLst>
                                          <p:attrName>ppt_h</p:attrName>
                                        </p:attrNameLst>
                                      </p:cBhvr>
                                      <p:tavLst>
                                        <p:tav tm="0">
                                          <p:val>
                                            <p:fltVal val="0"/>
                                          </p:val>
                                        </p:tav>
                                        <p:tav tm="100000">
                                          <p:val>
                                            <p:strVal val="#ppt_h"/>
                                          </p:val>
                                        </p:tav>
                                      </p:tavLst>
                                    </p:anim>
                                    <p:animEffect transition="in" filter="fade">
                                      <p:cBhvr>
                                        <p:cTn id="55" dur="100"/>
                                        <p:tgtEl>
                                          <p:spTgt spid="7"/>
                                        </p:tgtEl>
                                      </p:cBhvr>
                                    </p:animEffect>
                                  </p:childTnLst>
                                </p:cTn>
                              </p:par>
                              <p:par>
                                <p:cTn id="56" presetID="6" presetClass="emph" presetSubtype="0" fill="hold" nodeType="withEffect">
                                  <p:stCondLst>
                                    <p:cond delay="100"/>
                                  </p:stCondLst>
                                  <p:childTnLst>
                                    <p:animScale>
                                      <p:cBhvr>
                                        <p:cTn id="57" dur="100" fill="hold"/>
                                        <p:tgtEl>
                                          <p:spTgt spid="7"/>
                                        </p:tgtEl>
                                      </p:cBhvr>
                                      <p:by x="110000" y="110000"/>
                                    </p:animScale>
                                  </p:childTnLst>
                                </p:cTn>
                              </p:par>
                              <p:par>
                                <p:cTn id="58" presetID="6" presetClass="emph" presetSubtype="0" fill="hold" nodeType="withEffect">
                                  <p:stCondLst>
                                    <p:cond delay="200"/>
                                  </p:stCondLst>
                                  <p:childTnLst>
                                    <p:animScale>
                                      <p:cBhvr>
                                        <p:cTn id="59" dur="200" fill="hold"/>
                                        <p:tgtEl>
                                          <p:spTgt spid="7"/>
                                        </p:tgtEl>
                                      </p:cBhvr>
                                      <p:by x="90000" y="90000"/>
                                    </p:animScale>
                                  </p:childTnLst>
                                </p:cTn>
                              </p:par>
                              <p:par>
                                <p:cTn id="60" presetID="6" presetClass="emph" presetSubtype="0" fill="hold" nodeType="withEffect">
                                  <p:stCondLst>
                                    <p:cond delay="400"/>
                                  </p:stCondLst>
                                  <p:childTnLst>
                                    <p:animScale>
                                      <p:cBhvr>
                                        <p:cTn id="61" dur="100" fill="hold"/>
                                        <p:tgtEl>
                                          <p:spTgt spid="7"/>
                                        </p:tgtEl>
                                      </p:cBhvr>
                                      <p:by x="105000" y="105000"/>
                                    </p:animScale>
                                  </p:childTnLst>
                                </p:cTn>
                              </p:par>
                              <p:par>
                                <p:cTn id="62" presetID="6" presetClass="emph" presetSubtype="0" fill="hold" nodeType="withEffect">
                                  <p:stCondLst>
                                    <p:cond delay="500"/>
                                  </p:stCondLst>
                                  <p:childTnLst>
                                    <p:animScale>
                                      <p:cBhvr>
                                        <p:cTn id="63" dur="200" fill="hold"/>
                                        <p:tgtEl>
                                          <p:spTgt spid="7"/>
                                        </p:tgtEl>
                                      </p:cBhvr>
                                      <p:by x="95000" y="95000"/>
                                    </p:animScale>
                                  </p:childTnLst>
                                </p:cTn>
                              </p:par>
                            </p:childTnLst>
                          </p:cTn>
                        </p:par>
                        <p:par>
                          <p:cTn id="64" fill="hold">
                            <p:stCondLst>
                              <p:cond delay="3300"/>
                            </p:stCondLst>
                            <p:childTnLst>
                              <p:par>
                                <p:cTn id="65" presetID="10" presetClass="entr" presetSubtype="0" fill="hold" grpId="0" nodeType="afterEffect">
                                  <p:stCondLst>
                                    <p:cond delay="0"/>
                                  </p:stCondLst>
                                  <p:childTnLst>
                                    <p:set>
                                      <p:cBhvr>
                                        <p:cTn id="66" dur="1" fill="hold">
                                          <p:stCondLst>
                                            <p:cond delay="0"/>
                                          </p:stCondLst>
                                        </p:cTn>
                                        <p:tgtEl>
                                          <p:spTgt spid="20"/>
                                        </p:tgtEl>
                                        <p:attrNameLst>
                                          <p:attrName>style.visibility</p:attrName>
                                        </p:attrNameLst>
                                      </p:cBhvr>
                                      <p:to>
                                        <p:strVal val="visible"/>
                                      </p:to>
                                    </p:set>
                                    <p:animEffect transition="in" filter="fade">
                                      <p:cBhvr>
                                        <p:cTn id="67" dur="500"/>
                                        <p:tgtEl>
                                          <p:spTgt spid="20"/>
                                        </p:tgtEl>
                                      </p:cBhvr>
                                    </p:animEffect>
                                  </p:childTnLst>
                                </p:cTn>
                              </p:par>
                              <p:par>
                                <p:cTn id="68" presetID="14" presetClass="entr" presetSubtype="10" fill="hold" grpId="0" nodeType="withEffect">
                                  <p:stCondLst>
                                    <p:cond delay="0"/>
                                  </p:stCondLst>
                                  <p:childTnLst>
                                    <p:set>
                                      <p:cBhvr>
                                        <p:cTn id="69" dur="1" fill="hold">
                                          <p:stCondLst>
                                            <p:cond delay="0"/>
                                          </p:stCondLst>
                                        </p:cTn>
                                        <p:tgtEl>
                                          <p:spTgt spid="19"/>
                                        </p:tgtEl>
                                        <p:attrNameLst>
                                          <p:attrName>style.visibility</p:attrName>
                                        </p:attrNameLst>
                                      </p:cBhvr>
                                      <p:to>
                                        <p:strVal val="visible"/>
                                      </p:to>
                                    </p:set>
                                    <p:animEffect transition="in" filter="randombar(horizontal)">
                                      <p:cBhvr>
                                        <p:cTn id="70" dur="500"/>
                                        <p:tgtEl>
                                          <p:spTgt spid="19"/>
                                        </p:tgtEl>
                                      </p:cBhvr>
                                    </p:animEffect>
                                  </p:childTnLst>
                                </p:cTn>
                              </p:par>
                              <p:par>
                                <p:cTn id="71" presetID="14" presetClass="entr" presetSubtype="10" fill="hold" grpId="0" nodeType="withEffect">
                                  <p:stCondLst>
                                    <p:cond delay="0"/>
                                  </p:stCondLst>
                                  <p:childTnLst>
                                    <p:set>
                                      <p:cBhvr>
                                        <p:cTn id="72" dur="1" fill="hold">
                                          <p:stCondLst>
                                            <p:cond delay="0"/>
                                          </p:stCondLst>
                                        </p:cTn>
                                        <p:tgtEl>
                                          <p:spTgt spid="21"/>
                                        </p:tgtEl>
                                        <p:attrNameLst>
                                          <p:attrName>style.visibility</p:attrName>
                                        </p:attrNameLst>
                                      </p:cBhvr>
                                      <p:to>
                                        <p:strVal val="visible"/>
                                      </p:to>
                                    </p:set>
                                    <p:animEffect transition="in" filter="randombar(horizontal)">
                                      <p:cBhvr>
                                        <p:cTn id="73" dur="500"/>
                                        <p:tgtEl>
                                          <p:spTgt spid="21"/>
                                        </p:tgtEl>
                                      </p:cBhvr>
                                    </p:animEffect>
                                  </p:childTnLst>
                                </p:cTn>
                              </p:par>
                              <p:par>
                                <p:cTn id="74" presetID="10" presetClass="entr" presetSubtype="0" fill="hold" grpId="0" nodeType="withEffect">
                                  <p:stCondLst>
                                    <p:cond delay="0"/>
                                  </p:stCondLst>
                                  <p:childTnLst>
                                    <p:set>
                                      <p:cBhvr>
                                        <p:cTn id="75" dur="1" fill="hold">
                                          <p:stCondLst>
                                            <p:cond delay="0"/>
                                          </p:stCondLst>
                                        </p:cTn>
                                        <p:tgtEl>
                                          <p:spTgt spid="23"/>
                                        </p:tgtEl>
                                        <p:attrNameLst>
                                          <p:attrName>style.visibility</p:attrName>
                                        </p:attrNameLst>
                                      </p:cBhvr>
                                      <p:to>
                                        <p:strVal val="visible"/>
                                      </p:to>
                                    </p:set>
                                    <p:animEffect transition="in" filter="fade">
                                      <p:cBhvr>
                                        <p:cTn id="76" dur="500"/>
                                        <p:tgtEl>
                                          <p:spTgt spid="23"/>
                                        </p:tgtEl>
                                      </p:cBhvr>
                                    </p:animEffect>
                                  </p:childTnLst>
                                </p:cTn>
                              </p:par>
                              <p:par>
                                <p:cTn id="77" presetID="14" presetClass="entr" presetSubtype="10" fill="hold" grpId="0" nodeType="withEffect">
                                  <p:stCondLst>
                                    <p:cond delay="0"/>
                                  </p:stCondLst>
                                  <p:childTnLst>
                                    <p:set>
                                      <p:cBhvr>
                                        <p:cTn id="78" dur="1" fill="hold">
                                          <p:stCondLst>
                                            <p:cond delay="0"/>
                                          </p:stCondLst>
                                        </p:cTn>
                                        <p:tgtEl>
                                          <p:spTgt spid="22"/>
                                        </p:tgtEl>
                                        <p:attrNameLst>
                                          <p:attrName>style.visibility</p:attrName>
                                        </p:attrNameLst>
                                      </p:cBhvr>
                                      <p:to>
                                        <p:strVal val="visible"/>
                                      </p:to>
                                    </p:set>
                                    <p:animEffect transition="in" filter="randombar(horizontal)">
                                      <p:cBhvr>
                                        <p:cTn id="79" dur="500"/>
                                        <p:tgtEl>
                                          <p:spTgt spid="22"/>
                                        </p:tgtEl>
                                      </p:cBhvr>
                                    </p:animEffect>
                                  </p:childTnLst>
                                </p:cTn>
                              </p:par>
                              <p:par>
                                <p:cTn id="80" presetID="14" presetClass="entr" presetSubtype="10" fill="hold" grpId="0" nodeType="withEffect">
                                  <p:stCondLst>
                                    <p:cond delay="0"/>
                                  </p:stCondLst>
                                  <p:childTnLst>
                                    <p:set>
                                      <p:cBhvr>
                                        <p:cTn id="81" dur="1" fill="hold">
                                          <p:stCondLst>
                                            <p:cond delay="0"/>
                                          </p:stCondLst>
                                        </p:cTn>
                                        <p:tgtEl>
                                          <p:spTgt spid="24"/>
                                        </p:tgtEl>
                                        <p:attrNameLst>
                                          <p:attrName>style.visibility</p:attrName>
                                        </p:attrNameLst>
                                      </p:cBhvr>
                                      <p:to>
                                        <p:strVal val="visible"/>
                                      </p:to>
                                    </p:set>
                                    <p:animEffect transition="in" filter="randombar(horizontal)">
                                      <p:cBhvr>
                                        <p:cTn id="82" dur="500"/>
                                        <p:tgtEl>
                                          <p:spTgt spid="24"/>
                                        </p:tgtEl>
                                      </p:cBhvr>
                                    </p:animEffect>
                                  </p:childTnLst>
                                </p:cTn>
                              </p:par>
                              <p:par>
                                <p:cTn id="83" presetID="10" presetClass="entr" presetSubtype="0" fill="hold" grpId="0" nodeType="withEffect">
                                  <p:stCondLst>
                                    <p:cond delay="0"/>
                                  </p:stCondLst>
                                  <p:childTnLst>
                                    <p:set>
                                      <p:cBhvr>
                                        <p:cTn id="84" dur="1" fill="hold">
                                          <p:stCondLst>
                                            <p:cond delay="0"/>
                                          </p:stCondLst>
                                        </p:cTn>
                                        <p:tgtEl>
                                          <p:spTgt spid="26"/>
                                        </p:tgtEl>
                                        <p:attrNameLst>
                                          <p:attrName>style.visibility</p:attrName>
                                        </p:attrNameLst>
                                      </p:cBhvr>
                                      <p:to>
                                        <p:strVal val="visible"/>
                                      </p:to>
                                    </p:set>
                                    <p:animEffect transition="in" filter="fade">
                                      <p:cBhvr>
                                        <p:cTn id="85" dur="500"/>
                                        <p:tgtEl>
                                          <p:spTgt spid="26"/>
                                        </p:tgtEl>
                                      </p:cBhvr>
                                    </p:animEffect>
                                  </p:childTnLst>
                                </p:cTn>
                              </p:par>
                              <p:par>
                                <p:cTn id="86" presetID="14" presetClass="entr" presetSubtype="10" fill="hold" grpId="0" nodeType="withEffect">
                                  <p:stCondLst>
                                    <p:cond delay="0"/>
                                  </p:stCondLst>
                                  <p:childTnLst>
                                    <p:set>
                                      <p:cBhvr>
                                        <p:cTn id="87" dur="1" fill="hold">
                                          <p:stCondLst>
                                            <p:cond delay="0"/>
                                          </p:stCondLst>
                                        </p:cTn>
                                        <p:tgtEl>
                                          <p:spTgt spid="25"/>
                                        </p:tgtEl>
                                        <p:attrNameLst>
                                          <p:attrName>style.visibility</p:attrName>
                                        </p:attrNameLst>
                                      </p:cBhvr>
                                      <p:to>
                                        <p:strVal val="visible"/>
                                      </p:to>
                                    </p:set>
                                    <p:animEffect transition="in" filter="randombar(horizontal)">
                                      <p:cBhvr>
                                        <p:cTn id="88" dur="500"/>
                                        <p:tgtEl>
                                          <p:spTgt spid="25"/>
                                        </p:tgtEl>
                                      </p:cBhvr>
                                    </p:animEffect>
                                  </p:childTnLst>
                                </p:cTn>
                              </p:par>
                              <p:par>
                                <p:cTn id="89" presetID="14" presetClass="entr" presetSubtype="10" fill="hold" grpId="0" nodeType="withEffect">
                                  <p:stCondLst>
                                    <p:cond delay="0"/>
                                  </p:stCondLst>
                                  <p:childTnLst>
                                    <p:set>
                                      <p:cBhvr>
                                        <p:cTn id="90" dur="1" fill="hold">
                                          <p:stCondLst>
                                            <p:cond delay="0"/>
                                          </p:stCondLst>
                                        </p:cTn>
                                        <p:tgtEl>
                                          <p:spTgt spid="27"/>
                                        </p:tgtEl>
                                        <p:attrNameLst>
                                          <p:attrName>style.visibility</p:attrName>
                                        </p:attrNameLst>
                                      </p:cBhvr>
                                      <p:to>
                                        <p:strVal val="visible"/>
                                      </p:to>
                                    </p:set>
                                    <p:animEffect transition="in" filter="randombar(horizontal)">
                                      <p:cBhvr>
                                        <p:cTn id="91" dur="500"/>
                                        <p:tgtEl>
                                          <p:spTgt spid="27"/>
                                        </p:tgtEl>
                                      </p:cBhvr>
                                    </p:animEffect>
                                  </p:childTnLst>
                                </p:cTn>
                              </p:par>
                              <p:par>
                                <p:cTn id="92" presetID="10" presetClass="entr" presetSubtype="0" fill="hold" grpId="0" nodeType="withEffect">
                                  <p:stCondLst>
                                    <p:cond delay="0"/>
                                  </p:stCondLst>
                                  <p:childTnLst>
                                    <p:set>
                                      <p:cBhvr>
                                        <p:cTn id="93" dur="1" fill="hold">
                                          <p:stCondLst>
                                            <p:cond delay="0"/>
                                          </p:stCondLst>
                                        </p:cTn>
                                        <p:tgtEl>
                                          <p:spTgt spid="17"/>
                                        </p:tgtEl>
                                        <p:attrNameLst>
                                          <p:attrName>style.visibility</p:attrName>
                                        </p:attrNameLst>
                                      </p:cBhvr>
                                      <p:to>
                                        <p:strVal val="visible"/>
                                      </p:to>
                                    </p:set>
                                    <p:animEffect transition="in" filter="fade">
                                      <p:cBhvr>
                                        <p:cTn id="94" dur="500"/>
                                        <p:tgtEl>
                                          <p:spTgt spid="17"/>
                                        </p:tgtEl>
                                      </p:cBhvr>
                                    </p:animEffect>
                                  </p:childTnLst>
                                </p:cTn>
                              </p:par>
                              <p:par>
                                <p:cTn id="95" presetID="14" presetClass="entr" presetSubtype="10" fill="hold" grpId="0" nodeType="withEffect">
                                  <p:stCondLst>
                                    <p:cond delay="0"/>
                                  </p:stCondLst>
                                  <p:childTnLst>
                                    <p:set>
                                      <p:cBhvr>
                                        <p:cTn id="96" dur="1" fill="hold">
                                          <p:stCondLst>
                                            <p:cond delay="0"/>
                                          </p:stCondLst>
                                        </p:cTn>
                                        <p:tgtEl>
                                          <p:spTgt spid="16"/>
                                        </p:tgtEl>
                                        <p:attrNameLst>
                                          <p:attrName>style.visibility</p:attrName>
                                        </p:attrNameLst>
                                      </p:cBhvr>
                                      <p:to>
                                        <p:strVal val="visible"/>
                                      </p:to>
                                    </p:set>
                                    <p:animEffect transition="in" filter="randombar(horizontal)">
                                      <p:cBhvr>
                                        <p:cTn id="97" dur="500"/>
                                        <p:tgtEl>
                                          <p:spTgt spid="16"/>
                                        </p:tgtEl>
                                      </p:cBhvr>
                                    </p:animEffect>
                                  </p:childTnLst>
                                </p:cTn>
                              </p:par>
                              <p:par>
                                <p:cTn id="98" presetID="14" presetClass="entr" presetSubtype="10" fill="hold" grpId="0" nodeType="withEffect">
                                  <p:stCondLst>
                                    <p:cond delay="0"/>
                                  </p:stCondLst>
                                  <p:childTnLst>
                                    <p:set>
                                      <p:cBhvr>
                                        <p:cTn id="99" dur="1" fill="hold">
                                          <p:stCondLst>
                                            <p:cond delay="0"/>
                                          </p:stCondLst>
                                        </p:cTn>
                                        <p:tgtEl>
                                          <p:spTgt spid="18"/>
                                        </p:tgtEl>
                                        <p:attrNameLst>
                                          <p:attrName>style.visibility</p:attrName>
                                        </p:attrNameLst>
                                      </p:cBhvr>
                                      <p:to>
                                        <p:strVal val="visible"/>
                                      </p:to>
                                    </p:set>
                                    <p:animEffect transition="in" filter="randombar(horizontal)">
                                      <p:cBhvr>
                                        <p:cTn id="100"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6" grpId="0"/>
      <p:bldP spid="17" grpId="0"/>
      <p:bldP spid="18" grpId="0"/>
      <p:bldP spid="19" grpId="0"/>
      <p:bldP spid="20" grpId="0"/>
      <p:bldP spid="21" grpId="0"/>
      <p:bldP spid="22" grpId="0"/>
      <p:bldP spid="23" grpId="0"/>
      <p:bldP spid="24" grpId="0"/>
      <p:bldP spid="25" grpId="0"/>
      <p:bldP spid="26" grpId="0"/>
      <p:bldP spid="27"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2224960" y="1728720"/>
            <a:ext cx="1338975" cy="1338801"/>
            <a:chOff x="2172225" y="-2068441"/>
            <a:chExt cx="1106591" cy="1106447"/>
          </a:xfrm>
        </p:grpSpPr>
        <p:grpSp>
          <p:nvGrpSpPr>
            <p:cNvPr id="5" name="组合 4"/>
            <p:cNvGrpSpPr/>
            <p:nvPr/>
          </p:nvGrpSpPr>
          <p:grpSpPr>
            <a:xfrm>
              <a:off x="2172225" y="-2068441"/>
              <a:ext cx="1106591" cy="1106447"/>
              <a:chOff x="304800" y="673100"/>
              <a:chExt cx="4000500" cy="4000500"/>
            </a:xfrm>
            <a:effectLst>
              <a:outerShdw blurRad="444500" dist="254000" dir="8100000" algn="tr" rotWithShape="0">
                <a:prstClr val="black">
                  <a:alpha val="50000"/>
                </a:prstClr>
              </a:outerShdw>
            </a:effectLst>
          </p:grpSpPr>
          <p:sp>
            <p:nvSpPr>
              <p:cNvPr id="10" name="同心圆 9"/>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ea typeface="微软雅黑" pitchFamily="34" charset="-122"/>
                </a:endParaRPr>
              </a:p>
            </p:txBody>
          </p:sp>
          <p:sp>
            <p:nvSpPr>
              <p:cNvPr id="11" name="椭圆 10"/>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itchFamily="34" charset="-122"/>
                </a:endParaRPr>
              </a:p>
            </p:txBody>
          </p:sp>
        </p:grpSp>
        <p:grpSp>
          <p:nvGrpSpPr>
            <p:cNvPr id="6" name="组合 5"/>
            <p:cNvGrpSpPr>
              <a:grpSpLocks noChangeAspect="1"/>
            </p:cNvGrpSpPr>
            <p:nvPr/>
          </p:nvGrpSpPr>
          <p:grpSpPr>
            <a:xfrm>
              <a:off x="2397139" y="-1815563"/>
              <a:ext cx="700321" cy="600690"/>
              <a:chOff x="5084763" y="971550"/>
              <a:chExt cx="323850" cy="277813"/>
            </a:xfrm>
            <a:solidFill>
              <a:srgbClr val="C00000"/>
            </a:solidFill>
          </p:grpSpPr>
          <p:sp>
            <p:nvSpPr>
              <p:cNvPr id="7" name="Freeform 301"/>
              <p:cNvSpPr>
                <a:spLocks noEditPoints="1"/>
              </p:cNvSpPr>
              <p:nvPr/>
            </p:nvSpPr>
            <p:spPr bwMode="auto">
              <a:xfrm>
                <a:off x="5191125" y="1031875"/>
                <a:ext cx="217488" cy="217488"/>
              </a:xfrm>
              <a:custGeom>
                <a:avLst/>
                <a:gdLst>
                  <a:gd name="T0" fmla="*/ 6 w 58"/>
                  <a:gd name="T1" fmla="*/ 14 h 58"/>
                  <a:gd name="T2" fmla="*/ 7 w 58"/>
                  <a:gd name="T3" fmla="*/ 19 h 58"/>
                  <a:gd name="T4" fmla="*/ 4 w 58"/>
                  <a:gd name="T5" fmla="*/ 20 h 58"/>
                  <a:gd name="T6" fmla="*/ 0 w 58"/>
                  <a:gd name="T7" fmla="*/ 23 h 58"/>
                  <a:gd name="T8" fmla="*/ 2 w 58"/>
                  <a:gd name="T9" fmla="*/ 27 h 58"/>
                  <a:gd name="T10" fmla="*/ 5 w 58"/>
                  <a:gd name="T11" fmla="*/ 31 h 58"/>
                  <a:gd name="T12" fmla="*/ 2 w 58"/>
                  <a:gd name="T13" fmla="*/ 34 h 58"/>
                  <a:gd name="T14" fmla="*/ 1 w 58"/>
                  <a:gd name="T15" fmla="*/ 38 h 58"/>
                  <a:gd name="T16" fmla="*/ 5 w 58"/>
                  <a:gd name="T17" fmla="*/ 41 h 58"/>
                  <a:gd name="T18" fmla="*/ 8 w 58"/>
                  <a:gd name="T19" fmla="*/ 42 h 58"/>
                  <a:gd name="T20" fmla="*/ 8 w 58"/>
                  <a:gd name="T21" fmla="*/ 46 h 58"/>
                  <a:gd name="T22" fmla="*/ 9 w 58"/>
                  <a:gd name="T23" fmla="*/ 51 h 58"/>
                  <a:gd name="T24" fmla="*/ 14 w 58"/>
                  <a:gd name="T25" fmla="*/ 51 h 58"/>
                  <a:gd name="T26" fmla="*/ 18 w 58"/>
                  <a:gd name="T27" fmla="*/ 51 h 58"/>
                  <a:gd name="T28" fmla="*/ 19 w 58"/>
                  <a:gd name="T29" fmla="*/ 54 h 58"/>
                  <a:gd name="T30" fmla="*/ 22 w 58"/>
                  <a:gd name="T31" fmla="*/ 58 h 58"/>
                  <a:gd name="T32" fmla="*/ 27 w 58"/>
                  <a:gd name="T33" fmla="*/ 56 h 58"/>
                  <a:gd name="T34" fmla="*/ 31 w 58"/>
                  <a:gd name="T35" fmla="*/ 53 h 58"/>
                  <a:gd name="T36" fmla="*/ 33 w 58"/>
                  <a:gd name="T37" fmla="*/ 56 h 58"/>
                  <a:gd name="T38" fmla="*/ 38 w 58"/>
                  <a:gd name="T39" fmla="*/ 57 h 58"/>
                  <a:gd name="T40" fmla="*/ 40 w 58"/>
                  <a:gd name="T41" fmla="*/ 53 h 58"/>
                  <a:gd name="T42" fmla="*/ 42 w 58"/>
                  <a:gd name="T43" fmla="*/ 49 h 58"/>
                  <a:gd name="T44" fmla="*/ 46 w 58"/>
                  <a:gd name="T45" fmla="*/ 50 h 58"/>
                  <a:gd name="T46" fmla="*/ 50 w 58"/>
                  <a:gd name="T47" fmla="*/ 49 h 58"/>
                  <a:gd name="T48" fmla="*/ 51 w 58"/>
                  <a:gd name="T49" fmla="*/ 44 h 58"/>
                  <a:gd name="T50" fmla="*/ 50 w 58"/>
                  <a:gd name="T51" fmla="*/ 40 h 58"/>
                  <a:gd name="T52" fmla="*/ 54 w 58"/>
                  <a:gd name="T53" fmla="*/ 39 h 58"/>
                  <a:gd name="T54" fmla="*/ 57 w 58"/>
                  <a:gd name="T55" fmla="*/ 35 h 58"/>
                  <a:gd name="T56" fmla="*/ 55 w 58"/>
                  <a:gd name="T57" fmla="*/ 31 h 58"/>
                  <a:gd name="T58" fmla="*/ 52 w 58"/>
                  <a:gd name="T59" fmla="*/ 27 h 58"/>
                  <a:gd name="T60" fmla="*/ 55 w 58"/>
                  <a:gd name="T61" fmla="*/ 25 h 58"/>
                  <a:gd name="T62" fmla="*/ 56 w 58"/>
                  <a:gd name="T63" fmla="*/ 20 h 58"/>
                  <a:gd name="T64" fmla="*/ 53 w 58"/>
                  <a:gd name="T65" fmla="*/ 18 h 58"/>
                  <a:gd name="T66" fmla="*/ 48 w 58"/>
                  <a:gd name="T67" fmla="*/ 16 h 58"/>
                  <a:gd name="T68" fmla="*/ 49 w 58"/>
                  <a:gd name="T69" fmla="*/ 12 h 58"/>
                  <a:gd name="T70" fmla="*/ 48 w 58"/>
                  <a:gd name="T71" fmla="*/ 8 h 58"/>
                  <a:gd name="T72" fmla="*/ 44 w 58"/>
                  <a:gd name="T73" fmla="*/ 7 h 58"/>
                  <a:gd name="T74" fmla="*/ 39 w 58"/>
                  <a:gd name="T75" fmla="*/ 8 h 58"/>
                  <a:gd name="T76" fmla="*/ 38 w 58"/>
                  <a:gd name="T77" fmla="*/ 4 h 58"/>
                  <a:gd name="T78" fmla="*/ 35 w 58"/>
                  <a:gd name="T79" fmla="*/ 1 h 58"/>
                  <a:gd name="T80" fmla="*/ 30 w 58"/>
                  <a:gd name="T81" fmla="*/ 3 h 58"/>
                  <a:gd name="T82" fmla="*/ 27 w 58"/>
                  <a:gd name="T83" fmla="*/ 5 h 58"/>
                  <a:gd name="T84" fmla="*/ 24 w 58"/>
                  <a:gd name="T85" fmla="*/ 3 h 58"/>
                  <a:gd name="T86" fmla="*/ 20 w 58"/>
                  <a:gd name="T87" fmla="*/ 1 h 58"/>
                  <a:gd name="T88" fmla="*/ 17 w 58"/>
                  <a:gd name="T89" fmla="*/ 5 h 58"/>
                  <a:gd name="T90" fmla="*/ 15 w 58"/>
                  <a:gd name="T91" fmla="*/ 10 h 58"/>
                  <a:gd name="T92" fmla="*/ 12 w 58"/>
                  <a:gd name="T93" fmla="*/ 9 h 58"/>
                  <a:gd name="T94" fmla="*/ 7 w 58"/>
                  <a:gd name="T95" fmla="*/ 10 h 58"/>
                  <a:gd name="T96" fmla="*/ 6 w 58"/>
                  <a:gd name="T97" fmla="*/ 14 h 58"/>
                  <a:gd name="T98" fmla="*/ 23 w 58"/>
                  <a:gd name="T99" fmla="*/ 13 h 58"/>
                  <a:gd name="T100" fmla="*/ 45 w 58"/>
                  <a:gd name="T101" fmla="*/ 24 h 58"/>
                  <a:gd name="T102" fmla="*/ 34 w 58"/>
                  <a:gd name="T103" fmla="*/ 45 h 58"/>
                  <a:gd name="T104" fmla="*/ 13 w 58"/>
                  <a:gd name="T105" fmla="*/ 34 h 58"/>
                  <a:gd name="T106" fmla="*/ 23 w 58"/>
                  <a:gd name="T107" fmla="*/ 13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8" h="58">
                    <a:moveTo>
                      <a:pt x="6" y="14"/>
                    </a:moveTo>
                    <a:cubicBezTo>
                      <a:pt x="8" y="15"/>
                      <a:pt x="7" y="18"/>
                      <a:pt x="7" y="19"/>
                    </a:cubicBezTo>
                    <a:cubicBezTo>
                      <a:pt x="7" y="20"/>
                      <a:pt x="5" y="20"/>
                      <a:pt x="4" y="20"/>
                    </a:cubicBezTo>
                    <a:cubicBezTo>
                      <a:pt x="2" y="20"/>
                      <a:pt x="0" y="21"/>
                      <a:pt x="0" y="23"/>
                    </a:cubicBezTo>
                    <a:cubicBezTo>
                      <a:pt x="0" y="25"/>
                      <a:pt x="0" y="27"/>
                      <a:pt x="2" y="27"/>
                    </a:cubicBezTo>
                    <a:cubicBezTo>
                      <a:pt x="3" y="28"/>
                      <a:pt x="5" y="30"/>
                      <a:pt x="5" y="31"/>
                    </a:cubicBezTo>
                    <a:cubicBezTo>
                      <a:pt x="5" y="32"/>
                      <a:pt x="4" y="33"/>
                      <a:pt x="2" y="34"/>
                    </a:cubicBezTo>
                    <a:cubicBezTo>
                      <a:pt x="1" y="34"/>
                      <a:pt x="0" y="36"/>
                      <a:pt x="1" y="38"/>
                    </a:cubicBezTo>
                    <a:cubicBezTo>
                      <a:pt x="1" y="40"/>
                      <a:pt x="3" y="42"/>
                      <a:pt x="5" y="41"/>
                    </a:cubicBezTo>
                    <a:cubicBezTo>
                      <a:pt x="6" y="41"/>
                      <a:pt x="8" y="41"/>
                      <a:pt x="8" y="42"/>
                    </a:cubicBezTo>
                    <a:cubicBezTo>
                      <a:pt x="9" y="42"/>
                      <a:pt x="9" y="45"/>
                      <a:pt x="8" y="46"/>
                    </a:cubicBezTo>
                    <a:cubicBezTo>
                      <a:pt x="7" y="47"/>
                      <a:pt x="7" y="50"/>
                      <a:pt x="9" y="51"/>
                    </a:cubicBezTo>
                    <a:cubicBezTo>
                      <a:pt x="11" y="52"/>
                      <a:pt x="13" y="53"/>
                      <a:pt x="14" y="51"/>
                    </a:cubicBezTo>
                    <a:cubicBezTo>
                      <a:pt x="15" y="50"/>
                      <a:pt x="18" y="51"/>
                      <a:pt x="18" y="51"/>
                    </a:cubicBezTo>
                    <a:cubicBezTo>
                      <a:pt x="19" y="51"/>
                      <a:pt x="20" y="53"/>
                      <a:pt x="19" y="54"/>
                    </a:cubicBezTo>
                    <a:cubicBezTo>
                      <a:pt x="19" y="56"/>
                      <a:pt x="20" y="57"/>
                      <a:pt x="22" y="58"/>
                    </a:cubicBezTo>
                    <a:cubicBezTo>
                      <a:pt x="25" y="58"/>
                      <a:pt x="26" y="57"/>
                      <a:pt x="27" y="56"/>
                    </a:cubicBezTo>
                    <a:cubicBezTo>
                      <a:pt x="27" y="54"/>
                      <a:pt x="30" y="53"/>
                      <a:pt x="31" y="53"/>
                    </a:cubicBezTo>
                    <a:cubicBezTo>
                      <a:pt x="31" y="53"/>
                      <a:pt x="33" y="54"/>
                      <a:pt x="33" y="56"/>
                    </a:cubicBezTo>
                    <a:cubicBezTo>
                      <a:pt x="34" y="57"/>
                      <a:pt x="36" y="58"/>
                      <a:pt x="38" y="57"/>
                    </a:cubicBezTo>
                    <a:cubicBezTo>
                      <a:pt x="40" y="57"/>
                      <a:pt x="41" y="55"/>
                      <a:pt x="40" y="53"/>
                    </a:cubicBezTo>
                    <a:cubicBezTo>
                      <a:pt x="40" y="52"/>
                      <a:pt x="42" y="49"/>
                      <a:pt x="42" y="49"/>
                    </a:cubicBezTo>
                    <a:cubicBezTo>
                      <a:pt x="43" y="48"/>
                      <a:pt x="44" y="49"/>
                      <a:pt x="46" y="50"/>
                    </a:cubicBezTo>
                    <a:cubicBezTo>
                      <a:pt x="47" y="51"/>
                      <a:pt x="49" y="51"/>
                      <a:pt x="50" y="49"/>
                    </a:cubicBezTo>
                    <a:cubicBezTo>
                      <a:pt x="52" y="47"/>
                      <a:pt x="52" y="45"/>
                      <a:pt x="51" y="44"/>
                    </a:cubicBezTo>
                    <a:cubicBezTo>
                      <a:pt x="50" y="43"/>
                      <a:pt x="50" y="40"/>
                      <a:pt x="50" y="40"/>
                    </a:cubicBezTo>
                    <a:cubicBezTo>
                      <a:pt x="51" y="39"/>
                      <a:pt x="52" y="38"/>
                      <a:pt x="54" y="39"/>
                    </a:cubicBezTo>
                    <a:cubicBezTo>
                      <a:pt x="55" y="39"/>
                      <a:pt x="57" y="38"/>
                      <a:pt x="57" y="35"/>
                    </a:cubicBezTo>
                    <a:cubicBezTo>
                      <a:pt x="58" y="33"/>
                      <a:pt x="57" y="31"/>
                      <a:pt x="55" y="31"/>
                    </a:cubicBezTo>
                    <a:cubicBezTo>
                      <a:pt x="54" y="31"/>
                      <a:pt x="53" y="28"/>
                      <a:pt x="52" y="27"/>
                    </a:cubicBezTo>
                    <a:cubicBezTo>
                      <a:pt x="52" y="26"/>
                      <a:pt x="54" y="25"/>
                      <a:pt x="55" y="25"/>
                    </a:cubicBezTo>
                    <a:cubicBezTo>
                      <a:pt x="56" y="24"/>
                      <a:pt x="57" y="22"/>
                      <a:pt x="56" y="20"/>
                    </a:cubicBezTo>
                    <a:cubicBezTo>
                      <a:pt x="56" y="18"/>
                      <a:pt x="54" y="17"/>
                      <a:pt x="53" y="18"/>
                    </a:cubicBezTo>
                    <a:cubicBezTo>
                      <a:pt x="51" y="18"/>
                      <a:pt x="49" y="16"/>
                      <a:pt x="48" y="16"/>
                    </a:cubicBezTo>
                    <a:cubicBezTo>
                      <a:pt x="48" y="15"/>
                      <a:pt x="48" y="13"/>
                      <a:pt x="49" y="12"/>
                    </a:cubicBezTo>
                    <a:cubicBezTo>
                      <a:pt x="50" y="11"/>
                      <a:pt x="50" y="9"/>
                      <a:pt x="48" y="8"/>
                    </a:cubicBezTo>
                    <a:cubicBezTo>
                      <a:pt x="47" y="6"/>
                      <a:pt x="45" y="6"/>
                      <a:pt x="44" y="7"/>
                    </a:cubicBezTo>
                    <a:cubicBezTo>
                      <a:pt x="42" y="8"/>
                      <a:pt x="40" y="8"/>
                      <a:pt x="39" y="8"/>
                    </a:cubicBezTo>
                    <a:cubicBezTo>
                      <a:pt x="38" y="7"/>
                      <a:pt x="38" y="6"/>
                      <a:pt x="38" y="4"/>
                    </a:cubicBezTo>
                    <a:cubicBezTo>
                      <a:pt x="38" y="3"/>
                      <a:pt x="37" y="1"/>
                      <a:pt x="35" y="1"/>
                    </a:cubicBezTo>
                    <a:cubicBezTo>
                      <a:pt x="33" y="0"/>
                      <a:pt x="31" y="1"/>
                      <a:pt x="30" y="3"/>
                    </a:cubicBezTo>
                    <a:cubicBezTo>
                      <a:pt x="30" y="4"/>
                      <a:pt x="28" y="5"/>
                      <a:pt x="27" y="5"/>
                    </a:cubicBezTo>
                    <a:cubicBezTo>
                      <a:pt x="26" y="6"/>
                      <a:pt x="25" y="4"/>
                      <a:pt x="24" y="3"/>
                    </a:cubicBezTo>
                    <a:cubicBezTo>
                      <a:pt x="24" y="1"/>
                      <a:pt x="22" y="1"/>
                      <a:pt x="20" y="1"/>
                    </a:cubicBezTo>
                    <a:cubicBezTo>
                      <a:pt x="18" y="2"/>
                      <a:pt x="16" y="4"/>
                      <a:pt x="17" y="5"/>
                    </a:cubicBezTo>
                    <a:cubicBezTo>
                      <a:pt x="17" y="7"/>
                      <a:pt x="16" y="9"/>
                      <a:pt x="15" y="10"/>
                    </a:cubicBezTo>
                    <a:cubicBezTo>
                      <a:pt x="14" y="10"/>
                      <a:pt x="13" y="10"/>
                      <a:pt x="12" y="9"/>
                    </a:cubicBezTo>
                    <a:cubicBezTo>
                      <a:pt x="10" y="8"/>
                      <a:pt x="8" y="8"/>
                      <a:pt x="7" y="10"/>
                    </a:cubicBezTo>
                    <a:cubicBezTo>
                      <a:pt x="6" y="11"/>
                      <a:pt x="5" y="13"/>
                      <a:pt x="6" y="14"/>
                    </a:cubicBezTo>
                    <a:close/>
                    <a:moveTo>
                      <a:pt x="23" y="13"/>
                    </a:moveTo>
                    <a:cubicBezTo>
                      <a:pt x="32" y="10"/>
                      <a:pt x="42" y="15"/>
                      <a:pt x="45" y="24"/>
                    </a:cubicBezTo>
                    <a:cubicBezTo>
                      <a:pt x="47" y="33"/>
                      <a:pt x="43" y="42"/>
                      <a:pt x="34" y="45"/>
                    </a:cubicBezTo>
                    <a:cubicBezTo>
                      <a:pt x="25" y="48"/>
                      <a:pt x="15" y="43"/>
                      <a:pt x="13" y="34"/>
                    </a:cubicBezTo>
                    <a:cubicBezTo>
                      <a:pt x="10" y="26"/>
                      <a:pt x="15" y="16"/>
                      <a:pt x="23" y="13"/>
                    </a:cubicBezTo>
                    <a:close/>
                  </a:path>
                </a:pathLst>
              </a:custGeom>
              <a:solidFill>
                <a:srgbClr val="007A3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100"/>
              </a:p>
            </p:txBody>
          </p:sp>
          <p:sp>
            <p:nvSpPr>
              <p:cNvPr id="8" name="Freeform 302"/>
              <p:cNvSpPr>
                <a:spLocks noEditPoints="1"/>
              </p:cNvSpPr>
              <p:nvPr/>
            </p:nvSpPr>
            <p:spPr bwMode="auto">
              <a:xfrm>
                <a:off x="5084763" y="971550"/>
                <a:ext cx="139700" cy="139700"/>
              </a:xfrm>
              <a:custGeom>
                <a:avLst/>
                <a:gdLst>
                  <a:gd name="T0" fmla="*/ 4 w 37"/>
                  <a:gd name="T1" fmla="*/ 9 h 37"/>
                  <a:gd name="T2" fmla="*/ 5 w 37"/>
                  <a:gd name="T3" fmla="*/ 12 h 37"/>
                  <a:gd name="T4" fmla="*/ 2 w 37"/>
                  <a:gd name="T5" fmla="*/ 12 h 37"/>
                  <a:gd name="T6" fmla="*/ 0 w 37"/>
                  <a:gd name="T7" fmla="*/ 14 h 37"/>
                  <a:gd name="T8" fmla="*/ 1 w 37"/>
                  <a:gd name="T9" fmla="*/ 17 h 37"/>
                  <a:gd name="T10" fmla="*/ 3 w 37"/>
                  <a:gd name="T11" fmla="*/ 20 h 37"/>
                  <a:gd name="T12" fmla="*/ 2 w 37"/>
                  <a:gd name="T13" fmla="*/ 21 h 37"/>
                  <a:gd name="T14" fmla="*/ 1 w 37"/>
                  <a:gd name="T15" fmla="*/ 24 h 37"/>
                  <a:gd name="T16" fmla="*/ 3 w 37"/>
                  <a:gd name="T17" fmla="*/ 26 h 37"/>
                  <a:gd name="T18" fmla="*/ 5 w 37"/>
                  <a:gd name="T19" fmla="*/ 26 h 37"/>
                  <a:gd name="T20" fmla="*/ 5 w 37"/>
                  <a:gd name="T21" fmla="*/ 29 h 37"/>
                  <a:gd name="T22" fmla="*/ 6 w 37"/>
                  <a:gd name="T23" fmla="*/ 32 h 37"/>
                  <a:gd name="T24" fmla="*/ 9 w 37"/>
                  <a:gd name="T25" fmla="*/ 33 h 37"/>
                  <a:gd name="T26" fmla="*/ 12 w 37"/>
                  <a:gd name="T27" fmla="*/ 32 h 37"/>
                  <a:gd name="T28" fmla="*/ 12 w 37"/>
                  <a:gd name="T29" fmla="*/ 34 h 37"/>
                  <a:gd name="T30" fmla="*/ 15 w 37"/>
                  <a:gd name="T31" fmla="*/ 37 h 37"/>
                  <a:gd name="T32" fmla="*/ 17 w 37"/>
                  <a:gd name="T33" fmla="*/ 35 h 37"/>
                  <a:gd name="T34" fmla="*/ 20 w 37"/>
                  <a:gd name="T35" fmla="*/ 34 h 37"/>
                  <a:gd name="T36" fmla="*/ 21 w 37"/>
                  <a:gd name="T37" fmla="*/ 35 h 37"/>
                  <a:gd name="T38" fmla="*/ 24 w 37"/>
                  <a:gd name="T39" fmla="*/ 36 h 37"/>
                  <a:gd name="T40" fmla="*/ 26 w 37"/>
                  <a:gd name="T41" fmla="*/ 34 h 37"/>
                  <a:gd name="T42" fmla="*/ 27 w 37"/>
                  <a:gd name="T43" fmla="*/ 31 h 37"/>
                  <a:gd name="T44" fmla="*/ 29 w 37"/>
                  <a:gd name="T45" fmla="*/ 32 h 37"/>
                  <a:gd name="T46" fmla="*/ 32 w 37"/>
                  <a:gd name="T47" fmla="*/ 31 h 37"/>
                  <a:gd name="T48" fmla="*/ 33 w 37"/>
                  <a:gd name="T49" fmla="*/ 28 h 37"/>
                  <a:gd name="T50" fmla="*/ 32 w 37"/>
                  <a:gd name="T51" fmla="*/ 25 h 37"/>
                  <a:gd name="T52" fmla="*/ 35 w 37"/>
                  <a:gd name="T53" fmla="*/ 24 h 37"/>
                  <a:gd name="T54" fmla="*/ 37 w 37"/>
                  <a:gd name="T55" fmla="*/ 22 h 37"/>
                  <a:gd name="T56" fmla="*/ 36 w 37"/>
                  <a:gd name="T57" fmla="*/ 19 h 37"/>
                  <a:gd name="T58" fmla="*/ 34 w 37"/>
                  <a:gd name="T59" fmla="*/ 17 h 37"/>
                  <a:gd name="T60" fmla="*/ 35 w 37"/>
                  <a:gd name="T61" fmla="*/ 15 h 37"/>
                  <a:gd name="T62" fmla="*/ 36 w 37"/>
                  <a:gd name="T63" fmla="*/ 12 h 37"/>
                  <a:gd name="T64" fmla="*/ 34 w 37"/>
                  <a:gd name="T65" fmla="*/ 11 h 37"/>
                  <a:gd name="T66" fmla="*/ 31 w 37"/>
                  <a:gd name="T67" fmla="*/ 9 h 37"/>
                  <a:gd name="T68" fmla="*/ 32 w 37"/>
                  <a:gd name="T69" fmla="*/ 7 h 37"/>
                  <a:gd name="T70" fmla="*/ 31 w 37"/>
                  <a:gd name="T71" fmla="*/ 4 h 37"/>
                  <a:gd name="T72" fmla="*/ 28 w 37"/>
                  <a:gd name="T73" fmla="*/ 4 h 37"/>
                  <a:gd name="T74" fmla="*/ 25 w 37"/>
                  <a:gd name="T75" fmla="*/ 4 h 37"/>
                  <a:gd name="T76" fmla="*/ 25 w 37"/>
                  <a:gd name="T77" fmla="*/ 2 h 37"/>
                  <a:gd name="T78" fmla="*/ 22 w 37"/>
                  <a:gd name="T79" fmla="*/ 0 h 37"/>
                  <a:gd name="T80" fmla="*/ 20 w 37"/>
                  <a:gd name="T81" fmla="*/ 1 h 37"/>
                  <a:gd name="T82" fmla="*/ 17 w 37"/>
                  <a:gd name="T83" fmla="*/ 3 h 37"/>
                  <a:gd name="T84" fmla="*/ 16 w 37"/>
                  <a:gd name="T85" fmla="*/ 1 h 37"/>
                  <a:gd name="T86" fmla="*/ 13 w 37"/>
                  <a:gd name="T87" fmla="*/ 0 h 37"/>
                  <a:gd name="T88" fmla="*/ 11 w 37"/>
                  <a:gd name="T89" fmla="*/ 3 h 37"/>
                  <a:gd name="T90" fmla="*/ 10 w 37"/>
                  <a:gd name="T91" fmla="*/ 6 h 37"/>
                  <a:gd name="T92" fmla="*/ 8 w 37"/>
                  <a:gd name="T93" fmla="*/ 5 h 37"/>
                  <a:gd name="T94" fmla="*/ 5 w 37"/>
                  <a:gd name="T95" fmla="*/ 6 h 37"/>
                  <a:gd name="T96" fmla="*/ 4 w 37"/>
                  <a:gd name="T97" fmla="*/ 9 h 37"/>
                  <a:gd name="T98" fmla="*/ 15 w 37"/>
                  <a:gd name="T99" fmla="*/ 8 h 37"/>
                  <a:gd name="T100" fmla="*/ 29 w 37"/>
                  <a:gd name="T101" fmla="*/ 15 h 37"/>
                  <a:gd name="T102" fmla="*/ 22 w 37"/>
                  <a:gd name="T103" fmla="*/ 29 h 37"/>
                  <a:gd name="T104" fmla="*/ 8 w 37"/>
                  <a:gd name="T105" fmla="*/ 22 h 37"/>
                  <a:gd name="T106" fmla="*/ 15 w 37"/>
                  <a:gd name="T107" fmla="*/ 8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7" h="37">
                    <a:moveTo>
                      <a:pt x="4" y="9"/>
                    </a:moveTo>
                    <a:cubicBezTo>
                      <a:pt x="5" y="9"/>
                      <a:pt x="5" y="11"/>
                      <a:pt x="5" y="12"/>
                    </a:cubicBezTo>
                    <a:cubicBezTo>
                      <a:pt x="4" y="12"/>
                      <a:pt x="3" y="12"/>
                      <a:pt x="2" y="12"/>
                    </a:cubicBezTo>
                    <a:cubicBezTo>
                      <a:pt x="1" y="12"/>
                      <a:pt x="0" y="13"/>
                      <a:pt x="0" y="14"/>
                    </a:cubicBezTo>
                    <a:cubicBezTo>
                      <a:pt x="0" y="16"/>
                      <a:pt x="0" y="17"/>
                      <a:pt x="1" y="17"/>
                    </a:cubicBezTo>
                    <a:cubicBezTo>
                      <a:pt x="2" y="17"/>
                      <a:pt x="3" y="19"/>
                      <a:pt x="3" y="20"/>
                    </a:cubicBezTo>
                    <a:cubicBezTo>
                      <a:pt x="3" y="20"/>
                      <a:pt x="2" y="21"/>
                      <a:pt x="2" y="21"/>
                    </a:cubicBezTo>
                    <a:cubicBezTo>
                      <a:pt x="1" y="21"/>
                      <a:pt x="0" y="23"/>
                      <a:pt x="1" y="24"/>
                    </a:cubicBezTo>
                    <a:cubicBezTo>
                      <a:pt x="1" y="25"/>
                      <a:pt x="2" y="26"/>
                      <a:pt x="3" y="26"/>
                    </a:cubicBezTo>
                    <a:cubicBezTo>
                      <a:pt x="4" y="26"/>
                      <a:pt x="5" y="26"/>
                      <a:pt x="5" y="26"/>
                    </a:cubicBezTo>
                    <a:cubicBezTo>
                      <a:pt x="6" y="27"/>
                      <a:pt x="6" y="28"/>
                      <a:pt x="5" y="29"/>
                    </a:cubicBezTo>
                    <a:cubicBezTo>
                      <a:pt x="5" y="30"/>
                      <a:pt x="5" y="31"/>
                      <a:pt x="6" y="32"/>
                    </a:cubicBezTo>
                    <a:cubicBezTo>
                      <a:pt x="7" y="33"/>
                      <a:pt x="8" y="33"/>
                      <a:pt x="9" y="33"/>
                    </a:cubicBezTo>
                    <a:cubicBezTo>
                      <a:pt x="10" y="32"/>
                      <a:pt x="11" y="32"/>
                      <a:pt x="12" y="32"/>
                    </a:cubicBezTo>
                    <a:cubicBezTo>
                      <a:pt x="12" y="32"/>
                      <a:pt x="13" y="33"/>
                      <a:pt x="12" y="34"/>
                    </a:cubicBezTo>
                    <a:cubicBezTo>
                      <a:pt x="12" y="35"/>
                      <a:pt x="13" y="36"/>
                      <a:pt x="15" y="37"/>
                    </a:cubicBezTo>
                    <a:cubicBezTo>
                      <a:pt x="16" y="37"/>
                      <a:pt x="17" y="36"/>
                      <a:pt x="17" y="35"/>
                    </a:cubicBezTo>
                    <a:cubicBezTo>
                      <a:pt x="18" y="34"/>
                      <a:pt x="19" y="34"/>
                      <a:pt x="20" y="34"/>
                    </a:cubicBezTo>
                    <a:cubicBezTo>
                      <a:pt x="20" y="34"/>
                      <a:pt x="21" y="34"/>
                      <a:pt x="21" y="35"/>
                    </a:cubicBezTo>
                    <a:cubicBezTo>
                      <a:pt x="22" y="36"/>
                      <a:pt x="23" y="37"/>
                      <a:pt x="24" y="36"/>
                    </a:cubicBezTo>
                    <a:cubicBezTo>
                      <a:pt x="26" y="36"/>
                      <a:pt x="26" y="35"/>
                      <a:pt x="26" y="34"/>
                    </a:cubicBezTo>
                    <a:cubicBezTo>
                      <a:pt x="26" y="33"/>
                      <a:pt x="27" y="31"/>
                      <a:pt x="27" y="31"/>
                    </a:cubicBezTo>
                    <a:cubicBezTo>
                      <a:pt x="28" y="31"/>
                      <a:pt x="29" y="31"/>
                      <a:pt x="29" y="32"/>
                    </a:cubicBezTo>
                    <a:cubicBezTo>
                      <a:pt x="30" y="32"/>
                      <a:pt x="32" y="32"/>
                      <a:pt x="32" y="31"/>
                    </a:cubicBezTo>
                    <a:cubicBezTo>
                      <a:pt x="33" y="30"/>
                      <a:pt x="34" y="28"/>
                      <a:pt x="33" y="28"/>
                    </a:cubicBezTo>
                    <a:cubicBezTo>
                      <a:pt x="32" y="27"/>
                      <a:pt x="32" y="25"/>
                      <a:pt x="32" y="25"/>
                    </a:cubicBezTo>
                    <a:cubicBezTo>
                      <a:pt x="33" y="24"/>
                      <a:pt x="34" y="24"/>
                      <a:pt x="35" y="24"/>
                    </a:cubicBezTo>
                    <a:cubicBezTo>
                      <a:pt x="36" y="24"/>
                      <a:pt x="37" y="24"/>
                      <a:pt x="37" y="22"/>
                    </a:cubicBezTo>
                    <a:cubicBezTo>
                      <a:pt x="37" y="21"/>
                      <a:pt x="37" y="20"/>
                      <a:pt x="36" y="19"/>
                    </a:cubicBezTo>
                    <a:cubicBezTo>
                      <a:pt x="35" y="19"/>
                      <a:pt x="34" y="18"/>
                      <a:pt x="34" y="17"/>
                    </a:cubicBezTo>
                    <a:cubicBezTo>
                      <a:pt x="34" y="16"/>
                      <a:pt x="35" y="16"/>
                      <a:pt x="35" y="15"/>
                    </a:cubicBezTo>
                    <a:cubicBezTo>
                      <a:pt x="36" y="15"/>
                      <a:pt x="37" y="14"/>
                      <a:pt x="36" y="12"/>
                    </a:cubicBezTo>
                    <a:cubicBezTo>
                      <a:pt x="36" y="11"/>
                      <a:pt x="35" y="10"/>
                      <a:pt x="34" y="11"/>
                    </a:cubicBezTo>
                    <a:cubicBezTo>
                      <a:pt x="33" y="11"/>
                      <a:pt x="31" y="10"/>
                      <a:pt x="31" y="9"/>
                    </a:cubicBezTo>
                    <a:cubicBezTo>
                      <a:pt x="31" y="9"/>
                      <a:pt x="31" y="8"/>
                      <a:pt x="32" y="7"/>
                    </a:cubicBezTo>
                    <a:cubicBezTo>
                      <a:pt x="32" y="7"/>
                      <a:pt x="32" y="5"/>
                      <a:pt x="31" y="4"/>
                    </a:cubicBezTo>
                    <a:cubicBezTo>
                      <a:pt x="30" y="3"/>
                      <a:pt x="29" y="3"/>
                      <a:pt x="28" y="4"/>
                    </a:cubicBezTo>
                    <a:cubicBezTo>
                      <a:pt x="27" y="5"/>
                      <a:pt x="26" y="5"/>
                      <a:pt x="25" y="4"/>
                    </a:cubicBezTo>
                    <a:cubicBezTo>
                      <a:pt x="25" y="4"/>
                      <a:pt x="24" y="3"/>
                      <a:pt x="25" y="2"/>
                    </a:cubicBezTo>
                    <a:cubicBezTo>
                      <a:pt x="25" y="1"/>
                      <a:pt x="24" y="0"/>
                      <a:pt x="22" y="0"/>
                    </a:cubicBezTo>
                    <a:cubicBezTo>
                      <a:pt x="21" y="0"/>
                      <a:pt x="20" y="0"/>
                      <a:pt x="20" y="1"/>
                    </a:cubicBezTo>
                    <a:cubicBezTo>
                      <a:pt x="19" y="2"/>
                      <a:pt x="18" y="3"/>
                      <a:pt x="17" y="3"/>
                    </a:cubicBezTo>
                    <a:cubicBezTo>
                      <a:pt x="17" y="3"/>
                      <a:pt x="16" y="2"/>
                      <a:pt x="16" y="1"/>
                    </a:cubicBezTo>
                    <a:cubicBezTo>
                      <a:pt x="15" y="0"/>
                      <a:pt x="14" y="0"/>
                      <a:pt x="13" y="0"/>
                    </a:cubicBezTo>
                    <a:cubicBezTo>
                      <a:pt x="11" y="1"/>
                      <a:pt x="11" y="2"/>
                      <a:pt x="11" y="3"/>
                    </a:cubicBezTo>
                    <a:cubicBezTo>
                      <a:pt x="11" y="4"/>
                      <a:pt x="10" y="5"/>
                      <a:pt x="10" y="6"/>
                    </a:cubicBezTo>
                    <a:cubicBezTo>
                      <a:pt x="9" y="6"/>
                      <a:pt x="8" y="6"/>
                      <a:pt x="8" y="5"/>
                    </a:cubicBezTo>
                    <a:cubicBezTo>
                      <a:pt x="7" y="4"/>
                      <a:pt x="5" y="5"/>
                      <a:pt x="5" y="6"/>
                    </a:cubicBezTo>
                    <a:cubicBezTo>
                      <a:pt x="4" y="7"/>
                      <a:pt x="3" y="8"/>
                      <a:pt x="4" y="9"/>
                    </a:cubicBezTo>
                    <a:close/>
                    <a:moveTo>
                      <a:pt x="15" y="8"/>
                    </a:moveTo>
                    <a:cubicBezTo>
                      <a:pt x="21" y="6"/>
                      <a:pt x="27" y="9"/>
                      <a:pt x="29" y="15"/>
                    </a:cubicBezTo>
                    <a:cubicBezTo>
                      <a:pt x="31" y="21"/>
                      <a:pt x="27" y="27"/>
                      <a:pt x="22" y="29"/>
                    </a:cubicBezTo>
                    <a:cubicBezTo>
                      <a:pt x="16" y="30"/>
                      <a:pt x="10" y="27"/>
                      <a:pt x="8" y="22"/>
                    </a:cubicBezTo>
                    <a:cubicBezTo>
                      <a:pt x="6" y="16"/>
                      <a:pt x="10" y="10"/>
                      <a:pt x="15" y="8"/>
                    </a:cubicBezTo>
                    <a:close/>
                  </a:path>
                </a:pathLst>
              </a:custGeom>
              <a:solidFill>
                <a:srgbClr val="007A3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100"/>
              </a:p>
            </p:txBody>
          </p:sp>
          <p:sp>
            <p:nvSpPr>
              <p:cNvPr id="9" name="Freeform 303"/>
              <p:cNvSpPr>
                <a:spLocks noEditPoints="1"/>
              </p:cNvSpPr>
              <p:nvPr/>
            </p:nvSpPr>
            <p:spPr bwMode="auto">
              <a:xfrm>
                <a:off x="5084763" y="1111250"/>
                <a:ext cx="109538" cy="104775"/>
              </a:xfrm>
              <a:custGeom>
                <a:avLst/>
                <a:gdLst>
                  <a:gd name="T0" fmla="*/ 3 w 29"/>
                  <a:gd name="T1" fmla="*/ 7 h 28"/>
                  <a:gd name="T2" fmla="*/ 4 w 29"/>
                  <a:gd name="T3" fmla="*/ 9 h 28"/>
                  <a:gd name="T4" fmla="*/ 2 w 29"/>
                  <a:gd name="T5" fmla="*/ 9 h 28"/>
                  <a:gd name="T6" fmla="*/ 0 w 29"/>
                  <a:gd name="T7" fmla="*/ 11 h 28"/>
                  <a:gd name="T8" fmla="*/ 1 w 29"/>
                  <a:gd name="T9" fmla="*/ 13 h 28"/>
                  <a:gd name="T10" fmla="*/ 3 w 29"/>
                  <a:gd name="T11" fmla="*/ 15 h 28"/>
                  <a:gd name="T12" fmla="*/ 1 w 29"/>
                  <a:gd name="T13" fmla="*/ 16 h 28"/>
                  <a:gd name="T14" fmla="*/ 1 w 29"/>
                  <a:gd name="T15" fmla="*/ 19 h 28"/>
                  <a:gd name="T16" fmla="*/ 3 w 29"/>
                  <a:gd name="T17" fmla="*/ 20 h 28"/>
                  <a:gd name="T18" fmla="*/ 4 w 29"/>
                  <a:gd name="T19" fmla="*/ 20 h 28"/>
                  <a:gd name="T20" fmla="*/ 4 w 29"/>
                  <a:gd name="T21" fmla="*/ 23 h 28"/>
                  <a:gd name="T22" fmla="*/ 5 w 29"/>
                  <a:gd name="T23" fmla="*/ 25 h 28"/>
                  <a:gd name="T24" fmla="*/ 7 w 29"/>
                  <a:gd name="T25" fmla="*/ 25 h 28"/>
                  <a:gd name="T26" fmla="*/ 9 w 29"/>
                  <a:gd name="T27" fmla="*/ 25 h 28"/>
                  <a:gd name="T28" fmla="*/ 10 w 29"/>
                  <a:gd name="T29" fmla="*/ 27 h 28"/>
                  <a:gd name="T30" fmla="*/ 11 w 29"/>
                  <a:gd name="T31" fmla="*/ 28 h 28"/>
                  <a:gd name="T32" fmla="*/ 13 w 29"/>
                  <a:gd name="T33" fmla="*/ 27 h 28"/>
                  <a:gd name="T34" fmla="*/ 15 w 29"/>
                  <a:gd name="T35" fmla="*/ 26 h 28"/>
                  <a:gd name="T36" fmla="*/ 17 w 29"/>
                  <a:gd name="T37" fmla="*/ 27 h 28"/>
                  <a:gd name="T38" fmla="*/ 19 w 29"/>
                  <a:gd name="T39" fmla="*/ 28 h 28"/>
                  <a:gd name="T40" fmla="*/ 20 w 29"/>
                  <a:gd name="T41" fmla="*/ 26 h 28"/>
                  <a:gd name="T42" fmla="*/ 21 w 29"/>
                  <a:gd name="T43" fmla="*/ 24 h 28"/>
                  <a:gd name="T44" fmla="*/ 23 w 29"/>
                  <a:gd name="T45" fmla="*/ 24 h 28"/>
                  <a:gd name="T46" fmla="*/ 25 w 29"/>
                  <a:gd name="T47" fmla="*/ 24 h 28"/>
                  <a:gd name="T48" fmla="*/ 25 w 29"/>
                  <a:gd name="T49" fmla="*/ 21 h 28"/>
                  <a:gd name="T50" fmla="*/ 25 w 29"/>
                  <a:gd name="T51" fmla="*/ 19 h 28"/>
                  <a:gd name="T52" fmla="*/ 27 w 29"/>
                  <a:gd name="T53" fmla="*/ 19 h 28"/>
                  <a:gd name="T54" fmla="*/ 29 w 29"/>
                  <a:gd name="T55" fmla="*/ 17 h 28"/>
                  <a:gd name="T56" fmla="*/ 28 w 29"/>
                  <a:gd name="T57" fmla="*/ 15 h 28"/>
                  <a:gd name="T58" fmla="*/ 26 w 29"/>
                  <a:gd name="T59" fmla="*/ 13 h 28"/>
                  <a:gd name="T60" fmla="*/ 27 w 29"/>
                  <a:gd name="T61" fmla="*/ 12 h 28"/>
                  <a:gd name="T62" fmla="*/ 28 w 29"/>
                  <a:gd name="T63" fmla="*/ 10 h 28"/>
                  <a:gd name="T64" fmla="*/ 26 w 29"/>
                  <a:gd name="T65" fmla="*/ 8 h 28"/>
                  <a:gd name="T66" fmla="*/ 24 w 29"/>
                  <a:gd name="T67" fmla="*/ 7 h 28"/>
                  <a:gd name="T68" fmla="*/ 25 w 29"/>
                  <a:gd name="T69" fmla="*/ 6 h 28"/>
                  <a:gd name="T70" fmla="*/ 24 w 29"/>
                  <a:gd name="T71" fmla="*/ 3 h 28"/>
                  <a:gd name="T72" fmla="*/ 22 w 29"/>
                  <a:gd name="T73" fmla="*/ 3 h 28"/>
                  <a:gd name="T74" fmla="*/ 19 w 29"/>
                  <a:gd name="T75" fmla="*/ 3 h 28"/>
                  <a:gd name="T76" fmla="*/ 19 w 29"/>
                  <a:gd name="T77" fmla="*/ 2 h 28"/>
                  <a:gd name="T78" fmla="*/ 17 w 29"/>
                  <a:gd name="T79" fmla="*/ 0 h 28"/>
                  <a:gd name="T80" fmla="*/ 15 w 29"/>
                  <a:gd name="T81" fmla="*/ 1 h 28"/>
                  <a:gd name="T82" fmla="*/ 13 w 29"/>
                  <a:gd name="T83" fmla="*/ 2 h 28"/>
                  <a:gd name="T84" fmla="*/ 12 w 29"/>
                  <a:gd name="T85" fmla="*/ 1 h 28"/>
                  <a:gd name="T86" fmla="*/ 10 w 29"/>
                  <a:gd name="T87" fmla="*/ 0 h 28"/>
                  <a:gd name="T88" fmla="*/ 9 w 29"/>
                  <a:gd name="T89" fmla="*/ 2 h 28"/>
                  <a:gd name="T90" fmla="*/ 8 w 29"/>
                  <a:gd name="T91" fmla="*/ 4 h 28"/>
                  <a:gd name="T92" fmla="*/ 6 w 29"/>
                  <a:gd name="T93" fmla="*/ 4 h 28"/>
                  <a:gd name="T94" fmla="*/ 4 w 29"/>
                  <a:gd name="T95" fmla="*/ 4 h 28"/>
                  <a:gd name="T96" fmla="*/ 3 w 29"/>
                  <a:gd name="T97" fmla="*/ 7 h 28"/>
                  <a:gd name="T98" fmla="*/ 12 w 29"/>
                  <a:gd name="T99" fmla="*/ 6 h 28"/>
                  <a:gd name="T100" fmla="*/ 22 w 29"/>
                  <a:gd name="T101" fmla="*/ 12 h 28"/>
                  <a:gd name="T102" fmla="*/ 17 w 29"/>
                  <a:gd name="T103" fmla="*/ 22 h 28"/>
                  <a:gd name="T104" fmla="*/ 6 w 29"/>
                  <a:gd name="T105" fmla="*/ 17 h 28"/>
                  <a:gd name="T106" fmla="*/ 12 w 29"/>
                  <a:gd name="T107" fmla="*/ 6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9" h="28">
                    <a:moveTo>
                      <a:pt x="3" y="7"/>
                    </a:moveTo>
                    <a:cubicBezTo>
                      <a:pt x="4" y="7"/>
                      <a:pt x="4" y="9"/>
                      <a:pt x="4" y="9"/>
                    </a:cubicBezTo>
                    <a:cubicBezTo>
                      <a:pt x="4" y="9"/>
                      <a:pt x="3" y="10"/>
                      <a:pt x="2" y="9"/>
                    </a:cubicBezTo>
                    <a:cubicBezTo>
                      <a:pt x="1" y="9"/>
                      <a:pt x="0" y="10"/>
                      <a:pt x="0" y="11"/>
                    </a:cubicBezTo>
                    <a:cubicBezTo>
                      <a:pt x="0" y="12"/>
                      <a:pt x="0" y="13"/>
                      <a:pt x="1" y="13"/>
                    </a:cubicBezTo>
                    <a:cubicBezTo>
                      <a:pt x="2" y="13"/>
                      <a:pt x="3" y="15"/>
                      <a:pt x="3" y="15"/>
                    </a:cubicBezTo>
                    <a:cubicBezTo>
                      <a:pt x="3" y="16"/>
                      <a:pt x="2" y="16"/>
                      <a:pt x="1" y="16"/>
                    </a:cubicBezTo>
                    <a:cubicBezTo>
                      <a:pt x="1" y="17"/>
                      <a:pt x="0" y="18"/>
                      <a:pt x="1" y="19"/>
                    </a:cubicBezTo>
                    <a:cubicBezTo>
                      <a:pt x="1" y="20"/>
                      <a:pt x="2" y="20"/>
                      <a:pt x="3" y="20"/>
                    </a:cubicBezTo>
                    <a:cubicBezTo>
                      <a:pt x="3" y="20"/>
                      <a:pt x="4" y="20"/>
                      <a:pt x="4" y="20"/>
                    </a:cubicBezTo>
                    <a:cubicBezTo>
                      <a:pt x="4" y="21"/>
                      <a:pt x="5" y="22"/>
                      <a:pt x="4" y="23"/>
                    </a:cubicBezTo>
                    <a:cubicBezTo>
                      <a:pt x="4" y="23"/>
                      <a:pt x="4" y="24"/>
                      <a:pt x="5" y="25"/>
                    </a:cubicBezTo>
                    <a:cubicBezTo>
                      <a:pt x="5" y="26"/>
                      <a:pt x="7" y="26"/>
                      <a:pt x="7" y="25"/>
                    </a:cubicBezTo>
                    <a:cubicBezTo>
                      <a:pt x="8" y="25"/>
                      <a:pt x="9" y="25"/>
                      <a:pt x="9" y="25"/>
                    </a:cubicBezTo>
                    <a:cubicBezTo>
                      <a:pt x="10" y="25"/>
                      <a:pt x="10" y="26"/>
                      <a:pt x="10" y="27"/>
                    </a:cubicBezTo>
                    <a:cubicBezTo>
                      <a:pt x="10" y="27"/>
                      <a:pt x="10" y="28"/>
                      <a:pt x="11" y="28"/>
                    </a:cubicBezTo>
                    <a:cubicBezTo>
                      <a:pt x="12" y="28"/>
                      <a:pt x="13" y="28"/>
                      <a:pt x="13" y="27"/>
                    </a:cubicBezTo>
                    <a:cubicBezTo>
                      <a:pt x="14" y="27"/>
                      <a:pt x="15" y="26"/>
                      <a:pt x="15" y="26"/>
                    </a:cubicBezTo>
                    <a:cubicBezTo>
                      <a:pt x="16" y="26"/>
                      <a:pt x="16" y="26"/>
                      <a:pt x="17" y="27"/>
                    </a:cubicBezTo>
                    <a:cubicBezTo>
                      <a:pt x="17" y="28"/>
                      <a:pt x="18" y="28"/>
                      <a:pt x="19" y="28"/>
                    </a:cubicBezTo>
                    <a:cubicBezTo>
                      <a:pt x="20" y="28"/>
                      <a:pt x="20" y="27"/>
                      <a:pt x="20" y="26"/>
                    </a:cubicBezTo>
                    <a:cubicBezTo>
                      <a:pt x="20" y="25"/>
                      <a:pt x="21" y="24"/>
                      <a:pt x="21" y="24"/>
                    </a:cubicBezTo>
                    <a:cubicBezTo>
                      <a:pt x="21" y="24"/>
                      <a:pt x="22" y="24"/>
                      <a:pt x="23" y="24"/>
                    </a:cubicBezTo>
                    <a:cubicBezTo>
                      <a:pt x="23" y="25"/>
                      <a:pt x="24" y="25"/>
                      <a:pt x="25" y="24"/>
                    </a:cubicBezTo>
                    <a:cubicBezTo>
                      <a:pt x="26" y="23"/>
                      <a:pt x="26" y="22"/>
                      <a:pt x="25" y="21"/>
                    </a:cubicBezTo>
                    <a:cubicBezTo>
                      <a:pt x="25" y="21"/>
                      <a:pt x="25" y="20"/>
                      <a:pt x="25" y="19"/>
                    </a:cubicBezTo>
                    <a:cubicBezTo>
                      <a:pt x="25" y="19"/>
                      <a:pt x="26" y="19"/>
                      <a:pt x="27" y="19"/>
                    </a:cubicBezTo>
                    <a:cubicBezTo>
                      <a:pt x="28" y="19"/>
                      <a:pt x="28" y="18"/>
                      <a:pt x="29" y="17"/>
                    </a:cubicBezTo>
                    <a:cubicBezTo>
                      <a:pt x="29" y="16"/>
                      <a:pt x="28" y="15"/>
                      <a:pt x="28" y="15"/>
                    </a:cubicBezTo>
                    <a:cubicBezTo>
                      <a:pt x="27" y="15"/>
                      <a:pt x="26" y="14"/>
                      <a:pt x="26" y="13"/>
                    </a:cubicBezTo>
                    <a:cubicBezTo>
                      <a:pt x="26" y="13"/>
                      <a:pt x="27" y="12"/>
                      <a:pt x="27" y="12"/>
                    </a:cubicBezTo>
                    <a:cubicBezTo>
                      <a:pt x="28" y="12"/>
                      <a:pt x="28" y="11"/>
                      <a:pt x="28" y="10"/>
                    </a:cubicBezTo>
                    <a:cubicBezTo>
                      <a:pt x="28" y="9"/>
                      <a:pt x="27" y="8"/>
                      <a:pt x="26" y="8"/>
                    </a:cubicBezTo>
                    <a:cubicBezTo>
                      <a:pt x="26" y="9"/>
                      <a:pt x="24" y="8"/>
                      <a:pt x="24" y="7"/>
                    </a:cubicBezTo>
                    <a:cubicBezTo>
                      <a:pt x="24" y="7"/>
                      <a:pt x="24" y="6"/>
                      <a:pt x="25" y="6"/>
                    </a:cubicBezTo>
                    <a:cubicBezTo>
                      <a:pt x="25" y="5"/>
                      <a:pt x="25" y="4"/>
                      <a:pt x="24" y="3"/>
                    </a:cubicBezTo>
                    <a:cubicBezTo>
                      <a:pt x="23" y="3"/>
                      <a:pt x="22" y="3"/>
                      <a:pt x="22" y="3"/>
                    </a:cubicBezTo>
                    <a:cubicBezTo>
                      <a:pt x="21" y="4"/>
                      <a:pt x="20" y="4"/>
                      <a:pt x="19" y="3"/>
                    </a:cubicBezTo>
                    <a:cubicBezTo>
                      <a:pt x="19" y="3"/>
                      <a:pt x="19" y="2"/>
                      <a:pt x="19" y="2"/>
                    </a:cubicBezTo>
                    <a:cubicBezTo>
                      <a:pt x="19" y="1"/>
                      <a:pt x="18" y="0"/>
                      <a:pt x="17" y="0"/>
                    </a:cubicBezTo>
                    <a:cubicBezTo>
                      <a:pt x="16" y="0"/>
                      <a:pt x="15" y="0"/>
                      <a:pt x="15" y="1"/>
                    </a:cubicBezTo>
                    <a:cubicBezTo>
                      <a:pt x="15" y="2"/>
                      <a:pt x="14" y="2"/>
                      <a:pt x="13" y="2"/>
                    </a:cubicBezTo>
                    <a:cubicBezTo>
                      <a:pt x="13" y="2"/>
                      <a:pt x="12" y="2"/>
                      <a:pt x="12" y="1"/>
                    </a:cubicBezTo>
                    <a:cubicBezTo>
                      <a:pt x="12" y="0"/>
                      <a:pt x="11" y="0"/>
                      <a:pt x="10" y="0"/>
                    </a:cubicBezTo>
                    <a:cubicBezTo>
                      <a:pt x="9" y="1"/>
                      <a:pt x="8" y="2"/>
                      <a:pt x="9" y="2"/>
                    </a:cubicBezTo>
                    <a:cubicBezTo>
                      <a:pt x="9" y="3"/>
                      <a:pt x="8" y="4"/>
                      <a:pt x="8" y="4"/>
                    </a:cubicBezTo>
                    <a:cubicBezTo>
                      <a:pt x="7" y="5"/>
                      <a:pt x="7" y="4"/>
                      <a:pt x="6" y="4"/>
                    </a:cubicBezTo>
                    <a:cubicBezTo>
                      <a:pt x="5" y="3"/>
                      <a:pt x="4" y="4"/>
                      <a:pt x="4" y="4"/>
                    </a:cubicBezTo>
                    <a:cubicBezTo>
                      <a:pt x="3" y="5"/>
                      <a:pt x="3" y="6"/>
                      <a:pt x="3" y="7"/>
                    </a:cubicBezTo>
                    <a:close/>
                    <a:moveTo>
                      <a:pt x="12" y="6"/>
                    </a:moveTo>
                    <a:cubicBezTo>
                      <a:pt x="16" y="5"/>
                      <a:pt x="21" y="7"/>
                      <a:pt x="22" y="12"/>
                    </a:cubicBezTo>
                    <a:cubicBezTo>
                      <a:pt x="24" y="16"/>
                      <a:pt x="21" y="21"/>
                      <a:pt x="17" y="22"/>
                    </a:cubicBezTo>
                    <a:cubicBezTo>
                      <a:pt x="13" y="23"/>
                      <a:pt x="8" y="21"/>
                      <a:pt x="6" y="17"/>
                    </a:cubicBezTo>
                    <a:cubicBezTo>
                      <a:pt x="5" y="12"/>
                      <a:pt x="7" y="8"/>
                      <a:pt x="12" y="6"/>
                    </a:cubicBezTo>
                    <a:close/>
                  </a:path>
                </a:pathLst>
              </a:custGeom>
              <a:solidFill>
                <a:srgbClr val="007A3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100"/>
              </a:p>
            </p:txBody>
          </p:sp>
        </p:grpSp>
      </p:grpSp>
      <p:sp>
        <p:nvSpPr>
          <p:cNvPr id="12" name="矩形 11"/>
          <p:cNvSpPr/>
          <p:nvPr/>
        </p:nvSpPr>
        <p:spPr>
          <a:xfrm>
            <a:off x="0" y="2398121"/>
            <a:ext cx="1980000" cy="90000"/>
          </a:xfrm>
          <a:prstGeom prst="rect">
            <a:avLst/>
          </a:prstGeom>
          <a:solidFill>
            <a:srgbClr val="007A3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sp>
        <p:nvSpPr>
          <p:cNvPr id="13" name="矩形 12"/>
          <p:cNvSpPr/>
          <p:nvPr/>
        </p:nvSpPr>
        <p:spPr>
          <a:xfrm>
            <a:off x="3779912" y="2398121"/>
            <a:ext cx="5364088" cy="90000"/>
          </a:xfrm>
          <a:prstGeom prst="rect">
            <a:avLst/>
          </a:prstGeom>
          <a:solidFill>
            <a:srgbClr val="007A3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sp>
        <p:nvSpPr>
          <p:cNvPr id="14" name="TextBox 30"/>
          <p:cNvSpPr txBox="1"/>
          <p:nvPr/>
        </p:nvSpPr>
        <p:spPr>
          <a:xfrm>
            <a:off x="3740030" y="1594416"/>
            <a:ext cx="3371436" cy="646331"/>
          </a:xfrm>
          <a:prstGeom prst="rect">
            <a:avLst/>
          </a:prstGeom>
          <a:noFill/>
        </p:spPr>
        <p:txBody>
          <a:bodyPr wrap="none" rtlCol="0">
            <a:spAutoFit/>
          </a:bodyPr>
          <a:lstStyle/>
          <a:p>
            <a:r>
              <a:rPr lang="en-US" altLang="zh-CN" sz="3600" b="1" dirty="0">
                <a:latin typeface="微软雅黑" pitchFamily="34" charset="-122"/>
                <a:ea typeface="微软雅黑" pitchFamily="34" charset="-122"/>
              </a:rPr>
              <a:t>2.</a:t>
            </a:r>
            <a:r>
              <a:rPr lang="zh-CN" altLang="en-US" sz="3600" b="1" dirty="0">
                <a:latin typeface="微软雅黑" pitchFamily="34" charset="-122"/>
                <a:ea typeface="微软雅黑" pitchFamily="34" charset="-122"/>
              </a:rPr>
              <a:t>工作完成情况</a:t>
            </a:r>
          </a:p>
        </p:txBody>
      </p:sp>
      <p:sp>
        <p:nvSpPr>
          <p:cNvPr id="15" name="TextBox 31"/>
          <p:cNvSpPr txBox="1"/>
          <p:nvPr/>
        </p:nvSpPr>
        <p:spPr>
          <a:xfrm>
            <a:off x="3744569" y="2602528"/>
            <a:ext cx="2082621" cy="338554"/>
          </a:xfrm>
          <a:prstGeom prst="rect">
            <a:avLst/>
          </a:prstGeom>
          <a:noFill/>
        </p:spPr>
        <p:txBody>
          <a:bodyPr wrap="none" rtlCol="0">
            <a:spAutoFit/>
          </a:bodyPr>
          <a:lstStyle/>
          <a:p>
            <a:pPr marL="457200" indent="-457200">
              <a:buFont typeface="Wingdings" pitchFamily="2" charset="2"/>
              <a:buChar char="Ø"/>
            </a:pPr>
            <a:r>
              <a:rPr lang="zh-CN" altLang="en-US" sz="1600" dirty="0">
                <a:solidFill>
                  <a:srgbClr val="000000"/>
                </a:solidFill>
                <a:latin typeface="微软雅黑" pitchFamily="34" charset="-122"/>
                <a:ea typeface="微软雅黑" pitchFamily="34" charset="-122"/>
              </a:rPr>
              <a:t>请在此输入内容</a:t>
            </a:r>
          </a:p>
        </p:txBody>
      </p:sp>
      <p:sp>
        <p:nvSpPr>
          <p:cNvPr id="16" name="TextBox 32"/>
          <p:cNvSpPr txBox="1"/>
          <p:nvPr/>
        </p:nvSpPr>
        <p:spPr>
          <a:xfrm>
            <a:off x="5981575" y="2602528"/>
            <a:ext cx="2082621" cy="338554"/>
          </a:xfrm>
          <a:prstGeom prst="rect">
            <a:avLst/>
          </a:prstGeom>
          <a:noFill/>
        </p:spPr>
        <p:txBody>
          <a:bodyPr wrap="none" rtlCol="0">
            <a:spAutoFit/>
          </a:bodyPr>
          <a:lstStyle/>
          <a:p>
            <a:pPr marL="457200" indent="-457200">
              <a:buFont typeface="Wingdings" pitchFamily="2" charset="2"/>
              <a:buChar char="Ø"/>
            </a:pPr>
            <a:r>
              <a:rPr lang="zh-CN" altLang="en-US" sz="1600" dirty="0">
                <a:solidFill>
                  <a:srgbClr val="000000"/>
                </a:solidFill>
                <a:latin typeface="微软雅黑" pitchFamily="34" charset="-122"/>
                <a:ea typeface="微软雅黑" pitchFamily="34" charset="-122"/>
              </a:rPr>
              <a:t>请在此输入内容</a:t>
            </a:r>
          </a:p>
        </p:txBody>
      </p:sp>
      <p:sp>
        <p:nvSpPr>
          <p:cNvPr id="17" name="TextBox 33"/>
          <p:cNvSpPr txBox="1"/>
          <p:nvPr/>
        </p:nvSpPr>
        <p:spPr>
          <a:xfrm>
            <a:off x="3744569" y="3025284"/>
            <a:ext cx="2082621" cy="338554"/>
          </a:xfrm>
          <a:prstGeom prst="rect">
            <a:avLst/>
          </a:prstGeom>
          <a:noFill/>
        </p:spPr>
        <p:txBody>
          <a:bodyPr wrap="none" rtlCol="0">
            <a:spAutoFit/>
          </a:bodyPr>
          <a:lstStyle/>
          <a:p>
            <a:pPr marL="457200" indent="-457200">
              <a:buFont typeface="Wingdings" pitchFamily="2" charset="2"/>
              <a:buChar char="Ø"/>
            </a:pPr>
            <a:r>
              <a:rPr lang="zh-CN" altLang="en-US" sz="1600" dirty="0">
                <a:solidFill>
                  <a:srgbClr val="000000"/>
                </a:solidFill>
                <a:latin typeface="微软雅黑" pitchFamily="34" charset="-122"/>
                <a:ea typeface="微软雅黑" pitchFamily="34" charset="-122"/>
              </a:rPr>
              <a:t>请在此输入内容</a:t>
            </a:r>
          </a:p>
        </p:txBody>
      </p:sp>
      <p:sp>
        <p:nvSpPr>
          <p:cNvPr id="18" name="TextBox 34"/>
          <p:cNvSpPr txBox="1"/>
          <p:nvPr/>
        </p:nvSpPr>
        <p:spPr>
          <a:xfrm>
            <a:off x="5981575" y="3025284"/>
            <a:ext cx="2082621" cy="338554"/>
          </a:xfrm>
          <a:prstGeom prst="rect">
            <a:avLst/>
          </a:prstGeom>
          <a:noFill/>
        </p:spPr>
        <p:txBody>
          <a:bodyPr wrap="none" rtlCol="0">
            <a:spAutoFit/>
          </a:bodyPr>
          <a:lstStyle/>
          <a:p>
            <a:pPr marL="457200" indent="-457200">
              <a:buFont typeface="Wingdings" pitchFamily="2" charset="2"/>
              <a:buChar char="Ø"/>
            </a:pPr>
            <a:r>
              <a:rPr lang="zh-CN" altLang="en-US" sz="1600" dirty="0">
                <a:solidFill>
                  <a:srgbClr val="000000"/>
                </a:solidFill>
                <a:latin typeface="微软雅黑" pitchFamily="34" charset="-122"/>
                <a:ea typeface="微软雅黑" pitchFamily="34" charset="-122"/>
              </a:rPr>
              <a:t>请在此输入内容</a:t>
            </a:r>
          </a:p>
        </p:txBody>
      </p:sp>
    </p:spTree>
    <p:extLst>
      <p:ext uri="{BB962C8B-B14F-4D97-AF65-F5344CB8AC3E}">
        <p14:creationId xmlns:p14="http://schemas.microsoft.com/office/powerpoint/2010/main" val="295152310"/>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advTm="0">
        <p15:prstTrans prst="wind"/>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par>
                          <p:cTn id="10" fill="hold">
                            <p:stCondLst>
                              <p:cond delay="500"/>
                            </p:stCondLst>
                            <p:childTnLst>
                              <p:par>
                                <p:cTn id="11" presetID="22" presetClass="entr" presetSubtype="8" fill="hold" grpId="0" nodeType="afterEffect">
                                  <p:stCondLst>
                                    <p:cond delay="0"/>
                                  </p:stCondLst>
                                  <p:childTnLst>
                                    <p:set>
                                      <p:cBhvr>
                                        <p:cTn id="12" dur="1" fill="hold">
                                          <p:stCondLst>
                                            <p:cond delay="0"/>
                                          </p:stCondLst>
                                        </p:cTn>
                                        <p:tgtEl>
                                          <p:spTgt spid="13"/>
                                        </p:tgtEl>
                                        <p:attrNameLst>
                                          <p:attrName>style.visibility</p:attrName>
                                        </p:attrNameLst>
                                      </p:cBhvr>
                                      <p:to>
                                        <p:strVal val="visible"/>
                                      </p:to>
                                    </p:set>
                                    <p:animEffect transition="in" filter="wipe(left)">
                                      <p:cBhvr>
                                        <p:cTn id="13" dur="500"/>
                                        <p:tgtEl>
                                          <p:spTgt spid="13"/>
                                        </p:tgtEl>
                                      </p:cBhvr>
                                    </p:animEffect>
                                  </p:childTnLst>
                                </p:cTn>
                              </p:par>
                              <p:par>
                                <p:cTn id="14" presetID="22" presetClass="entr" presetSubtype="2" fill="hold" grpId="0" nodeType="withEffect">
                                  <p:stCondLst>
                                    <p:cond delay="0"/>
                                  </p:stCondLst>
                                  <p:childTnLst>
                                    <p:set>
                                      <p:cBhvr>
                                        <p:cTn id="15" dur="1" fill="hold">
                                          <p:stCondLst>
                                            <p:cond delay="0"/>
                                          </p:stCondLst>
                                        </p:cTn>
                                        <p:tgtEl>
                                          <p:spTgt spid="12"/>
                                        </p:tgtEl>
                                        <p:attrNameLst>
                                          <p:attrName>style.visibility</p:attrName>
                                        </p:attrNameLst>
                                      </p:cBhvr>
                                      <p:to>
                                        <p:strVal val="visible"/>
                                      </p:to>
                                    </p:set>
                                    <p:animEffect transition="in" filter="wipe(right)">
                                      <p:cBhvr>
                                        <p:cTn id="16" dur="500"/>
                                        <p:tgtEl>
                                          <p:spTgt spid="12"/>
                                        </p:tgtEl>
                                      </p:cBhvr>
                                    </p:animEffect>
                                  </p:childTnLst>
                                </p:cTn>
                              </p:par>
                            </p:childTnLst>
                          </p:cTn>
                        </p:par>
                        <p:par>
                          <p:cTn id="17" fill="hold">
                            <p:stCondLst>
                              <p:cond delay="1000"/>
                            </p:stCondLst>
                            <p:childTnLst>
                              <p:par>
                                <p:cTn id="18" presetID="56" presetClass="entr" presetSubtype="0" fill="hold" grpId="0" nodeType="afterEffect">
                                  <p:stCondLst>
                                    <p:cond delay="0"/>
                                  </p:stCondLst>
                                  <p:iterate type="lt">
                                    <p:tmPct val="10000"/>
                                  </p:iterate>
                                  <p:childTnLst>
                                    <p:set>
                                      <p:cBhvr>
                                        <p:cTn id="19" dur="1" fill="hold">
                                          <p:stCondLst>
                                            <p:cond delay="0"/>
                                          </p:stCondLst>
                                        </p:cTn>
                                        <p:tgtEl>
                                          <p:spTgt spid="14"/>
                                        </p:tgtEl>
                                        <p:attrNameLst>
                                          <p:attrName>style.visibility</p:attrName>
                                        </p:attrNameLst>
                                      </p:cBhvr>
                                      <p:to>
                                        <p:strVal val="visible"/>
                                      </p:to>
                                    </p:set>
                                    <p:anim by="(-#ppt_w*2)" calcmode="lin" valueType="num">
                                      <p:cBhvr rctx="PPT">
                                        <p:cTn id="20" dur="500" autoRev="1" fill="hold">
                                          <p:stCondLst>
                                            <p:cond delay="0"/>
                                          </p:stCondLst>
                                        </p:cTn>
                                        <p:tgtEl>
                                          <p:spTgt spid="14"/>
                                        </p:tgtEl>
                                        <p:attrNameLst>
                                          <p:attrName>ppt_w</p:attrName>
                                        </p:attrNameLst>
                                      </p:cBhvr>
                                    </p:anim>
                                    <p:anim by="(#ppt_w*0.50)" calcmode="lin" valueType="num">
                                      <p:cBhvr>
                                        <p:cTn id="21" dur="500" decel="50000" autoRev="1" fill="hold">
                                          <p:stCondLst>
                                            <p:cond delay="0"/>
                                          </p:stCondLst>
                                        </p:cTn>
                                        <p:tgtEl>
                                          <p:spTgt spid="14"/>
                                        </p:tgtEl>
                                        <p:attrNameLst>
                                          <p:attrName>ppt_x</p:attrName>
                                        </p:attrNameLst>
                                      </p:cBhvr>
                                    </p:anim>
                                    <p:anim from="(-#ppt_h/2)" to="(#ppt_y)" calcmode="lin" valueType="num">
                                      <p:cBhvr>
                                        <p:cTn id="22" dur="1000" fill="hold">
                                          <p:stCondLst>
                                            <p:cond delay="0"/>
                                          </p:stCondLst>
                                        </p:cTn>
                                        <p:tgtEl>
                                          <p:spTgt spid="14"/>
                                        </p:tgtEl>
                                        <p:attrNameLst>
                                          <p:attrName>ppt_y</p:attrName>
                                        </p:attrNameLst>
                                      </p:cBhvr>
                                    </p:anim>
                                    <p:animRot by="21600000">
                                      <p:cBhvr>
                                        <p:cTn id="23" dur="1000" fill="hold">
                                          <p:stCondLst>
                                            <p:cond delay="0"/>
                                          </p:stCondLst>
                                        </p:cTn>
                                        <p:tgtEl>
                                          <p:spTgt spid="14"/>
                                        </p:tgtEl>
                                        <p:attrNameLst>
                                          <p:attrName>r</p:attrName>
                                        </p:attrNameLst>
                                      </p:cBhvr>
                                    </p:animRot>
                                  </p:childTnLst>
                                </p:cTn>
                              </p:par>
                              <p:par>
                                <p:cTn id="24" presetID="41" presetClass="entr" presetSubtype="0" fill="hold" grpId="1" nodeType="withEffect">
                                  <p:stCondLst>
                                    <p:cond delay="0"/>
                                  </p:stCondLst>
                                  <p:iterate type="lt">
                                    <p:tmPct val="10000"/>
                                  </p:iterate>
                                  <p:childTnLst>
                                    <p:set>
                                      <p:cBhvr>
                                        <p:cTn id="25" dur="1" fill="hold">
                                          <p:stCondLst>
                                            <p:cond delay="0"/>
                                          </p:stCondLst>
                                        </p:cTn>
                                        <p:tgtEl>
                                          <p:spTgt spid="14"/>
                                        </p:tgtEl>
                                        <p:attrNameLst>
                                          <p:attrName>style.visibility</p:attrName>
                                        </p:attrNameLst>
                                      </p:cBhvr>
                                      <p:to>
                                        <p:strVal val="visible"/>
                                      </p:to>
                                    </p:set>
                                    <p:anim calcmode="lin" valueType="num">
                                      <p:cBhvr>
                                        <p:cTn id="26" dur="1000" fill="hold"/>
                                        <p:tgtEl>
                                          <p:spTgt spid="14"/>
                                        </p:tgtEl>
                                        <p:attrNameLst>
                                          <p:attrName>ppt_x</p:attrName>
                                        </p:attrNameLst>
                                      </p:cBhvr>
                                      <p:tavLst>
                                        <p:tav tm="0">
                                          <p:val>
                                            <p:strVal val="#ppt_x"/>
                                          </p:val>
                                        </p:tav>
                                        <p:tav tm="50000">
                                          <p:val>
                                            <p:strVal val="#ppt_x+.1"/>
                                          </p:val>
                                        </p:tav>
                                        <p:tav tm="100000">
                                          <p:val>
                                            <p:strVal val="#ppt_x"/>
                                          </p:val>
                                        </p:tav>
                                      </p:tavLst>
                                    </p:anim>
                                    <p:anim calcmode="lin" valueType="num">
                                      <p:cBhvr>
                                        <p:cTn id="27" dur="1000" fill="hold"/>
                                        <p:tgtEl>
                                          <p:spTgt spid="14"/>
                                        </p:tgtEl>
                                        <p:attrNameLst>
                                          <p:attrName>ppt_y</p:attrName>
                                        </p:attrNameLst>
                                      </p:cBhvr>
                                      <p:tavLst>
                                        <p:tav tm="0">
                                          <p:val>
                                            <p:strVal val="#ppt_y"/>
                                          </p:val>
                                        </p:tav>
                                        <p:tav tm="100000">
                                          <p:val>
                                            <p:strVal val="#ppt_y"/>
                                          </p:val>
                                        </p:tav>
                                      </p:tavLst>
                                    </p:anim>
                                    <p:anim calcmode="lin" valueType="num">
                                      <p:cBhvr>
                                        <p:cTn id="28" dur="1000" fill="hold"/>
                                        <p:tgtEl>
                                          <p:spTgt spid="14"/>
                                        </p:tgtEl>
                                        <p:attrNameLst>
                                          <p:attrName>ppt_h</p:attrName>
                                        </p:attrNameLst>
                                      </p:cBhvr>
                                      <p:tavLst>
                                        <p:tav tm="0">
                                          <p:val>
                                            <p:strVal val="#ppt_h/10"/>
                                          </p:val>
                                        </p:tav>
                                        <p:tav tm="50000">
                                          <p:val>
                                            <p:strVal val="#ppt_h+.01"/>
                                          </p:val>
                                        </p:tav>
                                        <p:tav tm="100000">
                                          <p:val>
                                            <p:strVal val="#ppt_h"/>
                                          </p:val>
                                        </p:tav>
                                      </p:tavLst>
                                    </p:anim>
                                    <p:anim calcmode="lin" valueType="num">
                                      <p:cBhvr>
                                        <p:cTn id="29" dur="1000" fill="hold"/>
                                        <p:tgtEl>
                                          <p:spTgt spid="14"/>
                                        </p:tgtEl>
                                        <p:attrNameLst>
                                          <p:attrName>ppt_w</p:attrName>
                                        </p:attrNameLst>
                                      </p:cBhvr>
                                      <p:tavLst>
                                        <p:tav tm="0">
                                          <p:val>
                                            <p:strVal val="#ppt_w/10"/>
                                          </p:val>
                                        </p:tav>
                                        <p:tav tm="50000">
                                          <p:val>
                                            <p:strVal val="#ppt_w+.01"/>
                                          </p:val>
                                        </p:tav>
                                        <p:tav tm="100000">
                                          <p:val>
                                            <p:strVal val="#ppt_w"/>
                                          </p:val>
                                        </p:tav>
                                      </p:tavLst>
                                    </p:anim>
                                    <p:animEffect transition="in" filter="fade">
                                      <p:cBhvr>
                                        <p:cTn id="30" dur="1000" tmFilter="0,0; .5, 1; 1, 1"/>
                                        <p:tgtEl>
                                          <p:spTgt spid="14"/>
                                        </p:tgtEl>
                                      </p:cBhvr>
                                    </p:animEffect>
                                  </p:childTnLst>
                                </p:cTn>
                              </p:par>
                            </p:childTnLst>
                          </p:cTn>
                        </p:par>
                        <p:par>
                          <p:cTn id="31" fill="hold">
                            <p:stCondLst>
                              <p:cond delay="2700"/>
                            </p:stCondLst>
                            <p:childTnLst>
                              <p:par>
                                <p:cTn id="32" presetID="14" presetClass="entr" presetSubtype="10" fill="hold" grpId="0" nodeType="afterEffect">
                                  <p:stCondLst>
                                    <p:cond delay="0"/>
                                  </p:stCondLst>
                                  <p:childTnLst>
                                    <p:set>
                                      <p:cBhvr>
                                        <p:cTn id="33" dur="1" fill="hold">
                                          <p:stCondLst>
                                            <p:cond delay="0"/>
                                          </p:stCondLst>
                                        </p:cTn>
                                        <p:tgtEl>
                                          <p:spTgt spid="15"/>
                                        </p:tgtEl>
                                        <p:attrNameLst>
                                          <p:attrName>style.visibility</p:attrName>
                                        </p:attrNameLst>
                                      </p:cBhvr>
                                      <p:to>
                                        <p:strVal val="visible"/>
                                      </p:to>
                                    </p:set>
                                    <p:animEffect transition="in" filter="randombar(horizontal)">
                                      <p:cBhvr>
                                        <p:cTn id="34" dur="500"/>
                                        <p:tgtEl>
                                          <p:spTgt spid="15"/>
                                        </p:tgtEl>
                                      </p:cBhvr>
                                    </p:animEffect>
                                  </p:childTnLst>
                                </p:cTn>
                              </p:par>
                              <p:par>
                                <p:cTn id="35" presetID="14" presetClass="entr" presetSubtype="10" fill="hold" grpId="0" nodeType="withEffect">
                                  <p:stCondLst>
                                    <p:cond delay="0"/>
                                  </p:stCondLst>
                                  <p:childTnLst>
                                    <p:set>
                                      <p:cBhvr>
                                        <p:cTn id="36" dur="1" fill="hold">
                                          <p:stCondLst>
                                            <p:cond delay="0"/>
                                          </p:stCondLst>
                                        </p:cTn>
                                        <p:tgtEl>
                                          <p:spTgt spid="16"/>
                                        </p:tgtEl>
                                        <p:attrNameLst>
                                          <p:attrName>style.visibility</p:attrName>
                                        </p:attrNameLst>
                                      </p:cBhvr>
                                      <p:to>
                                        <p:strVal val="visible"/>
                                      </p:to>
                                    </p:set>
                                    <p:animEffect transition="in" filter="randombar(horizontal)">
                                      <p:cBhvr>
                                        <p:cTn id="37" dur="500"/>
                                        <p:tgtEl>
                                          <p:spTgt spid="16"/>
                                        </p:tgtEl>
                                      </p:cBhvr>
                                    </p:animEffect>
                                  </p:childTnLst>
                                </p:cTn>
                              </p:par>
                              <p:par>
                                <p:cTn id="38" presetID="14" presetClass="entr" presetSubtype="10" fill="hold" grpId="0" nodeType="withEffect">
                                  <p:stCondLst>
                                    <p:cond delay="0"/>
                                  </p:stCondLst>
                                  <p:childTnLst>
                                    <p:set>
                                      <p:cBhvr>
                                        <p:cTn id="39" dur="1" fill="hold">
                                          <p:stCondLst>
                                            <p:cond delay="0"/>
                                          </p:stCondLst>
                                        </p:cTn>
                                        <p:tgtEl>
                                          <p:spTgt spid="17"/>
                                        </p:tgtEl>
                                        <p:attrNameLst>
                                          <p:attrName>style.visibility</p:attrName>
                                        </p:attrNameLst>
                                      </p:cBhvr>
                                      <p:to>
                                        <p:strVal val="visible"/>
                                      </p:to>
                                    </p:set>
                                    <p:animEffect transition="in" filter="randombar(horizontal)">
                                      <p:cBhvr>
                                        <p:cTn id="40" dur="500"/>
                                        <p:tgtEl>
                                          <p:spTgt spid="17"/>
                                        </p:tgtEl>
                                      </p:cBhvr>
                                    </p:animEffect>
                                  </p:childTnLst>
                                </p:cTn>
                              </p:par>
                              <p:par>
                                <p:cTn id="41" presetID="14" presetClass="entr" presetSubtype="10" fill="hold" grpId="0" nodeType="withEffect">
                                  <p:stCondLst>
                                    <p:cond delay="0"/>
                                  </p:stCondLst>
                                  <p:childTnLst>
                                    <p:set>
                                      <p:cBhvr>
                                        <p:cTn id="42" dur="1" fill="hold">
                                          <p:stCondLst>
                                            <p:cond delay="0"/>
                                          </p:stCondLst>
                                        </p:cTn>
                                        <p:tgtEl>
                                          <p:spTgt spid="18"/>
                                        </p:tgtEl>
                                        <p:attrNameLst>
                                          <p:attrName>style.visibility</p:attrName>
                                        </p:attrNameLst>
                                      </p:cBhvr>
                                      <p:to>
                                        <p:strVal val="visible"/>
                                      </p:to>
                                    </p:set>
                                    <p:animEffect transition="in" filter="randombar(horizontal)">
                                      <p:cBhvr>
                                        <p:cTn id="43"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animBg="1"/>
      <p:bldP spid="14" grpId="0"/>
      <p:bldP spid="14" grpId="1"/>
      <p:bldP spid="15" grpId="0"/>
      <p:bldP spid="16" grpId="0"/>
      <p:bldP spid="17" grpId="0"/>
      <p:bldP spid="18"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10"/>
          <p:cNvSpPr txBox="1">
            <a:spLocks noChangeArrowheads="1"/>
          </p:cNvSpPr>
          <p:nvPr/>
        </p:nvSpPr>
        <p:spPr bwMode="auto">
          <a:xfrm>
            <a:off x="971600" y="208664"/>
            <a:ext cx="3510057" cy="3462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1" tIns="34285" rIns="68571" bIns="34285">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r>
              <a:rPr lang="zh-CN" altLang="en-US" sz="1800" b="1" dirty="0">
                <a:solidFill>
                  <a:schemeClr val="tx1">
                    <a:lumMod val="75000"/>
                    <a:lumOff val="25000"/>
                  </a:schemeClr>
                </a:solidFill>
                <a:latin typeface="微软雅黑" panose="020B0503020204020204" pitchFamily="34" charset="-122"/>
                <a:ea typeface="微软雅黑" panose="020B0503020204020204" pitchFamily="34" charset="-122"/>
              </a:rPr>
              <a:t>添加文字内容</a:t>
            </a:r>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rPr>
              <a:t>（文字可以编辑）</a:t>
            </a:r>
            <a:endPar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endParaRPr>
          </a:p>
        </p:txBody>
      </p:sp>
      <p:sp>
        <p:nvSpPr>
          <p:cNvPr id="29" name="圆角矩形 28"/>
          <p:cNvSpPr/>
          <p:nvPr/>
        </p:nvSpPr>
        <p:spPr>
          <a:xfrm>
            <a:off x="1709309" y="3381840"/>
            <a:ext cx="6373538" cy="642938"/>
          </a:xfrm>
          <a:prstGeom prst="roundRect">
            <a:avLst/>
          </a:prstGeom>
          <a:solidFill>
            <a:schemeClr val="bg1">
              <a:lumMod val="85000"/>
            </a:schemeClr>
          </a:solidFill>
          <a:ln>
            <a:noFill/>
          </a:ln>
        </p:spPr>
        <p:style>
          <a:lnRef idx="1">
            <a:schemeClr val="dk1"/>
          </a:lnRef>
          <a:fillRef idx="2">
            <a:schemeClr val="dk1"/>
          </a:fillRef>
          <a:effectRef idx="1">
            <a:schemeClr val="dk1"/>
          </a:effectRef>
          <a:fontRef idx="minor">
            <a:schemeClr val="dk1"/>
          </a:fontRef>
        </p:style>
        <p:txBody>
          <a:bodyPr lIns="68570" tIns="34284" rIns="68570" bIns="34284" anchor="ctr"/>
          <a:lstStyle/>
          <a:p>
            <a:pPr algn="ctr">
              <a:defRPr/>
            </a:pPr>
            <a:endParaRPr lang="zh-CN" altLang="en-US">
              <a:solidFill>
                <a:schemeClr val="tx1"/>
              </a:solidFill>
              <a:latin typeface="微软雅黑" panose="020B0503020204020204" pitchFamily="34" charset="-122"/>
              <a:ea typeface="微软雅黑" panose="020B0503020204020204" pitchFamily="34" charset="-122"/>
            </a:endParaRPr>
          </a:p>
        </p:txBody>
      </p:sp>
      <p:sp>
        <p:nvSpPr>
          <p:cNvPr id="30" name="圆角矩形 29"/>
          <p:cNvSpPr/>
          <p:nvPr/>
        </p:nvSpPr>
        <p:spPr>
          <a:xfrm>
            <a:off x="1073848" y="2401955"/>
            <a:ext cx="6473627" cy="642938"/>
          </a:xfrm>
          <a:prstGeom prst="roundRect">
            <a:avLst/>
          </a:prstGeom>
          <a:solidFill>
            <a:schemeClr val="bg1">
              <a:lumMod val="85000"/>
            </a:schemeClr>
          </a:solidFill>
          <a:ln>
            <a:noFill/>
          </a:ln>
        </p:spPr>
        <p:style>
          <a:lnRef idx="1">
            <a:schemeClr val="dk1"/>
          </a:lnRef>
          <a:fillRef idx="2">
            <a:schemeClr val="dk1"/>
          </a:fillRef>
          <a:effectRef idx="1">
            <a:schemeClr val="dk1"/>
          </a:effectRef>
          <a:fontRef idx="minor">
            <a:schemeClr val="dk1"/>
          </a:fontRef>
        </p:style>
        <p:txBody>
          <a:bodyPr lIns="68570" tIns="34284" rIns="68570" bIns="34284" anchor="ctr"/>
          <a:lstStyle/>
          <a:p>
            <a:pPr algn="ctr">
              <a:defRPr/>
            </a:pPr>
            <a:endParaRPr lang="zh-CN" altLang="en-US">
              <a:solidFill>
                <a:schemeClr val="tx1"/>
              </a:solidFill>
              <a:latin typeface="微软雅黑" panose="020B0503020204020204" pitchFamily="34" charset="-122"/>
              <a:ea typeface="微软雅黑" panose="020B0503020204020204" pitchFamily="34" charset="-122"/>
            </a:endParaRPr>
          </a:p>
        </p:txBody>
      </p:sp>
      <p:sp>
        <p:nvSpPr>
          <p:cNvPr id="31" name="圆角矩形 30"/>
          <p:cNvSpPr/>
          <p:nvPr/>
        </p:nvSpPr>
        <p:spPr>
          <a:xfrm>
            <a:off x="1709309" y="1401831"/>
            <a:ext cx="6373538" cy="642938"/>
          </a:xfrm>
          <a:prstGeom prst="roundRect">
            <a:avLst/>
          </a:prstGeom>
          <a:solidFill>
            <a:schemeClr val="bg1">
              <a:lumMod val="85000"/>
            </a:schemeClr>
          </a:solidFill>
          <a:ln>
            <a:noFill/>
          </a:ln>
        </p:spPr>
        <p:style>
          <a:lnRef idx="1">
            <a:schemeClr val="dk1"/>
          </a:lnRef>
          <a:fillRef idx="2">
            <a:schemeClr val="dk1"/>
          </a:fillRef>
          <a:effectRef idx="1">
            <a:schemeClr val="dk1"/>
          </a:effectRef>
          <a:fontRef idx="minor">
            <a:schemeClr val="dk1"/>
          </a:fontRef>
        </p:style>
        <p:txBody>
          <a:bodyPr lIns="68570" tIns="34284" rIns="68570" bIns="34284" anchor="ctr"/>
          <a:lstStyle/>
          <a:p>
            <a:pPr algn="ctr">
              <a:defRPr/>
            </a:pPr>
            <a:endParaRPr lang="zh-CN" altLang="en-US">
              <a:solidFill>
                <a:schemeClr val="tx1"/>
              </a:solidFill>
              <a:latin typeface="微软雅黑" panose="020B0503020204020204" pitchFamily="34" charset="-122"/>
              <a:ea typeface="微软雅黑" panose="020B0503020204020204" pitchFamily="34" charset="-122"/>
            </a:endParaRPr>
          </a:p>
        </p:txBody>
      </p:sp>
      <p:sp>
        <p:nvSpPr>
          <p:cNvPr id="32" name="TextBox 73"/>
          <p:cNvSpPr txBox="1"/>
          <p:nvPr/>
        </p:nvSpPr>
        <p:spPr>
          <a:xfrm>
            <a:off x="2302595" y="1482553"/>
            <a:ext cx="5358594" cy="509358"/>
          </a:xfrm>
          <a:prstGeom prst="rect">
            <a:avLst/>
          </a:prstGeom>
          <a:noFill/>
        </p:spPr>
        <p:txBody>
          <a:bodyPr lIns="68570" tIns="34284" rIns="68570" bIns="34284">
            <a:spAutoFit/>
          </a:bodyPr>
          <a:lstStyle/>
          <a:p>
            <a:pPr>
              <a:lnSpc>
                <a:spcPct val="130000"/>
              </a:lnSpc>
            </a:pPr>
            <a:r>
              <a:rPr lang="zh-CN" altLang="en-US" sz="1100" dirty="0">
                <a:latin typeface="微软雅黑" panose="020B0503020204020204" pitchFamily="34" charset="-122"/>
                <a:ea typeface="微软雅黑" panose="020B0503020204020204" pitchFamily="34" charset="-122"/>
              </a:rPr>
              <a:t>您的内容打在这里，或者通过复制您的文本后，在此框中选择粘贴，并选择只保留文字。您的内容打在这里，或者通过复制您的文本后，在此框中选择粘贴</a:t>
            </a:r>
          </a:p>
        </p:txBody>
      </p:sp>
      <p:sp>
        <p:nvSpPr>
          <p:cNvPr id="33" name="TextBox 74"/>
          <p:cNvSpPr txBox="1"/>
          <p:nvPr/>
        </p:nvSpPr>
        <p:spPr>
          <a:xfrm>
            <a:off x="1376770" y="2449581"/>
            <a:ext cx="5375254" cy="509358"/>
          </a:xfrm>
          <a:prstGeom prst="rect">
            <a:avLst/>
          </a:prstGeom>
          <a:noFill/>
          <a:ln>
            <a:noFill/>
          </a:ln>
        </p:spPr>
        <p:txBody>
          <a:bodyPr lIns="68570" tIns="34284" rIns="68570" bIns="34284">
            <a:spAutoFit/>
          </a:bodyPr>
          <a:lstStyle/>
          <a:p>
            <a:pPr>
              <a:lnSpc>
                <a:spcPct val="130000"/>
              </a:lnSpc>
            </a:pPr>
            <a:r>
              <a:rPr lang="zh-CN" altLang="en-US" sz="1100" dirty="0">
                <a:latin typeface="微软雅黑" panose="020B0503020204020204" pitchFamily="34" charset="-122"/>
                <a:ea typeface="微软雅黑" panose="020B0503020204020204" pitchFamily="34" charset="-122"/>
              </a:rPr>
              <a:t>您的内容打在这里，或者通过复制您的文本后，在此框中选择粘贴，并选择只保留文字。您的内容打在这里，或者通过复制您的文本后，在此框中选择粘贴</a:t>
            </a:r>
          </a:p>
        </p:txBody>
      </p:sp>
      <p:sp>
        <p:nvSpPr>
          <p:cNvPr id="34" name="TextBox 75"/>
          <p:cNvSpPr txBox="1">
            <a:spLocks noChangeArrowheads="1"/>
          </p:cNvSpPr>
          <p:nvPr/>
        </p:nvSpPr>
        <p:spPr bwMode="auto">
          <a:xfrm>
            <a:off x="2199064" y="3425894"/>
            <a:ext cx="5559704" cy="5093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0" tIns="34284" rIns="68570" bIns="34284">
            <a:spAutoFit/>
          </a:bodyPr>
          <a:lstStyle>
            <a:lvl1pPr marL="285750" indent="-285750" eaLnBrk="0" hangingPunct="0">
              <a:defRPr>
                <a:solidFill>
                  <a:schemeClr val="tx1"/>
                </a:solidFill>
                <a:latin typeface="Arial" charset="0"/>
                <a:ea typeface="宋体" pitchFamily="2" charset="-122"/>
              </a:defRPr>
            </a:lvl1pPr>
            <a:lvl2pPr marL="742950" indent="-285750" eaLnBrk="0" hangingPunct="0">
              <a:defRPr>
                <a:solidFill>
                  <a:schemeClr val="tx1"/>
                </a:solidFill>
                <a:latin typeface="Arial" charset="0"/>
                <a:ea typeface="宋体" pitchFamily="2" charset="-122"/>
              </a:defRPr>
            </a:lvl2pPr>
            <a:lvl3pPr marL="1143000" indent="-228600" eaLnBrk="0" hangingPunct="0">
              <a:defRPr>
                <a:solidFill>
                  <a:schemeClr val="tx1"/>
                </a:solidFill>
                <a:latin typeface="Arial" charset="0"/>
                <a:ea typeface="宋体" pitchFamily="2" charset="-122"/>
              </a:defRPr>
            </a:lvl3pPr>
            <a:lvl4pPr marL="1600200" indent="-228600" eaLnBrk="0" hangingPunct="0">
              <a:defRPr>
                <a:solidFill>
                  <a:schemeClr val="tx1"/>
                </a:solidFill>
                <a:latin typeface="Arial" charset="0"/>
                <a:ea typeface="宋体" pitchFamily="2" charset="-122"/>
              </a:defRPr>
            </a:lvl4pPr>
            <a:lvl5pPr marL="2057400" indent="-228600" eaLnBrk="0" hangingPunct="0">
              <a:defRPr>
                <a:solidFill>
                  <a:schemeClr val="tx1"/>
                </a:solidFill>
                <a:latin typeface="Arial" charset="0"/>
                <a:ea typeface="宋体" pitchFamily="2" charset="-122"/>
              </a:defRPr>
            </a:lvl5pPr>
            <a:lvl6pPr marL="2514600" indent="-228600" eaLnBrk="0" fontAlgn="base" hangingPunct="0">
              <a:spcBef>
                <a:spcPct val="0"/>
              </a:spcBef>
              <a:spcAft>
                <a:spcPct val="0"/>
              </a:spcAft>
              <a:defRPr>
                <a:solidFill>
                  <a:schemeClr val="tx1"/>
                </a:solidFill>
                <a:latin typeface="Arial" charset="0"/>
                <a:ea typeface="宋体" pitchFamily="2" charset="-122"/>
              </a:defRPr>
            </a:lvl6pPr>
            <a:lvl7pPr marL="2971800" indent="-228600" eaLnBrk="0" fontAlgn="base" hangingPunct="0">
              <a:spcBef>
                <a:spcPct val="0"/>
              </a:spcBef>
              <a:spcAft>
                <a:spcPct val="0"/>
              </a:spcAft>
              <a:defRPr>
                <a:solidFill>
                  <a:schemeClr val="tx1"/>
                </a:solidFill>
                <a:latin typeface="Arial" charset="0"/>
                <a:ea typeface="宋体" pitchFamily="2" charset="-122"/>
              </a:defRPr>
            </a:lvl7pPr>
            <a:lvl8pPr marL="3429000" indent="-228600" eaLnBrk="0" fontAlgn="base" hangingPunct="0">
              <a:spcBef>
                <a:spcPct val="0"/>
              </a:spcBef>
              <a:spcAft>
                <a:spcPct val="0"/>
              </a:spcAft>
              <a:defRPr>
                <a:solidFill>
                  <a:schemeClr val="tx1"/>
                </a:solidFill>
                <a:latin typeface="Arial" charset="0"/>
                <a:ea typeface="宋体" pitchFamily="2" charset="-122"/>
              </a:defRPr>
            </a:lvl8pPr>
            <a:lvl9pPr marL="3886200" indent="-228600" eaLnBrk="0" fontAlgn="base" hangingPunct="0">
              <a:spcBef>
                <a:spcPct val="0"/>
              </a:spcBef>
              <a:spcAft>
                <a:spcPct val="0"/>
              </a:spcAft>
              <a:defRPr>
                <a:solidFill>
                  <a:schemeClr val="tx1"/>
                </a:solidFill>
                <a:latin typeface="Arial" charset="0"/>
                <a:ea typeface="宋体" pitchFamily="2" charset="-122"/>
              </a:defRPr>
            </a:lvl9pPr>
          </a:lstStyle>
          <a:p>
            <a:pPr>
              <a:lnSpc>
                <a:spcPct val="130000"/>
              </a:lnSpc>
            </a:pPr>
            <a:r>
              <a:rPr lang="zh-CN" altLang="en-US" sz="1100" dirty="0">
                <a:latin typeface="微软雅黑" panose="020B0503020204020204" pitchFamily="34" charset="-122"/>
                <a:ea typeface="微软雅黑" panose="020B0503020204020204" pitchFamily="34" charset="-122"/>
              </a:rPr>
              <a:t>您的内容打在这里，或者通过复制您的文本后，在此框中选择粘贴，并选择只保留文字。您的内容打在这里，或者通过复制您的文本后，在此框中选择粘贴</a:t>
            </a:r>
          </a:p>
        </p:txBody>
      </p:sp>
      <p:grpSp>
        <p:nvGrpSpPr>
          <p:cNvPr id="35" name="组合 34"/>
          <p:cNvGrpSpPr/>
          <p:nvPr/>
        </p:nvGrpSpPr>
        <p:grpSpPr>
          <a:xfrm>
            <a:off x="1194948" y="1254494"/>
            <a:ext cx="965583" cy="919457"/>
            <a:chOff x="3592776" y="1700808"/>
            <a:chExt cx="1653356" cy="1574578"/>
          </a:xfrm>
        </p:grpSpPr>
        <p:grpSp>
          <p:nvGrpSpPr>
            <p:cNvPr id="36" name="组合 35"/>
            <p:cNvGrpSpPr/>
            <p:nvPr/>
          </p:nvGrpSpPr>
          <p:grpSpPr>
            <a:xfrm>
              <a:off x="3592776" y="1700808"/>
              <a:ext cx="1574578" cy="1574578"/>
              <a:chOff x="304800" y="673100"/>
              <a:chExt cx="4000500" cy="4000500"/>
            </a:xfrm>
            <a:effectLst>
              <a:outerShdw blurRad="444500" dist="254000" dir="8100000" algn="tr" rotWithShape="0">
                <a:prstClr val="black">
                  <a:alpha val="50000"/>
                </a:prstClr>
              </a:outerShdw>
            </a:effectLst>
          </p:grpSpPr>
          <p:sp>
            <p:nvSpPr>
              <p:cNvPr id="38" name="同心圆 37"/>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微软雅黑" panose="020B0503020204020204" pitchFamily="34" charset="-122"/>
                  <a:ea typeface="微软雅黑" panose="020B0503020204020204" pitchFamily="34" charset="-122"/>
                </a:endParaRPr>
              </a:p>
            </p:txBody>
          </p:sp>
          <p:sp>
            <p:nvSpPr>
              <p:cNvPr id="39" name="椭圆 38"/>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grpSp>
        <p:sp>
          <p:nvSpPr>
            <p:cNvPr id="37" name="矩形 36"/>
            <p:cNvSpPr/>
            <p:nvPr/>
          </p:nvSpPr>
          <p:spPr>
            <a:xfrm>
              <a:off x="3700260" y="2233200"/>
              <a:ext cx="1545872" cy="527071"/>
            </a:xfrm>
            <a:prstGeom prst="rect">
              <a:avLst/>
            </a:prstGeom>
          </p:spPr>
          <p:txBody>
            <a:bodyPr wrap="none">
              <a:spAutoFit/>
            </a:bodyPr>
            <a:lstStyle/>
            <a:p>
              <a:r>
                <a:rPr lang="zh-CN" altLang="en-US" dirty="0">
                  <a:latin typeface="微软雅黑" panose="020B0503020204020204" pitchFamily="34" charset="-122"/>
                  <a:ea typeface="微软雅黑" panose="020B0503020204020204" pitchFamily="34" charset="-122"/>
                </a:rPr>
                <a:t>主题文字</a:t>
              </a:r>
            </a:p>
          </p:txBody>
        </p:sp>
      </p:grpSp>
      <p:grpSp>
        <p:nvGrpSpPr>
          <p:cNvPr id="40" name="组合 39"/>
          <p:cNvGrpSpPr/>
          <p:nvPr/>
        </p:nvGrpSpPr>
        <p:grpSpPr>
          <a:xfrm>
            <a:off x="7163271" y="2263696"/>
            <a:ext cx="965584" cy="919457"/>
            <a:chOff x="3592776" y="1700808"/>
            <a:chExt cx="1653357" cy="1574578"/>
          </a:xfrm>
        </p:grpSpPr>
        <p:grpSp>
          <p:nvGrpSpPr>
            <p:cNvPr id="41" name="组合 40"/>
            <p:cNvGrpSpPr/>
            <p:nvPr/>
          </p:nvGrpSpPr>
          <p:grpSpPr>
            <a:xfrm>
              <a:off x="3592776" y="1700808"/>
              <a:ext cx="1574578" cy="1574578"/>
              <a:chOff x="304800" y="673100"/>
              <a:chExt cx="4000500" cy="4000500"/>
            </a:xfrm>
            <a:effectLst>
              <a:outerShdw blurRad="444500" dist="254000" dir="8100000" algn="tr" rotWithShape="0">
                <a:prstClr val="black">
                  <a:alpha val="50000"/>
                </a:prstClr>
              </a:outerShdw>
            </a:effectLst>
          </p:grpSpPr>
          <p:sp>
            <p:nvSpPr>
              <p:cNvPr id="43" name="同心圆 42"/>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微软雅黑" panose="020B0503020204020204" pitchFamily="34" charset="-122"/>
                  <a:ea typeface="微软雅黑" panose="020B0503020204020204" pitchFamily="34" charset="-122"/>
                </a:endParaRPr>
              </a:p>
            </p:txBody>
          </p:sp>
          <p:sp>
            <p:nvSpPr>
              <p:cNvPr id="44" name="椭圆 43"/>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grpSp>
        <p:sp>
          <p:nvSpPr>
            <p:cNvPr id="42" name="矩形 41"/>
            <p:cNvSpPr/>
            <p:nvPr/>
          </p:nvSpPr>
          <p:spPr>
            <a:xfrm>
              <a:off x="3700261" y="2233200"/>
              <a:ext cx="1545872" cy="527071"/>
            </a:xfrm>
            <a:prstGeom prst="rect">
              <a:avLst/>
            </a:prstGeom>
          </p:spPr>
          <p:txBody>
            <a:bodyPr wrap="none">
              <a:spAutoFit/>
            </a:bodyPr>
            <a:lstStyle/>
            <a:p>
              <a:r>
                <a:rPr lang="zh-CN" altLang="en-US" dirty="0">
                  <a:latin typeface="微软雅黑" panose="020B0503020204020204" pitchFamily="34" charset="-122"/>
                  <a:ea typeface="微软雅黑" panose="020B0503020204020204" pitchFamily="34" charset="-122"/>
                </a:rPr>
                <a:t>主题文字</a:t>
              </a:r>
            </a:p>
          </p:txBody>
        </p:sp>
      </p:grpSp>
      <p:grpSp>
        <p:nvGrpSpPr>
          <p:cNvPr id="45" name="组合 44"/>
          <p:cNvGrpSpPr/>
          <p:nvPr/>
        </p:nvGrpSpPr>
        <p:grpSpPr>
          <a:xfrm>
            <a:off x="1172211" y="3243580"/>
            <a:ext cx="965583" cy="919457"/>
            <a:chOff x="3592776" y="1700808"/>
            <a:chExt cx="1653356" cy="1574578"/>
          </a:xfrm>
        </p:grpSpPr>
        <p:grpSp>
          <p:nvGrpSpPr>
            <p:cNvPr id="46" name="组合 45"/>
            <p:cNvGrpSpPr/>
            <p:nvPr/>
          </p:nvGrpSpPr>
          <p:grpSpPr>
            <a:xfrm>
              <a:off x="3592776" y="1700808"/>
              <a:ext cx="1574578" cy="1574578"/>
              <a:chOff x="304800" y="673100"/>
              <a:chExt cx="4000500" cy="4000500"/>
            </a:xfrm>
            <a:effectLst>
              <a:outerShdw blurRad="444500" dist="254000" dir="8100000" algn="tr" rotWithShape="0">
                <a:prstClr val="black">
                  <a:alpha val="50000"/>
                </a:prstClr>
              </a:outerShdw>
            </a:effectLst>
          </p:grpSpPr>
          <p:sp>
            <p:nvSpPr>
              <p:cNvPr id="48" name="同心圆 47"/>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微软雅黑" panose="020B0503020204020204" pitchFamily="34" charset="-122"/>
                  <a:ea typeface="微软雅黑" panose="020B0503020204020204" pitchFamily="34" charset="-122"/>
                </a:endParaRPr>
              </a:p>
            </p:txBody>
          </p:sp>
          <p:sp>
            <p:nvSpPr>
              <p:cNvPr id="49" name="椭圆 48"/>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grpSp>
        <p:sp>
          <p:nvSpPr>
            <p:cNvPr id="47" name="矩形 46"/>
            <p:cNvSpPr/>
            <p:nvPr/>
          </p:nvSpPr>
          <p:spPr>
            <a:xfrm>
              <a:off x="3700260" y="2233200"/>
              <a:ext cx="1545872" cy="527071"/>
            </a:xfrm>
            <a:prstGeom prst="rect">
              <a:avLst/>
            </a:prstGeom>
          </p:spPr>
          <p:txBody>
            <a:bodyPr wrap="none">
              <a:spAutoFit/>
            </a:bodyPr>
            <a:lstStyle/>
            <a:p>
              <a:r>
                <a:rPr lang="zh-CN" altLang="en-US" dirty="0">
                  <a:latin typeface="微软雅黑" panose="020B0503020204020204" pitchFamily="34" charset="-122"/>
                  <a:ea typeface="微软雅黑" panose="020B0503020204020204" pitchFamily="34" charset="-122"/>
                </a:rPr>
                <a:t>主题文字</a:t>
              </a:r>
            </a:p>
          </p:txBody>
        </p:sp>
      </p:grpSp>
      <p:grpSp>
        <p:nvGrpSpPr>
          <p:cNvPr id="50" name="组合 49"/>
          <p:cNvGrpSpPr/>
          <p:nvPr/>
        </p:nvGrpSpPr>
        <p:grpSpPr>
          <a:xfrm>
            <a:off x="1172699" y="1610736"/>
            <a:ext cx="153511" cy="153491"/>
            <a:chOff x="304800" y="673100"/>
            <a:chExt cx="4000500" cy="4000500"/>
          </a:xfrm>
          <a:solidFill>
            <a:srgbClr val="007A37"/>
          </a:solidFill>
          <a:effectLst>
            <a:outerShdw blurRad="317500" dist="190500" dir="8100000" algn="tr" rotWithShape="0">
              <a:prstClr val="black">
                <a:alpha val="50000"/>
              </a:prstClr>
            </a:outerShdw>
          </a:effectLst>
        </p:grpSpPr>
        <p:sp>
          <p:nvSpPr>
            <p:cNvPr id="51" name="同心圆 50"/>
            <p:cNvSpPr/>
            <p:nvPr/>
          </p:nvSpPr>
          <p:spPr>
            <a:xfrm>
              <a:off x="304800" y="673100"/>
              <a:ext cx="4000500" cy="4000500"/>
            </a:xfrm>
            <a:prstGeom prst="donut">
              <a:avLst>
                <a:gd name="adj" fmla="val 4879"/>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500">
                <a:solidFill>
                  <a:srgbClr val="C00000"/>
                </a:solidFill>
                <a:latin typeface="微软雅黑" panose="020B0503020204020204" pitchFamily="34" charset="-122"/>
                <a:ea typeface="微软雅黑" panose="020B0503020204020204" pitchFamily="34" charset="-122"/>
              </a:endParaRPr>
            </a:p>
          </p:txBody>
        </p:sp>
        <p:sp>
          <p:nvSpPr>
            <p:cNvPr id="52" name="椭圆 51"/>
            <p:cNvSpPr/>
            <p:nvPr/>
          </p:nvSpPr>
          <p:spPr>
            <a:xfrm>
              <a:off x="392113" y="760413"/>
              <a:ext cx="3825874" cy="382587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500" dirty="0">
                <a:solidFill>
                  <a:srgbClr val="C00000"/>
                </a:solidFill>
                <a:latin typeface="微软雅黑" panose="020B0503020204020204" pitchFamily="34" charset="-122"/>
                <a:ea typeface="微软雅黑" panose="020B0503020204020204" pitchFamily="34" charset="-122"/>
              </a:endParaRPr>
            </a:p>
          </p:txBody>
        </p:sp>
      </p:grpSp>
      <p:grpSp>
        <p:nvGrpSpPr>
          <p:cNvPr id="53" name="组合 52"/>
          <p:cNvGrpSpPr/>
          <p:nvPr/>
        </p:nvGrpSpPr>
        <p:grpSpPr>
          <a:xfrm>
            <a:off x="7152896" y="2629140"/>
            <a:ext cx="153511" cy="153491"/>
            <a:chOff x="304800" y="673100"/>
            <a:chExt cx="4000500" cy="4000500"/>
          </a:xfrm>
          <a:solidFill>
            <a:srgbClr val="007A37"/>
          </a:solidFill>
          <a:effectLst>
            <a:outerShdw blurRad="317500" dist="190500" dir="8100000" algn="tr" rotWithShape="0">
              <a:prstClr val="black">
                <a:alpha val="50000"/>
              </a:prstClr>
            </a:outerShdw>
          </a:effectLst>
        </p:grpSpPr>
        <p:sp>
          <p:nvSpPr>
            <p:cNvPr id="54" name="同心圆 53"/>
            <p:cNvSpPr/>
            <p:nvPr/>
          </p:nvSpPr>
          <p:spPr>
            <a:xfrm>
              <a:off x="304800" y="673100"/>
              <a:ext cx="4000500" cy="4000500"/>
            </a:xfrm>
            <a:prstGeom prst="donut">
              <a:avLst>
                <a:gd name="adj" fmla="val 4879"/>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500">
                <a:solidFill>
                  <a:srgbClr val="C00000"/>
                </a:solidFill>
                <a:latin typeface="微软雅黑" panose="020B0503020204020204" pitchFamily="34" charset="-122"/>
                <a:ea typeface="微软雅黑" panose="020B0503020204020204" pitchFamily="34" charset="-122"/>
              </a:endParaRPr>
            </a:p>
          </p:txBody>
        </p:sp>
        <p:sp>
          <p:nvSpPr>
            <p:cNvPr id="55" name="椭圆 54"/>
            <p:cNvSpPr/>
            <p:nvPr/>
          </p:nvSpPr>
          <p:spPr>
            <a:xfrm>
              <a:off x="392113" y="760413"/>
              <a:ext cx="3825874" cy="382587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500" dirty="0">
                <a:solidFill>
                  <a:srgbClr val="C00000"/>
                </a:solidFill>
                <a:latin typeface="微软雅黑" panose="020B0503020204020204" pitchFamily="34" charset="-122"/>
                <a:ea typeface="微软雅黑" panose="020B0503020204020204" pitchFamily="34" charset="-122"/>
              </a:endParaRPr>
            </a:p>
          </p:txBody>
        </p:sp>
      </p:grpSp>
      <p:grpSp>
        <p:nvGrpSpPr>
          <p:cNvPr id="56" name="组合 55"/>
          <p:cNvGrpSpPr/>
          <p:nvPr/>
        </p:nvGrpSpPr>
        <p:grpSpPr>
          <a:xfrm>
            <a:off x="1165477" y="3626563"/>
            <a:ext cx="153511" cy="153491"/>
            <a:chOff x="304800" y="673100"/>
            <a:chExt cx="4000500" cy="4000500"/>
          </a:xfrm>
          <a:solidFill>
            <a:srgbClr val="0070C0"/>
          </a:solidFill>
          <a:effectLst>
            <a:outerShdw blurRad="317500" dist="190500" dir="8100000" algn="tr" rotWithShape="0">
              <a:prstClr val="black">
                <a:alpha val="50000"/>
              </a:prstClr>
            </a:outerShdw>
          </a:effectLst>
        </p:grpSpPr>
        <p:sp>
          <p:nvSpPr>
            <p:cNvPr id="57" name="同心圆 56"/>
            <p:cNvSpPr/>
            <p:nvPr/>
          </p:nvSpPr>
          <p:spPr>
            <a:xfrm>
              <a:off x="304800" y="673100"/>
              <a:ext cx="4000500" cy="4000500"/>
            </a:xfrm>
            <a:prstGeom prst="donut">
              <a:avLst>
                <a:gd name="adj" fmla="val 4879"/>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500">
                <a:solidFill>
                  <a:srgbClr val="C00000"/>
                </a:solidFill>
                <a:latin typeface="微软雅黑" panose="020B0503020204020204" pitchFamily="34" charset="-122"/>
                <a:ea typeface="微软雅黑" panose="020B0503020204020204" pitchFamily="34" charset="-122"/>
              </a:endParaRPr>
            </a:p>
          </p:txBody>
        </p:sp>
        <p:sp>
          <p:nvSpPr>
            <p:cNvPr id="58" name="椭圆 57"/>
            <p:cNvSpPr/>
            <p:nvPr/>
          </p:nvSpPr>
          <p:spPr>
            <a:xfrm>
              <a:off x="392113" y="760413"/>
              <a:ext cx="3825874" cy="3825874"/>
            </a:xfrm>
            <a:prstGeom prst="ellipse">
              <a:avLst/>
            </a:prstGeom>
            <a:solidFill>
              <a:srgbClr val="007A3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500" dirty="0">
                <a:solidFill>
                  <a:srgbClr val="C00000"/>
                </a:solidFill>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3751500788"/>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35"/>
                                        </p:tgtEl>
                                        <p:attrNameLst>
                                          <p:attrName>style.visibility</p:attrName>
                                        </p:attrNameLst>
                                      </p:cBhvr>
                                      <p:to>
                                        <p:strVal val="visible"/>
                                      </p:to>
                                    </p:set>
                                    <p:anim calcmode="lin" valueType="num">
                                      <p:cBhvr>
                                        <p:cTn id="11" dur="500" fill="hold"/>
                                        <p:tgtEl>
                                          <p:spTgt spid="35"/>
                                        </p:tgtEl>
                                        <p:attrNameLst>
                                          <p:attrName>ppt_w</p:attrName>
                                        </p:attrNameLst>
                                      </p:cBhvr>
                                      <p:tavLst>
                                        <p:tav tm="0">
                                          <p:val>
                                            <p:fltVal val="0"/>
                                          </p:val>
                                        </p:tav>
                                        <p:tav tm="100000">
                                          <p:val>
                                            <p:strVal val="#ppt_w"/>
                                          </p:val>
                                        </p:tav>
                                      </p:tavLst>
                                    </p:anim>
                                    <p:anim calcmode="lin" valueType="num">
                                      <p:cBhvr>
                                        <p:cTn id="12" dur="500" fill="hold"/>
                                        <p:tgtEl>
                                          <p:spTgt spid="35"/>
                                        </p:tgtEl>
                                        <p:attrNameLst>
                                          <p:attrName>ppt_h</p:attrName>
                                        </p:attrNameLst>
                                      </p:cBhvr>
                                      <p:tavLst>
                                        <p:tav tm="0">
                                          <p:val>
                                            <p:fltVal val="0"/>
                                          </p:val>
                                        </p:tav>
                                        <p:tav tm="100000">
                                          <p:val>
                                            <p:strVal val="#ppt_h"/>
                                          </p:val>
                                        </p:tav>
                                      </p:tavLst>
                                    </p:anim>
                                    <p:animEffect transition="in" filter="fade">
                                      <p:cBhvr>
                                        <p:cTn id="13" dur="500"/>
                                        <p:tgtEl>
                                          <p:spTgt spid="35"/>
                                        </p:tgtEl>
                                      </p:cBhvr>
                                    </p:animEffect>
                                  </p:childTnLst>
                                </p:cTn>
                              </p:par>
                              <p:par>
                                <p:cTn id="14" presetID="52" presetClass="entr" presetSubtype="0" fill="hold" nodeType="withEffect">
                                  <p:stCondLst>
                                    <p:cond delay="0"/>
                                  </p:stCondLst>
                                  <p:childTnLst>
                                    <p:set>
                                      <p:cBhvr>
                                        <p:cTn id="15" dur="1" fill="hold">
                                          <p:stCondLst>
                                            <p:cond delay="0"/>
                                          </p:stCondLst>
                                        </p:cTn>
                                        <p:tgtEl>
                                          <p:spTgt spid="50"/>
                                        </p:tgtEl>
                                        <p:attrNameLst>
                                          <p:attrName>style.visibility</p:attrName>
                                        </p:attrNameLst>
                                      </p:cBhvr>
                                      <p:to>
                                        <p:strVal val="visible"/>
                                      </p:to>
                                    </p:set>
                                    <p:animScale>
                                      <p:cBhvr>
                                        <p:cTn id="16" dur="500" decel="50000" fill="hold">
                                          <p:stCondLst>
                                            <p:cond delay="0"/>
                                          </p:stCondLst>
                                        </p:cTn>
                                        <p:tgtEl>
                                          <p:spTgt spid="5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7" dur="500" decel="50000" fill="hold">
                                          <p:stCondLst>
                                            <p:cond delay="0"/>
                                          </p:stCondLst>
                                        </p:cTn>
                                        <p:tgtEl>
                                          <p:spTgt spid="50"/>
                                        </p:tgtEl>
                                        <p:attrNameLst>
                                          <p:attrName>ppt_x</p:attrName>
                                          <p:attrName>ppt_y</p:attrName>
                                        </p:attrNameLst>
                                      </p:cBhvr>
                                    </p:animMotion>
                                    <p:animEffect transition="in" filter="fade">
                                      <p:cBhvr>
                                        <p:cTn id="18" dur="500"/>
                                        <p:tgtEl>
                                          <p:spTgt spid="50"/>
                                        </p:tgtEl>
                                      </p:cBhvr>
                                    </p:animEffect>
                                  </p:childTnLst>
                                </p:cTn>
                              </p:par>
                            </p:childTnLst>
                          </p:cTn>
                        </p:par>
                        <p:par>
                          <p:cTn id="19" fill="hold">
                            <p:stCondLst>
                              <p:cond delay="1000"/>
                            </p:stCondLst>
                            <p:childTnLst>
                              <p:par>
                                <p:cTn id="20" presetID="2" presetClass="entr" presetSubtype="2" fill="hold" grpId="0" nodeType="afterEffect">
                                  <p:stCondLst>
                                    <p:cond delay="0"/>
                                  </p:stCondLst>
                                  <p:childTnLst>
                                    <p:set>
                                      <p:cBhvr>
                                        <p:cTn id="21" dur="1" fill="hold">
                                          <p:stCondLst>
                                            <p:cond delay="0"/>
                                          </p:stCondLst>
                                        </p:cTn>
                                        <p:tgtEl>
                                          <p:spTgt spid="31"/>
                                        </p:tgtEl>
                                        <p:attrNameLst>
                                          <p:attrName>style.visibility</p:attrName>
                                        </p:attrNameLst>
                                      </p:cBhvr>
                                      <p:to>
                                        <p:strVal val="visible"/>
                                      </p:to>
                                    </p:set>
                                    <p:anim calcmode="lin" valueType="num">
                                      <p:cBhvr additive="base">
                                        <p:cTn id="22" dur="500" fill="hold"/>
                                        <p:tgtEl>
                                          <p:spTgt spid="31"/>
                                        </p:tgtEl>
                                        <p:attrNameLst>
                                          <p:attrName>ppt_x</p:attrName>
                                        </p:attrNameLst>
                                      </p:cBhvr>
                                      <p:tavLst>
                                        <p:tav tm="0">
                                          <p:val>
                                            <p:strVal val="1+#ppt_w/2"/>
                                          </p:val>
                                        </p:tav>
                                        <p:tav tm="100000">
                                          <p:val>
                                            <p:strVal val="#ppt_x"/>
                                          </p:val>
                                        </p:tav>
                                      </p:tavLst>
                                    </p:anim>
                                    <p:anim calcmode="lin" valueType="num">
                                      <p:cBhvr additive="base">
                                        <p:cTn id="23" dur="500" fill="hold"/>
                                        <p:tgtEl>
                                          <p:spTgt spid="31"/>
                                        </p:tgtEl>
                                        <p:attrNameLst>
                                          <p:attrName>ppt_y</p:attrName>
                                        </p:attrNameLst>
                                      </p:cBhvr>
                                      <p:tavLst>
                                        <p:tav tm="0">
                                          <p:val>
                                            <p:strVal val="#ppt_y"/>
                                          </p:val>
                                        </p:tav>
                                        <p:tav tm="100000">
                                          <p:val>
                                            <p:strVal val="#ppt_y"/>
                                          </p:val>
                                        </p:tav>
                                      </p:tavLst>
                                    </p:anim>
                                  </p:childTnLst>
                                </p:cTn>
                              </p:par>
                              <p:par>
                                <p:cTn id="24" presetID="2" presetClass="entr" presetSubtype="2" fill="hold" grpId="0" nodeType="withEffect">
                                  <p:stCondLst>
                                    <p:cond delay="0"/>
                                  </p:stCondLst>
                                  <p:childTnLst>
                                    <p:set>
                                      <p:cBhvr>
                                        <p:cTn id="25" dur="1" fill="hold">
                                          <p:stCondLst>
                                            <p:cond delay="0"/>
                                          </p:stCondLst>
                                        </p:cTn>
                                        <p:tgtEl>
                                          <p:spTgt spid="32"/>
                                        </p:tgtEl>
                                        <p:attrNameLst>
                                          <p:attrName>style.visibility</p:attrName>
                                        </p:attrNameLst>
                                      </p:cBhvr>
                                      <p:to>
                                        <p:strVal val="visible"/>
                                      </p:to>
                                    </p:set>
                                    <p:anim calcmode="lin" valueType="num">
                                      <p:cBhvr additive="base">
                                        <p:cTn id="26" dur="500" fill="hold"/>
                                        <p:tgtEl>
                                          <p:spTgt spid="32"/>
                                        </p:tgtEl>
                                        <p:attrNameLst>
                                          <p:attrName>ppt_x</p:attrName>
                                        </p:attrNameLst>
                                      </p:cBhvr>
                                      <p:tavLst>
                                        <p:tav tm="0">
                                          <p:val>
                                            <p:strVal val="1+#ppt_w/2"/>
                                          </p:val>
                                        </p:tav>
                                        <p:tav tm="100000">
                                          <p:val>
                                            <p:strVal val="#ppt_x"/>
                                          </p:val>
                                        </p:tav>
                                      </p:tavLst>
                                    </p:anim>
                                    <p:anim calcmode="lin" valueType="num">
                                      <p:cBhvr additive="base">
                                        <p:cTn id="27" dur="500" fill="hold"/>
                                        <p:tgtEl>
                                          <p:spTgt spid="32"/>
                                        </p:tgtEl>
                                        <p:attrNameLst>
                                          <p:attrName>ppt_y</p:attrName>
                                        </p:attrNameLst>
                                      </p:cBhvr>
                                      <p:tavLst>
                                        <p:tav tm="0">
                                          <p:val>
                                            <p:strVal val="#ppt_y"/>
                                          </p:val>
                                        </p:tav>
                                        <p:tav tm="100000">
                                          <p:val>
                                            <p:strVal val="#ppt_y"/>
                                          </p:val>
                                        </p:tav>
                                      </p:tavLst>
                                    </p:anim>
                                  </p:childTnLst>
                                </p:cTn>
                              </p:par>
                            </p:childTnLst>
                          </p:cTn>
                        </p:par>
                        <p:par>
                          <p:cTn id="28" fill="hold">
                            <p:stCondLst>
                              <p:cond delay="1500"/>
                            </p:stCondLst>
                            <p:childTnLst>
                              <p:par>
                                <p:cTn id="29" presetID="53" presetClass="entr" presetSubtype="16" fill="hold" nodeType="afterEffect">
                                  <p:stCondLst>
                                    <p:cond delay="0"/>
                                  </p:stCondLst>
                                  <p:childTnLst>
                                    <p:set>
                                      <p:cBhvr>
                                        <p:cTn id="30" dur="1" fill="hold">
                                          <p:stCondLst>
                                            <p:cond delay="0"/>
                                          </p:stCondLst>
                                        </p:cTn>
                                        <p:tgtEl>
                                          <p:spTgt spid="40"/>
                                        </p:tgtEl>
                                        <p:attrNameLst>
                                          <p:attrName>style.visibility</p:attrName>
                                        </p:attrNameLst>
                                      </p:cBhvr>
                                      <p:to>
                                        <p:strVal val="visible"/>
                                      </p:to>
                                    </p:set>
                                    <p:anim calcmode="lin" valueType="num">
                                      <p:cBhvr>
                                        <p:cTn id="31" dur="500" fill="hold"/>
                                        <p:tgtEl>
                                          <p:spTgt spid="40"/>
                                        </p:tgtEl>
                                        <p:attrNameLst>
                                          <p:attrName>ppt_w</p:attrName>
                                        </p:attrNameLst>
                                      </p:cBhvr>
                                      <p:tavLst>
                                        <p:tav tm="0">
                                          <p:val>
                                            <p:fltVal val="0"/>
                                          </p:val>
                                        </p:tav>
                                        <p:tav tm="100000">
                                          <p:val>
                                            <p:strVal val="#ppt_w"/>
                                          </p:val>
                                        </p:tav>
                                      </p:tavLst>
                                    </p:anim>
                                    <p:anim calcmode="lin" valueType="num">
                                      <p:cBhvr>
                                        <p:cTn id="32" dur="500" fill="hold"/>
                                        <p:tgtEl>
                                          <p:spTgt spid="40"/>
                                        </p:tgtEl>
                                        <p:attrNameLst>
                                          <p:attrName>ppt_h</p:attrName>
                                        </p:attrNameLst>
                                      </p:cBhvr>
                                      <p:tavLst>
                                        <p:tav tm="0">
                                          <p:val>
                                            <p:fltVal val="0"/>
                                          </p:val>
                                        </p:tav>
                                        <p:tav tm="100000">
                                          <p:val>
                                            <p:strVal val="#ppt_h"/>
                                          </p:val>
                                        </p:tav>
                                      </p:tavLst>
                                    </p:anim>
                                    <p:animEffect transition="in" filter="fade">
                                      <p:cBhvr>
                                        <p:cTn id="33" dur="500"/>
                                        <p:tgtEl>
                                          <p:spTgt spid="40"/>
                                        </p:tgtEl>
                                      </p:cBhvr>
                                    </p:animEffect>
                                  </p:childTnLst>
                                </p:cTn>
                              </p:par>
                              <p:par>
                                <p:cTn id="34" presetID="52" presetClass="entr" presetSubtype="0" fill="hold" nodeType="withEffect">
                                  <p:stCondLst>
                                    <p:cond delay="0"/>
                                  </p:stCondLst>
                                  <p:childTnLst>
                                    <p:set>
                                      <p:cBhvr>
                                        <p:cTn id="35" dur="1" fill="hold">
                                          <p:stCondLst>
                                            <p:cond delay="0"/>
                                          </p:stCondLst>
                                        </p:cTn>
                                        <p:tgtEl>
                                          <p:spTgt spid="53"/>
                                        </p:tgtEl>
                                        <p:attrNameLst>
                                          <p:attrName>style.visibility</p:attrName>
                                        </p:attrNameLst>
                                      </p:cBhvr>
                                      <p:to>
                                        <p:strVal val="visible"/>
                                      </p:to>
                                    </p:set>
                                    <p:animScale>
                                      <p:cBhvr>
                                        <p:cTn id="36" dur="500" decel="50000" fill="hold">
                                          <p:stCondLst>
                                            <p:cond delay="0"/>
                                          </p:stCondLst>
                                        </p:cTn>
                                        <p:tgtEl>
                                          <p:spTgt spid="5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7" dur="500" decel="50000" fill="hold">
                                          <p:stCondLst>
                                            <p:cond delay="0"/>
                                          </p:stCondLst>
                                        </p:cTn>
                                        <p:tgtEl>
                                          <p:spTgt spid="53"/>
                                        </p:tgtEl>
                                        <p:attrNameLst>
                                          <p:attrName>ppt_x</p:attrName>
                                          <p:attrName>ppt_y</p:attrName>
                                        </p:attrNameLst>
                                      </p:cBhvr>
                                    </p:animMotion>
                                    <p:animEffect transition="in" filter="fade">
                                      <p:cBhvr>
                                        <p:cTn id="38" dur="500"/>
                                        <p:tgtEl>
                                          <p:spTgt spid="53"/>
                                        </p:tgtEl>
                                      </p:cBhvr>
                                    </p:animEffect>
                                  </p:childTnLst>
                                </p:cTn>
                              </p:par>
                            </p:childTnLst>
                          </p:cTn>
                        </p:par>
                        <p:par>
                          <p:cTn id="39" fill="hold">
                            <p:stCondLst>
                              <p:cond delay="2000"/>
                            </p:stCondLst>
                            <p:childTnLst>
                              <p:par>
                                <p:cTn id="40" presetID="2" presetClass="entr" presetSubtype="8" fill="hold" grpId="0" nodeType="afterEffect">
                                  <p:stCondLst>
                                    <p:cond delay="0"/>
                                  </p:stCondLst>
                                  <p:childTnLst>
                                    <p:set>
                                      <p:cBhvr>
                                        <p:cTn id="41" dur="1" fill="hold">
                                          <p:stCondLst>
                                            <p:cond delay="0"/>
                                          </p:stCondLst>
                                        </p:cTn>
                                        <p:tgtEl>
                                          <p:spTgt spid="30"/>
                                        </p:tgtEl>
                                        <p:attrNameLst>
                                          <p:attrName>style.visibility</p:attrName>
                                        </p:attrNameLst>
                                      </p:cBhvr>
                                      <p:to>
                                        <p:strVal val="visible"/>
                                      </p:to>
                                    </p:set>
                                    <p:anim calcmode="lin" valueType="num">
                                      <p:cBhvr additive="base">
                                        <p:cTn id="42" dur="500" fill="hold"/>
                                        <p:tgtEl>
                                          <p:spTgt spid="30"/>
                                        </p:tgtEl>
                                        <p:attrNameLst>
                                          <p:attrName>ppt_x</p:attrName>
                                        </p:attrNameLst>
                                      </p:cBhvr>
                                      <p:tavLst>
                                        <p:tav tm="0">
                                          <p:val>
                                            <p:strVal val="0-#ppt_w/2"/>
                                          </p:val>
                                        </p:tav>
                                        <p:tav tm="100000">
                                          <p:val>
                                            <p:strVal val="#ppt_x"/>
                                          </p:val>
                                        </p:tav>
                                      </p:tavLst>
                                    </p:anim>
                                    <p:anim calcmode="lin" valueType="num">
                                      <p:cBhvr additive="base">
                                        <p:cTn id="43" dur="500" fill="hold"/>
                                        <p:tgtEl>
                                          <p:spTgt spid="30"/>
                                        </p:tgtEl>
                                        <p:attrNameLst>
                                          <p:attrName>ppt_y</p:attrName>
                                        </p:attrNameLst>
                                      </p:cBhvr>
                                      <p:tavLst>
                                        <p:tav tm="0">
                                          <p:val>
                                            <p:strVal val="#ppt_y"/>
                                          </p:val>
                                        </p:tav>
                                        <p:tav tm="100000">
                                          <p:val>
                                            <p:strVal val="#ppt_y"/>
                                          </p:val>
                                        </p:tav>
                                      </p:tavLst>
                                    </p:anim>
                                  </p:childTnLst>
                                </p:cTn>
                              </p:par>
                              <p:par>
                                <p:cTn id="44" presetID="2" presetClass="entr" presetSubtype="8" fill="hold" grpId="0" nodeType="withEffect">
                                  <p:stCondLst>
                                    <p:cond delay="0"/>
                                  </p:stCondLst>
                                  <p:childTnLst>
                                    <p:set>
                                      <p:cBhvr>
                                        <p:cTn id="45" dur="1" fill="hold">
                                          <p:stCondLst>
                                            <p:cond delay="0"/>
                                          </p:stCondLst>
                                        </p:cTn>
                                        <p:tgtEl>
                                          <p:spTgt spid="33"/>
                                        </p:tgtEl>
                                        <p:attrNameLst>
                                          <p:attrName>style.visibility</p:attrName>
                                        </p:attrNameLst>
                                      </p:cBhvr>
                                      <p:to>
                                        <p:strVal val="visible"/>
                                      </p:to>
                                    </p:set>
                                    <p:anim calcmode="lin" valueType="num">
                                      <p:cBhvr additive="base">
                                        <p:cTn id="46" dur="500" fill="hold"/>
                                        <p:tgtEl>
                                          <p:spTgt spid="33"/>
                                        </p:tgtEl>
                                        <p:attrNameLst>
                                          <p:attrName>ppt_x</p:attrName>
                                        </p:attrNameLst>
                                      </p:cBhvr>
                                      <p:tavLst>
                                        <p:tav tm="0">
                                          <p:val>
                                            <p:strVal val="0-#ppt_w/2"/>
                                          </p:val>
                                        </p:tav>
                                        <p:tav tm="100000">
                                          <p:val>
                                            <p:strVal val="#ppt_x"/>
                                          </p:val>
                                        </p:tav>
                                      </p:tavLst>
                                    </p:anim>
                                    <p:anim calcmode="lin" valueType="num">
                                      <p:cBhvr additive="base">
                                        <p:cTn id="47" dur="500" fill="hold"/>
                                        <p:tgtEl>
                                          <p:spTgt spid="33"/>
                                        </p:tgtEl>
                                        <p:attrNameLst>
                                          <p:attrName>ppt_y</p:attrName>
                                        </p:attrNameLst>
                                      </p:cBhvr>
                                      <p:tavLst>
                                        <p:tav tm="0">
                                          <p:val>
                                            <p:strVal val="#ppt_y"/>
                                          </p:val>
                                        </p:tav>
                                        <p:tav tm="100000">
                                          <p:val>
                                            <p:strVal val="#ppt_y"/>
                                          </p:val>
                                        </p:tav>
                                      </p:tavLst>
                                    </p:anim>
                                  </p:childTnLst>
                                </p:cTn>
                              </p:par>
                            </p:childTnLst>
                          </p:cTn>
                        </p:par>
                        <p:par>
                          <p:cTn id="48" fill="hold">
                            <p:stCondLst>
                              <p:cond delay="2500"/>
                            </p:stCondLst>
                            <p:childTnLst>
                              <p:par>
                                <p:cTn id="49" presetID="53" presetClass="entr" presetSubtype="16" fill="hold" nodeType="afterEffect">
                                  <p:stCondLst>
                                    <p:cond delay="0"/>
                                  </p:stCondLst>
                                  <p:childTnLst>
                                    <p:set>
                                      <p:cBhvr>
                                        <p:cTn id="50" dur="1" fill="hold">
                                          <p:stCondLst>
                                            <p:cond delay="0"/>
                                          </p:stCondLst>
                                        </p:cTn>
                                        <p:tgtEl>
                                          <p:spTgt spid="45"/>
                                        </p:tgtEl>
                                        <p:attrNameLst>
                                          <p:attrName>style.visibility</p:attrName>
                                        </p:attrNameLst>
                                      </p:cBhvr>
                                      <p:to>
                                        <p:strVal val="visible"/>
                                      </p:to>
                                    </p:set>
                                    <p:anim calcmode="lin" valueType="num">
                                      <p:cBhvr>
                                        <p:cTn id="51" dur="500" fill="hold"/>
                                        <p:tgtEl>
                                          <p:spTgt spid="45"/>
                                        </p:tgtEl>
                                        <p:attrNameLst>
                                          <p:attrName>ppt_w</p:attrName>
                                        </p:attrNameLst>
                                      </p:cBhvr>
                                      <p:tavLst>
                                        <p:tav tm="0">
                                          <p:val>
                                            <p:fltVal val="0"/>
                                          </p:val>
                                        </p:tav>
                                        <p:tav tm="100000">
                                          <p:val>
                                            <p:strVal val="#ppt_w"/>
                                          </p:val>
                                        </p:tav>
                                      </p:tavLst>
                                    </p:anim>
                                    <p:anim calcmode="lin" valueType="num">
                                      <p:cBhvr>
                                        <p:cTn id="52" dur="500" fill="hold"/>
                                        <p:tgtEl>
                                          <p:spTgt spid="45"/>
                                        </p:tgtEl>
                                        <p:attrNameLst>
                                          <p:attrName>ppt_h</p:attrName>
                                        </p:attrNameLst>
                                      </p:cBhvr>
                                      <p:tavLst>
                                        <p:tav tm="0">
                                          <p:val>
                                            <p:fltVal val="0"/>
                                          </p:val>
                                        </p:tav>
                                        <p:tav tm="100000">
                                          <p:val>
                                            <p:strVal val="#ppt_h"/>
                                          </p:val>
                                        </p:tav>
                                      </p:tavLst>
                                    </p:anim>
                                    <p:animEffect transition="in" filter="fade">
                                      <p:cBhvr>
                                        <p:cTn id="53" dur="500"/>
                                        <p:tgtEl>
                                          <p:spTgt spid="45"/>
                                        </p:tgtEl>
                                      </p:cBhvr>
                                    </p:animEffect>
                                  </p:childTnLst>
                                </p:cTn>
                              </p:par>
                              <p:par>
                                <p:cTn id="54" presetID="52" presetClass="entr" presetSubtype="0" fill="hold" nodeType="withEffect">
                                  <p:stCondLst>
                                    <p:cond delay="0"/>
                                  </p:stCondLst>
                                  <p:childTnLst>
                                    <p:set>
                                      <p:cBhvr>
                                        <p:cTn id="55" dur="1" fill="hold">
                                          <p:stCondLst>
                                            <p:cond delay="0"/>
                                          </p:stCondLst>
                                        </p:cTn>
                                        <p:tgtEl>
                                          <p:spTgt spid="56"/>
                                        </p:tgtEl>
                                        <p:attrNameLst>
                                          <p:attrName>style.visibility</p:attrName>
                                        </p:attrNameLst>
                                      </p:cBhvr>
                                      <p:to>
                                        <p:strVal val="visible"/>
                                      </p:to>
                                    </p:set>
                                    <p:animScale>
                                      <p:cBhvr>
                                        <p:cTn id="56" dur="500" decel="50000" fill="hold">
                                          <p:stCondLst>
                                            <p:cond delay="0"/>
                                          </p:stCondLst>
                                        </p:cTn>
                                        <p:tgtEl>
                                          <p:spTgt spid="5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57" dur="500" decel="50000" fill="hold">
                                          <p:stCondLst>
                                            <p:cond delay="0"/>
                                          </p:stCondLst>
                                        </p:cTn>
                                        <p:tgtEl>
                                          <p:spTgt spid="56"/>
                                        </p:tgtEl>
                                        <p:attrNameLst>
                                          <p:attrName>ppt_x</p:attrName>
                                          <p:attrName>ppt_y</p:attrName>
                                        </p:attrNameLst>
                                      </p:cBhvr>
                                    </p:animMotion>
                                    <p:animEffect transition="in" filter="fade">
                                      <p:cBhvr>
                                        <p:cTn id="58" dur="500"/>
                                        <p:tgtEl>
                                          <p:spTgt spid="56"/>
                                        </p:tgtEl>
                                      </p:cBhvr>
                                    </p:animEffect>
                                  </p:childTnLst>
                                </p:cTn>
                              </p:par>
                            </p:childTnLst>
                          </p:cTn>
                        </p:par>
                        <p:par>
                          <p:cTn id="59" fill="hold">
                            <p:stCondLst>
                              <p:cond delay="3000"/>
                            </p:stCondLst>
                            <p:childTnLst>
                              <p:par>
                                <p:cTn id="60" presetID="2" presetClass="entr" presetSubtype="2" fill="hold" grpId="0" nodeType="afterEffect">
                                  <p:stCondLst>
                                    <p:cond delay="0"/>
                                  </p:stCondLst>
                                  <p:childTnLst>
                                    <p:set>
                                      <p:cBhvr>
                                        <p:cTn id="61" dur="1" fill="hold">
                                          <p:stCondLst>
                                            <p:cond delay="0"/>
                                          </p:stCondLst>
                                        </p:cTn>
                                        <p:tgtEl>
                                          <p:spTgt spid="29"/>
                                        </p:tgtEl>
                                        <p:attrNameLst>
                                          <p:attrName>style.visibility</p:attrName>
                                        </p:attrNameLst>
                                      </p:cBhvr>
                                      <p:to>
                                        <p:strVal val="visible"/>
                                      </p:to>
                                    </p:set>
                                    <p:anim calcmode="lin" valueType="num">
                                      <p:cBhvr additive="base">
                                        <p:cTn id="62" dur="500" fill="hold"/>
                                        <p:tgtEl>
                                          <p:spTgt spid="29"/>
                                        </p:tgtEl>
                                        <p:attrNameLst>
                                          <p:attrName>ppt_x</p:attrName>
                                        </p:attrNameLst>
                                      </p:cBhvr>
                                      <p:tavLst>
                                        <p:tav tm="0">
                                          <p:val>
                                            <p:strVal val="1+#ppt_w/2"/>
                                          </p:val>
                                        </p:tav>
                                        <p:tav tm="100000">
                                          <p:val>
                                            <p:strVal val="#ppt_x"/>
                                          </p:val>
                                        </p:tav>
                                      </p:tavLst>
                                    </p:anim>
                                    <p:anim calcmode="lin" valueType="num">
                                      <p:cBhvr additive="base">
                                        <p:cTn id="63" dur="500" fill="hold"/>
                                        <p:tgtEl>
                                          <p:spTgt spid="29"/>
                                        </p:tgtEl>
                                        <p:attrNameLst>
                                          <p:attrName>ppt_y</p:attrName>
                                        </p:attrNameLst>
                                      </p:cBhvr>
                                      <p:tavLst>
                                        <p:tav tm="0">
                                          <p:val>
                                            <p:strVal val="#ppt_y"/>
                                          </p:val>
                                        </p:tav>
                                        <p:tav tm="100000">
                                          <p:val>
                                            <p:strVal val="#ppt_y"/>
                                          </p:val>
                                        </p:tav>
                                      </p:tavLst>
                                    </p:anim>
                                  </p:childTnLst>
                                </p:cTn>
                              </p:par>
                              <p:par>
                                <p:cTn id="64" presetID="2" presetClass="entr" presetSubtype="2" fill="hold" grpId="0" nodeType="withEffect">
                                  <p:stCondLst>
                                    <p:cond delay="0"/>
                                  </p:stCondLst>
                                  <p:childTnLst>
                                    <p:set>
                                      <p:cBhvr>
                                        <p:cTn id="65" dur="1" fill="hold">
                                          <p:stCondLst>
                                            <p:cond delay="0"/>
                                          </p:stCondLst>
                                        </p:cTn>
                                        <p:tgtEl>
                                          <p:spTgt spid="34"/>
                                        </p:tgtEl>
                                        <p:attrNameLst>
                                          <p:attrName>style.visibility</p:attrName>
                                        </p:attrNameLst>
                                      </p:cBhvr>
                                      <p:to>
                                        <p:strVal val="visible"/>
                                      </p:to>
                                    </p:set>
                                    <p:anim calcmode="lin" valueType="num">
                                      <p:cBhvr additive="base">
                                        <p:cTn id="66" dur="500" fill="hold"/>
                                        <p:tgtEl>
                                          <p:spTgt spid="34"/>
                                        </p:tgtEl>
                                        <p:attrNameLst>
                                          <p:attrName>ppt_x</p:attrName>
                                        </p:attrNameLst>
                                      </p:cBhvr>
                                      <p:tavLst>
                                        <p:tav tm="0">
                                          <p:val>
                                            <p:strVal val="1+#ppt_w/2"/>
                                          </p:val>
                                        </p:tav>
                                        <p:tav tm="100000">
                                          <p:val>
                                            <p:strVal val="#ppt_x"/>
                                          </p:val>
                                        </p:tav>
                                      </p:tavLst>
                                    </p:anim>
                                    <p:anim calcmode="lin" valueType="num">
                                      <p:cBhvr additive="base">
                                        <p:cTn id="67" dur="500" fill="hold"/>
                                        <p:tgtEl>
                                          <p:spTgt spid="3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29" grpId="0" animBg="1"/>
      <p:bldP spid="30" grpId="0" animBg="1"/>
      <p:bldP spid="31" grpId="0" animBg="1"/>
      <p:bldP spid="32" grpId="0"/>
      <p:bldP spid="33" grpId="0"/>
      <p:bldP spid="34"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RESOURCE_PATHS_HASH_PRESENTER" val="66c6755579b6b9c6a0edcc1ada1fd68a56c2371"/>
</p:tagLst>
</file>

<file path=ppt/theme/theme1.xml><?xml version="1.0" encoding="utf-8"?>
<a:theme xmlns:a="http://schemas.openxmlformats.org/drawingml/2006/main" name="第一PPT，www.1ppt.com">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17</TotalTime>
  <Words>3812</Words>
  <Application>Microsoft Office PowerPoint</Application>
  <PresentationFormat>全屏显示(16:9)</PresentationFormat>
  <Paragraphs>271</Paragraphs>
  <Slides>28</Slides>
  <Notes>0</Notes>
  <HiddenSlides>0</HiddenSlides>
  <MMClips>0</MMClips>
  <ScaleCrop>false</ScaleCrop>
  <HeadingPairs>
    <vt:vector size="4" baseType="variant">
      <vt:variant>
        <vt:lpstr>主题</vt:lpstr>
      </vt:variant>
      <vt:variant>
        <vt:i4>2</vt:i4>
      </vt:variant>
      <vt:variant>
        <vt:lpstr>幻灯片标题</vt:lpstr>
      </vt:variant>
      <vt:variant>
        <vt:i4>28</vt:i4>
      </vt:variant>
    </vt:vector>
  </HeadingPairs>
  <TitlesOfParts>
    <vt:vector size="30"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简洁绿色</dc:title>
  <dc:creator>第一PPT</dc:creator>
  <cp:keywords>www.1ppt.com</cp:keywords>
  <cp:lastModifiedBy>Windows User</cp:lastModifiedBy>
  <cp:revision>9</cp:revision>
  <dcterms:created xsi:type="dcterms:W3CDTF">2017-02-12T10:02:22Z</dcterms:created>
  <dcterms:modified xsi:type="dcterms:W3CDTF">2019-05-02T15:14:12Z</dcterms:modified>
</cp:coreProperties>
</file>