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charts/chart1.xml" ContentType="application/vnd.openxmlformats-officedocument.drawingml.chart+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63" r:id="rId6"/>
    <p:sldId id="264" r:id="rId7"/>
    <p:sldId id="265" r:id="rId8"/>
    <p:sldId id="266" r:id="rId9"/>
    <p:sldId id="259" r:id="rId10"/>
    <p:sldId id="267" r:id="rId11"/>
    <p:sldId id="268" r:id="rId12"/>
    <p:sldId id="269" r:id="rId13"/>
    <p:sldId id="270" r:id="rId14"/>
    <p:sldId id="260" r:id="rId15"/>
    <p:sldId id="271" r:id="rId16"/>
    <p:sldId id="272" r:id="rId17"/>
    <p:sldId id="273" r:id="rId18"/>
    <p:sldId id="274" r:id="rId19"/>
    <p:sldId id="261" r:id="rId20"/>
    <p:sldId id="275" r:id="rId21"/>
    <p:sldId id="276" r:id="rId22"/>
    <p:sldId id="277" r:id="rId23"/>
    <p:sldId id="278" r:id="rId24"/>
    <p:sldId id="279" r:id="rId25"/>
    <p:sldId id="280" r:id="rId26"/>
  </p:sldIdLst>
  <p:sldSz cx="9144000" cy="5143500" type="screen16x9"/>
  <p:notesSz cx="6858000" cy="9144000"/>
  <p:custDataLst>
    <p:tags r:id="rId27"/>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75" d="100"/>
          <a:sy n="75" d="100"/>
        </p:scale>
        <p:origin x="-156"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FFC000"/>
            </a:solidFill>
            <a:ln w="25400">
              <a:noFill/>
            </a:ln>
            <a:effectLst/>
          </c:spPr>
          <c:invertIfNegative val="0"/>
          <c:dPt>
            <c:idx val="6"/>
            <c:invertIfNegative val="0"/>
            <c:bubble3D val="0"/>
            <c:extLst xmlns:c16r2="http://schemas.microsoft.com/office/drawing/2015/06/chart">
              <c:ext xmlns:c16="http://schemas.microsoft.com/office/drawing/2014/chart" uri="{C3380CC4-5D6E-409C-BE32-E72D297353CC}">
                <c16:uniqueId val="{00000000-0596-468D-9847-107F2FDA0F5F}"/>
              </c:ext>
            </c:extLst>
          </c:dPt>
          <c:val>
            <c:numRef>
              <c:f>Sheet1!$B$2:$B$11</c:f>
              <c:numCache>
                <c:formatCode>General</c:formatCode>
                <c:ptCount val="10"/>
                <c:pt idx="0">
                  <c:v>1</c:v>
                </c:pt>
                <c:pt idx="1">
                  <c:v>2</c:v>
                </c:pt>
                <c:pt idx="2">
                  <c:v>3</c:v>
                </c:pt>
                <c:pt idx="3">
                  <c:v>4</c:v>
                </c:pt>
                <c:pt idx="4">
                  <c:v>5</c:v>
                </c:pt>
                <c:pt idx="5">
                  <c:v>6</c:v>
                </c:pt>
                <c:pt idx="6">
                  <c:v>7</c:v>
                </c:pt>
                <c:pt idx="7">
                  <c:v>6</c:v>
                </c:pt>
                <c:pt idx="8">
                  <c:v>5</c:v>
                </c:pt>
                <c:pt idx="9">
                  <c:v>2</c:v>
                </c:pt>
              </c:numCache>
            </c:numRef>
          </c:val>
          <c:extLst xmlns:c16r2="http://schemas.microsoft.com/office/drawing/2015/06/chart">
            <c:ext xmlns:c16="http://schemas.microsoft.com/office/drawing/2014/chart" uri="{C3380CC4-5D6E-409C-BE32-E72D297353CC}">
              <c16:uniqueId val="{00000001-0596-468D-9847-107F2FDA0F5F}"/>
            </c:ext>
            <c:ext xmlns:c15="http://schemas.microsoft.com/office/drawing/2012/chart" uri="{02D57815-91ED-43cb-92C2-25804820EDAC}">
              <c15:filteredCategoryTitle>
                <c15:cat>
                  <c:numRef>
                    <c:extLst xmlns:c16r2="http://schemas.microsoft.com/office/drawing/2015/06/chart" xmlns:c16="http://schemas.microsoft.com/office/drawing/2014/char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Lst>
        </c:ser>
        <c:ser>
          <c:idx val="1"/>
          <c:order val="1"/>
          <c:tx>
            <c:strRef>
              <c:f>Sheet1!$C$1</c:f>
              <c:strCache>
                <c:ptCount val="1"/>
                <c:pt idx="0">
                  <c:v>Series 2</c:v>
                </c:pt>
              </c:strCache>
            </c:strRef>
          </c:tx>
          <c:spPr>
            <a:solidFill>
              <a:schemeClr val="bg1"/>
            </a:solidFill>
            <a:ln w="25400">
              <a:noFill/>
            </a:ln>
            <a:effectLst/>
          </c:spPr>
          <c:invertIfNegative val="0"/>
          <c:val>
            <c:numRef>
              <c:f>Sheet1!$C$2:$C$11</c:f>
              <c:numCache>
                <c:formatCode>General</c:formatCode>
                <c:ptCount val="10"/>
                <c:pt idx="0">
                  <c:v>9</c:v>
                </c:pt>
                <c:pt idx="1">
                  <c:v>8</c:v>
                </c:pt>
                <c:pt idx="2">
                  <c:v>7</c:v>
                </c:pt>
                <c:pt idx="3">
                  <c:v>6</c:v>
                </c:pt>
                <c:pt idx="4">
                  <c:v>5</c:v>
                </c:pt>
                <c:pt idx="5">
                  <c:v>4</c:v>
                </c:pt>
                <c:pt idx="6">
                  <c:v>3</c:v>
                </c:pt>
                <c:pt idx="7">
                  <c:v>4</c:v>
                </c:pt>
                <c:pt idx="8">
                  <c:v>5</c:v>
                </c:pt>
                <c:pt idx="9">
                  <c:v>3</c:v>
                </c:pt>
              </c:numCache>
            </c:numRef>
          </c:val>
          <c:extLst xmlns:c16r2="http://schemas.microsoft.com/office/drawing/2015/06/chart">
            <c:ext xmlns:c16="http://schemas.microsoft.com/office/drawing/2014/chart" uri="{C3380CC4-5D6E-409C-BE32-E72D297353CC}">
              <c16:uniqueId val="{00000002-0596-468D-9847-107F2FDA0F5F}"/>
            </c:ext>
            <c:ext xmlns:c15="http://schemas.microsoft.com/office/drawing/2012/chart" uri="{02D57815-91ED-43cb-92C2-25804820EDAC}">
              <c15:filteredCategoryTitle>
                <c15:cat>
                  <c:numRef>
                    <c:extLst xmlns:c16r2="http://schemas.microsoft.com/office/drawing/2015/06/chart" xmlns:c16="http://schemas.microsoft.com/office/drawing/2014/char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Lst>
        </c:ser>
        <c:dLbls>
          <c:showLegendKey val="0"/>
          <c:showVal val="0"/>
          <c:showCatName val="0"/>
          <c:showSerName val="0"/>
          <c:showPercent val="0"/>
          <c:showBubbleSize val="0"/>
        </c:dLbls>
        <c:gapWidth val="20"/>
        <c:axId val="253034880"/>
        <c:axId val="253036800"/>
      </c:barChart>
      <c:catAx>
        <c:axId val="253034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Roboto" panose="02000000000000000000" pitchFamily="2" charset="0"/>
                <a:ea typeface="Roboto" panose="02000000000000000000" pitchFamily="2" charset="0"/>
                <a:cs typeface="+mn-cs"/>
              </a:defRPr>
            </a:pPr>
            <a:endParaRPr lang="zh-CN"/>
          </a:p>
        </c:txPr>
        <c:crossAx val="253036800"/>
        <c:crosses val="autoZero"/>
        <c:auto val="1"/>
        <c:lblAlgn val="ctr"/>
        <c:lblOffset val="100"/>
        <c:noMultiLvlLbl val="0"/>
      </c:catAx>
      <c:valAx>
        <c:axId val="253036800"/>
        <c:scaling>
          <c:orientation val="minMax"/>
        </c:scaling>
        <c:delete val="1"/>
        <c:axPos val="l"/>
        <c:majorGridlines>
          <c:spPr>
            <a:ln w="9525" cap="flat" cmpd="sng" algn="ctr">
              <a:noFill/>
              <a:round/>
            </a:ln>
            <a:effectLst/>
          </c:spPr>
        </c:majorGridlines>
        <c:numFmt formatCode="General" sourceLinked="1"/>
        <c:majorTickMark val="none"/>
        <c:minorTickMark val="none"/>
        <c:tickLblPos val="nextTo"/>
        <c:crossAx val="2530348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3E654956-FE42-4197-8044-4E2FDDECF8E5}"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66B811-D400-4B7D-9944-EBCB0DDC6587}" type="slidenum">
              <a:rPr lang="zh-CN" altLang="en-US" smtClean="0"/>
              <a:t>‹#›</a:t>
            </a:fld>
            <a:endParaRPr lang="zh-CN" altLang="en-US"/>
          </a:p>
        </p:txBody>
      </p:sp>
    </p:spTree>
    <p:extLst>
      <p:ext uri="{BB962C8B-B14F-4D97-AF65-F5344CB8AC3E}">
        <p14:creationId xmlns:p14="http://schemas.microsoft.com/office/powerpoint/2010/main" val="266327316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E654956-FE42-4197-8044-4E2FDDECF8E5}"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66B811-D400-4B7D-9944-EBCB0DDC6587}" type="slidenum">
              <a:rPr lang="zh-CN" altLang="en-US" smtClean="0"/>
              <a:t>‹#›</a:t>
            </a:fld>
            <a:endParaRPr lang="zh-CN" altLang="en-US"/>
          </a:p>
        </p:txBody>
      </p:sp>
    </p:spTree>
    <p:extLst>
      <p:ext uri="{BB962C8B-B14F-4D97-AF65-F5344CB8AC3E}">
        <p14:creationId xmlns:p14="http://schemas.microsoft.com/office/powerpoint/2010/main" val="3582463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E654956-FE42-4197-8044-4E2FDDECF8E5}"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66B811-D400-4B7D-9944-EBCB0DDC6587}" type="slidenum">
              <a:rPr lang="zh-CN" altLang="en-US" smtClean="0"/>
              <a:t>‹#›</a:t>
            </a:fld>
            <a:endParaRPr lang="zh-CN" altLang="en-US"/>
          </a:p>
        </p:txBody>
      </p:sp>
    </p:spTree>
    <p:extLst>
      <p:ext uri="{BB962C8B-B14F-4D97-AF65-F5344CB8AC3E}">
        <p14:creationId xmlns:p14="http://schemas.microsoft.com/office/powerpoint/2010/main" val="473214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682BCB5D-6624-458B-9565-59C240BE21F8}" type="datetimeFigureOut">
              <a:rPr lang="zh-CN" altLang="en-US" smtClean="0"/>
              <a:t>2019/5/2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BDF72C03-03CE-4153-AC6A-D974AC5F3DD2}" type="slidenum">
              <a:rPr lang="zh-CN" altLang="en-US" smtClean="0"/>
              <a:t>‹#›</a:t>
            </a:fld>
            <a:endParaRPr lang="zh-CN" altLang="en-US"/>
          </a:p>
        </p:txBody>
      </p:sp>
    </p:spTree>
    <p:extLst>
      <p:ext uri="{BB962C8B-B14F-4D97-AF65-F5344CB8AC3E}">
        <p14:creationId xmlns:p14="http://schemas.microsoft.com/office/powerpoint/2010/main" val="24549163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7941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4134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76375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38091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37627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14692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7827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06834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8823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34147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1335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154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3E654956-FE42-4197-8044-4E2FDDECF8E5}"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66B811-D400-4B7D-9944-EBCB0DDC6587}" type="slidenum">
              <a:rPr lang="zh-CN" altLang="en-US" smtClean="0"/>
              <a:t>‹#›</a:t>
            </a:fld>
            <a:endParaRPr lang="zh-CN" altLang="en-US"/>
          </a:p>
        </p:txBody>
      </p:sp>
    </p:spTree>
    <p:extLst>
      <p:ext uri="{BB962C8B-B14F-4D97-AF65-F5344CB8AC3E}">
        <p14:creationId xmlns:p14="http://schemas.microsoft.com/office/powerpoint/2010/main" val="2377009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E654956-FE42-4197-8044-4E2FDDECF8E5}" type="datetimeFigureOut">
              <a:rPr lang="zh-CN" altLang="en-US" smtClean="0"/>
              <a:t>2019/5/2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D66B811-D400-4B7D-9944-EBCB0DDC6587}" type="slidenum">
              <a:rPr lang="zh-CN" altLang="en-US" smtClean="0"/>
              <a:t>‹#›</a:t>
            </a:fld>
            <a:endParaRPr lang="zh-CN" altLang="en-US"/>
          </a:p>
        </p:txBody>
      </p:sp>
      <p:sp>
        <p:nvSpPr>
          <p:cNvPr id="9" name="矩形 8"/>
          <p:cNvSpPr/>
          <p:nvPr userDrawn="1"/>
        </p:nvSpPr>
        <p:spPr>
          <a:xfrm>
            <a:off x="7233028" y="4767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860440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E654956-FE42-4197-8044-4E2FDDECF8E5}" type="datetimeFigureOut">
              <a:rPr lang="zh-CN" altLang="en-US" smtClean="0"/>
              <a:t>2019/5/2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D66B811-D400-4B7D-9944-EBCB0DDC6587}" type="slidenum">
              <a:rPr lang="zh-CN" altLang="en-US" smtClean="0"/>
              <a:t>‹#›</a:t>
            </a:fld>
            <a:endParaRPr lang="zh-CN" altLang="en-US"/>
          </a:p>
        </p:txBody>
      </p:sp>
    </p:spTree>
    <p:extLst>
      <p:ext uri="{BB962C8B-B14F-4D97-AF65-F5344CB8AC3E}">
        <p14:creationId xmlns:p14="http://schemas.microsoft.com/office/powerpoint/2010/main" val="2850113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E654956-FE42-4197-8044-4E2FDDECF8E5}" type="datetimeFigureOut">
              <a:rPr lang="zh-CN" altLang="en-US" smtClean="0"/>
              <a:t>2019/5/2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D66B811-D400-4B7D-9944-EBCB0DDC6587}" type="slidenum">
              <a:rPr lang="zh-CN" altLang="en-US" smtClean="0"/>
              <a:t>‹#›</a:t>
            </a:fld>
            <a:endParaRPr lang="zh-CN" altLang="en-US"/>
          </a:p>
        </p:txBody>
      </p:sp>
    </p:spTree>
    <p:extLst>
      <p:ext uri="{BB962C8B-B14F-4D97-AF65-F5344CB8AC3E}">
        <p14:creationId xmlns:p14="http://schemas.microsoft.com/office/powerpoint/2010/main" val="3939940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654956-FE42-4197-8044-4E2FDDECF8E5}" type="datetimeFigureOut">
              <a:rPr lang="zh-CN" altLang="en-US" smtClean="0"/>
              <a:t>2019/5/2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D66B811-D400-4B7D-9944-EBCB0DDC6587}" type="slidenum">
              <a:rPr lang="zh-CN" altLang="en-US" smtClean="0"/>
              <a:t>‹#›</a:t>
            </a:fld>
            <a:endParaRPr lang="zh-CN" altLang="en-US"/>
          </a:p>
        </p:txBody>
      </p:sp>
    </p:spTree>
    <p:extLst>
      <p:ext uri="{BB962C8B-B14F-4D97-AF65-F5344CB8AC3E}">
        <p14:creationId xmlns:p14="http://schemas.microsoft.com/office/powerpoint/2010/main" val="279846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E654956-FE42-4197-8044-4E2FDDECF8E5}" type="datetimeFigureOut">
              <a:rPr lang="zh-CN" altLang="en-US" smtClean="0"/>
              <a:t>2019/5/2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D66B811-D400-4B7D-9944-EBCB0DDC6587}" type="slidenum">
              <a:rPr lang="zh-CN" altLang="en-US" smtClean="0"/>
              <a:t>‹#›</a:t>
            </a:fld>
            <a:endParaRPr lang="zh-CN" altLang="en-US"/>
          </a:p>
        </p:txBody>
      </p:sp>
    </p:spTree>
    <p:extLst>
      <p:ext uri="{BB962C8B-B14F-4D97-AF65-F5344CB8AC3E}">
        <p14:creationId xmlns:p14="http://schemas.microsoft.com/office/powerpoint/2010/main" val="1467157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E654956-FE42-4197-8044-4E2FDDECF8E5}" type="datetimeFigureOut">
              <a:rPr lang="zh-CN" altLang="en-US" smtClean="0"/>
              <a:t>2019/5/2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D66B811-D400-4B7D-9944-EBCB0DDC6587}" type="slidenum">
              <a:rPr lang="zh-CN" altLang="en-US" smtClean="0"/>
              <a:t>‹#›</a:t>
            </a:fld>
            <a:endParaRPr lang="zh-CN" altLang="en-US"/>
          </a:p>
        </p:txBody>
      </p:sp>
    </p:spTree>
    <p:extLst>
      <p:ext uri="{BB962C8B-B14F-4D97-AF65-F5344CB8AC3E}">
        <p14:creationId xmlns:p14="http://schemas.microsoft.com/office/powerpoint/2010/main" val="3896274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E654956-FE42-4197-8044-4E2FDDECF8E5}" type="datetimeFigureOut">
              <a:rPr lang="zh-CN" altLang="en-US" smtClean="0"/>
              <a:t>2019/5/2</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8D66B811-D400-4B7D-9944-EBCB0DDC6587}" type="slidenum">
              <a:rPr lang="zh-CN" altLang="en-US" smtClean="0"/>
              <a:t>‹#›</a:t>
            </a:fld>
            <a:endParaRPr lang="zh-CN" altLang="en-US"/>
          </a:p>
        </p:txBody>
      </p:sp>
    </p:spTree>
    <p:extLst>
      <p:ext uri="{BB962C8B-B14F-4D97-AF65-F5344CB8AC3E}">
        <p14:creationId xmlns:p14="http://schemas.microsoft.com/office/powerpoint/2010/main" val="36765929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88565541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jpeg"/><Relationship Id="rId5" Type="http://schemas.openxmlformats.org/officeDocument/2006/relationships/slideLayout" Target="../slideLayouts/slideLayout1.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1.jpeg"/><Relationship Id="rId5" Type="http://schemas.openxmlformats.org/officeDocument/2006/relationships/slideLayout" Target="../slideLayouts/slideLayout1.xml"/><Relationship Id="rId4" Type="http://schemas.openxmlformats.org/officeDocument/2006/relationships/tags" Target="../tags/tag9.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PA_矩形 3"/>
          <p:cNvSpPr/>
          <p:nvPr>
            <p:custDataLst>
              <p:tags r:id="rId1"/>
            </p:custDataLst>
          </p:nvPr>
        </p:nvSpPr>
        <p:spPr>
          <a:xfrm>
            <a:off x="482872" y="3558655"/>
            <a:ext cx="5544616" cy="477631"/>
          </a:xfrm>
          <a:prstGeom prst="rect">
            <a:avLst/>
          </a:prstGeom>
          <a:effectLst>
            <a:outerShdw blurRad="63500" dir="1260000" sx="102000" sy="102000" algn="ctr" rotWithShape="0">
              <a:prstClr val="black">
                <a:alpha val="40000"/>
              </a:prstClr>
            </a:outerShdw>
          </a:effectLst>
        </p:spPr>
        <p:txBody>
          <a:bodyPr wrap="square" lIns="46292" tIns="23146" rIns="46292" bIns="23146">
            <a:spAutoFit/>
          </a:bodyPr>
          <a:lstStyle/>
          <a:p>
            <a:r>
              <a:rPr lang="zh-CN" altLang="en-US" sz="2800" b="1" dirty="0">
                <a:solidFill>
                  <a:schemeClr val="bg1">
                    <a:lumMod val="95000"/>
                  </a:schemeClr>
                </a:solidFill>
                <a:latin typeface="微软雅黑" panose="020B0503020204020204" pitchFamily="34" charset="-122"/>
                <a:ea typeface="微软雅黑" panose="020B0503020204020204" pitchFamily="34" charset="-122"/>
              </a:rPr>
              <a:t>红色炫</a:t>
            </a:r>
            <a:r>
              <a:rPr lang="zh-CN" altLang="en-US" sz="2800" b="1" dirty="0" smtClean="0">
                <a:solidFill>
                  <a:schemeClr val="bg1">
                    <a:lumMod val="95000"/>
                  </a:schemeClr>
                </a:solidFill>
                <a:latin typeface="微软雅黑" panose="020B0503020204020204" pitchFamily="34" charset="-122"/>
                <a:ea typeface="微软雅黑" panose="020B0503020204020204" pitchFamily="34" charset="-122"/>
              </a:rPr>
              <a:t>酷跑车产品介绍动态</a:t>
            </a:r>
            <a:r>
              <a:rPr lang="en-US" altLang="zh-CN" sz="2800" b="1" dirty="0" smtClean="0">
                <a:solidFill>
                  <a:schemeClr val="bg1">
                    <a:lumMod val="95000"/>
                  </a:schemeClr>
                </a:solidFill>
                <a:latin typeface="微软雅黑" panose="020B0503020204020204" pitchFamily="34" charset="-122"/>
                <a:ea typeface="微软雅黑" panose="020B0503020204020204" pitchFamily="34" charset="-122"/>
              </a:rPr>
              <a:t>PPT</a:t>
            </a:r>
            <a:endParaRPr lang="zh-CN" altLang="en-US" sz="28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 name="PA_任意多边形 7"/>
          <p:cNvSpPr>
            <a:spLocks noEditPoints="1"/>
          </p:cNvSpPr>
          <p:nvPr>
            <p:custDataLst>
              <p:tags r:id="rId2"/>
            </p:custDataLst>
          </p:nvPr>
        </p:nvSpPr>
        <p:spPr bwMode="auto">
          <a:xfrm>
            <a:off x="607910" y="4670233"/>
            <a:ext cx="252000" cy="252000"/>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bg1">
                  <a:lumMod val="95000"/>
                </a:schemeClr>
              </a:solidFill>
            </a:endParaRPr>
          </a:p>
        </p:txBody>
      </p:sp>
      <p:sp>
        <p:nvSpPr>
          <p:cNvPr id="7" name="PA_文本框 5"/>
          <p:cNvSpPr txBox="1"/>
          <p:nvPr>
            <p:custDataLst>
              <p:tags r:id="rId3"/>
            </p:custDataLst>
          </p:nvPr>
        </p:nvSpPr>
        <p:spPr>
          <a:xfrm>
            <a:off x="859910" y="4645368"/>
            <a:ext cx="1738260" cy="315453"/>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报告人</a:t>
            </a: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：第一</a:t>
            </a:r>
            <a:r>
              <a:rPr lang="en-US" altLang="zh-CN" sz="1600" dirty="0" smtClean="0">
                <a:solidFill>
                  <a:schemeClr val="bg1">
                    <a:lumMod val="95000"/>
                  </a:schemeClr>
                </a:solidFill>
                <a:latin typeface="微软雅黑" panose="020B0503020204020204" pitchFamily="34" charset="-122"/>
                <a:ea typeface="微软雅黑" panose="020B0503020204020204" pitchFamily="34" charset="-122"/>
              </a:rPr>
              <a:t>PPT</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 name="PA_矩形 6"/>
          <p:cNvSpPr/>
          <p:nvPr>
            <p:custDataLst>
              <p:tags r:id="rId4"/>
            </p:custDataLst>
          </p:nvPr>
        </p:nvSpPr>
        <p:spPr>
          <a:xfrm>
            <a:off x="492208" y="4154143"/>
            <a:ext cx="4608514" cy="308546"/>
          </a:xfrm>
          <a:prstGeom prst="rect">
            <a:avLst/>
          </a:prstGeom>
        </p:spPr>
        <p:txBody>
          <a:bodyPr wrap="square" lIns="61722" tIns="30861" rIns="61722" bIns="30861">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框架完整工作汇报、简约风格、修改方便</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64079826"/>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2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1900"/>
                            </p:stCondLst>
                            <p:childTnLst>
                              <p:par>
                                <p:cTn id="11" presetID="31" presetClass="entr" presetSubtype="0" fill="hold" grpId="0" nodeType="afterEffect">
                                  <p:stCondLst>
                                    <p:cond delay="0"/>
                                  </p:stCondLst>
                                  <p:iterate type="lt">
                                    <p:tmPct val="15000"/>
                                  </p:iterate>
                                  <p:childTnLst>
                                    <p:set>
                                      <p:cBhvr>
                                        <p:cTn id="12" dur="1" fill="hold">
                                          <p:stCondLst>
                                            <p:cond delay="0"/>
                                          </p:stCondLst>
                                        </p:cTn>
                                        <p:tgtEl>
                                          <p:spTgt spid="8"/>
                                        </p:tgtEl>
                                        <p:attrNameLst>
                                          <p:attrName>style.visibility</p:attrName>
                                        </p:attrNameLst>
                                      </p:cBhvr>
                                      <p:to>
                                        <p:strVal val="visible"/>
                                      </p:to>
                                    </p:set>
                                    <p:anim calcmode="lin" valueType="num">
                                      <p:cBhvr>
                                        <p:cTn id="13" dur="750" fill="hold"/>
                                        <p:tgtEl>
                                          <p:spTgt spid="8"/>
                                        </p:tgtEl>
                                        <p:attrNameLst>
                                          <p:attrName>ppt_w</p:attrName>
                                        </p:attrNameLst>
                                      </p:cBhvr>
                                      <p:tavLst>
                                        <p:tav tm="0">
                                          <p:val>
                                            <p:fltVal val="0"/>
                                          </p:val>
                                        </p:tav>
                                        <p:tav tm="100000">
                                          <p:val>
                                            <p:strVal val="#ppt_w"/>
                                          </p:val>
                                        </p:tav>
                                      </p:tavLst>
                                    </p:anim>
                                    <p:anim calcmode="lin" valueType="num">
                                      <p:cBhvr>
                                        <p:cTn id="14" dur="750" fill="hold"/>
                                        <p:tgtEl>
                                          <p:spTgt spid="8"/>
                                        </p:tgtEl>
                                        <p:attrNameLst>
                                          <p:attrName>ppt_h</p:attrName>
                                        </p:attrNameLst>
                                      </p:cBhvr>
                                      <p:tavLst>
                                        <p:tav tm="0">
                                          <p:val>
                                            <p:fltVal val="0"/>
                                          </p:val>
                                        </p:tav>
                                        <p:tav tm="100000">
                                          <p:val>
                                            <p:strVal val="#ppt_h"/>
                                          </p:val>
                                        </p:tav>
                                      </p:tavLst>
                                    </p:anim>
                                    <p:anim calcmode="lin" valueType="num">
                                      <p:cBhvr>
                                        <p:cTn id="15" dur="750" fill="hold"/>
                                        <p:tgtEl>
                                          <p:spTgt spid="8"/>
                                        </p:tgtEl>
                                        <p:attrNameLst>
                                          <p:attrName>style.rotation</p:attrName>
                                        </p:attrNameLst>
                                      </p:cBhvr>
                                      <p:tavLst>
                                        <p:tav tm="0">
                                          <p:val>
                                            <p:fltVal val="90"/>
                                          </p:val>
                                        </p:tav>
                                        <p:tav tm="100000">
                                          <p:val>
                                            <p:fltVal val="0"/>
                                          </p:val>
                                        </p:tav>
                                      </p:tavLst>
                                    </p:anim>
                                    <p:animEffect transition="in" filter="fade">
                                      <p:cBhvr>
                                        <p:cTn id="16" dur="750"/>
                                        <p:tgtEl>
                                          <p:spTgt spid="8"/>
                                        </p:tgtEl>
                                      </p:cBhvr>
                                    </p:animEffect>
                                  </p:childTnLst>
                                </p:cTn>
                              </p:par>
                            </p:childTnLst>
                          </p:cTn>
                        </p:par>
                        <p:par>
                          <p:cTn id="17" fill="hold">
                            <p:stCondLst>
                              <p:cond delay="4563"/>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5063"/>
                            </p:stCondLst>
                            <p:childTnLst>
                              <p:par>
                                <p:cTn id="24" presetID="42" presetClass="entr" presetSubtype="0" fill="hold" grpId="0" nodeType="after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anim calcmode="lin" valueType="num">
                                      <p:cBhvr>
                                        <p:cTn id="27" dur="500" fill="hold"/>
                                        <p:tgtEl>
                                          <p:spTgt spid="7"/>
                                        </p:tgtEl>
                                        <p:attrNameLst>
                                          <p:attrName>ppt_x</p:attrName>
                                        </p:attrNameLst>
                                      </p:cBhvr>
                                      <p:tavLst>
                                        <p:tav tm="0">
                                          <p:val>
                                            <p:strVal val="#ppt_x"/>
                                          </p:val>
                                        </p:tav>
                                        <p:tav tm="100000">
                                          <p:val>
                                            <p:strVal val="#ppt_x"/>
                                          </p:val>
                                        </p:tav>
                                      </p:tavLst>
                                    </p:anim>
                                    <p:anim calcmode="lin" valueType="num">
                                      <p:cBhvr>
                                        <p:cTn id="28"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1208281" y="1938357"/>
            <a:ext cx="6961374" cy="1799366"/>
            <a:chOff x="1260022" y="2163164"/>
            <a:chExt cx="6960165" cy="1748634"/>
          </a:xfrm>
          <a:noFill/>
          <a:effectLst>
            <a:outerShdw blurRad="76200" dist="38100" dir="5400000" algn="t" rotWithShape="0">
              <a:prstClr val="black">
                <a:alpha val="28000"/>
              </a:prstClr>
            </a:outerShdw>
          </a:effectLst>
        </p:grpSpPr>
        <p:sp>
          <p:nvSpPr>
            <p:cNvPr id="9"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anose="020B0503020204020204" pitchFamily="34" charset="-122"/>
                <a:ea typeface="微软雅黑" panose="020B0503020204020204" pitchFamily="34" charset="-122"/>
              </a:endParaRPr>
            </a:p>
          </p:txBody>
        </p:sp>
        <p:sp>
          <p:nvSpPr>
            <p:cNvPr id="10"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anose="020B0503020204020204" pitchFamily="34" charset="-122"/>
                <a:ea typeface="微软雅黑" panose="020B0503020204020204" pitchFamily="34" charset="-122"/>
              </a:endParaRPr>
            </a:p>
          </p:txBody>
        </p:sp>
        <p:sp>
          <p:nvSpPr>
            <p:cNvPr id="11"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anose="020B0503020204020204" pitchFamily="34" charset="-122"/>
                <a:ea typeface="微软雅黑" panose="020B0503020204020204" pitchFamily="34" charset="-122"/>
              </a:endParaRPr>
            </a:p>
          </p:txBody>
        </p:sp>
        <p:sp>
          <p:nvSpPr>
            <p:cNvPr id="12"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256427" y="1338327"/>
            <a:ext cx="1669828" cy="819528"/>
            <a:chOff x="6084168" y="1274556"/>
            <a:chExt cx="1669538" cy="796423"/>
          </a:xfrm>
        </p:grpSpPr>
        <p:sp>
          <p:nvSpPr>
            <p:cNvPr id="14" name="TextBox 8"/>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15" name="TextBox 9"/>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6" name="组合 15"/>
          <p:cNvGrpSpPr/>
          <p:nvPr/>
        </p:nvGrpSpPr>
        <p:grpSpPr>
          <a:xfrm>
            <a:off x="3004810" y="3723715"/>
            <a:ext cx="1669828" cy="819528"/>
            <a:chOff x="6084168" y="1274556"/>
            <a:chExt cx="1669538" cy="796423"/>
          </a:xfrm>
        </p:grpSpPr>
        <p:sp>
          <p:nvSpPr>
            <p:cNvPr id="17" name="TextBox 11"/>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18" name="TextBox 12"/>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9" name="组合 18"/>
          <p:cNvGrpSpPr/>
          <p:nvPr/>
        </p:nvGrpSpPr>
        <p:grpSpPr>
          <a:xfrm>
            <a:off x="4688966" y="1338327"/>
            <a:ext cx="1669828" cy="819528"/>
            <a:chOff x="6084168" y="1274556"/>
            <a:chExt cx="1669538" cy="796423"/>
          </a:xfrm>
        </p:grpSpPr>
        <p:sp>
          <p:nvSpPr>
            <p:cNvPr id="20" name="TextBox 14"/>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21" name="TextBox 15"/>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22" name="组合 21"/>
          <p:cNvGrpSpPr/>
          <p:nvPr/>
        </p:nvGrpSpPr>
        <p:grpSpPr>
          <a:xfrm>
            <a:off x="6502674" y="3723716"/>
            <a:ext cx="1669828" cy="819528"/>
            <a:chOff x="6084168" y="1274556"/>
            <a:chExt cx="1669538" cy="796422"/>
          </a:xfrm>
        </p:grpSpPr>
        <p:sp>
          <p:nvSpPr>
            <p:cNvPr id="23" name="TextBox 17"/>
            <p:cNvSpPr txBox="1"/>
            <p:nvPr/>
          </p:nvSpPr>
          <p:spPr>
            <a:xfrm>
              <a:off x="6084168" y="1514664"/>
              <a:ext cx="1669538" cy="556314"/>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24" name="TextBox 18"/>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25" name="组合 24"/>
          <p:cNvGrpSpPr/>
          <p:nvPr/>
        </p:nvGrpSpPr>
        <p:grpSpPr>
          <a:xfrm>
            <a:off x="1506162" y="2239154"/>
            <a:ext cx="1206806" cy="1206613"/>
            <a:chOff x="2201071" y="3406041"/>
            <a:chExt cx="1805286" cy="1805938"/>
          </a:xfrm>
        </p:grpSpPr>
        <p:grpSp>
          <p:nvGrpSpPr>
            <p:cNvPr id="26" name="组合 25"/>
            <p:cNvGrpSpPr/>
            <p:nvPr/>
          </p:nvGrpSpPr>
          <p:grpSpPr>
            <a:xfrm>
              <a:off x="2201071" y="3406041"/>
              <a:ext cx="1805286" cy="1805938"/>
              <a:chOff x="4345444" y="2542859"/>
              <a:chExt cx="1810550" cy="1811205"/>
            </a:xfrm>
          </p:grpSpPr>
          <p:grpSp>
            <p:nvGrpSpPr>
              <p:cNvPr id="28" name="组合 2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0" name="同心圆 2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1" name="椭圆 3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9" name="椭圆 28"/>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7" name="TextBox 21"/>
            <p:cNvSpPr txBox="1"/>
            <p:nvPr/>
          </p:nvSpPr>
          <p:spPr>
            <a:xfrm>
              <a:off x="2694008" y="3876616"/>
              <a:ext cx="1023614" cy="76007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32" name="组合 31"/>
          <p:cNvGrpSpPr/>
          <p:nvPr/>
        </p:nvGrpSpPr>
        <p:grpSpPr>
          <a:xfrm>
            <a:off x="4969707" y="2239154"/>
            <a:ext cx="1206806" cy="1206613"/>
            <a:chOff x="7382260" y="3406041"/>
            <a:chExt cx="1805286" cy="1805938"/>
          </a:xfrm>
        </p:grpSpPr>
        <p:grpSp>
          <p:nvGrpSpPr>
            <p:cNvPr id="33" name="组合 32"/>
            <p:cNvGrpSpPr/>
            <p:nvPr/>
          </p:nvGrpSpPr>
          <p:grpSpPr>
            <a:xfrm>
              <a:off x="7382260" y="3406041"/>
              <a:ext cx="1805286" cy="1805938"/>
              <a:chOff x="4345444" y="2542859"/>
              <a:chExt cx="1810550" cy="1811205"/>
            </a:xfrm>
          </p:grpSpPr>
          <p:grpSp>
            <p:nvGrpSpPr>
              <p:cNvPr id="35" name="组合 3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7" name="同心圆 3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8" name="椭圆 3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6" name="椭圆 35"/>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4" name="TextBox 28"/>
            <p:cNvSpPr txBox="1"/>
            <p:nvPr/>
          </p:nvSpPr>
          <p:spPr>
            <a:xfrm>
              <a:off x="7875197" y="3876616"/>
              <a:ext cx="1023614" cy="76007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39" name="组合 38"/>
          <p:cNvGrpSpPr/>
          <p:nvPr/>
        </p:nvGrpSpPr>
        <p:grpSpPr>
          <a:xfrm>
            <a:off x="3250919" y="2239154"/>
            <a:ext cx="1206806" cy="1206613"/>
            <a:chOff x="4811090" y="3406041"/>
            <a:chExt cx="1805286" cy="1805938"/>
          </a:xfrm>
        </p:grpSpPr>
        <p:grpSp>
          <p:nvGrpSpPr>
            <p:cNvPr id="40" name="组合 39"/>
            <p:cNvGrpSpPr/>
            <p:nvPr/>
          </p:nvGrpSpPr>
          <p:grpSpPr>
            <a:xfrm>
              <a:off x="4811090" y="3406041"/>
              <a:ext cx="1805286" cy="1805938"/>
              <a:chOff x="4345444" y="2542859"/>
              <a:chExt cx="1810550" cy="1811205"/>
            </a:xfrm>
          </p:grpSpPr>
          <p:grpSp>
            <p:nvGrpSpPr>
              <p:cNvPr id="42" name="组合 4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4" name="同心圆 4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5" name="椭圆 4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3" name="椭圆 42"/>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1" name="TextBox 35"/>
            <p:cNvSpPr txBox="1"/>
            <p:nvPr/>
          </p:nvSpPr>
          <p:spPr>
            <a:xfrm>
              <a:off x="5304027" y="3876616"/>
              <a:ext cx="1023614" cy="76007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46" name="组合 45"/>
          <p:cNvGrpSpPr/>
          <p:nvPr/>
        </p:nvGrpSpPr>
        <p:grpSpPr>
          <a:xfrm>
            <a:off x="6696080" y="2239154"/>
            <a:ext cx="1206806" cy="1206613"/>
            <a:chOff x="9964778" y="3406041"/>
            <a:chExt cx="1805286" cy="1805938"/>
          </a:xfrm>
        </p:grpSpPr>
        <p:grpSp>
          <p:nvGrpSpPr>
            <p:cNvPr id="47" name="组合 46"/>
            <p:cNvGrpSpPr/>
            <p:nvPr/>
          </p:nvGrpSpPr>
          <p:grpSpPr>
            <a:xfrm>
              <a:off x="9964778" y="3406041"/>
              <a:ext cx="1805286" cy="1805938"/>
              <a:chOff x="4345444" y="2542859"/>
              <a:chExt cx="1810550" cy="1811205"/>
            </a:xfrm>
          </p:grpSpPr>
          <p:grpSp>
            <p:nvGrpSpPr>
              <p:cNvPr id="49" name="组合 4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1" name="同心圆 5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52" name="椭圆 5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50" name="椭圆 49"/>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8" name="TextBox 42"/>
            <p:cNvSpPr txBox="1"/>
            <p:nvPr/>
          </p:nvSpPr>
          <p:spPr>
            <a:xfrm>
              <a:off x="10457715" y="3876616"/>
              <a:ext cx="1023614" cy="760071"/>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364365590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14:bounceEnd="58000">
                                          <p:cBhvr additive="base">
                                            <p:cTn id="11" dur="2000" fill="hold"/>
                                            <p:tgtEl>
                                              <p:spTgt spid="25"/>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14:bounceEnd="58000">
                                          <p:cBhvr additive="base">
                                            <p:cTn id="15" dur="2000" fill="hold"/>
                                            <p:tgtEl>
                                              <p:spTgt spid="39"/>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14:bounceEnd="58000">
                                          <p:cBhvr additive="base">
                                            <p:cTn id="19" dur="2000" fill="hold"/>
                                            <p:tgtEl>
                                              <p:spTgt spid="32"/>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14:bounceEnd="58000">
                                          <p:cBhvr additive="base">
                                            <p:cTn id="23" dur="2000" fill="hold"/>
                                            <p:tgtEl>
                                              <p:spTgt spid="46"/>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6"/>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2000" fill="hold"/>
                                            <p:tgtEl>
                                              <p:spTgt spid="25"/>
                                            </p:tgtEl>
                                            <p:attrNameLst>
                                              <p:attrName>ppt_x</p:attrName>
                                            </p:attrNameLst>
                                          </p:cBhvr>
                                          <p:tavLst>
                                            <p:tav tm="0">
                                              <p:val>
                                                <p:strVal val="0-#ppt_w/2"/>
                                              </p:val>
                                            </p:tav>
                                            <p:tav tm="100000">
                                              <p:val>
                                                <p:strVal val="#ppt_x"/>
                                              </p:val>
                                            </p:tav>
                                          </p:tavLst>
                                        </p:anim>
                                        <p:anim calcmode="lin" valueType="num">
                                          <p:cBhvr additive="base">
                                            <p:cTn id="12" dur="2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2000" fill="hold"/>
                                            <p:tgtEl>
                                              <p:spTgt spid="39"/>
                                            </p:tgtEl>
                                            <p:attrNameLst>
                                              <p:attrName>ppt_x</p:attrName>
                                            </p:attrNameLst>
                                          </p:cBhvr>
                                          <p:tavLst>
                                            <p:tav tm="0">
                                              <p:val>
                                                <p:strVal val="1+#ppt_w/2"/>
                                              </p:val>
                                            </p:tav>
                                            <p:tav tm="100000">
                                              <p:val>
                                                <p:strVal val="#ppt_x"/>
                                              </p:val>
                                            </p:tav>
                                          </p:tavLst>
                                        </p:anim>
                                        <p:anim calcmode="lin" valueType="num">
                                          <p:cBhvr additive="base">
                                            <p:cTn id="16" dur="20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2000" fill="hold"/>
                                            <p:tgtEl>
                                              <p:spTgt spid="32"/>
                                            </p:tgtEl>
                                            <p:attrNameLst>
                                              <p:attrName>ppt_x</p:attrName>
                                            </p:attrNameLst>
                                          </p:cBhvr>
                                          <p:tavLst>
                                            <p:tav tm="0">
                                              <p:val>
                                                <p:strVal val="0-#ppt_w/2"/>
                                              </p:val>
                                            </p:tav>
                                            <p:tav tm="100000">
                                              <p:val>
                                                <p:strVal val="#ppt_x"/>
                                              </p:val>
                                            </p:tav>
                                          </p:tavLst>
                                        </p:anim>
                                        <p:anim calcmode="lin" valueType="num">
                                          <p:cBhvr additive="base">
                                            <p:cTn id="20" dur="20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2000" fill="hold"/>
                                            <p:tgtEl>
                                              <p:spTgt spid="46"/>
                                            </p:tgtEl>
                                            <p:attrNameLst>
                                              <p:attrName>ppt_x</p:attrName>
                                            </p:attrNameLst>
                                          </p:cBhvr>
                                          <p:tavLst>
                                            <p:tav tm="0">
                                              <p:val>
                                                <p:strVal val="1+#ppt_w/2"/>
                                              </p:val>
                                            </p:tav>
                                            <p:tav tm="100000">
                                              <p:val>
                                                <p:strVal val="#ppt_x"/>
                                              </p:val>
                                            </p:tav>
                                          </p:tavLst>
                                        </p:anim>
                                        <p:anim calcmode="lin" valueType="num">
                                          <p:cBhvr additive="base">
                                            <p:cTn id="24" dur="2000" fill="hold"/>
                                            <p:tgtEl>
                                              <p:spTgt spid="46"/>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Group 7"/>
          <p:cNvGrpSpPr>
            <a:grpSpLocks/>
          </p:cNvGrpSpPr>
          <p:nvPr/>
        </p:nvGrpSpPr>
        <p:grpSpPr bwMode="auto">
          <a:xfrm>
            <a:off x="-48469" y="1268016"/>
            <a:ext cx="5016104" cy="3267075"/>
            <a:chOff x="2003612" y="1089213"/>
            <a:chExt cx="8001000" cy="5768788"/>
          </a:xfrm>
        </p:grpSpPr>
        <p:pic>
          <p:nvPicPr>
            <p:cNvPr id="9" name="Picture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003612" y="1089213"/>
              <a:ext cx="8001000" cy="57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3483028" y="2031056"/>
              <a:ext cx="5148519" cy="380521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11" name="Group 12"/>
          <p:cNvGrpSpPr>
            <a:grpSpLocks/>
          </p:cNvGrpSpPr>
          <p:nvPr/>
        </p:nvGrpSpPr>
        <p:grpSpPr bwMode="auto">
          <a:xfrm>
            <a:off x="4878339" y="2667386"/>
            <a:ext cx="530616" cy="573630"/>
            <a:chOff x="4459441" y="3503594"/>
            <a:chExt cx="707454" cy="764880"/>
          </a:xfrm>
        </p:grpSpPr>
        <p:sp>
          <p:nvSpPr>
            <p:cNvPr id="12" name="Rectangle 18"/>
            <p:cNvSpPr/>
            <p:nvPr/>
          </p:nvSpPr>
          <p:spPr>
            <a:xfrm>
              <a:off x="4459441" y="3521057"/>
              <a:ext cx="701642" cy="74775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chemeClr val="bg1"/>
                </a:solidFill>
                <a:latin typeface="Arial" pitchFamily="34" charset="0"/>
                <a:ea typeface="微软雅黑" pitchFamily="34" charset="-122"/>
                <a:cs typeface="Arial" pitchFamily="34" charset="0"/>
              </a:endParaRPr>
            </a:p>
          </p:txBody>
        </p:sp>
        <p:sp>
          <p:nvSpPr>
            <p:cNvPr id="13" name="Oval 19"/>
            <p:cNvSpPr/>
            <p:nvPr/>
          </p:nvSpPr>
          <p:spPr>
            <a:xfrm>
              <a:off x="4464203" y="3503594"/>
              <a:ext cx="703230" cy="760453"/>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chemeClr val="bg1"/>
                  </a:solidFill>
                  <a:latin typeface="Arial" pitchFamily="34" charset="0"/>
                  <a:ea typeface="微软雅黑" pitchFamily="34" charset="-122"/>
                  <a:cs typeface="Arial" pitchFamily="34" charset="0"/>
                </a:rPr>
                <a:t>1</a:t>
              </a:r>
              <a:endParaRPr lang="en-US" altLang="zh-CN" sz="2400" dirty="0">
                <a:solidFill>
                  <a:schemeClr val="bg1"/>
                </a:solidFill>
                <a:latin typeface="Arial" pitchFamily="34" charset="0"/>
                <a:ea typeface="微软雅黑" pitchFamily="34" charset="-122"/>
                <a:cs typeface="Arial" pitchFamily="34" charset="0"/>
              </a:endParaRPr>
            </a:p>
          </p:txBody>
        </p:sp>
      </p:grpSp>
      <p:grpSp>
        <p:nvGrpSpPr>
          <p:cNvPr id="14" name="Group 13"/>
          <p:cNvGrpSpPr>
            <a:grpSpLocks/>
          </p:cNvGrpSpPr>
          <p:nvPr/>
        </p:nvGrpSpPr>
        <p:grpSpPr bwMode="auto">
          <a:xfrm>
            <a:off x="4878339" y="3376059"/>
            <a:ext cx="530616" cy="573630"/>
            <a:chOff x="5400121" y="3503594"/>
            <a:chExt cx="707454" cy="764880"/>
          </a:xfrm>
        </p:grpSpPr>
        <p:sp>
          <p:nvSpPr>
            <p:cNvPr id="15" name="Rectangle 16"/>
            <p:cNvSpPr/>
            <p:nvPr/>
          </p:nvSpPr>
          <p:spPr>
            <a:xfrm>
              <a:off x="5400121" y="3520722"/>
              <a:ext cx="701642" cy="7477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chemeClr val="bg1"/>
                </a:solidFill>
                <a:latin typeface="Arial" pitchFamily="34" charset="0"/>
                <a:ea typeface="微软雅黑" pitchFamily="34" charset="-122"/>
                <a:cs typeface="Arial" pitchFamily="34" charset="0"/>
              </a:endParaRPr>
            </a:p>
          </p:txBody>
        </p:sp>
        <p:sp>
          <p:nvSpPr>
            <p:cNvPr id="16" name="Oval 17"/>
            <p:cNvSpPr/>
            <p:nvPr/>
          </p:nvSpPr>
          <p:spPr>
            <a:xfrm>
              <a:off x="5404883" y="3503258"/>
              <a:ext cx="703230" cy="760454"/>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chemeClr val="bg1"/>
                  </a:solidFill>
                  <a:latin typeface="Arial" pitchFamily="34" charset="0"/>
                  <a:ea typeface="微软雅黑" pitchFamily="34" charset="-122"/>
                  <a:cs typeface="Arial" pitchFamily="34" charset="0"/>
                </a:rPr>
                <a:t>2</a:t>
              </a:r>
              <a:endParaRPr lang="en-US" altLang="zh-CN" sz="2400" dirty="0">
                <a:solidFill>
                  <a:schemeClr val="bg1"/>
                </a:solidFill>
                <a:latin typeface="Arial" pitchFamily="34" charset="0"/>
                <a:ea typeface="微软雅黑" pitchFamily="34" charset="-122"/>
                <a:cs typeface="Arial" pitchFamily="34" charset="0"/>
              </a:endParaRPr>
            </a:p>
          </p:txBody>
        </p:sp>
      </p:grpSp>
      <p:sp>
        <p:nvSpPr>
          <p:cNvPr id="17" name="Content Placeholder 2"/>
          <p:cNvSpPr txBox="1">
            <a:spLocks/>
          </p:cNvSpPr>
          <p:nvPr/>
        </p:nvSpPr>
        <p:spPr bwMode="auto">
          <a:xfrm>
            <a:off x="4832746" y="1889908"/>
            <a:ext cx="4311254" cy="716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r>
              <a:rPr lang="zh-CN" altLang="en-US" sz="105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050" dirty="0" smtClean="0">
                <a:solidFill>
                  <a:schemeClr val="tx1">
                    <a:lumMod val="65000"/>
                    <a:lumOff val="35000"/>
                  </a:schemeClr>
                </a:solidFill>
                <a:latin typeface="微软雅黑" pitchFamily="34" charset="-122"/>
                <a:ea typeface="微软雅黑" pitchFamily="34" charset="-122"/>
              </a:rPr>
              <a:t>内容专业</a:t>
            </a:r>
            <a:r>
              <a:rPr lang="zh-CN" altLang="en-US" sz="1050" dirty="0">
                <a:solidFill>
                  <a:schemeClr val="tx1">
                    <a:lumMod val="65000"/>
                    <a:lumOff val="35000"/>
                  </a:schemeClr>
                </a:solidFill>
                <a:latin typeface="微软雅黑" pitchFamily="34" charset="-122"/>
                <a:ea typeface="微软雅黑" pitchFamily="34" charset="-122"/>
              </a:rPr>
              <a:t>设计</a:t>
            </a:r>
            <a:r>
              <a:rPr lang="en-US" altLang="zh-CN" sz="1050" dirty="0">
                <a:solidFill>
                  <a:schemeClr val="tx1">
                    <a:lumMod val="65000"/>
                    <a:lumOff val="35000"/>
                  </a:schemeClr>
                </a:solidFill>
                <a:latin typeface="微软雅黑" pitchFamily="34" charset="-122"/>
                <a:ea typeface="微软雅黑" pitchFamily="34" charset="-122"/>
              </a:rPr>
              <a:t>……</a:t>
            </a:r>
          </a:p>
          <a:p>
            <a:r>
              <a:rPr lang="zh-CN" altLang="en-US" sz="105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050" dirty="0" smtClean="0">
                <a:solidFill>
                  <a:schemeClr val="tx1">
                    <a:lumMod val="65000"/>
                    <a:lumOff val="35000"/>
                  </a:schemeClr>
                </a:solidFill>
                <a:latin typeface="微软雅黑" pitchFamily="34" charset="-122"/>
                <a:ea typeface="微软雅黑" pitchFamily="34" charset="-122"/>
              </a:rPr>
              <a:t>内容专业</a:t>
            </a:r>
            <a:r>
              <a:rPr lang="zh-CN" altLang="en-US" sz="1050" dirty="0">
                <a:solidFill>
                  <a:schemeClr val="tx1">
                    <a:lumMod val="65000"/>
                    <a:lumOff val="35000"/>
                  </a:schemeClr>
                </a:solidFill>
                <a:latin typeface="微软雅黑" pitchFamily="34" charset="-122"/>
                <a:ea typeface="微软雅黑" pitchFamily="34" charset="-122"/>
              </a:rPr>
              <a:t>设计</a:t>
            </a:r>
            <a:r>
              <a:rPr lang="en-US" altLang="zh-CN" sz="1050" dirty="0">
                <a:solidFill>
                  <a:schemeClr val="tx1">
                    <a:lumMod val="65000"/>
                    <a:lumOff val="35000"/>
                  </a:schemeClr>
                </a:solidFill>
                <a:latin typeface="微软雅黑" pitchFamily="34" charset="-122"/>
                <a:ea typeface="微软雅黑" pitchFamily="34" charset="-122"/>
              </a:rPr>
              <a:t>……</a:t>
            </a:r>
          </a:p>
          <a:p>
            <a:endParaRPr lang="en-US" altLang="zh-CN" sz="1050" dirty="0">
              <a:solidFill>
                <a:schemeClr val="tx1">
                  <a:lumMod val="65000"/>
                  <a:lumOff val="35000"/>
                </a:schemeClr>
              </a:solidFill>
              <a:latin typeface="微软雅黑" pitchFamily="34" charset="-122"/>
              <a:ea typeface="微软雅黑" pitchFamily="34" charset="-122"/>
            </a:endParaRPr>
          </a:p>
        </p:txBody>
      </p:sp>
      <p:sp>
        <p:nvSpPr>
          <p:cNvPr id="18" name="TextBox 16"/>
          <p:cNvSpPr txBox="1"/>
          <p:nvPr/>
        </p:nvSpPr>
        <p:spPr>
          <a:xfrm>
            <a:off x="5475080" y="2655093"/>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19" name="TextBox 17"/>
          <p:cNvSpPr txBox="1"/>
          <p:nvPr/>
        </p:nvSpPr>
        <p:spPr>
          <a:xfrm>
            <a:off x="5475080" y="2890604"/>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20" name="TextBox 18"/>
          <p:cNvSpPr txBox="1"/>
          <p:nvPr/>
        </p:nvSpPr>
        <p:spPr>
          <a:xfrm>
            <a:off x="5475080" y="3351604"/>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21" name="TextBox 19"/>
          <p:cNvSpPr txBox="1"/>
          <p:nvPr/>
        </p:nvSpPr>
        <p:spPr>
          <a:xfrm>
            <a:off x="5475080" y="3587115"/>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900" dirty="0" smtClean="0">
                <a:solidFill>
                  <a:schemeClr val="tx1">
                    <a:lumMod val="65000"/>
                    <a:lumOff val="35000"/>
                  </a:schemeClr>
                </a:solidFill>
                <a:latin typeface="微软雅黑" pitchFamily="34" charset="-122"/>
                <a:ea typeface="微软雅黑" pitchFamily="34" charset="-122"/>
              </a:rPr>
              <a:t>l</a:t>
            </a:r>
            <a:r>
              <a:rPr lang="zh-CN" altLang="en-US" sz="900" dirty="0" smtClean="0">
                <a:solidFill>
                  <a:schemeClr val="tx1">
                    <a:lumMod val="65000"/>
                    <a:lumOff val="35000"/>
                  </a:schemeClr>
                </a:solidFill>
                <a:latin typeface="微软雅黑" pitchFamily="34" charset="-122"/>
                <a:ea typeface="微软雅黑" pitchFamily="34" charset="-122"/>
              </a:rPr>
              <a:t>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397707450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00"/>
                                        <p:tgtEl>
                                          <p:spTgt spid="17"/>
                                        </p:tgtEl>
                                      </p:cBhvr>
                                    </p:animEffect>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arn(inVertical)">
                                      <p:cBhvr>
                                        <p:cTn id="26" dur="500"/>
                                        <p:tgtEl>
                                          <p:spTgt spid="18"/>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2500"/>
                            </p:stCondLst>
                            <p:childTnLst>
                              <p:par>
                                <p:cTn id="31" presetID="16" presetClass="entr" presetSubtype="21"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barn(inVertical)">
                                      <p:cBhvr>
                                        <p:cTn id="33" dur="500"/>
                                        <p:tgtEl>
                                          <p:spTgt spid="20"/>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up)">
                                      <p:cBhvr>
                                        <p:cTn id="3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Line 11"/>
          <p:cNvSpPr>
            <a:spLocks noChangeShapeType="1"/>
          </p:cNvSpPr>
          <p:nvPr/>
        </p:nvSpPr>
        <p:spPr bwMode="auto">
          <a:xfrm flipH="1" flipV="1">
            <a:off x="4053581" y="2013314"/>
            <a:ext cx="1105214" cy="565931"/>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9" name="Line 12"/>
          <p:cNvSpPr>
            <a:spLocks noChangeShapeType="1"/>
          </p:cNvSpPr>
          <p:nvPr/>
        </p:nvSpPr>
        <p:spPr bwMode="auto">
          <a:xfrm flipH="1">
            <a:off x="4220303" y="3149954"/>
            <a:ext cx="938492" cy="57619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0" name="Line 13"/>
          <p:cNvSpPr>
            <a:spLocks noChangeShapeType="1"/>
          </p:cNvSpPr>
          <p:nvPr/>
        </p:nvSpPr>
        <p:spPr bwMode="auto">
          <a:xfrm flipH="1">
            <a:off x="3674365" y="2877410"/>
            <a:ext cx="148443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1" name="TextBox 23"/>
          <p:cNvSpPr txBox="1"/>
          <p:nvPr/>
        </p:nvSpPr>
        <p:spPr>
          <a:xfrm>
            <a:off x="6581368" y="1887223"/>
            <a:ext cx="2016224" cy="2400657"/>
          </a:xfrm>
          <a:prstGeom prst="rect">
            <a:avLst/>
          </a:prstGeom>
          <a:noFill/>
          <a:ln>
            <a:noFill/>
          </a:ln>
        </p:spPr>
        <p:txBody>
          <a:bodyPr wrap="square" rtlCol="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文本单击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添加文本单击添加文本单击添加文本单击添加文本</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24"/>
          <p:cNvSpPr txBox="1"/>
          <p:nvPr/>
        </p:nvSpPr>
        <p:spPr>
          <a:xfrm>
            <a:off x="1618702" y="1203598"/>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TextBox 25"/>
          <p:cNvSpPr txBox="1"/>
          <p:nvPr/>
        </p:nvSpPr>
        <p:spPr>
          <a:xfrm>
            <a:off x="1247931" y="1534011"/>
            <a:ext cx="1667885" cy="461665"/>
          </a:xfrm>
          <a:prstGeom prst="rect">
            <a:avLst/>
          </a:prstGeom>
          <a:noFill/>
        </p:spPr>
        <p:txBody>
          <a:bodyPr wrap="square" lIns="0" tIns="0" rIns="0" bIns="0"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TextBox 26"/>
          <p:cNvSpPr txBox="1"/>
          <p:nvPr/>
        </p:nvSpPr>
        <p:spPr>
          <a:xfrm>
            <a:off x="6587495" y="1599503"/>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315348" y="2380989"/>
            <a:ext cx="1056852" cy="1044555"/>
            <a:chOff x="5315348" y="2380989"/>
            <a:chExt cx="1056852" cy="1044555"/>
          </a:xfrm>
          <a:solidFill>
            <a:srgbClr val="C00000"/>
          </a:solidFill>
        </p:grpSpPr>
        <p:sp>
          <p:nvSpPr>
            <p:cNvPr id="16"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chemeClr val="bg1"/>
                </a:solidFill>
                <a:latin typeface="宋体" panose="02010600030101010101" pitchFamily="2" charset="-122"/>
                <a:ea typeface="宋体" panose="02010600030101010101" pitchFamily="2" charset="-122"/>
              </a:endParaRPr>
            </a:p>
          </p:txBody>
        </p:sp>
        <p:sp>
          <p:nvSpPr>
            <p:cNvPr id="17" name="TextBox 29"/>
            <p:cNvSpPr txBox="1"/>
            <p:nvPr/>
          </p:nvSpPr>
          <p:spPr>
            <a:xfrm>
              <a:off x="5335333" y="2643758"/>
              <a:ext cx="1036867" cy="415498"/>
            </a:xfrm>
            <a:prstGeom prst="rect">
              <a:avLst/>
            </a:prstGeom>
            <a:noFill/>
          </p:spPr>
          <p:txBody>
            <a:bodyPr wrap="square" lIns="0" tIns="0" rIns="0" bIns="0"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078882" y="1266632"/>
            <a:ext cx="1036867" cy="665742"/>
            <a:chOff x="3078882" y="1266632"/>
            <a:chExt cx="1036867" cy="665742"/>
          </a:xfrm>
          <a:solidFill>
            <a:srgbClr val="C00000"/>
          </a:solidFill>
        </p:grpSpPr>
        <p:sp>
          <p:nvSpPr>
            <p:cNvPr id="19" name="椭圆 80"/>
            <p:cNvSpPr/>
            <p:nvPr/>
          </p:nvSpPr>
          <p:spPr bwMode="auto">
            <a:xfrm>
              <a:off x="3255801" y="1266632"/>
              <a:ext cx="664395" cy="665742"/>
            </a:xfrm>
            <a:prstGeom prst="ellipse">
              <a:avLst/>
            </a:prstGeom>
            <a:grp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panose="02010600030101010101" pitchFamily="2" charset="-122"/>
                <a:ea typeface="宋体" panose="02010600030101010101" pitchFamily="2" charset="-122"/>
              </a:endParaRPr>
            </a:p>
          </p:txBody>
        </p:sp>
        <p:sp>
          <p:nvSpPr>
            <p:cNvPr id="20" name="TextBox 32"/>
            <p:cNvSpPr txBox="1"/>
            <p:nvPr/>
          </p:nvSpPr>
          <p:spPr>
            <a:xfrm>
              <a:off x="3078882" y="1461433"/>
              <a:ext cx="1036867" cy="246221"/>
            </a:xfrm>
            <a:prstGeom prst="rect">
              <a:avLst/>
            </a:prstGeom>
            <a:noFill/>
          </p:spPr>
          <p:txBody>
            <a:bodyPr wrap="square" lIns="0" tIns="0" rIns="0" bIns="0"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2599029" y="2603954"/>
            <a:ext cx="1036867" cy="691758"/>
            <a:chOff x="2599029" y="2603954"/>
            <a:chExt cx="1036867" cy="691758"/>
          </a:xfrm>
          <a:solidFill>
            <a:srgbClr val="C00000"/>
          </a:solidFill>
        </p:grpSpPr>
        <p:sp>
          <p:nvSpPr>
            <p:cNvPr id="22" name="椭圆 80"/>
            <p:cNvSpPr/>
            <p:nvPr/>
          </p:nvSpPr>
          <p:spPr bwMode="auto">
            <a:xfrm>
              <a:off x="2746251" y="2603954"/>
              <a:ext cx="690358" cy="691758"/>
            </a:xfrm>
            <a:prstGeom prst="ellipse">
              <a:avLst/>
            </a:prstGeom>
            <a:grp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panose="02010600030101010101" pitchFamily="2" charset="-122"/>
                <a:ea typeface="宋体" panose="02010600030101010101" pitchFamily="2" charset="-122"/>
              </a:endParaRPr>
            </a:p>
          </p:txBody>
        </p:sp>
        <p:sp>
          <p:nvSpPr>
            <p:cNvPr id="23" name="TextBox 39"/>
            <p:cNvSpPr txBox="1"/>
            <p:nvPr/>
          </p:nvSpPr>
          <p:spPr>
            <a:xfrm>
              <a:off x="2599029" y="2826722"/>
              <a:ext cx="1036867" cy="246221"/>
            </a:xfrm>
            <a:prstGeom prst="rect">
              <a:avLst/>
            </a:prstGeom>
            <a:noFill/>
          </p:spPr>
          <p:txBody>
            <a:bodyPr wrap="square" lIns="0" tIns="0" rIns="0" bIns="0"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3218526" y="3839142"/>
            <a:ext cx="1036867" cy="665742"/>
            <a:chOff x="3218526" y="3839142"/>
            <a:chExt cx="1036867" cy="665742"/>
          </a:xfrm>
          <a:solidFill>
            <a:srgbClr val="C00000"/>
          </a:solidFill>
        </p:grpSpPr>
        <p:sp>
          <p:nvSpPr>
            <p:cNvPr id="25" name="椭圆 80"/>
            <p:cNvSpPr/>
            <p:nvPr/>
          </p:nvSpPr>
          <p:spPr bwMode="auto">
            <a:xfrm>
              <a:off x="3403549" y="3839142"/>
              <a:ext cx="664395" cy="665742"/>
            </a:xfrm>
            <a:prstGeom prst="ellipse">
              <a:avLst/>
            </a:prstGeom>
            <a:grp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panose="02010600030101010101" pitchFamily="2" charset="-122"/>
                <a:ea typeface="宋体" panose="02010600030101010101" pitchFamily="2" charset="-122"/>
              </a:endParaRPr>
            </a:p>
          </p:txBody>
        </p:sp>
        <p:sp>
          <p:nvSpPr>
            <p:cNvPr id="26" name="TextBox 57"/>
            <p:cNvSpPr txBox="1"/>
            <p:nvPr/>
          </p:nvSpPr>
          <p:spPr>
            <a:xfrm>
              <a:off x="3218526" y="4057787"/>
              <a:ext cx="1036867" cy="246221"/>
            </a:xfrm>
            <a:prstGeom prst="rect">
              <a:avLst/>
            </a:prstGeom>
            <a:noFill/>
          </p:spPr>
          <p:txBody>
            <a:bodyPr wrap="square" lIns="0" tIns="0" rIns="0" bIns="0"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27" name="TextBox 58"/>
          <p:cNvSpPr txBox="1"/>
          <p:nvPr/>
        </p:nvSpPr>
        <p:spPr>
          <a:xfrm>
            <a:off x="1270363" y="2520647"/>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59"/>
          <p:cNvSpPr txBox="1"/>
          <p:nvPr/>
        </p:nvSpPr>
        <p:spPr>
          <a:xfrm>
            <a:off x="899592" y="2851060"/>
            <a:ext cx="1667885" cy="461665"/>
          </a:xfrm>
          <a:prstGeom prst="rect">
            <a:avLst/>
          </a:prstGeom>
          <a:noFill/>
        </p:spPr>
        <p:txBody>
          <a:bodyPr wrap="square" lIns="0" tIns="0" rIns="0" bIns="0"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60"/>
          <p:cNvSpPr txBox="1"/>
          <p:nvPr/>
        </p:nvSpPr>
        <p:spPr>
          <a:xfrm>
            <a:off x="1978742" y="3811566"/>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61"/>
          <p:cNvSpPr txBox="1"/>
          <p:nvPr/>
        </p:nvSpPr>
        <p:spPr>
          <a:xfrm>
            <a:off x="1607971" y="4141979"/>
            <a:ext cx="1667885" cy="461665"/>
          </a:xfrm>
          <a:prstGeom prst="rect">
            <a:avLst/>
          </a:prstGeom>
          <a:noFill/>
        </p:spPr>
        <p:txBody>
          <a:bodyPr wrap="square" lIns="0" tIns="0" rIns="0" bIns="0"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519713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right)">
                                      <p:cBhvr>
                                        <p:cTn id="14" dur="500"/>
                                        <p:tgtEl>
                                          <p:spTgt spid="8"/>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500"/>
                                        <p:tgtEl>
                                          <p:spTgt spid="10"/>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ppt_w</p:attrName>
                                        </p:attrNameLst>
                                      </p:cBhvr>
                                      <p:tavLst>
                                        <p:tav tm="0">
                                          <p:val>
                                            <p:fltVal val="0"/>
                                          </p:val>
                                        </p:tav>
                                        <p:tav tm="100000">
                                          <p:val>
                                            <p:strVal val="#ppt_w"/>
                                          </p:val>
                                        </p:tav>
                                      </p:tavLst>
                                    </p:anim>
                                    <p:anim calcmode="lin" valueType="num">
                                      <p:cBhvr>
                                        <p:cTn id="40" dur="500" fill="hold"/>
                                        <p:tgtEl>
                                          <p:spTgt spid="24"/>
                                        </p:tgtEl>
                                        <p:attrNameLst>
                                          <p:attrName>ppt_h</p:attrName>
                                        </p:attrNameLst>
                                      </p:cBhvr>
                                      <p:tavLst>
                                        <p:tav tm="0">
                                          <p:val>
                                            <p:fltVal val="0"/>
                                          </p:val>
                                        </p:tav>
                                        <p:tav tm="100000">
                                          <p:val>
                                            <p:strVal val="#ppt_h"/>
                                          </p:val>
                                        </p:tav>
                                      </p:tavLst>
                                    </p:anim>
                                    <p:animEffect transition="in" filter="fade">
                                      <p:cBhvr>
                                        <p:cTn id="41" dur="500"/>
                                        <p:tgtEl>
                                          <p:spTgt spid="24"/>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0-#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0-#ppt_w/2"/>
                                          </p:val>
                                        </p:tav>
                                        <p:tav tm="100000">
                                          <p:val>
                                            <p:strVal val="#ppt_x"/>
                                          </p:val>
                                        </p:tav>
                                      </p:tavLst>
                                    </p:anim>
                                    <p:anim calcmode="lin" valueType="num">
                                      <p:cBhvr additive="base">
                                        <p:cTn id="51" dur="500" fill="hold"/>
                                        <p:tgtEl>
                                          <p:spTgt spid="13"/>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0-#ppt_w/2"/>
                                          </p:val>
                                        </p:tav>
                                        <p:tav tm="100000">
                                          <p:val>
                                            <p:strVal val="#ppt_x"/>
                                          </p:val>
                                        </p:tav>
                                      </p:tavLst>
                                    </p:anim>
                                    <p:anim calcmode="lin" valueType="num">
                                      <p:cBhvr additive="base">
                                        <p:cTn id="55" dur="500" fill="hold"/>
                                        <p:tgtEl>
                                          <p:spTgt spid="27"/>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fill="hold"/>
                                        <p:tgtEl>
                                          <p:spTgt spid="28"/>
                                        </p:tgtEl>
                                        <p:attrNameLst>
                                          <p:attrName>ppt_x</p:attrName>
                                        </p:attrNameLst>
                                      </p:cBhvr>
                                      <p:tavLst>
                                        <p:tav tm="0">
                                          <p:val>
                                            <p:strVal val="0-#ppt_w/2"/>
                                          </p:val>
                                        </p:tav>
                                        <p:tav tm="100000">
                                          <p:val>
                                            <p:strVal val="#ppt_x"/>
                                          </p:val>
                                        </p:tav>
                                      </p:tavLst>
                                    </p:anim>
                                    <p:anim calcmode="lin" valueType="num">
                                      <p:cBhvr additive="base">
                                        <p:cTn id="59" dur="500" fill="hold"/>
                                        <p:tgtEl>
                                          <p:spTgt spid="28"/>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additive="base">
                                        <p:cTn id="62" dur="500" fill="hold"/>
                                        <p:tgtEl>
                                          <p:spTgt spid="29"/>
                                        </p:tgtEl>
                                        <p:attrNameLst>
                                          <p:attrName>ppt_x</p:attrName>
                                        </p:attrNameLst>
                                      </p:cBhvr>
                                      <p:tavLst>
                                        <p:tav tm="0">
                                          <p:val>
                                            <p:strVal val="0-#ppt_w/2"/>
                                          </p:val>
                                        </p:tav>
                                        <p:tav tm="100000">
                                          <p:val>
                                            <p:strVal val="#ppt_x"/>
                                          </p:val>
                                        </p:tav>
                                      </p:tavLst>
                                    </p:anim>
                                    <p:anim calcmode="lin" valueType="num">
                                      <p:cBhvr additive="base">
                                        <p:cTn id="63" dur="500" fill="hold"/>
                                        <p:tgtEl>
                                          <p:spTgt spid="29"/>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500" fill="hold"/>
                                        <p:tgtEl>
                                          <p:spTgt spid="30"/>
                                        </p:tgtEl>
                                        <p:attrNameLst>
                                          <p:attrName>ppt_x</p:attrName>
                                        </p:attrNameLst>
                                      </p:cBhvr>
                                      <p:tavLst>
                                        <p:tav tm="0">
                                          <p:val>
                                            <p:strVal val="0-#ppt_w/2"/>
                                          </p:val>
                                        </p:tav>
                                        <p:tav tm="100000">
                                          <p:val>
                                            <p:strVal val="#ppt_x"/>
                                          </p:val>
                                        </p:tav>
                                      </p:tavLst>
                                    </p:anim>
                                    <p:anim calcmode="lin" valueType="num">
                                      <p:cBhvr additive="base">
                                        <p:cTn id="67"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fill="hold"/>
                                        <p:tgtEl>
                                          <p:spTgt spid="11"/>
                                        </p:tgtEl>
                                        <p:attrNameLst>
                                          <p:attrName>ppt_x</p:attrName>
                                        </p:attrNameLst>
                                      </p:cBhvr>
                                      <p:tavLst>
                                        <p:tav tm="0">
                                          <p:val>
                                            <p:strVal val="#ppt_x"/>
                                          </p:val>
                                        </p:tav>
                                        <p:tav tm="100000">
                                          <p:val>
                                            <p:strVal val="#ppt_x"/>
                                          </p:val>
                                        </p:tav>
                                      </p:tavLst>
                                    </p:anim>
                                    <p:anim calcmode="lin" valueType="num">
                                      <p:cBhvr additive="base">
                                        <p:cTn id="73" dur="500" fill="hold"/>
                                        <p:tgtEl>
                                          <p:spTgt spid="11"/>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additive="base">
                                        <p:cTn id="76" dur="500" fill="hold"/>
                                        <p:tgtEl>
                                          <p:spTgt spid="14"/>
                                        </p:tgtEl>
                                        <p:attrNameLst>
                                          <p:attrName>ppt_x</p:attrName>
                                        </p:attrNameLst>
                                      </p:cBhvr>
                                      <p:tavLst>
                                        <p:tav tm="0">
                                          <p:val>
                                            <p:strVal val="#ppt_x"/>
                                          </p:val>
                                        </p:tav>
                                        <p:tav tm="100000">
                                          <p:val>
                                            <p:strVal val="#ppt_x"/>
                                          </p:val>
                                        </p:tav>
                                      </p:tavLst>
                                    </p:anim>
                                    <p:anim calcmode="lin" valueType="num">
                                      <p:cBhvr additive="base">
                                        <p:cTn id="7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p:bldP spid="12" grpId="0"/>
      <p:bldP spid="13" grpId="0"/>
      <p:bldP spid="14" grpId="0"/>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1"/>
          <p:cNvSpPr txBox="1"/>
          <p:nvPr/>
        </p:nvSpPr>
        <p:spPr>
          <a:xfrm>
            <a:off x="4146212" y="1791737"/>
            <a:ext cx="2954655" cy="1077218"/>
          </a:xfrm>
          <a:prstGeom prst="rect">
            <a:avLst/>
          </a:prstGeom>
          <a:noFill/>
        </p:spPr>
        <p:txBody>
          <a:bodyPr wrap="none" rtlCol="0">
            <a:spAutoFit/>
          </a:bodyPr>
          <a:lstStyle/>
          <a:p>
            <a:pPr marL="0" lvl="1"/>
            <a:r>
              <a:rPr lang="zh-CN" altLang="en-US" sz="1400" b="1" dirty="0" smtClean="0">
                <a:solidFill>
                  <a:srgbClr val="080808"/>
                </a:solidFill>
                <a:latin typeface="微软雅黑" panose="020B0503020204020204" pitchFamily="34" charset="-122"/>
                <a:ea typeface="微软雅黑" panose="020B0503020204020204" pitchFamily="34" charset="-122"/>
              </a:rPr>
              <a:t> </a:t>
            </a:r>
            <a:r>
              <a:rPr lang="zh-CN" altLang="en-US" sz="2800" b="1" dirty="0" smtClean="0">
                <a:solidFill>
                  <a:srgbClr val="080808"/>
                </a:solidFill>
                <a:latin typeface="微软雅黑" panose="020B0503020204020204" pitchFamily="34" charset="-122"/>
                <a:ea typeface="微软雅黑" panose="020B0503020204020204" pitchFamily="34" charset="-122"/>
              </a:rPr>
              <a:t>第三部分</a:t>
            </a:r>
            <a:endParaRPr lang="en-US" altLang="zh-CN" sz="2800" b="1" dirty="0">
              <a:solidFill>
                <a:srgbClr val="080808"/>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rgbClr val="C00000"/>
                </a:solidFill>
                <a:latin typeface="微软雅黑" panose="020B0503020204020204" pitchFamily="34" charset="-122"/>
                <a:ea typeface="微软雅黑" panose="020B0503020204020204" pitchFamily="34" charset="-122"/>
              </a:rPr>
              <a:t>标题文字内容</a:t>
            </a:r>
            <a:endParaRPr lang="en-US" altLang="zh-CN" sz="3600" b="1" dirty="0" smtClean="0">
              <a:solidFill>
                <a:srgbClr val="C00000"/>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V="1">
            <a:off x="3930186" y="1719729"/>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2" name="TextBox 13"/>
          <p:cNvSpPr txBox="1"/>
          <p:nvPr/>
        </p:nvSpPr>
        <p:spPr>
          <a:xfrm>
            <a:off x="2609636" y="3218928"/>
            <a:ext cx="902846" cy="246221"/>
          </a:xfrm>
          <a:prstGeom prst="rect">
            <a:avLst/>
          </a:prstGeom>
          <a:noFill/>
        </p:spPr>
        <p:txBody>
          <a:bodyPr wrap="square" lIns="0" tIns="0" rIns="0" bIns="0" rtlCol="0">
            <a:spAutoFit/>
          </a:bodyPr>
          <a:lstStyle/>
          <a:p>
            <a:r>
              <a:rPr lang="en-US" altLang="zh-CN" sz="1600" dirty="0" smtClean="0">
                <a:solidFill>
                  <a:srgbClr val="080808"/>
                </a:solidFill>
                <a:latin typeface="微软雅黑" panose="020B0503020204020204" pitchFamily="34" charset="-122"/>
                <a:ea typeface="微软雅黑" panose="020B0503020204020204" pitchFamily="34" charset="-122"/>
              </a:rPr>
              <a:t>PART 01</a:t>
            </a:r>
            <a:endParaRPr lang="zh-CN" altLang="en-US" sz="1600" dirty="0" smtClean="0">
              <a:solidFill>
                <a:srgbClr val="080808"/>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2418018" y="1791739"/>
            <a:ext cx="1197175" cy="1197175"/>
            <a:chOff x="304800" y="673100"/>
            <a:chExt cx="4000500" cy="4000500"/>
          </a:xfrm>
          <a:solidFill>
            <a:srgbClr val="C00000"/>
          </a:solidFill>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5" name="椭圆 14"/>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sp>
        <p:nvSpPr>
          <p:cNvPr id="16" name="TextBox 24"/>
          <p:cNvSpPr txBox="1"/>
          <p:nvPr/>
        </p:nvSpPr>
        <p:spPr>
          <a:xfrm>
            <a:off x="4242882"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添加内容</a:t>
            </a:r>
            <a:endParaRPr lang="zh-CN" altLang="en-US" sz="1200" dirty="0">
              <a:solidFill>
                <a:srgbClr val="080808"/>
              </a:solidFill>
              <a:latin typeface="微软雅黑" panose="020B0503020204020204" pitchFamily="34" charset="-122"/>
              <a:ea typeface="微软雅黑" panose="020B0503020204020204" pitchFamily="34" charset="-122"/>
            </a:endParaRPr>
          </a:p>
        </p:txBody>
      </p:sp>
      <p:sp>
        <p:nvSpPr>
          <p:cNvPr id="17" name="TextBox 25"/>
          <p:cNvSpPr txBox="1"/>
          <p:nvPr/>
        </p:nvSpPr>
        <p:spPr>
          <a:xfrm>
            <a:off x="5295553" y="2871857"/>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8" name="TextBox 26"/>
          <p:cNvSpPr txBox="1"/>
          <p:nvPr/>
        </p:nvSpPr>
        <p:spPr>
          <a:xfrm>
            <a:off x="6305579"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9" name="TextBox 27"/>
          <p:cNvSpPr txBox="1"/>
          <p:nvPr/>
        </p:nvSpPr>
        <p:spPr>
          <a:xfrm>
            <a:off x="4242882"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0" name="TextBox 28"/>
          <p:cNvSpPr txBox="1"/>
          <p:nvPr/>
        </p:nvSpPr>
        <p:spPr>
          <a:xfrm>
            <a:off x="5295554"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1" name="TextBox 29"/>
          <p:cNvSpPr txBox="1"/>
          <p:nvPr/>
        </p:nvSpPr>
        <p:spPr>
          <a:xfrm>
            <a:off x="6305193"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2" name="TextBox 13"/>
          <p:cNvSpPr txBox="1"/>
          <p:nvPr/>
        </p:nvSpPr>
        <p:spPr>
          <a:xfrm>
            <a:off x="2638628" y="2005605"/>
            <a:ext cx="902846" cy="769441"/>
          </a:xfrm>
          <a:prstGeom prst="rect">
            <a:avLst/>
          </a:prstGeom>
          <a:noFill/>
        </p:spPr>
        <p:txBody>
          <a:bodyPr wrap="square" lIns="0" tIns="0" rIns="0" bIns="0" rtlCol="0">
            <a:spAutoFit/>
          </a:bodyPr>
          <a:lstStyle/>
          <a:p>
            <a:r>
              <a:rPr lang="en-US" altLang="zh-CN" sz="5000" b="1" dirty="0" smtClean="0">
                <a:solidFill>
                  <a:schemeClr val="bg1"/>
                </a:solidFill>
                <a:latin typeface="微软雅黑" panose="020B0503020204020204" pitchFamily="34" charset="-122"/>
                <a:ea typeface="微软雅黑" panose="020B0503020204020204" pitchFamily="34" charset="-122"/>
              </a:rPr>
              <a:t>03</a:t>
            </a:r>
            <a:endParaRPr lang="zh-CN" altLang="en-US" sz="5000" b="1"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56119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ppt_x</p:attrName>
                                        </p:attrNameLst>
                                      </p:cBhvr>
                                      <p:tavLst>
                                        <p:tav tm="0">
                                          <p:val>
                                            <p:strVal val="#ppt_x-#ppt_w*1.125000"/>
                                          </p:val>
                                        </p:tav>
                                        <p:tav tm="100000">
                                          <p:val>
                                            <p:strVal val="#ppt_x"/>
                                          </p:val>
                                        </p:tav>
                                      </p:tavLst>
                                    </p:anim>
                                    <p:animEffect transition="in" filter="wipe(right)">
                                      <p:cBhvr>
                                        <p:cTn id="12" dur="500"/>
                                        <p:tgtEl>
                                          <p:spTgt spid="10"/>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strVal val="#ppt_x"/>
                                          </p:val>
                                        </p:tav>
                                        <p:tav tm="100000">
                                          <p:val>
                                            <p:strVal val="#ppt_x"/>
                                          </p:val>
                                        </p:tav>
                                      </p:tavLst>
                                    </p:anim>
                                    <p:anim calcmode="lin" valueType="num">
                                      <p:cBhvr>
                                        <p:cTn id="18" dur="5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anim calcmode="lin" valueType="num">
                                      <p:cBhvr>
                                        <p:cTn id="48" dur="500" fill="hold"/>
                                        <p:tgtEl>
                                          <p:spTgt spid="22"/>
                                        </p:tgtEl>
                                        <p:attrNameLst>
                                          <p:attrName>ppt_x</p:attrName>
                                        </p:attrNameLst>
                                      </p:cBhvr>
                                      <p:tavLst>
                                        <p:tav tm="0">
                                          <p:val>
                                            <p:strVal val="#ppt_x"/>
                                          </p:val>
                                        </p:tav>
                                        <p:tav tm="100000">
                                          <p:val>
                                            <p:strVal val="#ppt_x"/>
                                          </p:val>
                                        </p:tav>
                                      </p:tavLst>
                                    </p:anim>
                                    <p:anim calcmode="lin" valueType="num">
                                      <p:cBhvr>
                                        <p:cTn id="49"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6" grpId="0"/>
      <p:bldP spid="17" grpId="0"/>
      <p:bldP spid="18" grpId="0"/>
      <p:bldP spid="19" grpId="0"/>
      <p:bldP spid="20" grpId="0"/>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Group 12"/>
          <p:cNvGrpSpPr>
            <a:grpSpLocks noChangeAspect="1"/>
          </p:cNvGrpSpPr>
          <p:nvPr/>
        </p:nvGrpSpPr>
        <p:grpSpPr bwMode="auto">
          <a:xfrm>
            <a:off x="5347860" y="1670276"/>
            <a:ext cx="2539268" cy="1542004"/>
            <a:chOff x="538115" y="2342244"/>
            <a:chExt cx="6736746" cy="3875068"/>
          </a:xfrm>
        </p:grpSpPr>
        <p:pic>
          <p:nvPicPr>
            <p:cNvPr id="9" name="Picture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4"/>
            <p:cNvSpPr/>
            <p:nvPr/>
          </p:nvSpPr>
          <p:spPr>
            <a:xfrm>
              <a:off x="1346069" y="2555131"/>
              <a:ext cx="5120837" cy="322562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11" name="Group 9"/>
          <p:cNvGrpSpPr>
            <a:grpSpLocks noChangeAspect="1"/>
          </p:cNvGrpSpPr>
          <p:nvPr/>
        </p:nvGrpSpPr>
        <p:grpSpPr bwMode="auto">
          <a:xfrm>
            <a:off x="749725" y="1665513"/>
            <a:ext cx="2540342" cy="1542004"/>
            <a:chOff x="538115" y="2342244"/>
            <a:chExt cx="6736746" cy="3875068"/>
          </a:xfrm>
        </p:grpSpPr>
        <p:pic>
          <p:nvPicPr>
            <p:cNvPr id="12" name="Picture 10"/>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1"/>
            <p:cNvSpPr/>
            <p:nvPr/>
          </p:nvSpPr>
          <p:spPr>
            <a:xfrm>
              <a:off x="1345728" y="2555131"/>
              <a:ext cx="5121520" cy="322562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14" name="Group 6"/>
          <p:cNvGrpSpPr>
            <a:grpSpLocks/>
          </p:cNvGrpSpPr>
          <p:nvPr/>
        </p:nvGrpSpPr>
        <p:grpSpPr bwMode="auto">
          <a:xfrm>
            <a:off x="2336602" y="1186350"/>
            <a:ext cx="3963590" cy="2406272"/>
            <a:chOff x="538115" y="2342244"/>
            <a:chExt cx="6736746" cy="3875068"/>
          </a:xfrm>
        </p:grpSpPr>
        <p:pic>
          <p:nvPicPr>
            <p:cNvPr id="15" name="Picture 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8"/>
            <p:cNvSpPr/>
            <p:nvPr/>
          </p:nvSpPr>
          <p:spPr>
            <a:xfrm>
              <a:off x="1343793" y="2553572"/>
              <a:ext cx="5123113" cy="322814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sp>
        <p:nvSpPr>
          <p:cNvPr id="17" name="Freeform 28"/>
          <p:cNvSpPr>
            <a:spLocks noEditPoints="1"/>
          </p:cNvSpPr>
          <p:nvPr/>
        </p:nvSpPr>
        <p:spPr bwMode="auto">
          <a:xfrm>
            <a:off x="323528" y="3998615"/>
            <a:ext cx="419100" cy="401240"/>
          </a:xfrm>
          <a:custGeom>
            <a:avLst/>
            <a:gdLst>
              <a:gd name="T0" fmla="*/ 175 w 296"/>
              <a:gd name="T1" fmla="*/ 126 h 284"/>
              <a:gd name="T2" fmla="*/ 263 w 296"/>
              <a:gd name="T3" fmla="*/ 42 h 284"/>
              <a:gd name="T4" fmla="*/ 268 w 296"/>
              <a:gd name="T5" fmla="*/ 15 h 284"/>
              <a:gd name="T6" fmla="*/ 241 w 296"/>
              <a:gd name="T7" fmla="*/ 22 h 284"/>
              <a:gd name="T8" fmla="*/ 164 w 296"/>
              <a:gd name="T9" fmla="*/ 116 h 284"/>
              <a:gd name="T10" fmla="*/ 141 w 296"/>
              <a:gd name="T11" fmla="*/ 95 h 284"/>
              <a:gd name="T12" fmla="*/ 91 w 296"/>
              <a:gd name="T13" fmla="*/ 12 h 284"/>
              <a:gd name="T14" fmla="*/ 42 w 296"/>
              <a:gd name="T15" fmla="*/ 4 h 284"/>
              <a:gd name="T16" fmla="*/ 42 w 296"/>
              <a:gd name="T17" fmla="*/ 14 h 284"/>
              <a:gd name="T18" fmla="*/ 76 w 296"/>
              <a:gd name="T19" fmla="*/ 45 h 284"/>
              <a:gd name="T20" fmla="*/ 62 w 296"/>
              <a:gd name="T21" fmla="*/ 78 h 284"/>
              <a:gd name="T22" fmla="*/ 22 w 296"/>
              <a:gd name="T23" fmla="*/ 46 h 284"/>
              <a:gd name="T24" fmla="*/ 12 w 296"/>
              <a:gd name="T25" fmla="*/ 36 h 284"/>
              <a:gd name="T26" fmla="*/ 7 w 296"/>
              <a:gd name="T27" fmla="*/ 39 h 284"/>
              <a:gd name="T28" fmla="*/ 56 w 296"/>
              <a:gd name="T29" fmla="*/ 126 h 284"/>
              <a:gd name="T30" fmla="*/ 100 w 296"/>
              <a:gd name="T31" fmla="*/ 136 h 284"/>
              <a:gd name="T32" fmla="*/ 33 w 296"/>
              <a:gd name="T33" fmla="*/ 224 h 284"/>
              <a:gd name="T34" fmla="*/ 29 w 296"/>
              <a:gd name="T35" fmla="*/ 272 h 284"/>
              <a:gd name="T36" fmla="*/ 149 w 296"/>
              <a:gd name="T37" fmla="*/ 186 h 284"/>
              <a:gd name="T38" fmla="*/ 266 w 296"/>
              <a:gd name="T39" fmla="*/ 284 h 284"/>
              <a:gd name="T40" fmla="*/ 284 w 296"/>
              <a:gd name="T41" fmla="*/ 277 h 284"/>
              <a:gd name="T42" fmla="*/ 103 w 296"/>
              <a:gd name="T43" fmla="*/ 123 h 284"/>
              <a:gd name="T44" fmla="*/ 86 w 296"/>
              <a:gd name="T45" fmla="*/ 127 h 284"/>
              <a:gd name="T46" fmla="*/ 25 w 296"/>
              <a:gd name="T47" fmla="*/ 80 h 284"/>
              <a:gd name="T48" fmla="*/ 41 w 296"/>
              <a:gd name="T49" fmla="*/ 80 h 284"/>
              <a:gd name="T50" fmla="*/ 84 w 296"/>
              <a:gd name="T51" fmla="*/ 80 h 284"/>
              <a:gd name="T52" fmla="*/ 58 w 296"/>
              <a:gd name="T53" fmla="*/ 11 h 284"/>
              <a:gd name="T54" fmla="*/ 122 w 296"/>
              <a:gd name="T55" fmla="*/ 59 h 284"/>
              <a:gd name="T56" fmla="*/ 128 w 296"/>
              <a:gd name="T57" fmla="*/ 100 h 284"/>
              <a:gd name="T58" fmla="*/ 144 w 296"/>
              <a:gd name="T59" fmla="*/ 112 h 284"/>
              <a:gd name="T60" fmla="*/ 152 w 296"/>
              <a:gd name="T61" fmla="*/ 129 h 284"/>
              <a:gd name="T62" fmla="*/ 108 w 296"/>
              <a:gd name="T63" fmla="*/ 127 h 284"/>
              <a:gd name="T64" fmla="*/ 103 w 296"/>
              <a:gd name="T65" fmla="*/ 123 h 284"/>
              <a:gd name="T66" fmla="*/ 36 w 296"/>
              <a:gd name="T67" fmla="*/ 264 h 284"/>
              <a:gd name="T68" fmla="*/ 42 w 296"/>
              <a:gd name="T69" fmla="*/ 232 h 284"/>
              <a:gd name="T70" fmla="*/ 150 w 296"/>
              <a:gd name="T71" fmla="*/ 141 h 284"/>
              <a:gd name="T72" fmla="*/ 145 w 296"/>
              <a:gd name="T73" fmla="*/ 173 h 284"/>
              <a:gd name="T74" fmla="*/ 276 w 296"/>
              <a:gd name="T75" fmla="*/ 269 h 284"/>
              <a:gd name="T76" fmla="*/ 241 w 296"/>
              <a:gd name="T77" fmla="*/ 261 h 284"/>
              <a:gd name="T78" fmla="*/ 162 w 296"/>
              <a:gd name="T79" fmla="*/ 139 h 284"/>
              <a:gd name="T80" fmla="*/ 268 w 296"/>
              <a:gd name="T81" fmla="*/ 23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6" h="284">
                <a:moveTo>
                  <a:pt x="276" y="226"/>
                </a:moveTo>
                <a:cubicBezTo>
                  <a:pt x="175" y="126"/>
                  <a:pt x="175" y="126"/>
                  <a:pt x="175" y="126"/>
                </a:cubicBezTo>
                <a:cubicBezTo>
                  <a:pt x="246" y="49"/>
                  <a:pt x="246" y="49"/>
                  <a:pt x="246" y="49"/>
                </a:cubicBezTo>
                <a:cubicBezTo>
                  <a:pt x="252" y="49"/>
                  <a:pt x="258" y="47"/>
                  <a:pt x="263" y="42"/>
                </a:cubicBezTo>
                <a:cubicBezTo>
                  <a:pt x="271" y="34"/>
                  <a:pt x="271" y="34"/>
                  <a:pt x="271" y="34"/>
                </a:cubicBezTo>
                <a:cubicBezTo>
                  <a:pt x="278" y="26"/>
                  <a:pt x="274" y="20"/>
                  <a:pt x="268" y="15"/>
                </a:cubicBezTo>
                <a:cubicBezTo>
                  <a:pt x="262" y="9"/>
                  <a:pt x="256" y="6"/>
                  <a:pt x="249" y="13"/>
                </a:cubicBezTo>
                <a:cubicBezTo>
                  <a:pt x="241" y="22"/>
                  <a:pt x="241" y="22"/>
                  <a:pt x="241" y="22"/>
                </a:cubicBezTo>
                <a:cubicBezTo>
                  <a:pt x="237" y="27"/>
                  <a:pt x="235" y="33"/>
                  <a:pt x="236" y="39"/>
                </a:cubicBezTo>
                <a:cubicBezTo>
                  <a:pt x="164" y="116"/>
                  <a:pt x="164" y="116"/>
                  <a:pt x="164" y="116"/>
                </a:cubicBezTo>
                <a:cubicBezTo>
                  <a:pt x="152" y="104"/>
                  <a:pt x="152" y="104"/>
                  <a:pt x="152" y="104"/>
                </a:cubicBezTo>
                <a:cubicBezTo>
                  <a:pt x="149" y="100"/>
                  <a:pt x="145" y="97"/>
                  <a:pt x="141" y="95"/>
                </a:cubicBezTo>
                <a:cubicBezTo>
                  <a:pt x="146" y="80"/>
                  <a:pt x="142" y="62"/>
                  <a:pt x="130" y="51"/>
                </a:cubicBezTo>
                <a:cubicBezTo>
                  <a:pt x="91" y="12"/>
                  <a:pt x="91" y="12"/>
                  <a:pt x="91" y="12"/>
                </a:cubicBezTo>
                <a:cubicBezTo>
                  <a:pt x="83" y="4"/>
                  <a:pt x="72" y="0"/>
                  <a:pt x="60" y="0"/>
                </a:cubicBezTo>
                <a:cubicBezTo>
                  <a:pt x="54" y="0"/>
                  <a:pt x="48" y="1"/>
                  <a:pt x="42" y="4"/>
                </a:cubicBezTo>
                <a:cubicBezTo>
                  <a:pt x="40" y="4"/>
                  <a:pt x="39" y="7"/>
                  <a:pt x="39" y="9"/>
                </a:cubicBezTo>
                <a:cubicBezTo>
                  <a:pt x="39" y="11"/>
                  <a:pt x="40" y="13"/>
                  <a:pt x="42" y="14"/>
                </a:cubicBezTo>
                <a:cubicBezTo>
                  <a:pt x="45" y="15"/>
                  <a:pt x="47" y="16"/>
                  <a:pt x="49" y="18"/>
                </a:cubicBezTo>
                <a:cubicBezTo>
                  <a:pt x="76" y="45"/>
                  <a:pt x="76" y="45"/>
                  <a:pt x="76" y="45"/>
                </a:cubicBezTo>
                <a:cubicBezTo>
                  <a:pt x="83" y="52"/>
                  <a:pt x="84" y="64"/>
                  <a:pt x="76" y="72"/>
                </a:cubicBezTo>
                <a:cubicBezTo>
                  <a:pt x="72" y="76"/>
                  <a:pt x="68" y="78"/>
                  <a:pt x="62" y="78"/>
                </a:cubicBezTo>
                <a:cubicBezTo>
                  <a:pt x="57" y="78"/>
                  <a:pt x="53" y="76"/>
                  <a:pt x="49" y="72"/>
                </a:cubicBezTo>
                <a:cubicBezTo>
                  <a:pt x="22" y="46"/>
                  <a:pt x="22" y="46"/>
                  <a:pt x="22" y="46"/>
                </a:cubicBezTo>
                <a:cubicBezTo>
                  <a:pt x="20" y="44"/>
                  <a:pt x="19" y="42"/>
                  <a:pt x="18" y="39"/>
                </a:cubicBezTo>
                <a:cubicBezTo>
                  <a:pt x="17" y="37"/>
                  <a:pt x="15" y="36"/>
                  <a:pt x="12" y="36"/>
                </a:cubicBezTo>
                <a:cubicBezTo>
                  <a:pt x="12" y="36"/>
                  <a:pt x="12" y="36"/>
                  <a:pt x="12" y="36"/>
                </a:cubicBezTo>
                <a:cubicBezTo>
                  <a:pt x="10" y="36"/>
                  <a:pt x="8" y="37"/>
                  <a:pt x="7" y="39"/>
                </a:cubicBezTo>
                <a:cubicBezTo>
                  <a:pt x="0" y="56"/>
                  <a:pt x="4" y="75"/>
                  <a:pt x="17" y="88"/>
                </a:cubicBezTo>
                <a:cubicBezTo>
                  <a:pt x="56" y="126"/>
                  <a:pt x="56" y="126"/>
                  <a:pt x="56" y="126"/>
                </a:cubicBezTo>
                <a:cubicBezTo>
                  <a:pt x="64" y="134"/>
                  <a:pt x="75" y="139"/>
                  <a:pt x="86" y="139"/>
                </a:cubicBezTo>
                <a:cubicBezTo>
                  <a:pt x="91" y="139"/>
                  <a:pt x="96" y="138"/>
                  <a:pt x="100" y="136"/>
                </a:cubicBezTo>
                <a:cubicBezTo>
                  <a:pt x="102" y="139"/>
                  <a:pt x="104" y="142"/>
                  <a:pt x="107" y="145"/>
                </a:cubicBezTo>
                <a:cubicBezTo>
                  <a:pt x="33" y="224"/>
                  <a:pt x="33" y="224"/>
                  <a:pt x="33" y="224"/>
                </a:cubicBezTo>
                <a:cubicBezTo>
                  <a:pt x="19" y="239"/>
                  <a:pt x="17" y="261"/>
                  <a:pt x="28" y="272"/>
                </a:cubicBezTo>
                <a:cubicBezTo>
                  <a:pt x="29" y="272"/>
                  <a:pt x="29" y="272"/>
                  <a:pt x="29" y="272"/>
                </a:cubicBezTo>
                <a:cubicBezTo>
                  <a:pt x="40" y="283"/>
                  <a:pt x="62" y="279"/>
                  <a:pt x="76" y="264"/>
                </a:cubicBezTo>
                <a:cubicBezTo>
                  <a:pt x="149" y="186"/>
                  <a:pt x="149" y="186"/>
                  <a:pt x="149" y="186"/>
                </a:cubicBezTo>
                <a:cubicBezTo>
                  <a:pt x="233" y="269"/>
                  <a:pt x="233" y="269"/>
                  <a:pt x="233" y="269"/>
                </a:cubicBezTo>
                <a:cubicBezTo>
                  <a:pt x="243" y="279"/>
                  <a:pt x="255" y="284"/>
                  <a:pt x="266" y="284"/>
                </a:cubicBezTo>
                <a:cubicBezTo>
                  <a:pt x="266" y="284"/>
                  <a:pt x="266" y="284"/>
                  <a:pt x="266" y="284"/>
                </a:cubicBezTo>
                <a:cubicBezTo>
                  <a:pt x="273" y="284"/>
                  <a:pt x="280" y="281"/>
                  <a:pt x="284" y="277"/>
                </a:cubicBezTo>
                <a:cubicBezTo>
                  <a:pt x="296" y="264"/>
                  <a:pt x="293" y="242"/>
                  <a:pt x="276" y="226"/>
                </a:cubicBezTo>
                <a:close/>
                <a:moveTo>
                  <a:pt x="103" y="123"/>
                </a:moveTo>
                <a:cubicBezTo>
                  <a:pt x="102" y="123"/>
                  <a:pt x="101" y="123"/>
                  <a:pt x="101" y="124"/>
                </a:cubicBezTo>
                <a:cubicBezTo>
                  <a:pt x="96" y="126"/>
                  <a:pt x="91" y="127"/>
                  <a:pt x="86" y="127"/>
                </a:cubicBezTo>
                <a:cubicBezTo>
                  <a:pt x="78" y="127"/>
                  <a:pt x="70" y="124"/>
                  <a:pt x="64" y="118"/>
                </a:cubicBezTo>
                <a:cubicBezTo>
                  <a:pt x="25" y="80"/>
                  <a:pt x="25" y="80"/>
                  <a:pt x="25" y="80"/>
                </a:cubicBezTo>
                <a:cubicBezTo>
                  <a:pt x="18" y="73"/>
                  <a:pt x="15" y="64"/>
                  <a:pt x="15" y="55"/>
                </a:cubicBezTo>
                <a:cubicBezTo>
                  <a:pt x="41" y="80"/>
                  <a:pt x="41" y="80"/>
                  <a:pt x="41" y="80"/>
                </a:cubicBezTo>
                <a:cubicBezTo>
                  <a:pt x="47" y="86"/>
                  <a:pt x="54" y="89"/>
                  <a:pt x="62" y="89"/>
                </a:cubicBezTo>
                <a:cubicBezTo>
                  <a:pt x="71" y="89"/>
                  <a:pt x="78" y="86"/>
                  <a:pt x="84" y="80"/>
                </a:cubicBezTo>
                <a:cubicBezTo>
                  <a:pt x="96" y="68"/>
                  <a:pt x="96" y="49"/>
                  <a:pt x="84" y="37"/>
                </a:cubicBezTo>
                <a:cubicBezTo>
                  <a:pt x="58" y="11"/>
                  <a:pt x="58" y="11"/>
                  <a:pt x="58" y="11"/>
                </a:cubicBezTo>
                <a:cubicBezTo>
                  <a:pt x="67" y="11"/>
                  <a:pt x="76" y="14"/>
                  <a:pt x="83" y="21"/>
                </a:cubicBezTo>
                <a:cubicBezTo>
                  <a:pt x="122" y="59"/>
                  <a:pt x="122" y="59"/>
                  <a:pt x="122" y="59"/>
                </a:cubicBezTo>
                <a:cubicBezTo>
                  <a:pt x="131" y="68"/>
                  <a:pt x="134" y="83"/>
                  <a:pt x="128" y="96"/>
                </a:cubicBezTo>
                <a:cubicBezTo>
                  <a:pt x="128" y="97"/>
                  <a:pt x="128" y="99"/>
                  <a:pt x="128" y="100"/>
                </a:cubicBezTo>
                <a:cubicBezTo>
                  <a:pt x="129" y="101"/>
                  <a:pt x="130" y="103"/>
                  <a:pt x="131" y="103"/>
                </a:cubicBezTo>
                <a:cubicBezTo>
                  <a:pt x="136" y="105"/>
                  <a:pt x="140" y="108"/>
                  <a:pt x="144" y="112"/>
                </a:cubicBezTo>
                <a:cubicBezTo>
                  <a:pt x="156" y="124"/>
                  <a:pt x="156" y="124"/>
                  <a:pt x="156" y="124"/>
                </a:cubicBezTo>
                <a:cubicBezTo>
                  <a:pt x="152" y="129"/>
                  <a:pt x="152" y="129"/>
                  <a:pt x="152" y="129"/>
                </a:cubicBezTo>
                <a:cubicBezTo>
                  <a:pt x="141" y="124"/>
                  <a:pt x="127" y="127"/>
                  <a:pt x="115" y="137"/>
                </a:cubicBezTo>
                <a:cubicBezTo>
                  <a:pt x="112" y="134"/>
                  <a:pt x="110" y="130"/>
                  <a:pt x="108" y="127"/>
                </a:cubicBezTo>
                <a:cubicBezTo>
                  <a:pt x="108" y="125"/>
                  <a:pt x="107" y="124"/>
                  <a:pt x="105" y="124"/>
                </a:cubicBezTo>
                <a:cubicBezTo>
                  <a:pt x="104" y="123"/>
                  <a:pt x="104" y="123"/>
                  <a:pt x="103" y="123"/>
                </a:cubicBezTo>
                <a:close/>
                <a:moveTo>
                  <a:pt x="68" y="256"/>
                </a:moveTo>
                <a:cubicBezTo>
                  <a:pt x="58" y="267"/>
                  <a:pt x="43" y="270"/>
                  <a:pt x="36" y="264"/>
                </a:cubicBezTo>
                <a:cubicBezTo>
                  <a:pt x="36" y="263"/>
                  <a:pt x="36" y="263"/>
                  <a:pt x="36" y="263"/>
                </a:cubicBezTo>
                <a:cubicBezTo>
                  <a:pt x="29" y="257"/>
                  <a:pt x="32" y="242"/>
                  <a:pt x="42" y="232"/>
                </a:cubicBezTo>
                <a:cubicBezTo>
                  <a:pt x="119" y="149"/>
                  <a:pt x="119" y="149"/>
                  <a:pt x="119" y="149"/>
                </a:cubicBezTo>
                <a:cubicBezTo>
                  <a:pt x="128" y="138"/>
                  <a:pt x="143" y="135"/>
                  <a:pt x="150" y="141"/>
                </a:cubicBezTo>
                <a:cubicBezTo>
                  <a:pt x="150" y="142"/>
                  <a:pt x="150" y="142"/>
                  <a:pt x="150" y="142"/>
                </a:cubicBezTo>
                <a:cubicBezTo>
                  <a:pt x="157" y="148"/>
                  <a:pt x="155" y="163"/>
                  <a:pt x="145" y="173"/>
                </a:cubicBezTo>
                <a:lnTo>
                  <a:pt x="68" y="256"/>
                </a:lnTo>
                <a:close/>
                <a:moveTo>
                  <a:pt x="276" y="269"/>
                </a:moveTo>
                <a:cubicBezTo>
                  <a:pt x="273" y="272"/>
                  <a:pt x="269" y="273"/>
                  <a:pt x="266" y="273"/>
                </a:cubicBezTo>
                <a:cubicBezTo>
                  <a:pt x="258" y="273"/>
                  <a:pt x="249" y="268"/>
                  <a:pt x="241" y="261"/>
                </a:cubicBezTo>
                <a:cubicBezTo>
                  <a:pt x="156" y="178"/>
                  <a:pt x="156" y="178"/>
                  <a:pt x="156" y="178"/>
                </a:cubicBezTo>
                <a:cubicBezTo>
                  <a:pt x="166" y="165"/>
                  <a:pt x="168" y="150"/>
                  <a:pt x="162" y="139"/>
                </a:cubicBezTo>
                <a:cubicBezTo>
                  <a:pt x="167" y="134"/>
                  <a:pt x="167" y="134"/>
                  <a:pt x="167" y="134"/>
                </a:cubicBezTo>
                <a:cubicBezTo>
                  <a:pt x="268" y="234"/>
                  <a:pt x="268" y="234"/>
                  <a:pt x="268" y="234"/>
                </a:cubicBezTo>
                <a:cubicBezTo>
                  <a:pt x="280" y="245"/>
                  <a:pt x="284" y="261"/>
                  <a:pt x="276" y="269"/>
                </a:cubicBezTo>
                <a:close/>
              </a:path>
            </a:pathLst>
          </a:custGeom>
          <a:solidFill>
            <a:srgbClr val="C00000"/>
          </a:solidFill>
          <a:ln>
            <a:noFill/>
          </a:ln>
          <a:extLst/>
        </p:spPr>
        <p:txBody>
          <a:bodyPr/>
          <a:lstStyle/>
          <a:p>
            <a:pPr eaLnBrk="1" fontAlgn="auto" hangingPunct="1">
              <a:spcBef>
                <a:spcPts val="0"/>
              </a:spcBef>
              <a:spcAft>
                <a:spcPts val="0"/>
              </a:spcAft>
              <a:defRPr/>
            </a:pPr>
            <a:endParaRPr lang="en-US">
              <a:latin typeface="+mn-lt"/>
            </a:endParaRPr>
          </a:p>
        </p:txBody>
      </p:sp>
      <p:grpSp>
        <p:nvGrpSpPr>
          <p:cNvPr id="18" name="组合 17"/>
          <p:cNvGrpSpPr/>
          <p:nvPr/>
        </p:nvGrpSpPr>
        <p:grpSpPr>
          <a:xfrm>
            <a:off x="3242119" y="3968921"/>
            <a:ext cx="426225" cy="397660"/>
            <a:chOff x="3155900" y="3968921"/>
            <a:chExt cx="426225" cy="397660"/>
          </a:xfrm>
          <a:solidFill>
            <a:srgbClr val="C00000"/>
          </a:solidFill>
        </p:grpSpPr>
        <p:sp>
          <p:nvSpPr>
            <p:cNvPr id="19" name="Freeform 61"/>
            <p:cNvSpPr>
              <a:spLocks noEditPoints="1"/>
            </p:cNvSpPr>
            <p:nvPr/>
          </p:nvSpPr>
          <p:spPr bwMode="auto">
            <a:xfrm>
              <a:off x="3155900" y="3968921"/>
              <a:ext cx="426225" cy="397660"/>
            </a:xfrm>
            <a:custGeom>
              <a:avLst/>
              <a:gdLst>
                <a:gd name="T0" fmla="*/ 405946 w 301"/>
                <a:gd name="T1" fmla="*/ 0 h 281"/>
                <a:gd name="T2" fmla="*/ 243568 w 301"/>
                <a:gd name="T3" fmla="*/ 162275 h 281"/>
                <a:gd name="T4" fmla="*/ 253008 w 301"/>
                <a:gd name="T5" fmla="*/ 216996 h 281"/>
                <a:gd name="T6" fmla="*/ 1888 w 301"/>
                <a:gd name="T7" fmla="*/ 467957 h 281"/>
                <a:gd name="T8" fmla="*/ 0 w 301"/>
                <a:gd name="T9" fmla="*/ 475504 h 281"/>
                <a:gd name="T10" fmla="*/ 1888 w 301"/>
                <a:gd name="T11" fmla="*/ 518903 h 281"/>
                <a:gd name="T12" fmla="*/ 13217 w 301"/>
                <a:gd name="T13" fmla="*/ 530225 h 281"/>
                <a:gd name="T14" fmla="*/ 13217 w 301"/>
                <a:gd name="T15" fmla="*/ 530225 h 281"/>
                <a:gd name="T16" fmla="*/ 103847 w 301"/>
                <a:gd name="T17" fmla="*/ 526451 h 281"/>
                <a:gd name="T18" fmla="*/ 113287 w 301"/>
                <a:gd name="T19" fmla="*/ 518903 h 281"/>
                <a:gd name="T20" fmla="*/ 124616 w 301"/>
                <a:gd name="T21" fmla="*/ 481165 h 281"/>
                <a:gd name="T22" fmla="*/ 164267 w 301"/>
                <a:gd name="T23" fmla="*/ 471730 h 281"/>
                <a:gd name="T24" fmla="*/ 173707 w 301"/>
                <a:gd name="T25" fmla="*/ 464183 h 281"/>
                <a:gd name="T26" fmla="*/ 179372 w 301"/>
                <a:gd name="T27" fmla="*/ 428331 h 281"/>
                <a:gd name="T28" fmla="*/ 217134 w 301"/>
                <a:gd name="T29" fmla="*/ 418897 h 281"/>
                <a:gd name="T30" fmla="*/ 226575 w 301"/>
                <a:gd name="T31" fmla="*/ 409462 h 281"/>
                <a:gd name="T32" fmla="*/ 228463 w 301"/>
                <a:gd name="T33" fmla="*/ 369837 h 281"/>
                <a:gd name="T34" fmla="*/ 258673 w 301"/>
                <a:gd name="T35" fmla="*/ 367950 h 281"/>
                <a:gd name="T36" fmla="*/ 268113 w 301"/>
                <a:gd name="T37" fmla="*/ 358515 h 281"/>
                <a:gd name="T38" fmla="*/ 277554 w 301"/>
                <a:gd name="T39" fmla="*/ 320777 h 281"/>
                <a:gd name="T40" fmla="*/ 281330 w 301"/>
                <a:gd name="T41" fmla="*/ 320777 h 281"/>
                <a:gd name="T42" fmla="*/ 328533 w 301"/>
                <a:gd name="T43" fmla="*/ 305681 h 281"/>
                <a:gd name="T44" fmla="*/ 405946 w 301"/>
                <a:gd name="T45" fmla="*/ 324551 h 281"/>
                <a:gd name="T46" fmla="*/ 568325 w 301"/>
                <a:gd name="T47" fmla="*/ 162275 h 281"/>
                <a:gd name="T48" fmla="*/ 405946 w 301"/>
                <a:gd name="T49" fmla="*/ 0 h 281"/>
                <a:gd name="T50" fmla="*/ 405946 w 301"/>
                <a:gd name="T51" fmla="*/ 301907 h 281"/>
                <a:gd name="T52" fmla="*/ 334198 w 301"/>
                <a:gd name="T53" fmla="*/ 283038 h 281"/>
                <a:gd name="T54" fmla="*/ 322869 w 301"/>
                <a:gd name="T55" fmla="*/ 283038 h 281"/>
                <a:gd name="T56" fmla="*/ 281330 w 301"/>
                <a:gd name="T57" fmla="*/ 298134 h 281"/>
                <a:gd name="T58" fmla="*/ 271890 w 301"/>
                <a:gd name="T59" fmla="*/ 298134 h 281"/>
                <a:gd name="T60" fmla="*/ 271890 w 301"/>
                <a:gd name="T61" fmla="*/ 298134 h 281"/>
                <a:gd name="T62" fmla="*/ 264337 w 301"/>
                <a:gd name="T63" fmla="*/ 298134 h 281"/>
                <a:gd name="T64" fmla="*/ 258673 w 301"/>
                <a:gd name="T65" fmla="*/ 305681 h 281"/>
                <a:gd name="T66" fmla="*/ 249232 w 301"/>
                <a:gd name="T67" fmla="*/ 347194 h 281"/>
                <a:gd name="T68" fmla="*/ 217134 w 301"/>
                <a:gd name="T69" fmla="*/ 350967 h 281"/>
                <a:gd name="T70" fmla="*/ 207694 w 301"/>
                <a:gd name="T71" fmla="*/ 360402 h 281"/>
                <a:gd name="T72" fmla="*/ 203917 w 301"/>
                <a:gd name="T73" fmla="*/ 400027 h 281"/>
                <a:gd name="T74" fmla="*/ 168043 w 301"/>
                <a:gd name="T75" fmla="*/ 409462 h 281"/>
                <a:gd name="T76" fmla="*/ 160490 w 301"/>
                <a:gd name="T77" fmla="*/ 417010 h 281"/>
                <a:gd name="T78" fmla="*/ 152938 w 301"/>
                <a:gd name="T79" fmla="*/ 452861 h 281"/>
                <a:gd name="T80" fmla="*/ 113287 w 301"/>
                <a:gd name="T81" fmla="*/ 460409 h 281"/>
                <a:gd name="T82" fmla="*/ 103847 w 301"/>
                <a:gd name="T83" fmla="*/ 467957 h 281"/>
                <a:gd name="T84" fmla="*/ 94406 w 301"/>
                <a:gd name="T85" fmla="*/ 505695 h 281"/>
                <a:gd name="T86" fmla="*/ 22657 w 301"/>
                <a:gd name="T87" fmla="*/ 507582 h 281"/>
                <a:gd name="T88" fmla="*/ 20769 w 301"/>
                <a:gd name="T89" fmla="*/ 479278 h 281"/>
                <a:gd name="T90" fmla="*/ 273778 w 301"/>
                <a:gd name="T91" fmla="*/ 226431 h 281"/>
                <a:gd name="T92" fmla="*/ 275666 w 301"/>
                <a:gd name="T93" fmla="*/ 215109 h 281"/>
                <a:gd name="T94" fmla="*/ 266225 w 301"/>
                <a:gd name="T95" fmla="*/ 162275 h 281"/>
                <a:gd name="T96" fmla="*/ 405946 w 301"/>
                <a:gd name="T97" fmla="*/ 22643 h 281"/>
                <a:gd name="T98" fmla="*/ 545668 w 301"/>
                <a:gd name="T99" fmla="*/ 162275 h 281"/>
                <a:gd name="T100" fmla="*/ 405946 w 301"/>
                <a:gd name="T101" fmla="*/ 301907 h 28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62"/>
            <p:cNvSpPr>
              <a:spLocks noEditPoints="1"/>
            </p:cNvSpPr>
            <p:nvPr/>
          </p:nvSpPr>
          <p:spPr bwMode="auto">
            <a:xfrm>
              <a:off x="3414254" y="4023688"/>
              <a:ext cx="72625" cy="73817"/>
            </a:xfrm>
            <a:custGeom>
              <a:avLst/>
              <a:gdLst>
                <a:gd name="T0" fmla="*/ 48419 w 52"/>
                <a:gd name="T1" fmla="*/ 0 h 52"/>
                <a:gd name="T2" fmla="*/ 0 w 52"/>
                <a:gd name="T3" fmla="*/ 49213 h 52"/>
                <a:gd name="T4" fmla="*/ 48419 w 52"/>
                <a:gd name="T5" fmla="*/ 98425 h 52"/>
                <a:gd name="T6" fmla="*/ 96838 w 52"/>
                <a:gd name="T7" fmla="*/ 49213 h 52"/>
                <a:gd name="T8" fmla="*/ 48419 w 52"/>
                <a:gd name="T9" fmla="*/ 0 h 52"/>
                <a:gd name="T10" fmla="*/ 48419 w 52"/>
                <a:gd name="T11" fmla="*/ 79497 h 52"/>
                <a:gd name="T12" fmla="*/ 18623 w 52"/>
                <a:gd name="T13" fmla="*/ 49213 h 52"/>
                <a:gd name="T14" fmla="*/ 48419 w 52"/>
                <a:gd name="T15" fmla="*/ 18928 h 52"/>
                <a:gd name="T16" fmla="*/ 78215 w 52"/>
                <a:gd name="T17" fmla="*/ 49213 h 52"/>
                <a:gd name="T18" fmla="*/ 48419 w 52"/>
                <a:gd name="T19" fmla="*/ 79497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 name="组合 20"/>
          <p:cNvGrpSpPr/>
          <p:nvPr/>
        </p:nvGrpSpPr>
        <p:grpSpPr>
          <a:xfrm>
            <a:off x="6144220" y="3933130"/>
            <a:ext cx="311944" cy="500063"/>
            <a:chOff x="6036220" y="3933130"/>
            <a:chExt cx="311944" cy="500063"/>
          </a:xfrm>
          <a:solidFill>
            <a:srgbClr val="C00000"/>
          </a:solidFill>
        </p:grpSpPr>
        <p:sp>
          <p:nvSpPr>
            <p:cNvPr id="22" name="Freeform 193"/>
            <p:cNvSpPr>
              <a:spLocks/>
            </p:cNvSpPr>
            <p:nvPr/>
          </p:nvSpPr>
          <p:spPr bwMode="auto">
            <a:xfrm>
              <a:off x="6036220" y="4330799"/>
              <a:ext cx="86916" cy="102394"/>
            </a:xfrm>
            <a:custGeom>
              <a:avLst/>
              <a:gdLst>
                <a:gd name="T0" fmla="*/ 35 w 62"/>
                <a:gd name="T1" fmla="*/ 0 h 72"/>
                <a:gd name="T2" fmla="*/ 26 w 62"/>
                <a:gd name="T3" fmla="*/ 16 h 72"/>
                <a:gd name="T4" fmla="*/ 20 w 62"/>
                <a:gd name="T5" fmla="*/ 63 h 72"/>
                <a:gd name="T6" fmla="*/ 52 w 62"/>
                <a:gd name="T7" fmla="*/ 61 h 72"/>
                <a:gd name="T8" fmla="*/ 44 w 62"/>
                <a:gd name="T9" fmla="*/ 17 h 72"/>
                <a:gd name="T10" fmla="*/ 35 w 62"/>
                <a:gd name="T11" fmla="*/ 0 h 72"/>
              </a:gdLst>
              <a:ahLst/>
              <a:cxnLst>
                <a:cxn ang="0">
                  <a:pos x="T0" y="T1"/>
                </a:cxn>
                <a:cxn ang="0">
                  <a:pos x="T2" y="T3"/>
                </a:cxn>
                <a:cxn ang="0">
                  <a:pos x="T4" y="T5"/>
                </a:cxn>
                <a:cxn ang="0">
                  <a:pos x="T6" y="T7"/>
                </a:cxn>
                <a:cxn ang="0">
                  <a:pos x="T8" y="T9"/>
                </a:cxn>
                <a:cxn ang="0">
                  <a:pos x="T10" y="T11"/>
                </a:cxn>
              </a:cxnLst>
              <a:rect l="0" t="0" r="r" b="b"/>
              <a:pathLst>
                <a:path w="62" h="72">
                  <a:moveTo>
                    <a:pt x="35" y="0"/>
                  </a:moveTo>
                  <a:cubicBezTo>
                    <a:pt x="35" y="0"/>
                    <a:pt x="31" y="10"/>
                    <a:pt x="26" y="16"/>
                  </a:cubicBezTo>
                  <a:cubicBezTo>
                    <a:pt x="21" y="22"/>
                    <a:pt x="0" y="45"/>
                    <a:pt x="20" y="63"/>
                  </a:cubicBezTo>
                  <a:cubicBezTo>
                    <a:pt x="30" y="72"/>
                    <a:pt x="45" y="71"/>
                    <a:pt x="52" y="61"/>
                  </a:cubicBezTo>
                  <a:cubicBezTo>
                    <a:pt x="60" y="52"/>
                    <a:pt x="62" y="36"/>
                    <a:pt x="44" y="17"/>
                  </a:cubicBezTo>
                  <a:cubicBezTo>
                    <a:pt x="38" y="10"/>
                    <a:pt x="35" y="0"/>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23" name="Freeform 194"/>
            <p:cNvSpPr>
              <a:spLocks noEditPoints="1"/>
            </p:cNvSpPr>
            <p:nvPr/>
          </p:nvSpPr>
          <p:spPr bwMode="auto">
            <a:xfrm>
              <a:off x="6036220" y="3933130"/>
              <a:ext cx="311944" cy="377429"/>
            </a:xfrm>
            <a:custGeom>
              <a:avLst/>
              <a:gdLst>
                <a:gd name="T0" fmla="*/ 206 w 220"/>
                <a:gd name="T1" fmla="*/ 86 h 266"/>
                <a:gd name="T2" fmla="*/ 158 w 220"/>
                <a:gd name="T3" fmla="*/ 86 h 266"/>
                <a:gd name="T4" fmla="*/ 126 w 220"/>
                <a:gd name="T5" fmla="*/ 55 h 266"/>
                <a:gd name="T6" fmla="*/ 126 w 220"/>
                <a:gd name="T7" fmla="*/ 49 h 266"/>
                <a:gd name="T8" fmla="*/ 137 w 220"/>
                <a:gd name="T9" fmla="*/ 49 h 266"/>
                <a:gd name="T10" fmla="*/ 156 w 220"/>
                <a:gd name="T11" fmla="*/ 30 h 266"/>
                <a:gd name="T12" fmla="*/ 137 w 220"/>
                <a:gd name="T13" fmla="*/ 11 h 266"/>
                <a:gd name="T14" fmla="*/ 125 w 220"/>
                <a:gd name="T15" fmla="*/ 11 h 266"/>
                <a:gd name="T16" fmla="*/ 109 w 220"/>
                <a:gd name="T17" fmla="*/ 0 h 266"/>
                <a:gd name="T18" fmla="*/ 93 w 220"/>
                <a:gd name="T19" fmla="*/ 11 h 266"/>
                <a:gd name="T20" fmla="*/ 81 w 220"/>
                <a:gd name="T21" fmla="*/ 11 h 266"/>
                <a:gd name="T22" fmla="*/ 62 w 220"/>
                <a:gd name="T23" fmla="*/ 30 h 266"/>
                <a:gd name="T24" fmla="*/ 81 w 220"/>
                <a:gd name="T25" fmla="*/ 49 h 266"/>
                <a:gd name="T26" fmla="*/ 92 w 220"/>
                <a:gd name="T27" fmla="*/ 49 h 266"/>
                <a:gd name="T28" fmla="*/ 92 w 220"/>
                <a:gd name="T29" fmla="*/ 55 h 266"/>
                <a:gd name="T30" fmla="*/ 58 w 220"/>
                <a:gd name="T31" fmla="*/ 92 h 266"/>
                <a:gd name="T32" fmla="*/ 0 w 220"/>
                <a:gd name="T33" fmla="*/ 160 h 266"/>
                <a:gd name="T34" fmla="*/ 0 w 220"/>
                <a:gd name="T35" fmla="*/ 167 h 266"/>
                <a:gd name="T36" fmla="*/ 0 w 220"/>
                <a:gd name="T37" fmla="*/ 246 h 266"/>
                <a:gd name="T38" fmla="*/ 20 w 220"/>
                <a:gd name="T39" fmla="*/ 266 h 266"/>
                <a:gd name="T40" fmla="*/ 50 w 220"/>
                <a:gd name="T41" fmla="*/ 266 h 266"/>
                <a:gd name="T42" fmla="*/ 70 w 220"/>
                <a:gd name="T43" fmla="*/ 246 h 266"/>
                <a:gd name="T44" fmla="*/ 70 w 220"/>
                <a:gd name="T45" fmla="*/ 190 h 266"/>
                <a:gd name="T46" fmla="*/ 70 w 220"/>
                <a:gd name="T47" fmla="*/ 189 h 266"/>
                <a:gd name="T48" fmla="*/ 102 w 220"/>
                <a:gd name="T49" fmla="*/ 177 h 266"/>
                <a:gd name="T50" fmla="*/ 206 w 220"/>
                <a:gd name="T51" fmla="*/ 177 h 266"/>
                <a:gd name="T52" fmla="*/ 220 w 220"/>
                <a:gd name="T53" fmla="*/ 157 h 266"/>
                <a:gd name="T54" fmla="*/ 220 w 220"/>
                <a:gd name="T55" fmla="*/ 105 h 266"/>
                <a:gd name="T56" fmla="*/ 206 w 220"/>
                <a:gd name="T57" fmla="*/ 86 h 266"/>
                <a:gd name="T58" fmla="*/ 82 w 220"/>
                <a:gd name="T59" fmla="*/ 39 h 266"/>
                <a:gd name="T60" fmla="*/ 72 w 220"/>
                <a:gd name="T61" fmla="*/ 30 h 266"/>
                <a:gd name="T62" fmla="*/ 82 w 220"/>
                <a:gd name="T63" fmla="*/ 20 h 266"/>
                <a:gd name="T64" fmla="*/ 136 w 220"/>
                <a:gd name="T65" fmla="*/ 20 h 266"/>
                <a:gd name="T66" fmla="*/ 146 w 220"/>
                <a:gd name="T67" fmla="*/ 30 h 266"/>
                <a:gd name="T68" fmla="*/ 136 w 220"/>
                <a:gd name="T69" fmla="*/ 39 h 266"/>
                <a:gd name="T70" fmla="*/ 82 w 220"/>
                <a:gd name="T71" fmla="*/ 39 h 266"/>
                <a:gd name="T72" fmla="*/ 100 w 220"/>
                <a:gd name="T73" fmla="*/ 67 h 266"/>
                <a:gd name="T74" fmla="*/ 106 w 220"/>
                <a:gd name="T75" fmla="*/ 65 h 266"/>
                <a:gd name="T76" fmla="*/ 106 w 220"/>
                <a:gd name="T77" fmla="*/ 49 h 266"/>
                <a:gd name="T78" fmla="*/ 113 w 220"/>
                <a:gd name="T79" fmla="*/ 49 h 266"/>
                <a:gd name="T80" fmla="*/ 113 w 220"/>
                <a:gd name="T81" fmla="*/ 65 h 266"/>
                <a:gd name="T82" fmla="*/ 118 w 220"/>
                <a:gd name="T83" fmla="*/ 67 h 266"/>
                <a:gd name="T84" fmla="*/ 146 w 220"/>
                <a:gd name="T85" fmla="*/ 92 h 266"/>
                <a:gd name="T86" fmla="*/ 108 w 220"/>
                <a:gd name="T87" fmla="*/ 96 h 266"/>
                <a:gd name="T88" fmla="*/ 72 w 220"/>
                <a:gd name="T89" fmla="*/ 93 h 266"/>
                <a:gd name="T90" fmla="*/ 100 w 220"/>
                <a:gd name="T91" fmla="*/ 67 h 266"/>
                <a:gd name="T92" fmla="*/ 206 w 220"/>
                <a:gd name="T93" fmla="*/ 157 h 266"/>
                <a:gd name="T94" fmla="*/ 205 w 220"/>
                <a:gd name="T95" fmla="*/ 163 h 266"/>
                <a:gd name="T96" fmla="*/ 102 w 220"/>
                <a:gd name="T97" fmla="*/ 163 h 266"/>
                <a:gd name="T98" fmla="*/ 57 w 220"/>
                <a:gd name="T99" fmla="*/ 182 h 266"/>
                <a:gd name="T100" fmla="*/ 56 w 220"/>
                <a:gd name="T101" fmla="*/ 183 h 266"/>
                <a:gd name="T102" fmla="*/ 56 w 220"/>
                <a:gd name="T103" fmla="*/ 246 h 266"/>
                <a:gd name="T104" fmla="*/ 50 w 220"/>
                <a:gd name="T105" fmla="*/ 253 h 266"/>
                <a:gd name="T106" fmla="*/ 20 w 220"/>
                <a:gd name="T107" fmla="*/ 253 h 266"/>
                <a:gd name="T108" fmla="*/ 14 w 220"/>
                <a:gd name="T109" fmla="*/ 246 h 266"/>
                <a:gd name="T110" fmla="*/ 14 w 220"/>
                <a:gd name="T111" fmla="*/ 160 h 266"/>
                <a:gd name="T112" fmla="*/ 66 w 220"/>
                <a:gd name="T113" fmla="*/ 104 h 266"/>
                <a:gd name="T114" fmla="*/ 67 w 220"/>
                <a:gd name="T115" fmla="*/ 103 h 266"/>
                <a:gd name="T116" fmla="*/ 110 w 220"/>
                <a:gd name="T117" fmla="*/ 108 h 266"/>
                <a:gd name="T118" fmla="*/ 159 w 220"/>
                <a:gd name="T119" fmla="*/ 99 h 266"/>
                <a:gd name="T120" fmla="*/ 205 w 220"/>
                <a:gd name="T121" fmla="*/ 99 h 266"/>
                <a:gd name="T122" fmla="*/ 206 w 220"/>
                <a:gd name="T123" fmla="*/ 105 h 266"/>
                <a:gd name="T124" fmla="*/ 206 w 220"/>
                <a:gd name="T125" fmla="*/ 15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0" h="266">
                  <a:moveTo>
                    <a:pt x="206" y="86"/>
                  </a:moveTo>
                  <a:cubicBezTo>
                    <a:pt x="158" y="86"/>
                    <a:pt x="158" y="86"/>
                    <a:pt x="158" y="86"/>
                  </a:cubicBezTo>
                  <a:cubicBezTo>
                    <a:pt x="153" y="71"/>
                    <a:pt x="141" y="60"/>
                    <a:pt x="126" y="55"/>
                  </a:cubicBezTo>
                  <a:cubicBezTo>
                    <a:pt x="126" y="49"/>
                    <a:pt x="126" y="49"/>
                    <a:pt x="126" y="49"/>
                  </a:cubicBezTo>
                  <a:cubicBezTo>
                    <a:pt x="137" y="49"/>
                    <a:pt x="137" y="49"/>
                    <a:pt x="137" y="49"/>
                  </a:cubicBezTo>
                  <a:cubicBezTo>
                    <a:pt x="148" y="49"/>
                    <a:pt x="156" y="41"/>
                    <a:pt x="156" y="30"/>
                  </a:cubicBezTo>
                  <a:cubicBezTo>
                    <a:pt x="156" y="20"/>
                    <a:pt x="148" y="11"/>
                    <a:pt x="137" y="11"/>
                  </a:cubicBezTo>
                  <a:cubicBezTo>
                    <a:pt x="125" y="11"/>
                    <a:pt x="125" y="11"/>
                    <a:pt x="125" y="11"/>
                  </a:cubicBezTo>
                  <a:cubicBezTo>
                    <a:pt x="123" y="5"/>
                    <a:pt x="116" y="0"/>
                    <a:pt x="109" y="0"/>
                  </a:cubicBezTo>
                  <a:cubicBezTo>
                    <a:pt x="102" y="0"/>
                    <a:pt x="96" y="5"/>
                    <a:pt x="93" y="11"/>
                  </a:cubicBezTo>
                  <a:cubicBezTo>
                    <a:pt x="81" y="11"/>
                    <a:pt x="81" y="11"/>
                    <a:pt x="81" y="11"/>
                  </a:cubicBezTo>
                  <a:cubicBezTo>
                    <a:pt x="71" y="11"/>
                    <a:pt x="62" y="20"/>
                    <a:pt x="62" y="30"/>
                  </a:cubicBezTo>
                  <a:cubicBezTo>
                    <a:pt x="62" y="41"/>
                    <a:pt x="71" y="49"/>
                    <a:pt x="81" y="49"/>
                  </a:cubicBezTo>
                  <a:cubicBezTo>
                    <a:pt x="92" y="49"/>
                    <a:pt x="92" y="49"/>
                    <a:pt x="92" y="49"/>
                  </a:cubicBezTo>
                  <a:cubicBezTo>
                    <a:pt x="92" y="55"/>
                    <a:pt x="92" y="55"/>
                    <a:pt x="92" y="55"/>
                  </a:cubicBezTo>
                  <a:cubicBezTo>
                    <a:pt x="75" y="61"/>
                    <a:pt x="63" y="74"/>
                    <a:pt x="58" y="92"/>
                  </a:cubicBezTo>
                  <a:cubicBezTo>
                    <a:pt x="32" y="99"/>
                    <a:pt x="1" y="117"/>
                    <a:pt x="0" y="160"/>
                  </a:cubicBezTo>
                  <a:cubicBezTo>
                    <a:pt x="0" y="162"/>
                    <a:pt x="0" y="165"/>
                    <a:pt x="0" y="167"/>
                  </a:cubicBezTo>
                  <a:cubicBezTo>
                    <a:pt x="0" y="246"/>
                    <a:pt x="0" y="246"/>
                    <a:pt x="0" y="246"/>
                  </a:cubicBezTo>
                  <a:cubicBezTo>
                    <a:pt x="0" y="257"/>
                    <a:pt x="9" y="266"/>
                    <a:pt x="20" y="266"/>
                  </a:cubicBezTo>
                  <a:cubicBezTo>
                    <a:pt x="50" y="266"/>
                    <a:pt x="50" y="266"/>
                    <a:pt x="50" y="266"/>
                  </a:cubicBezTo>
                  <a:cubicBezTo>
                    <a:pt x="61" y="266"/>
                    <a:pt x="70" y="257"/>
                    <a:pt x="70" y="246"/>
                  </a:cubicBezTo>
                  <a:cubicBezTo>
                    <a:pt x="70" y="190"/>
                    <a:pt x="70" y="190"/>
                    <a:pt x="70" y="190"/>
                  </a:cubicBezTo>
                  <a:cubicBezTo>
                    <a:pt x="70" y="189"/>
                    <a:pt x="70" y="189"/>
                    <a:pt x="70" y="189"/>
                  </a:cubicBezTo>
                  <a:cubicBezTo>
                    <a:pt x="71" y="189"/>
                    <a:pt x="81" y="177"/>
                    <a:pt x="102" y="177"/>
                  </a:cubicBezTo>
                  <a:cubicBezTo>
                    <a:pt x="206" y="177"/>
                    <a:pt x="206" y="177"/>
                    <a:pt x="206" y="177"/>
                  </a:cubicBezTo>
                  <a:cubicBezTo>
                    <a:pt x="214" y="177"/>
                    <a:pt x="220" y="168"/>
                    <a:pt x="220" y="157"/>
                  </a:cubicBezTo>
                  <a:cubicBezTo>
                    <a:pt x="220" y="105"/>
                    <a:pt x="220" y="105"/>
                    <a:pt x="220" y="105"/>
                  </a:cubicBezTo>
                  <a:cubicBezTo>
                    <a:pt x="220" y="94"/>
                    <a:pt x="214" y="86"/>
                    <a:pt x="206" y="86"/>
                  </a:cubicBezTo>
                  <a:close/>
                  <a:moveTo>
                    <a:pt x="82" y="39"/>
                  </a:moveTo>
                  <a:cubicBezTo>
                    <a:pt x="77" y="39"/>
                    <a:pt x="72" y="35"/>
                    <a:pt x="72" y="30"/>
                  </a:cubicBezTo>
                  <a:cubicBezTo>
                    <a:pt x="72" y="24"/>
                    <a:pt x="77" y="20"/>
                    <a:pt x="82" y="20"/>
                  </a:cubicBezTo>
                  <a:cubicBezTo>
                    <a:pt x="136" y="20"/>
                    <a:pt x="136" y="20"/>
                    <a:pt x="136" y="20"/>
                  </a:cubicBezTo>
                  <a:cubicBezTo>
                    <a:pt x="142" y="20"/>
                    <a:pt x="146" y="24"/>
                    <a:pt x="146" y="30"/>
                  </a:cubicBezTo>
                  <a:cubicBezTo>
                    <a:pt x="146" y="35"/>
                    <a:pt x="142" y="39"/>
                    <a:pt x="136" y="39"/>
                  </a:cubicBezTo>
                  <a:lnTo>
                    <a:pt x="82" y="39"/>
                  </a:lnTo>
                  <a:close/>
                  <a:moveTo>
                    <a:pt x="100" y="67"/>
                  </a:moveTo>
                  <a:cubicBezTo>
                    <a:pt x="106" y="65"/>
                    <a:pt x="106" y="65"/>
                    <a:pt x="106" y="65"/>
                  </a:cubicBezTo>
                  <a:cubicBezTo>
                    <a:pt x="106" y="49"/>
                    <a:pt x="106" y="49"/>
                    <a:pt x="106" y="49"/>
                  </a:cubicBezTo>
                  <a:cubicBezTo>
                    <a:pt x="113" y="49"/>
                    <a:pt x="113" y="49"/>
                    <a:pt x="113" y="49"/>
                  </a:cubicBezTo>
                  <a:cubicBezTo>
                    <a:pt x="113" y="65"/>
                    <a:pt x="113" y="65"/>
                    <a:pt x="113" y="65"/>
                  </a:cubicBezTo>
                  <a:cubicBezTo>
                    <a:pt x="118" y="67"/>
                    <a:pt x="118" y="67"/>
                    <a:pt x="118" y="67"/>
                  </a:cubicBezTo>
                  <a:cubicBezTo>
                    <a:pt x="131" y="70"/>
                    <a:pt x="141" y="79"/>
                    <a:pt x="146" y="92"/>
                  </a:cubicBezTo>
                  <a:cubicBezTo>
                    <a:pt x="134" y="95"/>
                    <a:pt x="122" y="96"/>
                    <a:pt x="108" y="96"/>
                  </a:cubicBezTo>
                  <a:cubicBezTo>
                    <a:pt x="92" y="96"/>
                    <a:pt x="79" y="94"/>
                    <a:pt x="72" y="93"/>
                  </a:cubicBezTo>
                  <a:cubicBezTo>
                    <a:pt x="76" y="80"/>
                    <a:pt x="87" y="70"/>
                    <a:pt x="100" y="67"/>
                  </a:cubicBezTo>
                  <a:close/>
                  <a:moveTo>
                    <a:pt x="206" y="157"/>
                  </a:moveTo>
                  <a:cubicBezTo>
                    <a:pt x="206" y="160"/>
                    <a:pt x="205" y="162"/>
                    <a:pt x="205" y="163"/>
                  </a:cubicBezTo>
                  <a:cubicBezTo>
                    <a:pt x="102" y="163"/>
                    <a:pt x="102" y="163"/>
                    <a:pt x="102" y="163"/>
                  </a:cubicBezTo>
                  <a:cubicBezTo>
                    <a:pt x="73" y="163"/>
                    <a:pt x="58" y="181"/>
                    <a:pt x="57" y="182"/>
                  </a:cubicBezTo>
                  <a:cubicBezTo>
                    <a:pt x="56" y="183"/>
                    <a:pt x="56" y="183"/>
                    <a:pt x="56" y="183"/>
                  </a:cubicBezTo>
                  <a:cubicBezTo>
                    <a:pt x="56" y="246"/>
                    <a:pt x="56" y="246"/>
                    <a:pt x="56" y="246"/>
                  </a:cubicBezTo>
                  <a:cubicBezTo>
                    <a:pt x="56" y="250"/>
                    <a:pt x="54" y="253"/>
                    <a:pt x="50" y="253"/>
                  </a:cubicBezTo>
                  <a:cubicBezTo>
                    <a:pt x="20" y="253"/>
                    <a:pt x="20" y="253"/>
                    <a:pt x="20" y="253"/>
                  </a:cubicBezTo>
                  <a:cubicBezTo>
                    <a:pt x="17" y="253"/>
                    <a:pt x="14" y="250"/>
                    <a:pt x="14" y="246"/>
                  </a:cubicBezTo>
                  <a:cubicBezTo>
                    <a:pt x="14" y="217"/>
                    <a:pt x="14" y="162"/>
                    <a:pt x="14" y="160"/>
                  </a:cubicBezTo>
                  <a:cubicBezTo>
                    <a:pt x="15" y="131"/>
                    <a:pt x="32" y="112"/>
                    <a:pt x="66" y="104"/>
                  </a:cubicBezTo>
                  <a:cubicBezTo>
                    <a:pt x="67" y="103"/>
                    <a:pt x="67" y="103"/>
                    <a:pt x="67" y="103"/>
                  </a:cubicBezTo>
                  <a:cubicBezTo>
                    <a:pt x="82" y="106"/>
                    <a:pt x="97" y="108"/>
                    <a:pt x="110" y="108"/>
                  </a:cubicBezTo>
                  <a:cubicBezTo>
                    <a:pt x="138" y="108"/>
                    <a:pt x="155" y="101"/>
                    <a:pt x="159" y="99"/>
                  </a:cubicBezTo>
                  <a:cubicBezTo>
                    <a:pt x="205" y="99"/>
                    <a:pt x="205" y="99"/>
                    <a:pt x="205" y="99"/>
                  </a:cubicBezTo>
                  <a:cubicBezTo>
                    <a:pt x="205" y="100"/>
                    <a:pt x="206" y="102"/>
                    <a:pt x="206" y="105"/>
                  </a:cubicBezTo>
                  <a:lnTo>
                    <a:pt x="206"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grpSp>
      <p:sp>
        <p:nvSpPr>
          <p:cNvPr id="24" name="TextBox 26"/>
          <p:cNvSpPr txBox="1"/>
          <p:nvPr/>
        </p:nvSpPr>
        <p:spPr>
          <a:xfrm>
            <a:off x="787176" y="390437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25" name="TextBox 27"/>
          <p:cNvSpPr txBox="1"/>
          <p:nvPr/>
        </p:nvSpPr>
        <p:spPr>
          <a:xfrm>
            <a:off x="787175" y="4139887"/>
            <a:ext cx="2454944"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26" name="TextBox 28"/>
          <p:cNvSpPr txBox="1"/>
          <p:nvPr/>
        </p:nvSpPr>
        <p:spPr>
          <a:xfrm>
            <a:off x="3665041" y="390437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27" name="TextBox 29"/>
          <p:cNvSpPr txBox="1"/>
          <p:nvPr/>
        </p:nvSpPr>
        <p:spPr>
          <a:xfrm>
            <a:off x="3665040" y="4139887"/>
            <a:ext cx="2454944"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28" name="TextBox 30"/>
          <p:cNvSpPr txBox="1"/>
          <p:nvPr/>
        </p:nvSpPr>
        <p:spPr>
          <a:xfrm>
            <a:off x="6470868" y="3904376"/>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29" name="TextBox 31"/>
          <p:cNvSpPr txBox="1"/>
          <p:nvPr/>
        </p:nvSpPr>
        <p:spPr>
          <a:xfrm>
            <a:off x="6470867" y="4139887"/>
            <a:ext cx="2454944"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102072220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500"/>
                                        <p:tgtEl>
                                          <p:spTgt spid="11"/>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childTnLst>
                          </p:cTn>
                        </p:par>
                        <p:par>
                          <p:cTn id="42" fill="hold">
                            <p:stCondLst>
                              <p:cond delay="4500"/>
                            </p:stCondLst>
                            <p:childTnLst>
                              <p:par>
                                <p:cTn id="43" presetID="2" presetClass="entr" presetSubtype="4"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left)">
                                      <p:cBhvr>
                                        <p:cTn id="50" dur="500"/>
                                        <p:tgtEl>
                                          <p:spTgt spid="28"/>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p:bldP spid="25" grpId="0"/>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bwMode="auto">
          <a:xfrm>
            <a:off x="667544" y="1347614"/>
            <a:ext cx="1634331" cy="2439093"/>
            <a:chOff x="889529" y="1758950"/>
            <a:chExt cx="2179109" cy="3252949"/>
          </a:xfrm>
        </p:grpSpPr>
        <p:sp>
          <p:nvSpPr>
            <p:cNvPr id="9" name="椭圆 8"/>
            <p:cNvSpPr/>
            <p:nvPr/>
          </p:nvSpPr>
          <p:spPr>
            <a:xfrm>
              <a:off x="915988" y="1758950"/>
              <a:ext cx="2152650" cy="215319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下箭头 9"/>
            <p:cNvSpPr/>
            <p:nvPr/>
          </p:nvSpPr>
          <p:spPr>
            <a:xfrm>
              <a:off x="1491722" y="3268516"/>
              <a:ext cx="1001183" cy="1285143"/>
            </a:xfrm>
            <a:prstGeom prst="downArrow">
              <a:avLst>
                <a:gd name="adj1" fmla="val 50000"/>
                <a:gd name="adj2" fmla="val 5415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文本框 3"/>
            <p:cNvSpPr txBox="1">
              <a:spLocks noChangeArrowheads="1"/>
            </p:cNvSpPr>
            <p:nvPr/>
          </p:nvSpPr>
          <p:spPr bwMode="auto">
            <a:xfrm>
              <a:off x="889529" y="2317846"/>
              <a:ext cx="2152650"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12" name="文本框 46"/>
            <p:cNvSpPr txBox="1">
              <a:spLocks noChangeArrowheads="1"/>
            </p:cNvSpPr>
            <p:nvPr/>
          </p:nvSpPr>
          <p:spPr bwMode="auto">
            <a:xfrm>
              <a:off x="889529" y="3048097"/>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13" name="文本框 50"/>
            <p:cNvSpPr txBox="1">
              <a:spLocks noChangeArrowheads="1"/>
            </p:cNvSpPr>
            <p:nvPr/>
          </p:nvSpPr>
          <p:spPr bwMode="auto">
            <a:xfrm>
              <a:off x="915988" y="4611688"/>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grpSp>
        <p:nvGrpSpPr>
          <p:cNvPr id="14" name="组合 13"/>
          <p:cNvGrpSpPr/>
          <p:nvPr/>
        </p:nvGrpSpPr>
        <p:grpSpPr bwMode="auto">
          <a:xfrm>
            <a:off x="2693988" y="1347614"/>
            <a:ext cx="1624805" cy="2439093"/>
            <a:chOff x="3590925" y="1758950"/>
            <a:chExt cx="2166407" cy="3252949"/>
          </a:xfrm>
        </p:grpSpPr>
        <p:sp>
          <p:nvSpPr>
            <p:cNvPr id="15" name="椭圆 14"/>
            <p:cNvSpPr/>
            <p:nvPr/>
          </p:nvSpPr>
          <p:spPr>
            <a:xfrm>
              <a:off x="3590925" y="1758950"/>
              <a:ext cx="2152650" cy="215319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下箭头 15"/>
            <p:cNvSpPr/>
            <p:nvPr/>
          </p:nvSpPr>
          <p:spPr>
            <a:xfrm>
              <a:off x="4166659" y="3268516"/>
              <a:ext cx="1003300" cy="1285143"/>
            </a:xfrm>
            <a:prstGeom prst="downArrow">
              <a:avLst>
                <a:gd name="adj1" fmla="val 50000"/>
                <a:gd name="adj2" fmla="val 5415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文本框 39"/>
            <p:cNvSpPr txBox="1">
              <a:spLocks noChangeArrowheads="1"/>
            </p:cNvSpPr>
            <p:nvPr/>
          </p:nvSpPr>
          <p:spPr bwMode="auto">
            <a:xfrm>
              <a:off x="3604682" y="2315934"/>
              <a:ext cx="2152650"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18" name="文本框 47"/>
            <p:cNvSpPr txBox="1">
              <a:spLocks noChangeArrowheads="1"/>
            </p:cNvSpPr>
            <p:nvPr/>
          </p:nvSpPr>
          <p:spPr bwMode="auto">
            <a:xfrm>
              <a:off x="3604682" y="3068410"/>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标题文字</a:t>
              </a:r>
            </a:p>
          </p:txBody>
        </p:sp>
        <p:sp>
          <p:nvSpPr>
            <p:cNvPr id="19" name="文本框 51"/>
            <p:cNvSpPr txBox="1">
              <a:spLocks noChangeArrowheads="1"/>
            </p:cNvSpPr>
            <p:nvPr/>
          </p:nvSpPr>
          <p:spPr bwMode="auto">
            <a:xfrm>
              <a:off x="3590925" y="4611688"/>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grpSp>
        <p:nvGrpSpPr>
          <p:cNvPr id="20" name="组合 19"/>
          <p:cNvGrpSpPr/>
          <p:nvPr/>
        </p:nvGrpSpPr>
        <p:grpSpPr bwMode="auto">
          <a:xfrm>
            <a:off x="4676775" y="1347614"/>
            <a:ext cx="1639090" cy="2439093"/>
            <a:chOff x="6236251" y="1758950"/>
            <a:chExt cx="2183848" cy="3252949"/>
          </a:xfrm>
        </p:grpSpPr>
        <p:sp>
          <p:nvSpPr>
            <p:cNvPr id="21" name="椭圆 20"/>
            <p:cNvSpPr/>
            <p:nvPr/>
          </p:nvSpPr>
          <p:spPr>
            <a:xfrm>
              <a:off x="6265863" y="1758950"/>
              <a:ext cx="2153184" cy="215319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下箭头 21"/>
            <p:cNvSpPr/>
            <p:nvPr/>
          </p:nvSpPr>
          <p:spPr>
            <a:xfrm>
              <a:off x="6841173" y="3268516"/>
              <a:ext cx="1002563" cy="1285143"/>
            </a:xfrm>
            <a:prstGeom prst="downArrow">
              <a:avLst>
                <a:gd name="adj1" fmla="val 50000"/>
                <a:gd name="adj2" fmla="val 5415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文本框 40"/>
            <p:cNvSpPr txBox="1">
              <a:spLocks noChangeArrowheads="1"/>
            </p:cNvSpPr>
            <p:nvPr/>
          </p:nvSpPr>
          <p:spPr bwMode="auto">
            <a:xfrm>
              <a:off x="6236251" y="2325030"/>
              <a:ext cx="2154236"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24" name="文本框 48"/>
            <p:cNvSpPr txBox="1">
              <a:spLocks noChangeArrowheads="1"/>
            </p:cNvSpPr>
            <p:nvPr/>
          </p:nvSpPr>
          <p:spPr bwMode="auto">
            <a:xfrm>
              <a:off x="6241014" y="3077506"/>
              <a:ext cx="2152651"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25" name="文本框 52"/>
            <p:cNvSpPr txBox="1">
              <a:spLocks noChangeArrowheads="1"/>
            </p:cNvSpPr>
            <p:nvPr/>
          </p:nvSpPr>
          <p:spPr bwMode="auto">
            <a:xfrm>
              <a:off x="6265863" y="4611688"/>
              <a:ext cx="2154236"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grpSp>
        <p:nvGrpSpPr>
          <p:cNvPr id="26" name="组合 25"/>
          <p:cNvGrpSpPr/>
          <p:nvPr/>
        </p:nvGrpSpPr>
        <p:grpSpPr bwMode="auto">
          <a:xfrm>
            <a:off x="6707190" y="1347614"/>
            <a:ext cx="1649606" cy="2439093"/>
            <a:chOff x="8942388" y="1758950"/>
            <a:chExt cx="2200014" cy="3252949"/>
          </a:xfrm>
        </p:grpSpPr>
        <p:sp>
          <p:nvSpPr>
            <p:cNvPr id="27" name="椭圆 26"/>
            <p:cNvSpPr/>
            <p:nvPr/>
          </p:nvSpPr>
          <p:spPr>
            <a:xfrm>
              <a:off x="8942388" y="1758950"/>
              <a:ext cx="2153178" cy="215319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下箭头 27"/>
            <p:cNvSpPr/>
            <p:nvPr/>
          </p:nvSpPr>
          <p:spPr>
            <a:xfrm>
              <a:off x="9518263" y="3268516"/>
              <a:ext cx="1001428" cy="1285143"/>
            </a:xfrm>
            <a:prstGeom prst="downArrow">
              <a:avLst>
                <a:gd name="adj1" fmla="val 50000"/>
                <a:gd name="adj2" fmla="val 5415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文本框 41"/>
            <p:cNvSpPr txBox="1">
              <a:spLocks noChangeArrowheads="1"/>
            </p:cNvSpPr>
            <p:nvPr/>
          </p:nvSpPr>
          <p:spPr bwMode="auto">
            <a:xfrm>
              <a:off x="8984989" y="2295621"/>
              <a:ext cx="2152651"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30" name="文本框 49"/>
            <p:cNvSpPr txBox="1">
              <a:spLocks noChangeArrowheads="1"/>
            </p:cNvSpPr>
            <p:nvPr/>
          </p:nvSpPr>
          <p:spPr bwMode="auto">
            <a:xfrm>
              <a:off x="8988165" y="3048097"/>
              <a:ext cx="2154237"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31" name="文本框 53"/>
            <p:cNvSpPr txBox="1">
              <a:spLocks noChangeArrowheads="1"/>
            </p:cNvSpPr>
            <p:nvPr/>
          </p:nvSpPr>
          <p:spPr bwMode="auto">
            <a:xfrm>
              <a:off x="8942388" y="4611688"/>
              <a:ext cx="2152651"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spTree>
    <p:extLst>
      <p:ext uri="{BB962C8B-B14F-4D97-AF65-F5344CB8AC3E}">
        <p14:creationId xmlns:p14="http://schemas.microsoft.com/office/powerpoint/2010/main" val="271892623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1000"/>
                                        <p:tgtEl>
                                          <p:spTgt spid="26"/>
                                        </p:tgtEl>
                                      </p:cBhvr>
                                    </p:animEffect>
                                    <p:anim calcmode="lin" valueType="num">
                                      <p:cBhvr>
                                        <p:cTn id="26" dur="1000" fill="hold"/>
                                        <p:tgtEl>
                                          <p:spTgt spid="26"/>
                                        </p:tgtEl>
                                        <p:attrNameLst>
                                          <p:attrName>ppt_x</p:attrName>
                                        </p:attrNameLst>
                                      </p:cBhvr>
                                      <p:tavLst>
                                        <p:tav tm="0">
                                          <p:val>
                                            <p:strVal val="#ppt_x"/>
                                          </p:val>
                                        </p:tav>
                                        <p:tav tm="100000">
                                          <p:val>
                                            <p:strVal val="#ppt_x"/>
                                          </p:val>
                                        </p:tav>
                                      </p:tavLst>
                                    </p:anim>
                                    <p:anim calcmode="lin" valueType="num">
                                      <p:cBhvr>
                                        <p:cTn id="2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Rectangle 5"/>
          <p:cNvSpPr/>
          <p:nvPr/>
        </p:nvSpPr>
        <p:spPr>
          <a:xfrm>
            <a:off x="0" y="3129960"/>
            <a:ext cx="9144000" cy="201354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pic>
        <p:nvPicPr>
          <p:cNvPr id="9"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3922" y="1787376"/>
            <a:ext cx="2757722" cy="2299516"/>
          </a:xfrm>
          <a:prstGeom prst="rect">
            <a:avLst/>
          </a:prstGeom>
        </p:spPr>
      </p:pic>
      <p:graphicFrame>
        <p:nvGraphicFramePr>
          <p:cNvPr id="10" name="Chart 41"/>
          <p:cNvGraphicFramePr/>
          <p:nvPr>
            <p:extLst/>
          </p:nvPr>
        </p:nvGraphicFramePr>
        <p:xfrm>
          <a:off x="5338354" y="3317358"/>
          <a:ext cx="3005546" cy="1311792"/>
        </p:xfrm>
        <a:graphic>
          <a:graphicData uri="http://schemas.openxmlformats.org/drawingml/2006/chart">
            <c:chart xmlns:c="http://schemas.openxmlformats.org/drawingml/2006/chart" xmlns:r="http://schemas.openxmlformats.org/officeDocument/2006/relationships" r:id="rId3"/>
          </a:graphicData>
        </a:graphic>
      </p:graphicFrame>
      <p:sp>
        <p:nvSpPr>
          <p:cNvPr id="11" name="矩形 10"/>
          <p:cNvSpPr/>
          <p:nvPr/>
        </p:nvSpPr>
        <p:spPr>
          <a:xfrm>
            <a:off x="1197148" y="1897487"/>
            <a:ext cx="2556000" cy="144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39232" y="2878765"/>
            <a:ext cx="2197018" cy="1263947"/>
          </a:xfrm>
          <a:prstGeom prst="rect">
            <a:avLst/>
          </a:prstGeom>
        </p:spPr>
      </p:pic>
      <p:sp>
        <p:nvSpPr>
          <p:cNvPr id="13" name="矩形 12"/>
          <p:cNvSpPr/>
          <p:nvPr/>
        </p:nvSpPr>
        <p:spPr>
          <a:xfrm>
            <a:off x="3194322" y="2948325"/>
            <a:ext cx="1656184" cy="1054059"/>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9"/>
          <p:cNvSpPr txBox="1"/>
          <p:nvPr/>
        </p:nvSpPr>
        <p:spPr>
          <a:xfrm>
            <a:off x="5076056" y="1626354"/>
            <a:ext cx="1569660" cy="369332"/>
          </a:xfrm>
          <a:prstGeom prst="rect">
            <a:avLst/>
          </a:prstGeom>
          <a:noFill/>
        </p:spPr>
        <p:txBody>
          <a:bodyPr wrap="none" rtlCol="0">
            <a:spAutoFit/>
          </a:bodyPr>
          <a:lstStyle/>
          <a:p>
            <a:r>
              <a:rPr lang="zh-CN" altLang="en-US" b="1" dirty="0">
                <a:solidFill>
                  <a:schemeClr val="tx1">
                    <a:lumMod val="65000"/>
                    <a:lumOff val="35000"/>
                  </a:schemeClr>
                </a:solidFill>
                <a:latin typeface="微软雅黑" pitchFamily="34" charset="-122"/>
                <a:ea typeface="微软雅黑" pitchFamily="34" charset="-122"/>
              </a:rPr>
              <a:t>点击添加文本</a:t>
            </a:r>
          </a:p>
        </p:txBody>
      </p:sp>
      <p:sp>
        <p:nvSpPr>
          <p:cNvPr id="15" name="TextBox 10"/>
          <p:cNvSpPr txBox="1"/>
          <p:nvPr/>
        </p:nvSpPr>
        <p:spPr>
          <a:xfrm>
            <a:off x="5076056" y="2049110"/>
            <a:ext cx="3096344" cy="738664"/>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050" dirty="0" smtClean="0">
                <a:solidFill>
                  <a:schemeClr val="tx1">
                    <a:lumMod val="65000"/>
                    <a:lumOff val="35000"/>
                  </a:schemeClr>
                </a:solidFill>
                <a:latin typeface="微软雅黑" pitchFamily="34" charset="-122"/>
                <a:ea typeface="微软雅黑" pitchFamily="34" charset="-122"/>
              </a:rPr>
              <a:t>内容专业</a:t>
            </a:r>
            <a:r>
              <a:rPr lang="zh-CN" altLang="en-US" sz="1050" dirty="0">
                <a:solidFill>
                  <a:schemeClr val="tx1">
                    <a:lumMod val="65000"/>
                    <a:lumOff val="35000"/>
                  </a:schemeClr>
                </a:solidFill>
                <a:latin typeface="微软雅黑" pitchFamily="34" charset="-122"/>
                <a:ea typeface="微软雅黑" pitchFamily="34" charset="-122"/>
              </a:rPr>
              <a:t>设计</a:t>
            </a:r>
            <a:r>
              <a:rPr lang="en-US" altLang="zh-CN" sz="1050" dirty="0">
                <a:solidFill>
                  <a:schemeClr val="tx1">
                    <a:lumMod val="65000"/>
                    <a:lumOff val="35000"/>
                  </a:schemeClr>
                </a:solidFill>
                <a:latin typeface="微软雅黑" pitchFamily="34" charset="-122"/>
                <a:ea typeface="微软雅黑" pitchFamily="34" charset="-122"/>
              </a:rPr>
              <a:t>……</a:t>
            </a:r>
          </a:p>
          <a:p>
            <a:r>
              <a:rPr lang="zh-CN" altLang="en-US" sz="105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050" dirty="0" smtClean="0">
                <a:solidFill>
                  <a:schemeClr val="tx1">
                    <a:lumMod val="65000"/>
                    <a:lumOff val="35000"/>
                  </a:schemeClr>
                </a:solidFill>
                <a:latin typeface="微软雅黑" pitchFamily="34" charset="-122"/>
                <a:ea typeface="微软雅黑" pitchFamily="34" charset="-122"/>
              </a:rPr>
              <a:t>内容专业</a:t>
            </a:r>
            <a:r>
              <a:rPr lang="zh-CN" altLang="en-US" sz="1050" dirty="0">
                <a:solidFill>
                  <a:schemeClr val="tx1">
                    <a:lumMod val="65000"/>
                    <a:lumOff val="35000"/>
                  </a:schemeClr>
                </a:solidFill>
                <a:latin typeface="微软雅黑" pitchFamily="34" charset="-122"/>
                <a:ea typeface="微软雅黑" pitchFamily="34" charset="-122"/>
              </a:rPr>
              <a:t>设计</a:t>
            </a:r>
            <a:r>
              <a:rPr lang="en-US" altLang="zh-CN" sz="105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24345000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1500"/>
                            </p:stCondLst>
                            <p:childTnLst>
                              <p:par>
                                <p:cTn id="24" presetID="16" presetClass="entr" presetSubtype="21"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2" presetClass="entr" presetSubtype="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10" grpId="0">
        <p:bldAsOne/>
      </p:bldGraphic>
      <p:bldP spid="11" grpId="0" animBg="1"/>
      <p:bldP spid="13" grpId="0" animBg="1"/>
      <p:bldP spid="14"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Freeform 5"/>
          <p:cNvSpPr>
            <a:spLocks/>
          </p:cNvSpPr>
          <p:nvPr/>
        </p:nvSpPr>
        <p:spPr bwMode="auto">
          <a:xfrm>
            <a:off x="3998591" y="2130048"/>
            <a:ext cx="1146820" cy="1285875"/>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Freeform 5"/>
          <p:cNvSpPr>
            <a:spLocks/>
          </p:cNvSpPr>
          <p:nvPr/>
        </p:nvSpPr>
        <p:spPr bwMode="auto">
          <a:xfrm>
            <a:off x="4103850" y="2248071"/>
            <a:ext cx="936301" cy="1049829"/>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Freeform 5"/>
          <p:cNvSpPr>
            <a:spLocks/>
          </p:cNvSpPr>
          <p:nvPr/>
        </p:nvSpPr>
        <p:spPr bwMode="auto">
          <a:xfrm>
            <a:off x="4166775" y="2318625"/>
            <a:ext cx="810451" cy="908721"/>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Freeform 5"/>
          <p:cNvSpPr>
            <a:spLocks/>
          </p:cNvSpPr>
          <p:nvPr/>
        </p:nvSpPr>
        <p:spPr bwMode="auto">
          <a:xfrm>
            <a:off x="3387313" y="1535811"/>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Freeform 5"/>
          <p:cNvSpPr>
            <a:spLocks/>
          </p:cNvSpPr>
          <p:nvPr/>
        </p:nvSpPr>
        <p:spPr bwMode="auto">
          <a:xfrm>
            <a:off x="2766577" y="2424985"/>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Freeform 5"/>
          <p:cNvSpPr>
            <a:spLocks/>
          </p:cNvSpPr>
          <p:nvPr/>
        </p:nvSpPr>
        <p:spPr bwMode="auto">
          <a:xfrm>
            <a:off x="3387313" y="3314158"/>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Freeform 5"/>
          <p:cNvSpPr>
            <a:spLocks/>
          </p:cNvSpPr>
          <p:nvPr/>
        </p:nvSpPr>
        <p:spPr bwMode="auto">
          <a:xfrm>
            <a:off x="5135951" y="1535811"/>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Freeform 5"/>
          <p:cNvSpPr>
            <a:spLocks/>
          </p:cNvSpPr>
          <p:nvPr/>
        </p:nvSpPr>
        <p:spPr bwMode="auto">
          <a:xfrm>
            <a:off x="5756687" y="2424985"/>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Freeform 5"/>
          <p:cNvSpPr>
            <a:spLocks/>
          </p:cNvSpPr>
          <p:nvPr/>
        </p:nvSpPr>
        <p:spPr bwMode="auto">
          <a:xfrm>
            <a:off x="5135951" y="3314158"/>
            <a:ext cx="620736" cy="696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C000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矩形 16"/>
          <p:cNvSpPr/>
          <p:nvPr/>
        </p:nvSpPr>
        <p:spPr>
          <a:xfrm>
            <a:off x="1301429" y="1687604"/>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18" name="矩形 17"/>
          <p:cNvSpPr/>
          <p:nvPr/>
        </p:nvSpPr>
        <p:spPr>
          <a:xfrm>
            <a:off x="680693" y="2576778"/>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19" name="矩形 18"/>
          <p:cNvSpPr/>
          <p:nvPr/>
        </p:nvSpPr>
        <p:spPr>
          <a:xfrm>
            <a:off x="1301429" y="3465952"/>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20" name="矩形 19"/>
          <p:cNvSpPr/>
          <p:nvPr/>
        </p:nvSpPr>
        <p:spPr>
          <a:xfrm>
            <a:off x="5756687" y="1687604"/>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21" name="矩形 20"/>
          <p:cNvSpPr/>
          <p:nvPr/>
        </p:nvSpPr>
        <p:spPr>
          <a:xfrm>
            <a:off x="6377423" y="2576778"/>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22" name="矩形 21"/>
          <p:cNvSpPr/>
          <p:nvPr/>
        </p:nvSpPr>
        <p:spPr>
          <a:xfrm>
            <a:off x="5756687" y="3465952"/>
            <a:ext cx="2085884" cy="415498"/>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rPr>
              <a:t>在这里输入您的文字内容，或者将您的文字内容复制在这里</a:t>
            </a:r>
          </a:p>
        </p:txBody>
      </p:sp>
      <p:sp>
        <p:nvSpPr>
          <p:cNvPr id="23" name="Freeform 9"/>
          <p:cNvSpPr>
            <a:spLocks noEditPoints="1"/>
          </p:cNvSpPr>
          <p:nvPr/>
        </p:nvSpPr>
        <p:spPr bwMode="auto">
          <a:xfrm>
            <a:off x="5279551" y="1751050"/>
            <a:ext cx="333536" cy="265525"/>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ym typeface="Gill Sans" charset="0"/>
            </a:endParaRPr>
          </a:p>
        </p:txBody>
      </p:sp>
      <p:sp>
        <p:nvSpPr>
          <p:cNvPr id="24" name="Freeform 36"/>
          <p:cNvSpPr>
            <a:spLocks noEditPoints="1"/>
          </p:cNvSpPr>
          <p:nvPr/>
        </p:nvSpPr>
        <p:spPr bwMode="auto">
          <a:xfrm>
            <a:off x="2880739" y="2579839"/>
            <a:ext cx="392412" cy="386294"/>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Freeform 34"/>
          <p:cNvSpPr>
            <a:spLocks noEditPoints="1"/>
          </p:cNvSpPr>
          <p:nvPr/>
        </p:nvSpPr>
        <p:spPr bwMode="auto">
          <a:xfrm>
            <a:off x="5904895" y="2552334"/>
            <a:ext cx="324322" cy="441304"/>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KSO_Shape"/>
          <p:cNvSpPr>
            <a:spLocks/>
          </p:cNvSpPr>
          <p:nvPr/>
        </p:nvSpPr>
        <p:spPr bwMode="auto">
          <a:xfrm>
            <a:off x="3543385" y="3507864"/>
            <a:ext cx="308593" cy="308593"/>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7" name="组合 26"/>
          <p:cNvGrpSpPr/>
          <p:nvPr/>
        </p:nvGrpSpPr>
        <p:grpSpPr>
          <a:xfrm>
            <a:off x="3494668" y="1741273"/>
            <a:ext cx="406028" cy="285077"/>
            <a:chOff x="2409665" y="939861"/>
            <a:chExt cx="5638961" cy="3959164"/>
          </a:xfrm>
          <a:solidFill>
            <a:schemeClr val="bg1"/>
          </a:solidFill>
        </p:grpSpPr>
        <p:sp>
          <p:nvSpPr>
            <p:cNvPr id="28"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1" name="Freeform 913"/>
          <p:cNvSpPr>
            <a:spLocks noEditPoints="1"/>
          </p:cNvSpPr>
          <p:nvPr/>
        </p:nvSpPr>
        <p:spPr bwMode="auto">
          <a:xfrm>
            <a:off x="5266597" y="3507895"/>
            <a:ext cx="359444" cy="308530"/>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文本框 31"/>
          <p:cNvSpPr txBox="1"/>
          <p:nvPr/>
        </p:nvSpPr>
        <p:spPr>
          <a:xfrm>
            <a:off x="4184051" y="2461363"/>
            <a:ext cx="775898" cy="646331"/>
          </a:xfrm>
          <a:prstGeom prst="rect">
            <a:avLst/>
          </a:prstGeom>
          <a:noFill/>
        </p:spPr>
        <p:txBody>
          <a:bodyPr wrap="square" rtlCol="0">
            <a:spAutoFit/>
          </a:bodyPr>
          <a:lstStyle/>
          <a:p>
            <a:pPr algn="ctr"/>
            <a:r>
              <a:rPr lang="zh-CN" altLang="en-US" sz="1800" b="1" dirty="0">
                <a:solidFill>
                  <a:srgbClr val="C00000"/>
                </a:solidFill>
                <a:latin typeface="微软雅黑" panose="020B0503020204020204" pitchFamily="34" charset="-122"/>
                <a:ea typeface="微软雅黑" panose="020B0503020204020204" pitchFamily="34" charset="-122"/>
                <a:cs typeface="Aharoni" panose="02010803020104030203" pitchFamily="2" charset="-79"/>
              </a:rPr>
              <a:t>添加</a:t>
            </a:r>
            <a:endParaRPr lang="en-US" altLang="zh-CN" sz="1800" b="1" dirty="0">
              <a:solidFill>
                <a:srgbClr val="C00000"/>
              </a:solidFill>
              <a:latin typeface="微软雅黑" panose="020B0503020204020204" pitchFamily="34" charset="-122"/>
              <a:ea typeface="微软雅黑" panose="020B0503020204020204" pitchFamily="34" charset="-122"/>
              <a:cs typeface="Aharoni" panose="02010803020104030203" pitchFamily="2" charset="-79"/>
            </a:endParaRPr>
          </a:p>
          <a:p>
            <a:pPr algn="ctr"/>
            <a:r>
              <a:rPr lang="zh-CN" altLang="en-US" sz="1800" b="1" dirty="0">
                <a:solidFill>
                  <a:srgbClr val="C00000"/>
                </a:solidFill>
                <a:latin typeface="微软雅黑" panose="020B0503020204020204" pitchFamily="34" charset="-122"/>
                <a:ea typeface="微软雅黑" panose="020B0503020204020204" pitchFamily="34" charset="-122"/>
                <a:cs typeface="Aharoni" panose="02010803020104030203" pitchFamily="2" charset="-79"/>
              </a:rPr>
              <a:t>标题</a:t>
            </a:r>
          </a:p>
        </p:txBody>
      </p:sp>
    </p:spTree>
    <p:extLst>
      <p:ext uri="{BB962C8B-B14F-4D97-AF65-F5344CB8AC3E}">
        <p14:creationId xmlns:p14="http://schemas.microsoft.com/office/powerpoint/2010/main" val="103130006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50" fill="hold"/>
                                        <p:tgtEl>
                                          <p:spTgt spid="8"/>
                                        </p:tgtEl>
                                        <p:attrNameLst>
                                          <p:attrName>ppt_w</p:attrName>
                                        </p:attrNameLst>
                                      </p:cBhvr>
                                      <p:tavLst>
                                        <p:tav tm="0">
                                          <p:val>
                                            <p:fltVal val="0"/>
                                          </p:val>
                                        </p:tav>
                                        <p:tav tm="100000">
                                          <p:val>
                                            <p:strVal val="#ppt_w"/>
                                          </p:val>
                                        </p:tav>
                                      </p:tavLst>
                                    </p:anim>
                                    <p:anim calcmode="lin" valueType="num">
                                      <p:cBhvr>
                                        <p:cTn id="8" dur="250" fill="hold"/>
                                        <p:tgtEl>
                                          <p:spTgt spid="8"/>
                                        </p:tgtEl>
                                        <p:attrNameLst>
                                          <p:attrName>ppt_h</p:attrName>
                                        </p:attrNameLst>
                                      </p:cBhvr>
                                      <p:tavLst>
                                        <p:tav tm="0">
                                          <p:val>
                                            <p:fltVal val="0"/>
                                          </p:val>
                                        </p:tav>
                                        <p:tav tm="100000">
                                          <p:val>
                                            <p:strVal val="#ppt_h"/>
                                          </p:val>
                                        </p:tav>
                                      </p:tavLst>
                                    </p:anim>
                                    <p:animEffect transition="in" filter="fade">
                                      <p:cBhvr>
                                        <p:cTn id="9" dur="250"/>
                                        <p:tgtEl>
                                          <p:spTgt spid="8"/>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250" fill="hold"/>
                                        <p:tgtEl>
                                          <p:spTgt spid="9"/>
                                        </p:tgtEl>
                                        <p:attrNameLst>
                                          <p:attrName>ppt_w</p:attrName>
                                        </p:attrNameLst>
                                      </p:cBhvr>
                                      <p:tavLst>
                                        <p:tav tm="0">
                                          <p:val>
                                            <p:fltVal val="0"/>
                                          </p:val>
                                        </p:tav>
                                        <p:tav tm="100000">
                                          <p:val>
                                            <p:strVal val="#ppt_w"/>
                                          </p:val>
                                        </p:tav>
                                      </p:tavLst>
                                    </p:anim>
                                    <p:anim calcmode="lin" valueType="num">
                                      <p:cBhvr>
                                        <p:cTn id="14" dur="250" fill="hold"/>
                                        <p:tgtEl>
                                          <p:spTgt spid="9"/>
                                        </p:tgtEl>
                                        <p:attrNameLst>
                                          <p:attrName>ppt_h</p:attrName>
                                        </p:attrNameLst>
                                      </p:cBhvr>
                                      <p:tavLst>
                                        <p:tav tm="0">
                                          <p:val>
                                            <p:fltVal val="0"/>
                                          </p:val>
                                        </p:tav>
                                        <p:tav tm="100000">
                                          <p:val>
                                            <p:strVal val="#ppt_h"/>
                                          </p:val>
                                        </p:tav>
                                      </p:tavLst>
                                    </p:anim>
                                    <p:animEffect transition="in" filter="fade">
                                      <p:cBhvr>
                                        <p:cTn id="15" dur="250"/>
                                        <p:tgtEl>
                                          <p:spTgt spid="9"/>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250" fill="hold"/>
                                        <p:tgtEl>
                                          <p:spTgt spid="10"/>
                                        </p:tgtEl>
                                        <p:attrNameLst>
                                          <p:attrName>ppt_w</p:attrName>
                                        </p:attrNameLst>
                                      </p:cBhvr>
                                      <p:tavLst>
                                        <p:tav tm="0">
                                          <p:val>
                                            <p:fltVal val="0"/>
                                          </p:val>
                                        </p:tav>
                                        <p:tav tm="100000">
                                          <p:val>
                                            <p:strVal val="#ppt_w"/>
                                          </p:val>
                                        </p:tav>
                                      </p:tavLst>
                                    </p:anim>
                                    <p:anim calcmode="lin" valueType="num">
                                      <p:cBhvr>
                                        <p:cTn id="20" dur="250" fill="hold"/>
                                        <p:tgtEl>
                                          <p:spTgt spid="10"/>
                                        </p:tgtEl>
                                        <p:attrNameLst>
                                          <p:attrName>ppt_h</p:attrName>
                                        </p:attrNameLst>
                                      </p:cBhvr>
                                      <p:tavLst>
                                        <p:tav tm="0">
                                          <p:val>
                                            <p:fltVal val="0"/>
                                          </p:val>
                                        </p:tav>
                                        <p:tav tm="100000">
                                          <p:val>
                                            <p:strVal val="#ppt_h"/>
                                          </p:val>
                                        </p:tav>
                                      </p:tavLst>
                                    </p:anim>
                                    <p:animEffect transition="in" filter="fade">
                                      <p:cBhvr>
                                        <p:cTn id="21" dur="250"/>
                                        <p:tgtEl>
                                          <p:spTgt spid="10"/>
                                        </p:tgtEl>
                                      </p:cBhvr>
                                    </p:animEffect>
                                  </p:childTnLst>
                                </p:cTn>
                              </p:par>
                            </p:childTnLst>
                          </p:cTn>
                        </p:par>
                        <p:par>
                          <p:cTn id="22" fill="hold">
                            <p:stCondLst>
                              <p:cond delay="750"/>
                            </p:stCondLst>
                            <p:childTnLst>
                              <p:par>
                                <p:cTn id="23" presetID="53" presetClass="entr" presetSubtype="16"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animEffect transition="in" filter="fade">
                                      <p:cBhvr>
                                        <p:cTn id="27" dur="500"/>
                                        <p:tgtEl>
                                          <p:spTgt spid="32"/>
                                        </p:tgtEl>
                                      </p:cBhvr>
                                    </p:animEffect>
                                  </p:childTnLst>
                                </p:cTn>
                              </p:par>
                            </p:childTnLst>
                          </p:cTn>
                        </p:par>
                        <p:par>
                          <p:cTn id="28" fill="hold">
                            <p:stCondLst>
                              <p:cond delay="1250"/>
                            </p:stCondLst>
                            <p:childTnLst>
                              <p:par>
                                <p:cTn id="29" presetID="53" presetClass="entr" presetSubtype="52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anim calcmode="lin" valueType="num">
                                      <p:cBhvr>
                                        <p:cTn id="34" dur="500" fill="hold"/>
                                        <p:tgtEl>
                                          <p:spTgt spid="11"/>
                                        </p:tgtEl>
                                        <p:attrNameLst>
                                          <p:attrName>ppt_x</p:attrName>
                                        </p:attrNameLst>
                                      </p:cBhvr>
                                      <p:tavLst>
                                        <p:tav tm="0">
                                          <p:val>
                                            <p:fltVal val="0.5"/>
                                          </p:val>
                                        </p:tav>
                                        <p:tav tm="100000">
                                          <p:val>
                                            <p:strVal val="#ppt_x"/>
                                          </p:val>
                                        </p:tav>
                                      </p:tavLst>
                                    </p:anim>
                                    <p:anim calcmode="lin" valueType="num">
                                      <p:cBhvr>
                                        <p:cTn id="35" dur="500" fill="hold"/>
                                        <p:tgtEl>
                                          <p:spTgt spid="11"/>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anim calcmode="lin" valueType="num">
                                      <p:cBhvr>
                                        <p:cTn id="41" dur="500" fill="hold"/>
                                        <p:tgtEl>
                                          <p:spTgt spid="14"/>
                                        </p:tgtEl>
                                        <p:attrNameLst>
                                          <p:attrName>ppt_x</p:attrName>
                                        </p:attrNameLst>
                                      </p:cBhvr>
                                      <p:tavLst>
                                        <p:tav tm="0">
                                          <p:val>
                                            <p:fltVal val="0.5"/>
                                          </p:val>
                                        </p:tav>
                                        <p:tav tm="100000">
                                          <p:val>
                                            <p:strVal val="#ppt_x"/>
                                          </p:val>
                                        </p:tav>
                                      </p:tavLst>
                                    </p:anim>
                                    <p:anim calcmode="lin" valueType="num">
                                      <p:cBhvr>
                                        <p:cTn id="42" dur="500" fill="hold"/>
                                        <p:tgtEl>
                                          <p:spTgt spid="14"/>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anim calcmode="lin" valueType="num">
                                      <p:cBhvr>
                                        <p:cTn id="48" dur="500" fill="hold"/>
                                        <p:tgtEl>
                                          <p:spTgt spid="12"/>
                                        </p:tgtEl>
                                        <p:attrNameLst>
                                          <p:attrName>ppt_x</p:attrName>
                                        </p:attrNameLst>
                                      </p:cBhvr>
                                      <p:tavLst>
                                        <p:tav tm="0">
                                          <p:val>
                                            <p:fltVal val="0.5"/>
                                          </p:val>
                                        </p:tav>
                                        <p:tav tm="100000">
                                          <p:val>
                                            <p:strVal val="#ppt_x"/>
                                          </p:val>
                                        </p:tav>
                                      </p:tavLst>
                                    </p:anim>
                                    <p:anim calcmode="lin" valueType="num">
                                      <p:cBhvr>
                                        <p:cTn id="49" dur="500" fill="hold"/>
                                        <p:tgtEl>
                                          <p:spTgt spid="12"/>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anim calcmode="lin" valueType="num">
                                      <p:cBhvr>
                                        <p:cTn id="55" dur="500" fill="hold"/>
                                        <p:tgtEl>
                                          <p:spTgt spid="15"/>
                                        </p:tgtEl>
                                        <p:attrNameLst>
                                          <p:attrName>ppt_x</p:attrName>
                                        </p:attrNameLst>
                                      </p:cBhvr>
                                      <p:tavLst>
                                        <p:tav tm="0">
                                          <p:val>
                                            <p:fltVal val="0.5"/>
                                          </p:val>
                                        </p:tav>
                                        <p:tav tm="100000">
                                          <p:val>
                                            <p:strVal val="#ppt_x"/>
                                          </p:val>
                                        </p:tav>
                                      </p:tavLst>
                                    </p:anim>
                                    <p:anim calcmode="lin" valueType="num">
                                      <p:cBhvr>
                                        <p:cTn id="56" dur="500" fill="hold"/>
                                        <p:tgtEl>
                                          <p:spTgt spid="15"/>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fltVal val="0.5"/>
                                          </p:val>
                                        </p:tav>
                                        <p:tav tm="100000">
                                          <p:val>
                                            <p:strVal val="#ppt_x"/>
                                          </p:val>
                                        </p:tav>
                                      </p:tavLst>
                                    </p:anim>
                                    <p:anim calcmode="lin" valueType="num">
                                      <p:cBhvr>
                                        <p:cTn id="63" dur="500" fill="hold"/>
                                        <p:tgtEl>
                                          <p:spTgt spid="13"/>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500" fill="hold"/>
                                        <p:tgtEl>
                                          <p:spTgt spid="16"/>
                                        </p:tgtEl>
                                        <p:attrNameLst>
                                          <p:attrName>ppt_w</p:attrName>
                                        </p:attrNameLst>
                                      </p:cBhvr>
                                      <p:tavLst>
                                        <p:tav tm="0">
                                          <p:val>
                                            <p:fltVal val="0"/>
                                          </p:val>
                                        </p:tav>
                                        <p:tav tm="100000">
                                          <p:val>
                                            <p:strVal val="#ppt_w"/>
                                          </p:val>
                                        </p:tav>
                                      </p:tavLst>
                                    </p:anim>
                                    <p:anim calcmode="lin" valueType="num">
                                      <p:cBhvr>
                                        <p:cTn id="67" dur="500" fill="hold"/>
                                        <p:tgtEl>
                                          <p:spTgt spid="16"/>
                                        </p:tgtEl>
                                        <p:attrNameLst>
                                          <p:attrName>ppt_h</p:attrName>
                                        </p:attrNameLst>
                                      </p:cBhvr>
                                      <p:tavLst>
                                        <p:tav tm="0">
                                          <p:val>
                                            <p:fltVal val="0"/>
                                          </p:val>
                                        </p:tav>
                                        <p:tav tm="100000">
                                          <p:val>
                                            <p:strVal val="#ppt_h"/>
                                          </p:val>
                                        </p:tav>
                                      </p:tavLst>
                                    </p:anim>
                                    <p:animEffect transition="in" filter="fade">
                                      <p:cBhvr>
                                        <p:cTn id="68" dur="500"/>
                                        <p:tgtEl>
                                          <p:spTgt spid="16"/>
                                        </p:tgtEl>
                                      </p:cBhvr>
                                    </p:animEffect>
                                    <p:anim calcmode="lin" valueType="num">
                                      <p:cBhvr>
                                        <p:cTn id="69" dur="500" fill="hold"/>
                                        <p:tgtEl>
                                          <p:spTgt spid="16"/>
                                        </p:tgtEl>
                                        <p:attrNameLst>
                                          <p:attrName>ppt_x</p:attrName>
                                        </p:attrNameLst>
                                      </p:cBhvr>
                                      <p:tavLst>
                                        <p:tav tm="0">
                                          <p:val>
                                            <p:fltVal val="0.5"/>
                                          </p:val>
                                        </p:tav>
                                        <p:tav tm="100000">
                                          <p:val>
                                            <p:strVal val="#ppt_x"/>
                                          </p:val>
                                        </p:tav>
                                      </p:tavLst>
                                    </p:anim>
                                    <p:anim calcmode="lin" valueType="num">
                                      <p:cBhvr>
                                        <p:cTn id="70" dur="500" fill="hold"/>
                                        <p:tgtEl>
                                          <p:spTgt spid="16"/>
                                        </p:tgtEl>
                                        <p:attrNameLst>
                                          <p:attrName>ppt_y</p:attrName>
                                        </p:attrNameLst>
                                      </p:cBhvr>
                                      <p:tavLst>
                                        <p:tav tm="0">
                                          <p:val>
                                            <p:fltVal val="0.5"/>
                                          </p:val>
                                        </p:tav>
                                        <p:tav tm="100000">
                                          <p:val>
                                            <p:strVal val="#ppt_y"/>
                                          </p:val>
                                        </p:tav>
                                      </p:tavLst>
                                    </p:anim>
                                  </p:childTnLst>
                                </p:cTn>
                              </p:par>
                            </p:childTnLst>
                          </p:cTn>
                        </p:par>
                        <p:par>
                          <p:cTn id="71" fill="hold">
                            <p:stCondLst>
                              <p:cond delay="1750"/>
                            </p:stCondLst>
                            <p:childTnLst>
                              <p:par>
                                <p:cTn id="72" presetID="10" presetClass="entr" presetSubtype="0" fill="hold"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fade">
                                      <p:cBhvr>
                                        <p:cTn id="74" dur="500"/>
                                        <p:tgtEl>
                                          <p:spTgt spid="27"/>
                                        </p:tgtEl>
                                      </p:cBhvr>
                                    </p:animEffect>
                                  </p:childTnLst>
                                </p:cTn>
                              </p:par>
                            </p:childTnLst>
                          </p:cTn>
                        </p:par>
                        <p:par>
                          <p:cTn id="75" fill="hold">
                            <p:stCondLst>
                              <p:cond delay="2250"/>
                            </p:stCondLst>
                            <p:childTnLst>
                              <p:par>
                                <p:cTn id="76" presetID="22" presetClass="entr" presetSubtype="2"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wipe(right)">
                                      <p:cBhvr>
                                        <p:cTn id="78" dur="500"/>
                                        <p:tgtEl>
                                          <p:spTgt spid="17"/>
                                        </p:tgtEl>
                                      </p:cBhvr>
                                    </p:animEffect>
                                  </p:childTnLst>
                                </p:cTn>
                              </p:par>
                            </p:childTnLst>
                          </p:cTn>
                        </p:par>
                        <p:par>
                          <p:cTn id="79" fill="hold">
                            <p:stCondLst>
                              <p:cond delay="2750"/>
                            </p:stCondLst>
                            <p:childTnLst>
                              <p:par>
                                <p:cTn id="80" presetID="10"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500"/>
                                        <p:tgtEl>
                                          <p:spTgt spid="23"/>
                                        </p:tgtEl>
                                      </p:cBhvr>
                                    </p:animEffect>
                                  </p:childTnLst>
                                </p:cTn>
                              </p:par>
                            </p:childTnLst>
                          </p:cTn>
                        </p:par>
                        <p:par>
                          <p:cTn id="83" fill="hold">
                            <p:stCondLst>
                              <p:cond delay="3250"/>
                            </p:stCondLst>
                            <p:childTnLst>
                              <p:par>
                                <p:cTn id="84" presetID="22" presetClass="entr" presetSubtype="8"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wipe(left)">
                                      <p:cBhvr>
                                        <p:cTn id="86" dur="500"/>
                                        <p:tgtEl>
                                          <p:spTgt spid="20"/>
                                        </p:tgtEl>
                                      </p:cBhvr>
                                    </p:animEffect>
                                  </p:childTnLst>
                                </p:cTn>
                              </p:par>
                            </p:childTnLst>
                          </p:cTn>
                        </p:par>
                        <p:par>
                          <p:cTn id="87" fill="hold">
                            <p:stCondLst>
                              <p:cond delay="3750"/>
                            </p:stCondLst>
                            <p:childTnLst>
                              <p:par>
                                <p:cTn id="88" presetID="10" presetClass="entr" presetSubtype="0" fill="hold" grpId="0"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fade">
                                      <p:cBhvr>
                                        <p:cTn id="90" dur="500"/>
                                        <p:tgtEl>
                                          <p:spTgt spid="24"/>
                                        </p:tgtEl>
                                      </p:cBhvr>
                                    </p:animEffect>
                                  </p:childTnLst>
                                </p:cTn>
                              </p:par>
                            </p:childTnLst>
                          </p:cTn>
                        </p:par>
                        <p:par>
                          <p:cTn id="91" fill="hold">
                            <p:stCondLst>
                              <p:cond delay="4250"/>
                            </p:stCondLst>
                            <p:childTnLst>
                              <p:par>
                                <p:cTn id="92" presetID="22" presetClass="entr" presetSubtype="2" fill="hold" grpId="0" nodeType="after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right)">
                                      <p:cBhvr>
                                        <p:cTn id="94" dur="500"/>
                                        <p:tgtEl>
                                          <p:spTgt spid="18"/>
                                        </p:tgtEl>
                                      </p:cBhvr>
                                    </p:animEffect>
                                  </p:childTnLst>
                                </p:cTn>
                              </p:par>
                            </p:childTnLst>
                          </p:cTn>
                        </p:par>
                        <p:par>
                          <p:cTn id="95" fill="hold">
                            <p:stCondLst>
                              <p:cond delay="4750"/>
                            </p:stCondLst>
                            <p:childTnLst>
                              <p:par>
                                <p:cTn id="96" presetID="10" presetClass="entr" presetSubtype="0"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500"/>
                                        <p:tgtEl>
                                          <p:spTgt spid="25"/>
                                        </p:tgtEl>
                                      </p:cBhvr>
                                    </p:animEffect>
                                  </p:childTnLst>
                                </p:cTn>
                              </p:par>
                            </p:childTnLst>
                          </p:cTn>
                        </p:par>
                        <p:par>
                          <p:cTn id="99" fill="hold">
                            <p:stCondLst>
                              <p:cond delay="5250"/>
                            </p:stCondLst>
                            <p:childTnLst>
                              <p:par>
                                <p:cTn id="100" presetID="22" presetClass="entr" presetSubtype="8" fill="hold" grpId="0" nodeType="after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wipe(left)">
                                      <p:cBhvr>
                                        <p:cTn id="102" dur="500"/>
                                        <p:tgtEl>
                                          <p:spTgt spid="21"/>
                                        </p:tgtEl>
                                      </p:cBhvr>
                                    </p:animEffect>
                                  </p:childTnLst>
                                </p:cTn>
                              </p:par>
                            </p:childTnLst>
                          </p:cTn>
                        </p:par>
                        <p:par>
                          <p:cTn id="103" fill="hold">
                            <p:stCondLst>
                              <p:cond delay="5750"/>
                            </p:stCondLst>
                            <p:childTnLst>
                              <p:par>
                                <p:cTn id="104" presetID="10" presetClass="entr" presetSubtype="0" fill="hold" grpId="0" nodeType="after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500"/>
                                        <p:tgtEl>
                                          <p:spTgt spid="26"/>
                                        </p:tgtEl>
                                      </p:cBhvr>
                                    </p:animEffect>
                                  </p:childTnLst>
                                </p:cTn>
                              </p:par>
                            </p:childTnLst>
                          </p:cTn>
                        </p:par>
                        <p:par>
                          <p:cTn id="107" fill="hold">
                            <p:stCondLst>
                              <p:cond delay="6250"/>
                            </p:stCondLst>
                            <p:childTnLst>
                              <p:par>
                                <p:cTn id="108" presetID="22" presetClass="entr" presetSubtype="2"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right)">
                                      <p:cBhvr>
                                        <p:cTn id="110" dur="500"/>
                                        <p:tgtEl>
                                          <p:spTgt spid="19"/>
                                        </p:tgtEl>
                                      </p:cBhvr>
                                    </p:animEffect>
                                  </p:childTnLst>
                                </p:cTn>
                              </p:par>
                            </p:childTnLst>
                          </p:cTn>
                        </p:par>
                        <p:par>
                          <p:cTn id="111" fill="hold">
                            <p:stCondLst>
                              <p:cond delay="6750"/>
                            </p:stCondLst>
                            <p:childTnLst>
                              <p:par>
                                <p:cTn id="112" presetID="10" presetClass="entr" presetSubtype="0" fill="hold" grpId="0" nodeType="afterEffect">
                                  <p:stCondLst>
                                    <p:cond delay="0"/>
                                  </p:stCondLst>
                                  <p:childTnLst>
                                    <p:set>
                                      <p:cBhvr>
                                        <p:cTn id="113" dur="1" fill="hold">
                                          <p:stCondLst>
                                            <p:cond delay="0"/>
                                          </p:stCondLst>
                                        </p:cTn>
                                        <p:tgtEl>
                                          <p:spTgt spid="31"/>
                                        </p:tgtEl>
                                        <p:attrNameLst>
                                          <p:attrName>style.visibility</p:attrName>
                                        </p:attrNameLst>
                                      </p:cBhvr>
                                      <p:to>
                                        <p:strVal val="visible"/>
                                      </p:to>
                                    </p:set>
                                    <p:animEffect transition="in" filter="fade">
                                      <p:cBhvr>
                                        <p:cTn id="114" dur="500"/>
                                        <p:tgtEl>
                                          <p:spTgt spid="31"/>
                                        </p:tgtEl>
                                      </p:cBhvr>
                                    </p:animEffect>
                                  </p:childTnLst>
                                </p:cTn>
                              </p:par>
                            </p:childTnLst>
                          </p:cTn>
                        </p:par>
                        <p:par>
                          <p:cTn id="115" fill="hold">
                            <p:stCondLst>
                              <p:cond delay="7250"/>
                            </p:stCondLst>
                            <p:childTnLst>
                              <p:par>
                                <p:cTn id="116" presetID="22" presetClass="entr" presetSubtype="8" fill="hold" grpId="0"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transition="in" filter="wipe(left)">
                                      <p:cBhvr>
                                        <p:cTn id="1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animBg="1"/>
      <p:bldP spid="24" grpId="0" animBg="1"/>
      <p:bldP spid="25" grpId="0" animBg="1"/>
      <p:bldP spid="26" grpId="0" animBg="1"/>
      <p:bldP spid="31" grpId="0" animBg="1"/>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1"/>
          <p:cNvSpPr txBox="1"/>
          <p:nvPr/>
        </p:nvSpPr>
        <p:spPr>
          <a:xfrm>
            <a:off x="4146212" y="1791737"/>
            <a:ext cx="2954655" cy="1077218"/>
          </a:xfrm>
          <a:prstGeom prst="rect">
            <a:avLst/>
          </a:prstGeom>
          <a:noFill/>
        </p:spPr>
        <p:txBody>
          <a:bodyPr wrap="none" rtlCol="0">
            <a:spAutoFit/>
          </a:bodyPr>
          <a:lstStyle/>
          <a:p>
            <a:pPr marL="0" lvl="1"/>
            <a:r>
              <a:rPr lang="zh-CN" altLang="en-US" sz="1400" b="1" dirty="0" smtClean="0">
                <a:solidFill>
                  <a:srgbClr val="080808"/>
                </a:solidFill>
                <a:latin typeface="微软雅黑" panose="020B0503020204020204" pitchFamily="34" charset="-122"/>
                <a:ea typeface="微软雅黑" panose="020B0503020204020204" pitchFamily="34" charset="-122"/>
              </a:rPr>
              <a:t> </a:t>
            </a:r>
            <a:r>
              <a:rPr lang="zh-CN" altLang="en-US" sz="2800" b="1" dirty="0" smtClean="0">
                <a:solidFill>
                  <a:srgbClr val="080808"/>
                </a:solidFill>
                <a:latin typeface="微软雅黑" panose="020B0503020204020204" pitchFamily="34" charset="-122"/>
                <a:ea typeface="微软雅黑" panose="020B0503020204020204" pitchFamily="34" charset="-122"/>
              </a:rPr>
              <a:t>第四部分</a:t>
            </a:r>
            <a:endParaRPr lang="en-US" altLang="zh-CN" sz="2800" b="1" dirty="0">
              <a:solidFill>
                <a:srgbClr val="080808"/>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rgbClr val="C00000"/>
                </a:solidFill>
                <a:latin typeface="微软雅黑" panose="020B0503020204020204" pitchFamily="34" charset="-122"/>
                <a:ea typeface="微软雅黑" panose="020B0503020204020204" pitchFamily="34" charset="-122"/>
              </a:rPr>
              <a:t>标题文字内容</a:t>
            </a:r>
            <a:endParaRPr lang="en-US" altLang="zh-CN" sz="3600" b="1" dirty="0" smtClean="0">
              <a:solidFill>
                <a:srgbClr val="C00000"/>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V="1">
            <a:off x="3930186" y="1719729"/>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2" name="TextBox 13"/>
          <p:cNvSpPr txBox="1"/>
          <p:nvPr/>
        </p:nvSpPr>
        <p:spPr>
          <a:xfrm>
            <a:off x="2609636" y="3218928"/>
            <a:ext cx="902846" cy="246221"/>
          </a:xfrm>
          <a:prstGeom prst="rect">
            <a:avLst/>
          </a:prstGeom>
          <a:noFill/>
        </p:spPr>
        <p:txBody>
          <a:bodyPr wrap="square" lIns="0" tIns="0" rIns="0" bIns="0" rtlCol="0">
            <a:spAutoFit/>
          </a:bodyPr>
          <a:lstStyle/>
          <a:p>
            <a:r>
              <a:rPr lang="en-US" altLang="zh-CN" sz="1600" dirty="0" smtClean="0">
                <a:solidFill>
                  <a:srgbClr val="080808"/>
                </a:solidFill>
                <a:latin typeface="微软雅黑" panose="020B0503020204020204" pitchFamily="34" charset="-122"/>
                <a:ea typeface="微软雅黑" panose="020B0503020204020204" pitchFamily="34" charset="-122"/>
              </a:rPr>
              <a:t>PART 01</a:t>
            </a:r>
            <a:endParaRPr lang="zh-CN" altLang="en-US" sz="1600" dirty="0" smtClean="0">
              <a:solidFill>
                <a:srgbClr val="080808"/>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2418018" y="1791739"/>
            <a:ext cx="1197175" cy="1197175"/>
            <a:chOff x="304800" y="673100"/>
            <a:chExt cx="4000500" cy="4000500"/>
          </a:xfrm>
          <a:solidFill>
            <a:srgbClr val="C00000"/>
          </a:solidFill>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5" name="椭圆 14"/>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sp>
        <p:nvSpPr>
          <p:cNvPr id="16" name="TextBox 24"/>
          <p:cNvSpPr txBox="1"/>
          <p:nvPr/>
        </p:nvSpPr>
        <p:spPr>
          <a:xfrm>
            <a:off x="4242882"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添加内容</a:t>
            </a:r>
            <a:endParaRPr lang="zh-CN" altLang="en-US" sz="1200" dirty="0">
              <a:solidFill>
                <a:srgbClr val="080808"/>
              </a:solidFill>
              <a:latin typeface="微软雅黑" panose="020B0503020204020204" pitchFamily="34" charset="-122"/>
              <a:ea typeface="微软雅黑" panose="020B0503020204020204" pitchFamily="34" charset="-122"/>
            </a:endParaRPr>
          </a:p>
        </p:txBody>
      </p:sp>
      <p:sp>
        <p:nvSpPr>
          <p:cNvPr id="17" name="TextBox 25"/>
          <p:cNvSpPr txBox="1"/>
          <p:nvPr/>
        </p:nvSpPr>
        <p:spPr>
          <a:xfrm>
            <a:off x="5295553" y="2871857"/>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8" name="TextBox 26"/>
          <p:cNvSpPr txBox="1"/>
          <p:nvPr/>
        </p:nvSpPr>
        <p:spPr>
          <a:xfrm>
            <a:off x="6305579"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9" name="TextBox 27"/>
          <p:cNvSpPr txBox="1"/>
          <p:nvPr/>
        </p:nvSpPr>
        <p:spPr>
          <a:xfrm>
            <a:off x="4242882"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0" name="TextBox 28"/>
          <p:cNvSpPr txBox="1"/>
          <p:nvPr/>
        </p:nvSpPr>
        <p:spPr>
          <a:xfrm>
            <a:off x="5295554"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1" name="TextBox 29"/>
          <p:cNvSpPr txBox="1"/>
          <p:nvPr/>
        </p:nvSpPr>
        <p:spPr>
          <a:xfrm>
            <a:off x="6305193"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2" name="TextBox 13"/>
          <p:cNvSpPr txBox="1"/>
          <p:nvPr/>
        </p:nvSpPr>
        <p:spPr>
          <a:xfrm>
            <a:off x="2638628" y="2005605"/>
            <a:ext cx="902846" cy="769441"/>
          </a:xfrm>
          <a:prstGeom prst="rect">
            <a:avLst/>
          </a:prstGeom>
          <a:noFill/>
        </p:spPr>
        <p:txBody>
          <a:bodyPr wrap="square" lIns="0" tIns="0" rIns="0" bIns="0" rtlCol="0">
            <a:spAutoFit/>
          </a:bodyPr>
          <a:lstStyle/>
          <a:p>
            <a:r>
              <a:rPr lang="en-US" altLang="zh-CN" sz="5000" b="1" dirty="0" smtClean="0">
                <a:solidFill>
                  <a:schemeClr val="bg1"/>
                </a:solidFill>
                <a:latin typeface="微软雅黑" panose="020B0503020204020204" pitchFamily="34" charset="-122"/>
                <a:ea typeface="微软雅黑" panose="020B0503020204020204" pitchFamily="34" charset="-122"/>
              </a:rPr>
              <a:t>04</a:t>
            </a:r>
            <a:endParaRPr lang="zh-CN" altLang="en-US" sz="5000" b="1"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720747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ppt_x</p:attrName>
                                        </p:attrNameLst>
                                      </p:cBhvr>
                                      <p:tavLst>
                                        <p:tav tm="0">
                                          <p:val>
                                            <p:strVal val="#ppt_x-#ppt_w*1.125000"/>
                                          </p:val>
                                        </p:tav>
                                        <p:tav tm="100000">
                                          <p:val>
                                            <p:strVal val="#ppt_x"/>
                                          </p:val>
                                        </p:tav>
                                      </p:tavLst>
                                    </p:anim>
                                    <p:animEffect transition="in" filter="wipe(right)">
                                      <p:cBhvr>
                                        <p:cTn id="12" dur="500"/>
                                        <p:tgtEl>
                                          <p:spTgt spid="10"/>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strVal val="#ppt_x"/>
                                          </p:val>
                                        </p:tav>
                                        <p:tav tm="100000">
                                          <p:val>
                                            <p:strVal val="#ppt_x"/>
                                          </p:val>
                                        </p:tav>
                                      </p:tavLst>
                                    </p:anim>
                                    <p:anim calcmode="lin" valueType="num">
                                      <p:cBhvr>
                                        <p:cTn id="18" dur="5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anim calcmode="lin" valueType="num">
                                      <p:cBhvr>
                                        <p:cTn id="48" dur="500" fill="hold"/>
                                        <p:tgtEl>
                                          <p:spTgt spid="22"/>
                                        </p:tgtEl>
                                        <p:attrNameLst>
                                          <p:attrName>ppt_x</p:attrName>
                                        </p:attrNameLst>
                                      </p:cBhvr>
                                      <p:tavLst>
                                        <p:tav tm="0">
                                          <p:val>
                                            <p:strVal val="#ppt_x"/>
                                          </p:val>
                                        </p:tav>
                                        <p:tav tm="100000">
                                          <p:val>
                                            <p:strVal val="#ppt_x"/>
                                          </p:val>
                                        </p:tav>
                                      </p:tavLst>
                                    </p:anim>
                                    <p:anim calcmode="lin" valueType="num">
                                      <p:cBhvr>
                                        <p:cTn id="49"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6" grpId="0"/>
      <p:bldP spid="17" grpId="0"/>
      <p:bldP spid="18" grpId="0"/>
      <p:bldP spid="19" grpId="0"/>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pic>
        <p:nvPicPr>
          <p:cNvPr id="8"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3311" y="1418363"/>
            <a:ext cx="5206706" cy="3202124"/>
          </a:xfrm>
          <a:prstGeom prst="rect">
            <a:avLst/>
          </a:prstGeom>
        </p:spPr>
      </p:pic>
      <p:grpSp>
        <p:nvGrpSpPr>
          <p:cNvPr id="9" name="Group 10"/>
          <p:cNvGrpSpPr/>
          <p:nvPr/>
        </p:nvGrpSpPr>
        <p:grpSpPr>
          <a:xfrm>
            <a:off x="5231693" y="2655387"/>
            <a:ext cx="623455" cy="623455"/>
            <a:chOff x="6253939" y="2516220"/>
            <a:chExt cx="831273" cy="831273"/>
          </a:xfrm>
        </p:grpSpPr>
        <p:sp>
          <p:nvSpPr>
            <p:cNvPr id="10" name="Oval 11"/>
            <p:cNvSpPr/>
            <p:nvPr/>
          </p:nvSpPr>
          <p:spPr>
            <a:xfrm>
              <a:off x="6253939" y="2516220"/>
              <a:ext cx="831273" cy="83127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1" name="AutoShape 117"/>
            <p:cNvSpPr>
              <a:spLocks/>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12" name="Group 13"/>
          <p:cNvGrpSpPr/>
          <p:nvPr/>
        </p:nvGrpSpPr>
        <p:grpSpPr>
          <a:xfrm>
            <a:off x="5231693" y="3536204"/>
            <a:ext cx="623455" cy="623455"/>
            <a:chOff x="5716910" y="3464598"/>
            <a:chExt cx="831273" cy="831273"/>
          </a:xfrm>
        </p:grpSpPr>
        <p:sp>
          <p:nvSpPr>
            <p:cNvPr id="13" name="Oval 14"/>
            <p:cNvSpPr/>
            <p:nvPr/>
          </p:nvSpPr>
          <p:spPr>
            <a:xfrm>
              <a:off x="5716910" y="3464598"/>
              <a:ext cx="831273" cy="83127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4" name="Group 15"/>
            <p:cNvGrpSpPr/>
            <p:nvPr/>
          </p:nvGrpSpPr>
          <p:grpSpPr>
            <a:xfrm>
              <a:off x="5900374" y="3655628"/>
              <a:ext cx="464344" cy="464344"/>
              <a:chOff x="4439444" y="2582069"/>
              <a:chExt cx="464344" cy="464344"/>
            </a:xfrm>
            <a:solidFill>
              <a:schemeClr val="bg1"/>
            </a:solidFill>
          </p:grpSpPr>
          <p:sp>
            <p:nvSpPr>
              <p:cNvPr id="15"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7"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8" name="Group 19"/>
          <p:cNvGrpSpPr/>
          <p:nvPr/>
        </p:nvGrpSpPr>
        <p:grpSpPr>
          <a:xfrm>
            <a:off x="5231693" y="1775999"/>
            <a:ext cx="623455" cy="623455"/>
            <a:chOff x="6678551" y="1578185"/>
            <a:chExt cx="831273" cy="831273"/>
          </a:xfrm>
        </p:grpSpPr>
        <p:sp>
          <p:nvSpPr>
            <p:cNvPr id="19" name="Oval 20"/>
            <p:cNvSpPr/>
            <p:nvPr/>
          </p:nvSpPr>
          <p:spPr>
            <a:xfrm>
              <a:off x="6678551" y="1578185"/>
              <a:ext cx="831273" cy="83127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20" name="AutoShape 139"/>
            <p:cNvSpPr>
              <a:spLocks/>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sp>
        <p:nvSpPr>
          <p:cNvPr id="21" name="TextBox 81"/>
          <p:cNvSpPr txBox="1"/>
          <p:nvPr/>
        </p:nvSpPr>
        <p:spPr>
          <a:xfrm>
            <a:off x="5943561" y="1723281"/>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22" name="Rectangle 24"/>
          <p:cNvSpPr/>
          <p:nvPr/>
        </p:nvSpPr>
        <p:spPr>
          <a:xfrm>
            <a:off x="5943560" y="2024385"/>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23" name="TextBox 25"/>
          <p:cNvSpPr txBox="1"/>
          <p:nvPr/>
        </p:nvSpPr>
        <p:spPr>
          <a:xfrm>
            <a:off x="5943561" y="2570250"/>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24" name="Rectangle 24"/>
          <p:cNvSpPr/>
          <p:nvPr/>
        </p:nvSpPr>
        <p:spPr>
          <a:xfrm>
            <a:off x="5943560" y="2871354"/>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25" name="TextBox 27"/>
          <p:cNvSpPr txBox="1"/>
          <p:nvPr/>
        </p:nvSpPr>
        <p:spPr>
          <a:xfrm>
            <a:off x="5943561" y="3454155"/>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26" name="Rectangle 24"/>
          <p:cNvSpPr/>
          <p:nvPr/>
        </p:nvSpPr>
        <p:spPr>
          <a:xfrm>
            <a:off x="5943560" y="3755259"/>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27" name="矩形 26"/>
          <p:cNvSpPr/>
          <p:nvPr/>
        </p:nvSpPr>
        <p:spPr>
          <a:xfrm>
            <a:off x="1218248" y="1836998"/>
            <a:ext cx="3332246" cy="206036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720117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1"/>
          <p:cNvSpPr/>
          <p:nvPr/>
        </p:nvSpPr>
        <p:spPr>
          <a:xfrm>
            <a:off x="4326732" y="0"/>
            <a:ext cx="4817269" cy="5143500"/>
          </a:xfrm>
          <a:custGeom>
            <a:avLst/>
            <a:gdLst>
              <a:gd name="connsiteX0" fmla="*/ 0 w 5769204"/>
              <a:gd name="connsiteY0" fmla="*/ 0 h 6858000"/>
              <a:gd name="connsiteX1" fmla="*/ 5769204 w 5769204"/>
              <a:gd name="connsiteY1" fmla="*/ 0 h 6858000"/>
              <a:gd name="connsiteX2" fmla="*/ 5769204 w 5769204"/>
              <a:gd name="connsiteY2" fmla="*/ 6858000 h 6858000"/>
              <a:gd name="connsiteX3" fmla="*/ 0 w 5769204"/>
              <a:gd name="connsiteY3" fmla="*/ 6858000 h 6858000"/>
              <a:gd name="connsiteX4" fmla="*/ 0 w 5769204"/>
              <a:gd name="connsiteY4" fmla="*/ 0 h 6858000"/>
              <a:gd name="connsiteX0-1" fmla="*/ 2450969 w 5769204"/>
              <a:gd name="connsiteY0-2" fmla="*/ 9427 h 6858000"/>
              <a:gd name="connsiteX1-3" fmla="*/ 5769204 w 5769204"/>
              <a:gd name="connsiteY1-4" fmla="*/ 0 h 6858000"/>
              <a:gd name="connsiteX2-5" fmla="*/ 5769204 w 5769204"/>
              <a:gd name="connsiteY2-6" fmla="*/ 6858000 h 6858000"/>
              <a:gd name="connsiteX3-7" fmla="*/ 0 w 5769204"/>
              <a:gd name="connsiteY3-8" fmla="*/ 6858000 h 6858000"/>
              <a:gd name="connsiteX4-9" fmla="*/ 2450969 w 5769204"/>
              <a:gd name="connsiteY4-10" fmla="*/ 9427 h 6858000"/>
              <a:gd name="connsiteX0-11" fmla="*/ 2450969 w 5769204"/>
              <a:gd name="connsiteY0-12" fmla="*/ 9427 h 6858000"/>
              <a:gd name="connsiteX1-13" fmla="*/ 5769204 w 5769204"/>
              <a:gd name="connsiteY1-14" fmla="*/ 0 h 6858000"/>
              <a:gd name="connsiteX2-15" fmla="*/ 5769204 w 5769204"/>
              <a:gd name="connsiteY2-16" fmla="*/ 6858000 h 6858000"/>
              <a:gd name="connsiteX3-17" fmla="*/ 0 w 5769204"/>
              <a:gd name="connsiteY3-18" fmla="*/ 6858000 h 6858000"/>
              <a:gd name="connsiteX4-19" fmla="*/ 2450969 w 5769204"/>
              <a:gd name="connsiteY4-20" fmla="*/ 9427 h 6858000"/>
              <a:gd name="connsiteX0-21" fmla="*/ 1883645 w 5769204"/>
              <a:gd name="connsiteY0-22" fmla="*/ 9427 h 6858000"/>
              <a:gd name="connsiteX1-23" fmla="*/ 5769204 w 5769204"/>
              <a:gd name="connsiteY1-24" fmla="*/ 0 h 6858000"/>
              <a:gd name="connsiteX2-25" fmla="*/ 5769204 w 5769204"/>
              <a:gd name="connsiteY2-26" fmla="*/ 6858000 h 6858000"/>
              <a:gd name="connsiteX3-27" fmla="*/ 0 w 5769204"/>
              <a:gd name="connsiteY3-28" fmla="*/ 6858000 h 6858000"/>
              <a:gd name="connsiteX4-29" fmla="*/ 1883645 w 5769204"/>
              <a:gd name="connsiteY4-30" fmla="*/ 9427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769204" h="6858000">
                <a:moveTo>
                  <a:pt x="1883645" y="9427"/>
                </a:moveTo>
                <a:lnTo>
                  <a:pt x="5769204" y="0"/>
                </a:lnTo>
                <a:lnTo>
                  <a:pt x="5769204" y="6858000"/>
                </a:lnTo>
                <a:lnTo>
                  <a:pt x="0" y="6858000"/>
                </a:lnTo>
                <a:lnTo>
                  <a:pt x="1883645" y="9427"/>
                </a:lnTo>
                <a:close/>
              </a:path>
            </a:pathLst>
          </a:cu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33" name="组合 8"/>
          <p:cNvGrpSpPr>
            <a:grpSpLocks/>
          </p:cNvGrpSpPr>
          <p:nvPr/>
        </p:nvGrpSpPr>
        <p:grpSpPr bwMode="auto">
          <a:xfrm>
            <a:off x="1656160" y="2246695"/>
            <a:ext cx="2697956" cy="323165"/>
            <a:chOff x="4890927" y="1493482"/>
            <a:chExt cx="4772620" cy="431459"/>
          </a:xfrm>
        </p:grpSpPr>
        <p:sp>
          <p:nvSpPr>
            <p:cNvPr id="34" name="矩形 33"/>
            <p:cNvSpPr/>
            <p:nvPr/>
          </p:nvSpPr>
          <p:spPr bwMode="auto">
            <a:xfrm>
              <a:off x="4890927" y="1504216"/>
              <a:ext cx="4772620" cy="369823"/>
            </a:xfrm>
            <a:prstGeom prst="rect">
              <a:avLst/>
            </a:prstGeom>
            <a:noFill/>
            <a:ln>
              <a:solidFill>
                <a:schemeClr val="tx1">
                  <a:lumMod val="75000"/>
                  <a:lumOff val="25000"/>
                </a:schemeClr>
              </a:solidFill>
            </a:ln>
            <a:effectLst/>
          </p:spPr>
          <p:txBody>
            <a:bodyPr>
              <a:spAutoFit/>
            </a:bodyPr>
            <a:lstStyle/>
            <a:p>
              <a:pPr algn="ctr">
                <a:spcBef>
                  <a:spcPct val="50000"/>
                </a:spcBef>
                <a:buFontTx/>
                <a:buNone/>
                <a:defRPr/>
              </a:pPr>
              <a:endParaRPr lang="zh-CN" altLang="en-US" sz="1200" b="1">
                <a:solidFill>
                  <a:srgbClr val="C00000"/>
                </a:solidFill>
                <a:latin typeface="Arial" panose="020B0604020202020204" pitchFamily="34" charset="0"/>
                <a:ea typeface="+mn-ea"/>
              </a:endParaRPr>
            </a:p>
          </p:txBody>
        </p:sp>
        <p:sp>
          <p:nvSpPr>
            <p:cNvPr id="35" name="Rectangle 6"/>
            <p:cNvSpPr>
              <a:spLocks noChangeArrowheads="1"/>
            </p:cNvSpPr>
            <p:nvPr/>
          </p:nvSpPr>
          <p:spPr bwMode="auto">
            <a:xfrm>
              <a:off x="5338607" y="1493482"/>
              <a:ext cx="4010027" cy="431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500" b="1" dirty="0">
                  <a:solidFill>
                    <a:srgbClr val="C00000"/>
                  </a:solidFill>
                  <a:latin typeface="微软雅黑" panose="020B0503020204020204" pitchFamily="34" charset="-122"/>
                  <a:ea typeface="微软雅黑" panose="020B0503020204020204" pitchFamily="34" charset="-122"/>
                </a:rPr>
                <a:t>单击此处添加文字标题</a:t>
              </a:r>
            </a:p>
          </p:txBody>
        </p:sp>
      </p:grpSp>
      <p:sp>
        <p:nvSpPr>
          <p:cNvPr id="36" name="矩形 35"/>
          <p:cNvSpPr/>
          <p:nvPr/>
        </p:nvSpPr>
        <p:spPr>
          <a:xfrm>
            <a:off x="521494" y="2205037"/>
            <a:ext cx="996554" cy="3667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37" name="文本框 11"/>
          <p:cNvSpPr txBox="1">
            <a:spLocks noChangeArrowheads="1"/>
          </p:cNvSpPr>
          <p:nvPr/>
        </p:nvSpPr>
        <p:spPr bwMode="auto">
          <a:xfrm>
            <a:off x="653654" y="2232423"/>
            <a:ext cx="7910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500" b="1" dirty="0">
                <a:solidFill>
                  <a:srgbClr val="FFFFFF"/>
                </a:solidFill>
                <a:latin typeface="微软雅黑" panose="020B0503020204020204" pitchFamily="34" charset="-122"/>
                <a:ea typeface="微软雅黑" panose="020B0503020204020204" pitchFamily="34" charset="-122"/>
              </a:rPr>
              <a:t>第一章</a:t>
            </a:r>
          </a:p>
        </p:txBody>
      </p:sp>
      <p:grpSp>
        <p:nvGrpSpPr>
          <p:cNvPr id="38" name="组合 15"/>
          <p:cNvGrpSpPr>
            <a:grpSpLocks/>
          </p:cNvGrpSpPr>
          <p:nvPr/>
        </p:nvGrpSpPr>
        <p:grpSpPr bwMode="auto">
          <a:xfrm>
            <a:off x="1656160" y="2745919"/>
            <a:ext cx="2697956" cy="323165"/>
            <a:chOff x="4890927" y="1498722"/>
            <a:chExt cx="4772620" cy="431459"/>
          </a:xfrm>
        </p:grpSpPr>
        <p:sp>
          <p:nvSpPr>
            <p:cNvPr id="39" name="矩形 38"/>
            <p:cNvSpPr/>
            <p:nvPr/>
          </p:nvSpPr>
          <p:spPr bwMode="auto">
            <a:xfrm>
              <a:off x="4890927" y="1504216"/>
              <a:ext cx="4772620" cy="369823"/>
            </a:xfrm>
            <a:prstGeom prst="rect">
              <a:avLst/>
            </a:prstGeom>
            <a:noFill/>
            <a:ln>
              <a:solidFill>
                <a:schemeClr val="tx1">
                  <a:lumMod val="75000"/>
                  <a:lumOff val="25000"/>
                </a:schemeClr>
              </a:solidFill>
            </a:ln>
            <a:effectLst/>
          </p:spPr>
          <p:txBody>
            <a:bodyPr>
              <a:spAutoFit/>
            </a:bodyPr>
            <a:lstStyle/>
            <a:p>
              <a:pPr algn="ctr">
                <a:spcBef>
                  <a:spcPct val="50000"/>
                </a:spcBef>
                <a:buFontTx/>
                <a:buNone/>
                <a:defRPr/>
              </a:pPr>
              <a:endParaRPr lang="zh-CN" altLang="en-US" sz="1200" b="1">
                <a:solidFill>
                  <a:srgbClr val="C00000"/>
                </a:solidFill>
                <a:latin typeface="Arial" panose="020B0604020202020204" pitchFamily="34" charset="0"/>
                <a:ea typeface="+mn-ea"/>
              </a:endParaRPr>
            </a:p>
          </p:txBody>
        </p:sp>
        <p:sp>
          <p:nvSpPr>
            <p:cNvPr id="40" name="Rectangle 6"/>
            <p:cNvSpPr>
              <a:spLocks noChangeArrowheads="1"/>
            </p:cNvSpPr>
            <p:nvPr/>
          </p:nvSpPr>
          <p:spPr bwMode="auto">
            <a:xfrm>
              <a:off x="5357072" y="1498722"/>
              <a:ext cx="4010027" cy="431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500" b="1" dirty="0">
                  <a:solidFill>
                    <a:srgbClr val="C00000"/>
                  </a:solidFill>
                  <a:latin typeface="微软雅黑" panose="020B0503020204020204" pitchFamily="34" charset="-122"/>
                  <a:ea typeface="微软雅黑" panose="020B0503020204020204" pitchFamily="34" charset="-122"/>
                </a:rPr>
                <a:t>单击此处添加文字标题</a:t>
              </a:r>
            </a:p>
          </p:txBody>
        </p:sp>
      </p:grpSp>
      <p:sp>
        <p:nvSpPr>
          <p:cNvPr id="41" name="矩形 40"/>
          <p:cNvSpPr/>
          <p:nvPr/>
        </p:nvSpPr>
        <p:spPr>
          <a:xfrm>
            <a:off x="521494" y="2700337"/>
            <a:ext cx="996554" cy="3667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42" name="文本框 18"/>
          <p:cNvSpPr txBox="1">
            <a:spLocks noChangeArrowheads="1"/>
          </p:cNvSpPr>
          <p:nvPr/>
        </p:nvSpPr>
        <p:spPr bwMode="auto">
          <a:xfrm>
            <a:off x="653654" y="2727723"/>
            <a:ext cx="7910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500" b="1" dirty="0">
                <a:solidFill>
                  <a:srgbClr val="FFFFFF"/>
                </a:solidFill>
                <a:latin typeface="微软雅黑" panose="020B0503020204020204" pitchFamily="34" charset="-122"/>
                <a:ea typeface="微软雅黑" panose="020B0503020204020204" pitchFamily="34" charset="-122"/>
              </a:rPr>
              <a:t>第二章</a:t>
            </a:r>
          </a:p>
        </p:txBody>
      </p:sp>
      <p:grpSp>
        <p:nvGrpSpPr>
          <p:cNvPr id="43" name="组合 22"/>
          <p:cNvGrpSpPr>
            <a:grpSpLocks/>
          </p:cNvGrpSpPr>
          <p:nvPr/>
        </p:nvGrpSpPr>
        <p:grpSpPr bwMode="auto">
          <a:xfrm>
            <a:off x="1654969" y="3237418"/>
            <a:ext cx="2697956" cy="323165"/>
            <a:chOff x="4890927" y="1493647"/>
            <a:chExt cx="4772620" cy="431459"/>
          </a:xfrm>
        </p:grpSpPr>
        <p:sp>
          <p:nvSpPr>
            <p:cNvPr id="44" name="矩形 43"/>
            <p:cNvSpPr/>
            <p:nvPr/>
          </p:nvSpPr>
          <p:spPr bwMode="auto">
            <a:xfrm>
              <a:off x="4890927" y="1504216"/>
              <a:ext cx="4772620" cy="369823"/>
            </a:xfrm>
            <a:prstGeom prst="rect">
              <a:avLst/>
            </a:prstGeom>
            <a:noFill/>
            <a:ln>
              <a:solidFill>
                <a:schemeClr val="tx1">
                  <a:lumMod val="75000"/>
                  <a:lumOff val="25000"/>
                </a:schemeClr>
              </a:solidFill>
            </a:ln>
            <a:effectLst/>
          </p:spPr>
          <p:txBody>
            <a:bodyPr>
              <a:spAutoFit/>
            </a:bodyPr>
            <a:lstStyle/>
            <a:p>
              <a:pPr algn="ctr">
                <a:spcBef>
                  <a:spcPct val="50000"/>
                </a:spcBef>
                <a:buFontTx/>
                <a:buNone/>
                <a:defRPr/>
              </a:pPr>
              <a:endParaRPr lang="zh-CN" altLang="en-US" sz="1200" b="1">
                <a:solidFill>
                  <a:srgbClr val="C00000"/>
                </a:solidFill>
                <a:latin typeface="Arial" panose="020B0604020202020204" pitchFamily="34" charset="0"/>
                <a:ea typeface="+mn-ea"/>
              </a:endParaRPr>
            </a:p>
          </p:txBody>
        </p:sp>
        <p:sp>
          <p:nvSpPr>
            <p:cNvPr id="45" name="Rectangle 6"/>
            <p:cNvSpPr>
              <a:spLocks noChangeArrowheads="1"/>
            </p:cNvSpPr>
            <p:nvPr/>
          </p:nvSpPr>
          <p:spPr bwMode="auto">
            <a:xfrm>
              <a:off x="5340716" y="1493647"/>
              <a:ext cx="4010027" cy="431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500" b="1" dirty="0">
                  <a:solidFill>
                    <a:srgbClr val="C00000"/>
                  </a:solidFill>
                  <a:latin typeface="微软雅黑" panose="020B0503020204020204" pitchFamily="34" charset="-122"/>
                  <a:ea typeface="微软雅黑" panose="020B0503020204020204" pitchFamily="34" charset="-122"/>
                </a:rPr>
                <a:t>单击此处添加文字标题</a:t>
              </a:r>
            </a:p>
          </p:txBody>
        </p:sp>
      </p:grpSp>
      <p:sp>
        <p:nvSpPr>
          <p:cNvPr id="46" name="矩形 45"/>
          <p:cNvSpPr/>
          <p:nvPr/>
        </p:nvSpPr>
        <p:spPr>
          <a:xfrm>
            <a:off x="519112" y="3195637"/>
            <a:ext cx="996554" cy="3667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47" name="文本框 25"/>
          <p:cNvSpPr txBox="1">
            <a:spLocks noChangeArrowheads="1"/>
          </p:cNvSpPr>
          <p:nvPr/>
        </p:nvSpPr>
        <p:spPr bwMode="auto">
          <a:xfrm>
            <a:off x="651273" y="3223023"/>
            <a:ext cx="7910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500" b="1">
                <a:solidFill>
                  <a:srgbClr val="FFFFFF"/>
                </a:solidFill>
                <a:latin typeface="微软雅黑" panose="020B0503020204020204" pitchFamily="34" charset="-122"/>
                <a:ea typeface="微软雅黑" panose="020B0503020204020204" pitchFamily="34" charset="-122"/>
              </a:rPr>
              <a:t>第三章</a:t>
            </a:r>
          </a:p>
        </p:txBody>
      </p:sp>
      <p:grpSp>
        <p:nvGrpSpPr>
          <p:cNvPr id="48" name="组合 29"/>
          <p:cNvGrpSpPr>
            <a:grpSpLocks/>
          </p:cNvGrpSpPr>
          <p:nvPr/>
        </p:nvGrpSpPr>
        <p:grpSpPr bwMode="auto">
          <a:xfrm>
            <a:off x="1654969" y="3724801"/>
            <a:ext cx="2697956" cy="323165"/>
            <a:chOff x="4890927" y="1483077"/>
            <a:chExt cx="4772620" cy="431459"/>
          </a:xfrm>
        </p:grpSpPr>
        <p:sp>
          <p:nvSpPr>
            <p:cNvPr id="49" name="矩形 48"/>
            <p:cNvSpPr/>
            <p:nvPr/>
          </p:nvSpPr>
          <p:spPr bwMode="auto">
            <a:xfrm>
              <a:off x="4890927" y="1504216"/>
              <a:ext cx="4772620" cy="369823"/>
            </a:xfrm>
            <a:prstGeom prst="rect">
              <a:avLst/>
            </a:prstGeom>
            <a:noFill/>
            <a:ln>
              <a:solidFill>
                <a:schemeClr val="tx1">
                  <a:lumMod val="75000"/>
                  <a:lumOff val="25000"/>
                </a:schemeClr>
              </a:solidFill>
            </a:ln>
            <a:effectLst/>
          </p:spPr>
          <p:txBody>
            <a:bodyPr>
              <a:spAutoFit/>
            </a:bodyPr>
            <a:lstStyle/>
            <a:p>
              <a:pPr algn="ctr">
                <a:spcBef>
                  <a:spcPct val="50000"/>
                </a:spcBef>
                <a:buFontTx/>
                <a:buNone/>
                <a:defRPr/>
              </a:pPr>
              <a:endParaRPr lang="zh-CN" altLang="en-US" sz="1200" b="1">
                <a:solidFill>
                  <a:srgbClr val="C00000"/>
                </a:solidFill>
                <a:latin typeface="Arial" panose="020B0604020202020204" pitchFamily="34" charset="0"/>
                <a:ea typeface="+mn-ea"/>
              </a:endParaRPr>
            </a:p>
          </p:txBody>
        </p:sp>
        <p:sp>
          <p:nvSpPr>
            <p:cNvPr id="50" name="Rectangle 6"/>
            <p:cNvSpPr>
              <a:spLocks noChangeArrowheads="1"/>
            </p:cNvSpPr>
            <p:nvPr/>
          </p:nvSpPr>
          <p:spPr bwMode="auto">
            <a:xfrm>
              <a:off x="5340714" y="1483077"/>
              <a:ext cx="4010027" cy="431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500" b="1" dirty="0">
                  <a:solidFill>
                    <a:srgbClr val="C00000"/>
                  </a:solidFill>
                  <a:latin typeface="微软雅黑" panose="020B0503020204020204" pitchFamily="34" charset="-122"/>
                  <a:ea typeface="微软雅黑" panose="020B0503020204020204" pitchFamily="34" charset="-122"/>
                </a:rPr>
                <a:t>单击此处添加文字标题</a:t>
              </a:r>
            </a:p>
          </p:txBody>
        </p:sp>
      </p:grpSp>
      <p:sp>
        <p:nvSpPr>
          <p:cNvPr id="51" name="矩形 50"/>
          <p:cNvSpPr/>
          <p:nvPr/>
        </p:nvSpPr>
        <p:spPr>
          <a:xfrm>
            <a:off x="519112" y="3690937"/>
            <a:ext cx="996554" cy="3667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52" name="文本框 32"/>
          <p:cNvSpPr txBox="1">
            <a:spLocks noChangeArrowheads="1"/>
          </p:cNvSpPr>
          <p:nvPr/>
        </p:nvSpPr>
        <p:spPr bwMode="auto">
          <a:xfrm>
            <a:off x="651273" y="3718323"/>
            <a:ext cx="7910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500" b="1">
                <a:solidFill>
                  <a:srgbClr val="FFFFFF"/>
                </a:solidFill>
                <a:latin typeface="微软雅黑" panose="020B0503020204020204" pitchFamily="34" charset="-122"/>
                <a:ea typeface="微软雅黑" panose="020B0503020204020204" pitchFamily="34" charset="-122"/>
              </a:rPr>
              <a:t>第四章</a:t>
            </a:r>
          </a:p>
        </p:txBody>
      </p:sp>
      <p:grpSp>
        <p:nvGrpSpPr>
          <p:cNvPr id="53" name="组合 35"/>
          <p:cNvGrpSpPr>
            <a:grpSpLocks/>
          </p:cNvGrpSpPr>
          <p:nvPr/>
        </p:nvGrpSpPr>
        <p:grpSpPr bwMode="auto">
          <a:xfrm>
            <a:off x="367904" y="1288257"/>
            <a:ext cx="2026444" cy="697921"/>
            <a:chOff x="467913" y="1102550"/>
            <a:chExt cx="2702007" cy="929797"/>
          </a:xfrm>
        </p:grpSpPr>
        <p:grpSp>
          <p:nvGrpSpPr>
            <p:cNvPr id="54" name="组合 36"/>
            <p:cNvGrpSpPr>
              <a:grpSpLocks/>
            </p:cNvGrpSpPr>
            <p:nvPr/>
          </p:nvGrpSpPr>
          <p:grpSpPr bwMode="auto">
            <a:xfrm>
              <a:off x="467913" y="1102550"/>
              <a:ext cx="2702007" cy="850201"/>
              <a:chOff x="10870474" y="497840"/>
              <a:chExt cx="2702007" cy="850201"/>
            </a:xfrm>
          </p:grpSpPr>
          <p:sp>
            <p:nvSpPr>
              <p:cNvPr id="56" name="文本框 38"/>
              <p:cNvSpPr txBox="1">
                <a:spLocks noChangeArrowheads="1"/>
              </p:cNvSpPr>
              <p:nvPr/>
            </p:nvSpPr>
            <p:spPr bwMode="auto">
              <a:xfrm>
                <a:off x="10870474" y="497840"/>
                <a:ext cx="1432561" cy="676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700" b="1" dirty="0">
                    <a:solidFill>
                      <a:srgbClr val="000000"/>
                    </a:solidFill>
                    <a:latin typeface="微软雅黑" panose="020B0503020204020204" pitchFamily="34" charset="-122"/>
                    <a:ea typeface="微软雅黑" panose="020B0503020204020204" pitchFamily="34" charset="-122"/>
                  </a:rPr>
                  <a:t>目</a:t>
                </a:r>
                <a:r>
                  <a:rPr lang="zh-CN" altLang="en-US" sz="2700" b="1" dirty="0">
                    <a:solidFill>
                      <a:srgbClr val="C00000"/>
                    </a:solidFill>
                    <a:latin typeface="微软雅黑" panose="020B0503020204020204" pitchFamily="34" charset="-122"/>
                    <a:ea typeface="微软雅黑" panose="020B0503020204020204" pitchFamily="34" charset="-122"/>
                  </a:rPr>
                  <a:t>录</a:t>
                </a:r>
              </a:p>
            </p:txBody>
          </p:sp>
          <p:cxnSp>
            <p:nvCxnSpPr>
              <p:cNvPr id="57" name="直接连接符 56"/>
              <p:cNvCxnSpPr/>
              <p:nvPr/>
            </p:nvCxnSpPr>
            <p:spPr>
              <a:xfrm>
                <a:off x="11021291" y="1348041"/>
                <a:ext cx="255119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5" name="文本框 37"/>
            <p:cNvSpPr txBox="1">
              <a:spLocks noChangeArrowheads="1"/>
            </p:cNvSpPr>
            <p:nvPr/>
          </p:nvSpPr>
          <p:spPr bwMode="auto">
            <a:xfrm>
              <a:off x="995860" y="1601814"/>
              <a:ext cx="1432561" cy="430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500" b="1" dirty="0">
                  <a:solidFill>
                    <a:srgbClr val="C00000"/>
                  </a:solidFill>
                  <a:latin typeface="微软雅黑" panose="020B0503020204020204" pitchFamily="34" charset="-122"/>
                  <a:ea typeface="微软雅黑" panose="020B0503020204020204" pitchFamily="34" charset="-122"/>
                </a:rPr>
                <a:t>Contents</a:t>
              </a:r>
              <a:endParaRPr lang="zh-CN" altLang="en-US" sz="1500" b="1" dirty="0">
                <a:solidFill>
                  <a:srgbClr val="C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641895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500" fill="hold"/>
                                        <p:tgtEl>
                                          <p:spTgt spid="53"/>
                                        </p:tgtEl>
                                        <p:attrNameLst>
                                          <p:attrName>ppt_x</p:attrName>
                                        </p:attrNameLst>
                                      </p:cBhvr>
                                      <p:tavLst>
                                        <p:tav tm="0">
                                          <p:val>
                                            <p:strVal val="0-#ppt_w/2"/>
                                          </p:val>
                                        </p:tav>
                                        <p:tav tm="100000">
                                          <p:val>
                                            <p:strVal val="#ppt_x"/>
                                          </p:val>
                                        </p:tav>
                                      </p:tavLst>
                                    </p:anim>
                                    <p:anim calcmode="lin" valueType="num">
                                      <p:cBhvr additive="base">
                                        <p:cTn id="13"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1000"/>
                                        <p:tgtEl>
                                          <p:spTgt spid="33"/>
                                        </p:tgtEl>
                                      </p:cBhvr>
                                    </p:animEffect>
                                    <p:anim calcmode="lin" valueType="num">
                                      <p:cBhvr>
                                        <p:cTn id="19" dur="1000" fill="hold"/>
                                        <p:tgtEl>
                                          <p:spTgt spid="33"/>
                                        </p:tgtEl>
                                        <p:attrNameLst>
                                          <p:attrName>ppt_x</p:attrName>
                                        </p:attrNameLst>
                                      </p:cBhvr>
                                      <p:tavLst>
                                        <p:tav tm="0">
                                          <p:val>
                                            <p:strVal val="#ppt_x"/>
                                          </p:val>
                                        </p:tav>
                                        <p:tav tm="100000">
                                          <p:val>
                                            <p:strVal val="#ppt_x"/>
                                          </p:val>
                                        </p:tav>
                                      </p:tavLst>
                                    </p:anim>
                                    <p:anim calcmode="lin" valueType="num">
                                      <p:cBhvr>
                                        <p:cTn id="20" dur="1000" fill="hold"/>
                                        <p:tgtEl>
                                          <p:spTgt spid="3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1000"/>
                                        <p:tgtEl>
                                          <p:spTgt spid="37"/>
                                        </p:tgtEl>
                                      </p:cBhvr>
                                    </p:animEffect>
                                    <p:anim calcmode="lin" valueType="num">
                                      <p:cBhvr>
                                        <p:cTn id="29" dur="1000" fill="hold"/>
                                        <p:tgtEl>
                                          <p:spTgt spid="37"/>
                                        </p:tgtEl>
                                        <p:attrNameLst>
                                          <p:attrName>ppt_x</p:attrName>
                                        </p:attrNameLst>
                                      </p:cBhvr>
                                      <p:tavLst>
                                        <p:tav tm="0">
                                          <p:val>
                                            <p:strVal val="#ppt_x"/>
                                          </p:val>
                                        </p:tav>
                                        <p:tav tm="100000">
                                          <p:val>
                                            <p:strVal val="#ppt_x"/>
                                          </p:val>
                                        </p:tav>
                                      </p:tavLst>
                                    </p:anim>
                                    <p:anim calcmode="lin" valueType="num">
                                      <p:cBhvr>
                                        <p:cTn id="3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1000"/>
                                        <p:tgtEl>
                                          <p:spTgt spid="38"/>
                                        </p:tgtEl>
                                      </p:cBhvr>
                                    </p:animEffect>
                                    <p:anim calcmode="lin" valueType="num">
                                      <p:cBhvr>
                                        <p:cTn id="36" dur="1000" fill="hold"/>
                                        <p:tgtEl>
                                          <p:spTgt spid="38"/>
                                        </p:tgtEl>
                                        <p:attrNameLst>
                                          <p:attrName>ppt_x</p:attrName>
                                        </p:attrNameLst>
                                      </p:cBhvr>
                                      <p:tavLst>
                                        <p:tav tm="0">
                                          <p:val>
                                            <p:strVal val="#ppt_x"/>
                                          </p:val>
                                        </p:tav>
                                        <p:tav tm="100000">
                                          <p:val>
                                            <p:strVal val="#ppt_x"/>
                                          </p:val>
                                        </p:tav>
                                      </p:tavLst>
                                    </p:anim>
                                    <p:anim calcmode="lin" valueType="num">
                                      <p:cBhvr>
                                        <p:cTn id="37" dur="1000" fill="hold"/>
                                        <p:tgtEl>
                                          <p:spTgt spid="3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1000"/>
                                        <p:tgtEl>
                                          <p:spTgt spid="41"/>
                                        </p:tgtEl>
                                      </p:cBhvr>
                                    </p:animEffect>
                                    <p:anim calcmode="lin" valueType="num">
                                      <p:cBhvr>
                                        <p:cTn id="41" dur="1000" fill="hold"/>
                                        <p:tgtEl>
                                          <p:spTgt spid="41"/>
                                        </p:tgtEl>
                                        <p:attrNameLst>
                                          <p:attrName>ppt_x</p:attrName>
                                        </p:attrNameLst>
                                      </p:cBhvr>
                                      <p:tavLst>
                                        <p:tav tm="0">
                                          <p:val>
                                            <p:strVal val="#ppt_x"/>
                                          </p:val>
                                        </p:tav>
                                        <p:tav tm="100000">
                                          <p:val>
                                            <p:strVal val="#ppt_x"/>
                                          </p:val>
                                        </p:tav>
                                      </p:tavLst>
                                    </p:anim>
                                    <p:anim calcmode="lin" valueType="num">
                                      <p:cBhvr>
                                        <p:cTn id="42" dur="100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1000"/>
                                        <p:tgtEl>
                                          <p:spTgt spid="42"/>
                                        </p:tgtEl>
                                      </p:cBhvr>
                                    </p:animEffect>
                                    <p:anim calcmode="lin" valueType="num">
                                      <p:cBhvr>
                                        <p:cTn id="46" dur="1000" fill="hold"/>
                                        <p:tgtEl>
                                          <p:spTgt spid="42"/>
                                        </p:tgtEl>
                                        <p:attrNameLst>
                                          <p:attrName>ppt_x</p:attrName>
                                        </p:attrNameLst>
                                      </p:cBhvr>
                                      <p:tavLst>
                                        <p:tav tm="0">
                                          <p:val>
                                            <p:strVal val="#ppt_x"/>
                                          </p:val>
                                        </p:tav>
                                        <p:tav tm="100000">
                                          <p:val>
                                            <p:strVal val="#ppt_x"/>
                                          </p:val>
                                        </p:tav>
                                      </p:tavLst>
                                    </p:anim>
                                    <p:anim calcmode="lin" valueType="num">
                                      <p:cBhvr>
                                        <p:cTn id="4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1000"/>
                                        <p:tgtEl>
                                          <p:spTgt spid="43"/>
                                        </p:tgtEl>
                                      </p:cBhvr>
                                    </p:animEffect>
                                    <p:anim calcmode="lin" valueType="num">
                                      <p:cBhvr>
                                        <p:cTn id="53" dur="1000" fill="hold"/>
                                        <p:tgtEl>
                                          <p:spTgt spid="43"/>
                                        </p:tgtEl>
                                        <p:attrNameLst>
                                          <p:attrName>ppt_x</p:attrName>
                                        </p:attrNameLst>
                                      </p:cBhvr>
                                      <p:tavLst>
                                        <p:tav tm="0">
                                          <p:val>
                                            <p:strVal val="#ppt_x"/>
                                          </p:val>
                                        </p:tav>
                                        <p:tav tm="100000">
                                          <p:val>
                                            <p:strVal val="#ppt_x"/>
                                          </p:val>
                                        </p:tav>
                                      </p:tavLst>
                                    </p:anim>
                                    <p:anim calcmode="lin" valueType="num">
                                      <p:cBhvr>
                                        <p:cTn id="54" dur="1000" fill="hold"/>
                                        <p:tgtEl>
                                          <p:spTgt spid="4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1000"/>
                                        <p:tgtEl>
                                          <p:spTgt spid="46"/>
                                        </p:tgtEl>
                                      </p:cBhvr>
                                    </p:animEffect>
                                    <p:anim calcmode="lin" valueType="num">
                                      <p:cBhvr>
                                        <p:cTn id="58" dur="1000" fill="hold"/>
                                        <p:tgtEl>
                                          <p:spTgt spid="46"/>
                                        </p:tgtEl>
                                        <p:attrNameLst>
                                          <p:attrName>ppt_x</p:attrName>
                                        </p:attrNameLst>
                                      </p:cBhvr>
                                      <p:tavLst>
                                        <p:tav tm="0">
                                          <p:val>
                                            <p:strVal val="#ppt_x"/>
                                          </p:val>
                                        </p:tav>
                                        <p:tav tm="100000">
                                          <p:val>
                                            <p:strVal val="#ppt_x"/>
                                          </p:val>
                                        </p:tav>
                                      </p:tavLst>
                                    </p:anim>
                                    <p:anim calcmode="lin" valueType="num">
                                      <p:cBhvr>
                                        <p:cTn id="59" dur="1000" fill="hold"/>
                                        <p:tgtEl>
                                          <p:spTgt spid="4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1000"/>
                                        <p:tgtEl>
                                          <p:spTgt spid="47"/>
                                        </p:tgtEl>
                                      </p:cBhvr>
                                    </p:animEffect>
                                    <p:anim calcmode="lin" valueType="num">
                                      <p:cBhvr>
                                        <p:cTn id="63" dur="1000" fill="hold"/>
                                        <p:tgtEl>
                                          <p:spTgt spid="47"/>
                                        </p:tgtEl>
                                        <p:attrNameLst>
                                          <p:attrName>ppt_x</p:attrName>
                                        </p:attrNameLst>
                                      </p:cBhvr>
                                      <p:tavLst>
                                        <p:tav tm="0">
                                          <p:val>
                                            <p:strVal val="#ppt_x"/>
                                          </p:val>
                                        </p:tav>
                                        <p:tav tm="100000">
                                          <p:val>
                                            <p:strVal val="#ppt_x"/>
                                          </p:val>
                                        </p:tav>
                                      </p:tavLst>
                                    </p:anim>
                                    <p:anim calcmode="lin" valueType="num">
                                      <p:cBhvr>
                                        <p:cTn id="64"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fade">
                                      <p:cBhvr>
                                        <p:cTn id="69" dur="1000"/>
                                        <p:tgtEl>
                                          <p:spTgt spid="48"/>
                                        </p:tgtEl>
                                      </p:cBhvr>
                                    </p:animEffect>
                                    <p:anim calcmode="lin" valueType="num">
                                      <p:cBhvr>
                                        <p:cTn id="70" dur="1000" fill="hold"/>
                                        <p:tgtEl>
                                          <p:spTgt spid="48"/>
                                        </p:tgtEl>
                                        <p:attrNameLst>
                                          <p:attrName>ppt_x</p:attrName>
                                        </p:attrNameLst>
                                      </p:cBhvr>
                                      <p:tavLst>
                                        <p:tav tm="0">
                                          <p:val>
                                            <p:strVal val="#ppt_x"/>
                                          </p:val>
                                        </p:tav>
                                        <p:tav tm="100000">
                                          <p:val>
                                            <p:strVal val="#ppt_x"/>
                                          </p:val>
                                        </p:tav>
                                      </p:tavLst>
                                    </p:anim>
                                    <p:anim calcmode="lin" valueType="num">
                                      <p:cBhvr>
                                        <p:cTn id="71" dur="1000" fill="hold"/>
                                        <p:tgtEl>
                                          <p:spTgt spid="4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1000"/>
                                        <p:tgtEl>
                                          <p:spTgt spid="51"/>
                                        </p:tgtEl>
                                      </p:cBhvr>
                                    </p:animEffect>
                                    <p:anim calcmode="lin" valueType="num">
                                      <p:cBhvr>
                                        <p:cTn id="75" dur="1000" fill="hold"/>
                                        <p:tgtEl>
                                          <p:spTgt spid="51"/>
                                        </p:tgtEl>
                                        <p:attrNameLst>
                                          <p:attrName>ppt_x</p:attrName>
                                        </p:attrNameLst>
                                      </p:cBhvr>
                                      <p:tavLst>
                                        <p:tav tm="0">
                                          <p:val>
                                            <p:strVal val="#ppt_x"/>
                                          </p:val>
                                        </p:tav>
                                        <p:tav tm="100000">
                                          <p:val>
                                            <p:strVal val="#ppt_x"/>
                                          </p:val>
                                        </p:tav>
                                      </p:tavLst>
                                    </p:anim>
                                    <p:anim calcmode="lin" valueType="num">
                                      <p:cBhvr>
                                        <p:cTn id="76" dur="1000" fill="hold"/>
                                        <p:tgtEl>
                                          <p:spTgt spid="51"/>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fade">
                                      <p:cBhvr>
                                        <p:cTn id="79" dur="1000"/>
                                        <p:tgtEl>
                                          <p:spTgt spid="52"/>
                                        </p:tgtEl>
                                      </p:cBhvr>
                                    </p:animEffect>
                                    <p:anim calcmode="lin" valueType="num">
                                      <p:cBhvr>
                                        <p:cTn id="80" dur="1000" fill="hold"/>
                                        <p:tgtEl>
                                          <p:spTgt spid="52"/>
                                        </p:tgtEl>
                                        <p:attrNameLst>
                                          <p:attrName>ppt_x</p:attrName>
                                        </p:attrNameLst>
                                      </p:cBhvr>
                                      <p:tavLst>
                                        <p:tav tm="0">
                                          <p:val>
                                            <p:strVal val="#ppt_x"/>
                                          </p:val>
                                        </p:tav>
                                        <p:tav tm="100000">
                                          <p:val>
                                            <p:strVal val="#ppt_x"/>
                                          </p:val>
                                        </p:tav>
                                      </p:tavLst>
                                    </p:anim>
                                    <p:anim calcmode="lin" valueType="num">
                                      <p:cBhvr>
                                        <p:cTn id="81"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6" grpId="0" animBg="1"/>
      <p:bldP spid="37" grpId="0"/>
      <p:bldP spid="41" grpId="0" animBg="1"/>
      <p:bldP spid="42" grpId="0"/>
      <p:bldP spid="46" grpId="0" animBg="1"/>
      <p:bldP spid="47" grpId="0"/>
      <p:bldP spid="51" grpId="0" animBg="1"/>
      <p:bldP spid="5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Group 59"/>
          <p:cNvGrpSpPr>
            <a:grpSpLocks/>
          </p:cNvGrpSpPr>
          <p:nvPr/>
        </p:nvGrpSpPr>
        <p:grpSpPr bwMode="auto">
          <a:xfrm>
            <a:off x="4665845" y="2058841"/>
            <a:ext cx="1949054" cy="676275"/>
            <a:chOff x="2437" y="1458"/>
            <a:chExt cx="1637" cy="568"/>
          </a:xfrm>
        </p:grpSpPr>
        <p:sp>
          <p:nvSpPr>
            <p:cNvPr id="9" name="Freeform 60"/>
            <p:cNvSpPr>
              <a:spLocks/>
            </p:cNvSpPr>
            <p:nvPr userDrawn="1"/>
          </p:nvSpPr>
          <p:spPr bwMode="gray">
            <a:xfrm>
              <a:off x="2482" y="1458"/>
              <a:ext cx="1592" cy="568"/>
            </a:xfrm>
            <a:custGeom>
              <a:avLst/>
              <a:gdLst/>
              <a:ahLst/>
              <a:cxnLst>
                <a:cxn ang="0">
                  <a:pos x="1" y="189"/>
                </a:cxn>
                <a:cxn ang="0">
                  <a:pos x="0" y="568"/>
                </a:cxn>
                <a:cxn ang="0">
                  <a:pos x="1489" y="329"/>
                </a:cxn>
                <a:cxn ang="0">
                  <a:pos x="1592" y="152"/>
                </a:cxn>
                <a:cxn ang="0">
                  <a:pos x="1477" y="0"/>
                </a:cxn>
                <a:cxn ang="0">
                  <a:pos x="1" y="189"/>
                </a:cxn>
              </a:cxnLst>
              <a:rect l="0" t="0" r="r" b="b"/>
              <a:pathLst>
                <a:path w="1592" h="568">
                  <a:moveTo>
                    <a:pt x="1" y="189"/>
                  </a:moveTo>
                  <a:lnTo>
                    <a:pt x="0" y="568"/>
                  </a:lnTo>
                  <a:lnTo>
                    <a:pt x="1489" y="329"/>
                  </a:lnTo>
                  <a:lnTo>
                    <a:pt x="1592" y="152"/>
                  </a:lnTo>
                  <a:lnTo>
                    <a:pt x="1477" y="0"/>
                  </a:lnTo>
                  <a:lnTo>
                    <a:pt x="1" y="189"/>
                  </a:lnTo>
                  <a:close/>
                </a:path>
              </a:pathLst>
            </a:custGeom>
            <a:gradFill rotWithShape="1">
              <a:gsLst>
                <a:gs pos="0">
                  <a:srgbClr val="EAEAEA"/>
                </a:gs>
                <a:gs pos="100000">
                  <a:srgbClr val="EAEAEA">
                    <a:gamma/>
                    <a:shade val="92157"/>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10" name="Freeform 61"/>
            <p:cNvSpPr>
              <a:spLocks/>
            </p:cNvSpPr>
            <p:nvPr userDrawn="1"/>
          </p:nvSpPr>
          <p:spPr bwMode="gray">
            <a:xfrm>
              <a:off x="2515" y="1500"/>
              <a:ext cx="1517" cy="476"/>
            </a:xfrm>
            <a:custGeom>
              <a:avLst/>
              <a:gdLst/>
              <a:ahLst/>
              <a:cxnLst>
                <a:cxn ang="0">
                  <a:pos x="0" y="184"/>
                </a:cxn>
                <a:cxn ang="0">
                  <a:pos x="1" y="476"/>
                </a:cxn>
                <a:cxn ang="0">
                  <a:pos x="1420" y="254"/>
                </a:cxn>
                <a:cxn ang="0">
                  <a:pos x="1509" y="117"/>
                </a:cxn>
                <a:cxn ang="0">
                  <a:pos x="1413" y="0"/>
                </a:cxn>
                <a:cxn ang="0">
                  <a:pos x="0" y="184"/>
                </a:cxn>
              </a:cxnLst>
              <a:rect l="0" t="0" r="r" b="b"/>
              <a:pathLst>
                <a:path w="1509" h="476">
                  <a:moveTo>
                    <a:pt x="0" y="184"/>
                  </a:moveTo>
                  <a:lnTo>
                    <a:pt x="1" y="476"/>
                  </a:lnTo>
                  <a:lnTo>
                    <a:pt x="1420" y="254"/>
                  </a:lnTo>
                  <a:lnTo>
                    <a:pt x="1509" y="117"/>
                  </a:lnTo>
                  <a:lnTo>
                    <a:pt x="1413" y="0"/>
                  </a:lnTo>
                  <a:lnTo>
                    <a:pt x="0" y="184"/>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sp>
          <p:nvSpPr>
            <p:cNvPr id="11" name="AutoShape 62"/>
            <p:cNvSpPr>
              <a:spLocks noChangeArrowheads="1"/>
            </p:cNvSpPr>
            <p:nvPr userDrawn="1"/>
          </p:nvSpPr>
          <p:spPr bwMode="gray">
            <a:xfrm rot="16200000" flipH="1">
              <a:off x="2317" y="1822"/>
              <a:ext cx="288" cy="47"/>
            </a:xfrm>
            <a:prstGeom prst="parallelogram">
              <a:avLst>
                <a:gd name="adj" fmla="val 23376"/>
              </a:avLst>
            </a:prstGeom>
            <a:gradFill rotWithShape="1">
              <a:gsLst>
                <a:gs pos="0">
                  <a:srgbClr val="DDDDDD">
                    <a:gamma/>
                    <a:shade val="82353"/>
                    <a:invGamma/>
                  </a:srgbClr>
                </a:gs>
                <a:gs pos="100000">
                  <a:srgbClr val="DDDDDD"/>
                </a:gs>
              </a:gsLst>
              <a:lin ang="5400000" scaled="1"/>
            </a:gradFill>
            <a:ln w="9525" algn="ctr">
              <a:noFill/>
              <a:miter lim="800000"/>
              <a:headEnd/>
              <a:tailEnd/>
            </a:ln>
            <a:effectLst/>
            <a:scene3d>
              <a:camera prst="legacyObliqueTopLef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kern="0">
                <a:solidFill>
                  <a:sysClr val="windowText" lastClr="000000"/>
                </a:solidFill>
              </a:endParaRPr>
            </a:p>
          </p:txBody>
        </p:sp>
      </p:grpSp>
      <p:grpSp>
        <p:nvGrpSpPr>
          <p:cNvPr id="12" name="Group 65"/>
          <p:cNvGrpSpPr>
            <a:grpSpLocks/>
          </p:cNvGrpSpPr>
          <p:nvPr/>
        </p:nvGrpSpPr>
        <p:grpSpPr bwMode="auto">
          <a:xfrm>
            <a:off x="2579870" y="2468416"/>
            <a:ext cx="1947863" cy="676275"/>
            <a:chOff x="697" y="1704"/>
            <a:chExt cx="1636" cy="568"/>
          </a:xfrm>
        </p:grpSpPr>
        <p:sp>
          <p:nvSpPr>
            <p:cNvPr id="13" name="Freeform 66"/>
            <p:cNvSpPr>
              <a:spLocks/>
            </p:cNvSpPr>
            <p:nvPr userDrawn="1"/>
          </p:nvSpPr>
          <p:spPr bwMode="gray">
            <a:xfrm>
              <a:off x="697" y="1704"/>
              <a:ext cx="1591" cy="568"/>
            </a:xfrm>
            <a:custGeom>
              <a:avLst/>
              <a:gdLst/>
              <a:ahLst/>
              <a:cxnLst>
                <a:cxn ang="0">
                  <a:pos x="1591" y="189"/>
                </a:cxn>
                <a:cxn ang="0">
                  <a:pos x="1591" y="568"/>
                </a:cxn>
                <a:cxn ang="0">
                  <a:pos x="103" y="329"/>
                </a:cxn>
                <a:cxn ang="0">
                  <a:pos x="0" y="152"/>
                </a:cxn>
                <a:cxn ang="0">
                  <a:pos x="115" y="0"/>
                </a:cxn>
                <a:cxn ang="0">
                  <a:pos x="1591" y="189"/>
                </a:cxn>
              </a:cxnLst>
              <a:rect l="0" t="0" r="r" b="b"/>
              <a:pathLst>
                <a:path w="1591" h="568">
                  <a:moveTo>
                    <a:pt x="1591" y="189"/>
                  </a:moveTo>
                  <a:lnTo>
                    <a:pt x="1591" y="568"/>
                  </a:lnTo>
                  <a:lnTo>
                    <a:pt x="103" y="329"/>
                  </a:lnTo>
                  <a:lnTo>
                    <a:pt x="0" y="152"/>
                  </a:lnTo>
                  <a:lnTo>
                    <a:pt x="115" y="0"/>
                  </a:lnTo>
                  <a:lnTo>
                    <a:pt x="1591" y="189"/>
                  </a:lnTo>
                  <a:close/>
                </a:path>
              </a:pathLst>
            </a:custGeom>
            <a:gradFill rotWithShape="1">
              <a:gsLst>
                <a:gs pos="0">
                  <a:srgbClr val="EAEAEA">
                    <a:gamma/>
                    <a:shade val="89020"/>
                    <a:invGamma/>
                  </a:srgbClr>
                </a:gs>
                <a:gs pos="100000">
                  <a:srgbClr val="EAEAEA"/>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14" name="Freeform 67"/>
            <p:cNvSpPr>
              <a:spLocks/>
            </p:cNvSpPr>
            <p:nvPr userDrawn="1"/>
          </p:nvSpPr>
          <p:spPr bwMode="gray">
            <a:xfrm>
              <a:off x="737" y="1746"/>
              <a:ext cx="1517" cy="476"/>
            </a:xfrm>
            <a:custGeom>
              <a:avLst/>
              <a:gdLst/>
              <a:ahLst/>
              <a:cxnLst>
                <a:cxn ang="0">
                  <a:pos x="1298" y="158"/>
                </a:cxn>
                <a:cxn ang="0">
                  <a:pos x="1297" y="409"/>
                </a:cxn>
                <a:cxn ang="0">
                  <a:pos x="70" y="218"/>
                </a:cxn>
                <a:cxn ang="0">
                  <a:pos x="0" y="96"/>
                </a:cxn>
                <a:cxn ang="0">
                  <a:pos x="76" y="0"/>
                </a:cxn>
                <a:cxn ang="0">
                  <a:pos x="1298" y="158"/>
                </a:cxn>
              </a:cxnLst>
              <a:rect l="0" t="0" r="r" b="b"/>
              <a:pathLst>
                <a:path w="1298" h="409">
                  <a:moveTo>
                    <a:pt x="1298" y="158"/>
                  </a:moveTo>
                  <a:lnTo>
                    <a:pt x="1297" y="409"/>
                  </a:lnTo>
                  <a:lnTo>
                    <a:pt x="70" y="218"/>
                  </a:lnTo>
                  <a:lnTo>
                    <a:pt x="0" y="96"/>
                  </a:lnTo>
                  <a:lnTo>
                    <a:pt x="76" y="0"/>
                  </a:lnTo>
                  <a:lnTo>
                    <a:pt x="1298" y="158"/>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sp>
          <p:nvSpPr>
            <p:cNvPr id="15" name="AutoShape 68"/>
            <p:cNvSpPr>
              <a:spLocks noChangeArrowheads="1"/>
            </p:cNvSpPr>
            <p:nvPr userDrawn="1"/>
          </p:nvSpPr>
          <p:spPr bwMode="gray">
            <a:xfrm rot="5400000">
              <a:off x="2166" y="2067"/>
              <a:ext cx="288" cy="47"/>
            </a:xfrm>
            <a:prstGeom prst="parallelogram">
              <a:avLst>
                <a:gd name="adj" fmla="val 19149"/>
              </a:avLst>
            </a:prstGeom>
            <a:gradFill rotWithShape="1">
              <a:gsLst>
                <a:gs pos="0">
                  <a:srgbClr val="DDDDDD">
                    <a:gamma/>
                    <a:shade val="82353"/>
                    <a:invGamma/>
                  </a:srgbClr>
                </a:gs>
                <a:gs pos="100000">
                  <a:srgbClr val="DDDDDD"/>
                </a:gs>
              </a:gsLst>
              <a:lin ang="5400000" scaled="1"/>
            </a:gradFill>
            <a:ln w="9525" algn="ctr">
              <a:noFill/>
              <a:miter lim="800000"/>
              <a:headEnd/>
              <a:tailEnd/>
            </a:ln>
            <a:effectLst/>
            <a:scene3d>
              <a:camera prst="legacyObliqueTopRigh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kern="0">
                <a:solidFill>
                  <a:sysClr val="windowText" lastClr="000000"/>
                </a:solidFill>
              </a:endParaRPr>
            </a:p>
          </p:txBody>
        </p:sp>
      </p:grpSp>
      <p:grpSp>
        <p:nvGrpSpPr>
          <p:cNvPr id="16" name="Group 78"/>
          <p:cNvGrpSpPr>
            <a:grpSpLocks/>
          </p:cNvGrpSpPr>
          <p:nvPr/>
        </p:nvGrpSpPr>
        <p:grpSpPr bwMode="auto">
          <a:xfrm>
            <a:off x="4512255" y="1049191"/>
            <a:ext cx="171450" cy="3584972"/>
            <a:chOff x="3391" y="1309"/>
            <a:chExt cx="144" cy="3011"/>
          </a:xfrm>
        </p:grpSpPr>
        <p:sp>
          <p:nvSpPr>
            <p:cNvPr id="17" name="AutoShape 79"/>
            <p:cNvSpPr>
              <a:spLocks noChangeArrowheads="1"/>
            </p:cNvSpPr>
            <p:nvPr userDrawn="1"/>
          </p:nvSpPr>
          <p:spPr bwMode="gray">
            <a:xfrm>
              <a:off x="3393" y="1309"/>
              <a:ext cx="142" cy="3011"/>
            </a:xfrm>
            <a:prstGeom prst="can">
              <a:avLst>
                <a:gd name="adj" fmla="val 55367"/>
              </a:avLst>
            </a:prstGeom>
            <a:gradFill rotWithShape="1">
              <a:gsLst>
                <a:gs pos="0">
                  <a:srgbClr val="B8B8B8"/>
                </a:gs>
                <a:gs pos="50000">
                  <a:srgbClr val="FFFFFF"/>
                </a:gs>
                <a:gs pos="100000">
                  <a:sysClr val="window" lastClr="FFFFFF">
                    <a:lumMod val="50000"/>
                  </a:sysClr>
                </a:gs>
              </a:gsLst>
              <a:lin ang="0" scaled="1"/>
            </a:gradFill>
            <a:ln w="9525">
              <a:noFill/>
              <a:round/>
              <a:headEnd/>
              <a:tailEnd/>
            </a:ln>
            <a:effectLst>
              <a:outerShdw blurRad="50800" dist="38100" dir="5400000" algn="t" rotWithShape="0">
                <a:prstClr val="black">
                  <a:alpha val="40000"/>
                </a:prstClr>
              </a:outerShdw>
            </a:effectLst>
          </p:spPr>
          <p:txBody>
            <a:bodyPr/>
            <a:lstStyle/>
            <a:p>
              <a:pPr>
                <a:defRPr/>
              </a:pPr>
              <a:endParaRPr lang="zh-CN" altLang="en-US" kern="0">
                <a:solidFill>
                  <a:sysClr val="windowText" lastClr="000000"/>
                </a:solidFill>
              </a:endParaRPr>
            </a:p>
          </p:txBody>
        </p:sp>
        <p:sp>
          <p:nvSpPr>
            <p:cNvPr id="18" name="Oval 80"/>
            <p:cNvSpPr>
              <a:spLocks noChangeArrowheads="1"/>
            </p:cNvSpPr>
            <p:nvPr userDrawn="1"/>
          </p:nvSpPr>
          <p:spPr bwMode="gray">
            <a:xfrm>
              <a:off x="3391" y="1309"/>
              <a:ext cx="144" cy="78"/>
            </a:xfrm>
            <a:prstGeom prst="ellipse">
              <a:avLst/>
            </a:prstGeom>
            <a:gradFill rotWithShape="1">
              <a:gsLst>
                <a:gs pos="0">
                  <a:srgbClr val="FFFFFF">
                    <a:gamma/>
                    <a:shade val="92157"/>
                    <a:invGamma/>
                  </a:srgbClr>
                </a:gs>
                <a:gs pos="50000">
                  <a:srgbClr val="FFFFFF"/>
                </a:gs>
                <a:gs pos="100000">
                  <a:srgbClr val="FFFFFF">
                    <a:gamma/>
                    <a:shade val="92157"/>
                    <a:invGamma/>
                  </a:srgbClr>
                </a:gs>
              </a:gsLst>
              <a:lin ang="2700000" scaled="1"/>
            </a:gradFill>
            <a:ln w="9525" algn="ctr">
              <a:noFill/>
              <a:round/>
              <a:headEnd/>
              <a:tailEnd/>
            </a:ln>
            <a:effectLst/>
          </p:spPr>
          <p:txBody>
            <a:bodyPr wrap="none" anchor="ctr"/>
            <a:lstStyle/>
            <a:p>
              <a:pPr>
                <a:defRPr/>
              </a:pPr>
              <a:endParaRPr lang="zh-CN" altLang="en-US" kern="0">
                <a:solidFill>
                  <a:sysClr val="windowText" lastClr="000000"/>
                </a:solidFill>
              </a:endParaRPr>
            </a:p>
          </p:txBody>
        </p:sp>
      </p:grpSp>
      <p:grpSp>
        <p:nvGrpSpPr>
          <p:cNvPr id="19" name="Group 81"/>
          <p:cNvGrpSpPr>
            <a:grpSpLocks/>
          </p:cNvGrpSpPr>
          <p:nvPr/>
        </p:nvGrpSpPr>
        <p:grpSpPr bwMode="auto">
          <a:xfrm>
            <a:off x="3313295" y="1833813"/>
            <a:ext cx="1243013" cy="660797"/>
            <a:chOff x="2384" y="1968"/>
            <a:chExt cx="1044" cy="555"/>
          </a:xfrm>
        </p:grpSpPr>
        <p:sp>
          <p:nvSpPr>
            <p:cNvPr id="20" name="AutoShape 82"/>
            <p:cNvSpPr>
              <a:spLocks noChangeArrowheads="1"/>
            </p:cNvSpPr>
            <p:nvPr userDrawn="1"/>
          </p:nvSpPr>
          <p:spPr bwMode="gray">
            <a:xfrm rot="5400000" flipH="1">
              <a:off x="3236" y="2086"/>
              <a:ext cx="288" cy="96"/>
            </a:xfrm>
            <a:prstGeom prst="parallelogram">
              <a:avLst>
                <a:gd name="adj" fmla="val 18736"/>
              </a:avLst>
            </a:prstGeom>
            <a:gradFill rotWithShape="1">
              <a:gsLst>
                <a:gs pos="417">
                  <a:srgbClr val="999999"/>
                </a:gs>
                <a:gs pos="7000">
                  <a:srgbClr val="EAEAEA">
                    <a:gamma/>
                    <a:shade val="85882"/>
                    <a:invGamma/>
                  </a:srgbClr>
                </a:gs>
                <a:gs pos="100000">
                  <a:srgbClr val="EAEAEA"/>
                </a:gs>
              </a:gsLst>
              <a:lin ang="5400000" scaled="1"/>
            </a:gradFill>
            <a:ln w="9525">
              <a:noFill/>
              <a:miter lim="800000"/>
              <a:headEnd/>
              <a:tailEnd/>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21" name="Freeform 83"/>
            <p:cNvSpPr>
              <a:spLocks/>
            </p:cNvSpPr>
            <p:nvPr userDrawn="1"/>
          </p:nvSpPr>
          <p:spPr bwMode="gray">
            <a:xfrm>
              <a:off x="2384" y="1968"/>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22" name="Freeform 84"/>
            <p:cNvSpPr>
              <a:spLocks/>
            </p:cNvSpPr>
            <p:nvPr userDrawn="1"/>
          </p:nvSpPr>
          <p:spPr bwMode="gray">
            <a:xfrm>
              <a:off x="2421" y="2007"/>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23" name="Group 86"/>
          <p:cNvGrpSpPr>
            <a:grpSpLocks/>
          </p:cNvGrpSpPr>
          <p:nvPr/>
        </p:nvGrpSpPr>
        <p:grpSpPr bwMode="auto">
          <a:xfrm>
            <a:off x="2239351" y="3480448"/>
            <a:ext cx="2300288" cy="604838"/>
            <a:chOff x="1482" y="3351"/>
            <a:chExt cx="1932" cy="508"/>
          </a:xfrm>
        </p:grpSpPr>
        <p:sp>
          <p:nvSpPr>
            <p:cNvPr id="24" name="AutoShape 87"/>
            <p:cNvSpPr>
              <a:spLocks noChangeArrowheads="1"/>
            </p:cNvSpPr>
            <p:nvPr userDrawn="1"/>
          </p:nvSpPr>
          <p:spPr bwMode="gray">
            <a:xfrm rot="5400000" flipH="1">
              <a:off x="3237" y="3499"/>
              <a:ext cx="288" cy="66"/>
            </a:xfrm>
            <a:prstGeom prst="parallelogram">
              <a:avLst>
                <a:gd name="adj" fmla="val 4525"/>
              </a:avLst>
            </a:prstGeom>
            <a:gradFill rotWithShape="1">
              <a:gsLst>
                <a:gs pos="1250">
                  <a:srgbClr val="949494"/>
                </a:gs>
                <a:gs pos="7000">
                  <a:srgbClr val="EAEAEA">
                    <a:gamma/>
                    <a:shade val="85882"/>
                    <a:invGamma/>
                  </a:srgbClr>
                </a:gs>
                <a:gs pos="100000">
                  <a:srgbClr val="EAEAEA"/>
                </a:gs>
              </a:gsLst>
              <a:lin ang="5400000" scaled="1"/>
            </a:gradFill>
            <a:ln w="9525" algn="ctr">
              <a:noFill/>
              <a:miter lim="800000"/>
              <a:headEnd/>
              <a:tailEnd/>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25" name="Freeform 88"/>
            <p:cNvSpPr>
              <a:spLocks/>
            </p:cNvSpPr>
            <p:nvPr userDrawn="1"/>
          </p:nvSpPr>
          <p:spPr bwMode="gray">
            <a:xfrm>
              <a:off x="1482" y="3351"/>
              <a:ext cx="1883"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26" name="Freeform 89"/>
            <p:cNvSpPr>
              <a:spLocks/>
            </p:cNvSpPr>
            <p:nvPr userDrawn="1"/>
          </p:nvSpPr>
          <p:spPr bwMode="gray">
            <a:xfrm>
              <a:off x="1528" y="3394"/>
              <a:ext cx="1812"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27" name="Group 92"/>
          <p:cNvGrpSpPr>
            <a:grpSpLocks/>
          </p:cNvGrpSpPr>
          <p:nvPr/>
        </p:nvGrpSpPr>
        <p:grpSpPr bwMode="auto">
          <a:xfrm>
            <a:off x="4650366" y="3091113"/>
            <a:ext cx="2461023" cy="604838"/>
            <a:chOff x="3496" y="3024"/>
            <a:chExt cx="2183" cy="508"/>
          </a:xfrm>
        </p:grpSpPr>
        <p:sp>
          <p:nvSpPr>
            <p:cNvPr id="28" name="AutoShape 93"/>
            <p:cNvSpPr>
              <a:spLocks noChangeArrowheads="1"/>
            </p:cNvSpPr>
            <p:nvPr userDrawn="1"/>
          </p:nvSpPr>
          <p:spPr bwMode="gray">
            <a:xfrm rot="-5400000">
              <a:off x="3389" y="3170"/>
              <a:ext cx="288" cy="75"/>
            </a:xfrm>
            <a:prstGeom prst="parallelogram">
              <a:avLst>
                <a:gd name="adj" fmla="val 3982"/>
              </a:avLst>
            </a:prstGeom>
            <a:gradFill rotWithShape="1">
              <a:gsLst>
                <a:gs pos="417">
                  <a:srgbClr val="9F9F9F"/>
                </a:gs>
                <a:gs pos="7000">
                  <a:srgbClr val="B8B8B8"/>
                </a:gs>
                <a:gs pos="100000">
                  <a:srgbClr val="EAEAEA"/>
                </a:gs>
              </a:gsLst>
              <a:lin ang="5400000" scaled="1"/>
            </a:gradFill>
            <a:ln w="9525" algn="ctr">
              <a:noFill/>
              <a:miter lim="800000"/>
              <a:headEnd/>
              <a:tailEnd/>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29" name="Freeform 94"/>
            <p:cNvSpPr>
              <a:spLocks/>
            </p:cNvSpPr>
            <p:nvPr userDrawn="1"/>
          </p:nvSpPr>
          <p:spPr bwMode="gray">
            <a:xfrm flipH="1">
              <a:off x="3553" y="3024"/>
              <a:ext cx="2126"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30" name="Freeform 95"/>
            <p:cNvSpPr>
              <a:spLocks/>
            </p:cNvSpPr>
            <p:nvPr userDrawn="1"/>
          </p:nvSpPr>
          <p:spPr bwMode="gray">
            <a:xfrm flipH="1">
              <a:off x="3580" y="3067"/>
              <a:ext cx="2047"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31" name="Group 98"/>
          <p:cNvGrpSpPr>
            <a:grpSpLocks/>
          </p:cNvGrpSpPr>
          <p:nvPr/>
        </p:nvGrpSpPr>
        <p:grpSpPr bwMode="auto">
          <a:xfrm>
            <a:off x="4650367" y="1411141"/>
            <a:ext cx="1328738" cy="660797"/>
            <a:chOff x="2345" y="1092"/>
            <a:chExt cx="1116" cy="555"/>
          </a:xfrm>
        </p:grpSpPr>
        <p:sp>
          <p:nvSpPr>
            <p:cNvPr id="32" name="AutoShape 99"/>
            <p:cNvSpPr>
              <a:spLocks noChangeArrowheads="1"/>
            </p:cNvSpPr>
            <p:nvPr/>
          </p:nvSpPr>
          <p:spPr bwMode="gray">
            <a:xfrm rot="-5400000">
              <a:off x="2249" y="1222"/>
              <a:ext cx="288" cy="96"/>
            </a:xfrm>
            <a:prstGeom prst="parallelogram">
              <a:avLst>
                <a:gd name="adj" fmla="val 18736"/>
              </a:avLst>
            </a:prstGeom>
            <a:gradFill rotWithShape="1">
              <a:gsLst>
                <a:gs pos="0">
                  <a:srgbClr val="EAEAEA">
                    <a:gamma/>
                    <a:shade val="85882"/>
                    <a:invGamma/>
                  </a:srgbClr>
                </a:gs>
                <a:gs pos="100000">
                  <a:srgbClr val="EAEAEA"/>
                </a:gs>
              </a:gsLst>
              <a:lin ang="5400000" scaled="1"/>
            </a:gradFill>
            <a:ln w="9525">
              <a:noFill/>
              <a:miter lim="800000"/>
              <a:headEnd/>
              <a:tailEnd/>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grpSp>
          <p:nvGrpSpPr>
            <p:cNvPr id="33" name="Group 100"/>
            <p:cNvGrpSpPr>
              <a:grpSpLocks/>
            </p:cNvGrpSpPr>
            <p:nvPr/>
          </p:nvGrpSpPr>
          <p:grpSpPr bwMode="auto">
            <a:xfrm>
              <a:off x="2414" y="1092"/>
              <a:ext cx="1047" cy="555"/>
              <a:chOff x="2414" y="1104"/>
              <a:chExt cx="975" cy="555"/>
            </a:xfrm>
          </p:grpSpPr>
          <p:sp>
            <p:nvSpPr>
              <p:cNvPr id="34" name="Freeform 101"/>
              <p:cNvSpPr>
                <a:spLocks/>
              </p:cNvSpPr>
              <p:nvPr/>
            </p:nvSpPr>
            <p:spPr bwMode="gray">
              <a:xfrm flipH="1">
                <a:off x="2414" y="1104"/>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35" name="Freeform 102"/>
              <p:cNvSpPr>
                <a:spLocks/>
              </p:cNvSpPr>
              <p:nvPr/>
            </p:nvSpPr>
            <p:spPr bwMode="gray">
              <a:xfrm flipH="1">
                <a:off x="2447" y="1143"/>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rgbClr val="C00000"/>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sp>
        <p:nvSpPr>
          <p:cNvPr id="36" name="TextBox 15"/>
          <p:cNvSpPr txBox="1"/>
          <p:nvPr/>
        </p:nvSpPr>
        <p:spPr>
          <a:xfrm rot="508654">
            <a:off x="4707517" y="1571620"/>
            <a:ext cx="1133410"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3</a:t>
            </a:r>
            <a:r>
              <a:rPr lang="zh-CN" altLang="en-US" sz="1200" b="1" dirty="0">
                <a:solidFill>
                  <a:schemeClr val="bg1">
                    <a:lumMod val="95000"/>
                  </a:schemeClr>
                </a:solidFill>
                <a:latin typeface="微软雅黑" pitchFamily="34" charset="-122"/>
                <a:ea typeface="微软雅黑" pitchFamily="34" charset="-122"/>
              </a:rPr>
              <a:t>月份</a:t>
            </a:r>
          </a:p>
        </p:txBody>
      </p:sp>
      <p:sp>
        <p:nvSpPr>
          <p:cNvPr id="37" name="TextBox 16"/>
          <p:cNvSpPr txBox="1"/>
          <p:nvPr/>
        </p:nvSpPr>
        <p:spPr>
          <a:xfrm rot="20923364">
            <a:off x="3337872" y="2007892"/>
            <a:ext cx="1133410"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5</a:t>
            </a:r>
            <a:r>
              <a:rPr lang="zh-CN" altLang="en-US" sz="1200" b="1" dirty="0">
                <a:solidFill>
                  <a:schemeClr val="bg1">
                    <a:lumMod val="95000"/>
                  </a:schemeClr>
                </a:solidFill>
                <a:latin typeface="微软雅黑" pitchFamily="34" charset="-122"/>
                <a:ea typeface="微软雅黑" pitchFamily="34" charset="-122"/>
              </a:rPr>
              <a:t>月份</a:t>
            </a:r>
          </a:p>
        </p:txBody>
      </p:sp>
      <p:sp>
        <p:nvSpPr>
          <p:cNvPr id="38" name="TextBox 17"/>
          <p:cNvSpPr txBox="1"/>
          <p:nvPr/>
        </p:nvSpPr>
        <p:spPr>
          <a:xfrm rot="21168563">
            <a:off x="4958051" y="2253523"/>
            <a:ext cx="1133410"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6</a:t>
            </a:r>
            <a:r>
              <a:rPr lang="zh-CN" altLang="en-US" sz="1200" b="1" dirty="0">
                <a:solidFill>
                  <a:schemeClr val="bg1">
                    <a:lumMod val="95000"/>
                  </a:schemeClr>
                </a:solidFill>
                <a:latin typeface="微软雅黑" pitchFamily="34" charset="-122"/>
                <a:ea typeface="微软雅黑" pitchFamily="34" charset="-122"/>
              </a:rPr>
              <a:t>月份</a:t>
            </a:r>
          </a:p>
        </p:txBody>
      </p:sp>
      <p:sp>
        <p:nvSpPr>
          <p:cNvPr id="39" name="TextBox 18"/>
          <p:cNvSpPr txBox="1"/>
          <p:nvPr/>
        </p:nvSpPr>
        <p:spPr>
          <a:xfrm rot="354631">
            <a:off x="2963283" y="2648037"/>
            <a:ext cx="1357428"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8</a:t>
            </a:r>
            <a:r>
              <a:rPr lang="zh-CN" altLang="en-US" sz="1200" b="1" dirty="0">
                <a:solidFill>
                  <a:schemeClr val="bg1">
                    <a:lumMod val="95000"/>
                  </a:schemeClr>
                </a:solidFill>
                <a:latin typeface="微软雅黑" pitchFamily="34" charset="-122"/>
                <a:ea typeface="微软雅黑" pitchFamily="34" charset="-122"/>
              </a:rPr>
              <a:t>月份</a:t>
            </a:r>
          </a:p>
        </p:txBody>
      </p:sp>
      <p:sp>
        <p:nvSpPr>
          <p:cNvPr id="40" name="TextBox 19"/>
          <p:cNvSpPr txBox="1"/>
          <p:nvPr/>
        </p:nvSpPr>
        <p:spPr>
          <a:xfrm rot="21362588">
            <a:off x="2746334" y="3636975"/>
            <a:ext cx="1347669"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12</a:t>
            </a:r>
            <a:r>
              <a:rPr lang="zh-CN" altLang="en-US" sz="1200" b="1" dirty="0">
                <a:solidFill>
                  <a:schemeClr val="bg1">
                    <a:lumMod val="95000"/>
                  </a:schemeClr>
                </a:solidFill>
                <a:latin typeface="微软雅黑" pitchFamily="34" charset="-122"/>
                <a:ea typeface="微软雅黑" pitchFamily="34" charset="-122"/>
              </a:rPr>
              <a:t>月份</a:t>
            </a:r>
          </a:p>
        </p:txBody>
      </p:sp>
      <p:sp>
        <p:nvSpPr>
          <p:cNvPr id="41" name="TextBox 20"/>
          <p:cNvSpPr txBox="1"/>
          <p:nvPr/>
        </p:nvSpPr>
        <p:spPr>
          <a:xfrm rot="229781">
            <a:off x="5255227" y="3260572"/>
            <a:ext cx="1509877" cy="276999"/>
          </a:xfrm>
          <a:prstGeom prst="rect">
            <a:avLst/>
          </a:prstGeom>
          <a:noFill/>
        </p:spPr>
        <p:txBody>
          <a:bodyPr wrap="square" rtlCol="0">
            <a:spAutoFit/>
          </a:bodyPr>
          <a:lstStyle/>
          <a:p>
            <a:r>
              <a:rPr lang="en-US" altLang="zh-CN" sz="1200" b="1" dirty="0">
                <a:solidFill>
                  <a:schemeClr val="bg1">
                    <a:lumMod val="95000"/>
                  </a:schemeClr>
                </a:solidFill>
                <a:latin typeface="微软雅黑" pitchFamily="34" charset="-122"/>
                <a:ea typeface="微软雅黑" pitchFamily="34" charset="-122"/>
              </a:rPr>
              <a:t>10</a:t>
            </a:r>
            <a:r>
              <a:rPr lang="zh-CN" altLang="en-US" sz="1200" b="1" dirty="0">
                <a:solidFill>
                  <a:schemeClr val="bg1">
                    <a:lumMod val="95000"/>
                  </a:schemeClr>
                </a:solidFill>
                <a:latin typeface="微软雅黑" pitchFamily="34" charset="-122"/>
                <a:ea typeface="微软雅黑" pitchFamily="34" charset="-122"/>
              </a:rPr>
              <a:t>月份</a:t>
            </a:r>
          </a:p>
        </p:txBody>
      </p:sp>
      <p:sp>
        <p:nvSpPr>
          <p:cNvPr id="42" name="Rectangle 69"/>
          <p:cNvSpPr/>
          <p:nvPr/>
        </p:nvSpPr>
        <p:spPr>
          <a:xfrm>
            <a:off x="179512" y="3578845"/>
            <a:ext cx="2103354" cy="577081"/>
          </a:xfrm>
          <a:prstGeom prst="rect">
            <a:avLst/>
          </a:prstGeom>
        </p:spPr>
        <p:txBody>
          <a:bodyPr wrap="square" lIns="68580" tIns="34290" rIns="68580" bIns="34290">
            <a:spAutoFit/>
          </a:bodyPr>
          <a:lstStyle/>
          <a:p>
            <a:r>
              <a:rPr lang="zh-CN" altLang="en-US" sz="11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3" name="Rectangle 70"/>
          <p:cNvSpPr/>
          <p:nvPr/>
        </p:nvSpPr>
        <p:spPr>
          <a:xfrm>
            <a:off x="454839" y="2363986"/>
            <a:ext cx="2103354"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4" name="Rectangle 71"/>
          <p:cNvSpPr/>
          <p:nvPr/>
        </p:nvSpPr>
        <p:spPr>
          <a:xfrm>
            <a:off x="6663715" y="1969888"/>
            <a:ext cx="2339869"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5" name="Rectangle 72"/>
          <p:cNvSpPr/>
          <p:nvPr/>
        </p:nvSpPr>
        <p:spPr>
          <a:xfrm>
            <a:off x="7141828" y="3151820"/>
            <a:ext cx="1861756"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6" name="Rectangle 70"/>
          <p:cNvSpPr/>
          <p:nvPr/>
        </p:nvSpPr>
        <p:spPr>
          <a:xfrm>
            <a:off x="1998600" y="1282926"/>
            <a:ext cx="2103354"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7" name="Rectangle 71"/>
          <p:cNvSpPr/>
          <p:nvPr/>
        </p:nvSpPr>
        <p:spPr>
          <a:xfrm>
            <a:off x="5979105" y="1270477"/>
            <a:ext cx="2339869"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内容专业</a:t>
            </a:r>
            <a:r>
              <a:rPr lang="zh-CN" altLang="en-US" sz="1100" dirty="0">
                <a:solidFill>
                  <a:schemeClr val="tx1">
                    <a:lumMod val="65000"/>
                    <a:lumOff val="35000"/>
                  </a:schemeClr>
                </a:solidFill>
                <a:latin typeface="微软雅黑" pitchFamily="34" charset="-122"/>
                <a:ea typeface="微软雅黑" pitchFamily="34" charset="-122"/>
              </a:rPr>
              <a:t>设计</a:t>
            </a:r>
            <a:r>
              <a:rPr lang="en-US" altLang="zh-CN" sz="11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8823973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par>
                                <p:cTn id="12" presetID="22" presetClass="entr" presetSubtype="2"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right)">
                                      <p:cBhvr>
                                        <p:cTn id="14" dur="500"/>
                                        <p:tgtEl>
                                          <p:spTgt spid="19"/>
                                        </p:tgtEl>
                                      </p:cBhvr>
                                    </p:animEffect>
                                  </p:childTnLst>
                                </p:cTn>
                              </p:par>
                              <p:par>
                                <p:cTn id="15" presetID="22" presetClass="entr" presetSubtype="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par>
                                <p:cTn id="18" presetID="22" presetClass="entr" presetSubtype="8"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par>
                                <p:cTn id="21" presetID="22" presetClass="entr" presetSubtype="8"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2"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right)">
                                      <p:cBhvr>
                                        <p:cTn id="26" dur="500"/>
                                        <p:tgtEl>
                                          <p:spTgt spid="23"/>
                                        </p:tgtEl>
                                      </p:cBhvr>
                                    </p:animEffect>
                                  </p:childTnLst>
                                </p:cTn>
                              </p:par>
                            </p:childTnLst>
                          </p:cTn>
                        </p:par>
                        <p:par>
                          <p:cTn id="27" fill="hold">
                            <p:stCondLst>
                              <p:cond delay="1000"/>
                            </p:stCondLst>
                            <p:childTnLst>
                              <p:par>
                                <p:cTn id="28" presetID="22" presetClass="entr" presetSubtype="2" fill="hold" grpId="0"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right)">
                                      <p:cBhvr>
                                        <p:cTn id="30" dur="500"/>
                                        <p:tgtEl>
                                          <p:spTgt spid="46"/>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wipe(left)">
                                      <p:cBhvr>
                                        <p:cTn id="34" dur="500"/>
                                        <p:tgtEl>
                                          <p:spTgt spid="47"/>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500"/>
                                        <p:tgtEl>
                                          <p:spTgt spid="44"/>
                                        </p:tgtEl>
                                      </p:cBhvr>
                                    </p:animEffect>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right)">
                                      <p:cBhvr>
                                        <p:cTn id="42" dur="500"/>
                                        <p:tgtEl>
                                          <p:spTgt spid="43"/>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500"/>
                                        <p:tgtEl>
                                          <p:spTgt spid="45"/>
                                        </p:tgtEl>
                                      </p:cBhvr>
                                    </p:animEffect>
                                  </p:childTnLst>
                                </p:cTn>
                              </p:par>
                            </p:childTnLst>
                          </p:cTn>
                        </p:par>
                        <p:par>
                          <p:cTn id="47" fill="hold">
                            <p:stCondLst>
                              <p:cond delay="3500"/>
                            </p:stCondLst>
                            <p:childTnLst>
                              <p:par>
                                <p:cTn id="48" presetID="22" presetClass="entr" presetSubtype="2" fill="hold" grpId="0"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right)">
                                      <p:cBhvr>
                                        <p:cTn id="5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619538" y="1561822"/>
            <a:ext cx="5563899" cy="2738120"/>
            <a:chOff x="776287" y="706437"/>
            <a:chExt cx="7658101" cy="3768726"/>
          </a:xfrm>
          <a:solidFill>
            <a:srgbClr val="C00000">
              <a:alpha val="98000"/>
            </a:srgbClr>
          </a:solidFill>
        </p:grpSpPr>
        <p:sp>
          <p:nvSpPr>
            <p:cNvPr id="9" name="Freeform 10"/>
            <p:cNvSpPr>
              <a:spLocks/>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 name="Freeform 11"/>
            <p:cNvSpPr>
              <a:spLocks/>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 name="Freeform 12"/>
            <p:cNvSpPr>
              <a:spLocks/>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2" name="Freeform 13"/>
            <p:cNvSpPr>
              <a:spLocks/>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3" name="Freeform 14"/>
            <p:cNvSpPr>
              <a:spLocks/>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4" name="Freeform 15"/>
            <p:cNvSpPr>
              <a:spLocks/>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5" name="Freeform 16"/>
            <p:cNvSpPr>
              <a:spLocks/>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6" name="Freeform 17"/>
            <p:cNvSpPr>
              <a:spLocks/>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7" name="Freeform 18"/>
            <p:cNvSpPr>
              <a:spLocks/>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8" name="Freeform 19"/>
            <p:cNvSpPr>
              <a:spLocks/>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9" name="Freeform 20"/>
            <p:cNvSpPr>
              <a:spLocks/>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0" name="Freeform 21"/>
            <p:cNvSpPr>
              <a:spLocks/>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1" name="Freeform 22"/>
            <p:cNvSpPr>
              <a:spLocks/>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2" name="Freeform 23"/>
            <p:cNvSpPr>
              <a:spLocks/>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3" name="Freeform 24"/>
            <p:cNvSpPr>
              <a:spLocks/>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4" name="Freeform 25"/>
            <p:cNvSpPr>
              <a:spLocks/>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5" name="Freeform 26"/>
            <p:cNvSpPr>
              <a:spLocks/>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6" name="Freeform 27"/>
            <p:cNvSpPr>
              <a:spLocks/>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7" name="Freeform 28"/>
            <p:cNvSpPr>
              <a:spLocks/>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8" name="Freeform 29"/>
            <p:cNvSpPr>
              <a:spLocks/>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29" name="Freeform 30"/>
            <p:cNvSpPr>
              <a:spLocks/>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0" name="Freeform 31"/>
            <p:cNvSpPr>
              <a:spLocks/>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1" name="Freeform 32"/>
            <p:cNvSpPr>
              <a:spLocks/>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2" name="Freeform 33"/>
            <p:cNvSpPr>
              <a:spLocks/>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3" name="Freeform 34"/>
            <p:cNvSpPr>
              <a:spLocks/>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4" name="Freeform 35"/>
            <p:cNvSpPr>
              <a:spLocks/>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5" name="Freeform 36"/>
            <p:cNvSpPr>
              <a:spLocks/>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6" name="Freeform 37"/>
            <p:cNvSpPr>
              <a:spLocks/>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7" name="Freeform 38"/>
            <p:cNvSpPr>
              <a:spLocks/>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8" name="Freeform 39"/>
            <p:cNvSpPr>
              <a:spLocks/>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39" name="Freeform 40"/>
            <p:cNvSpPr>
              <a:spLocks/>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0" name="Freeform 41"/>
            <p:cNvSpPr>
              <a:spLocks/>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1" name="Freeform 42"/>
            <p:cNvSpPr>
              <a:spLocks/>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2" name="Freeform 43"/>
            <p:cNvSpPr>
              <a:spLocks/>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3" name="Freeform 44"/>
            <p:cNvSpPr>
              <a:spLocks/>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4" name="Freeform 45"/>
            <p:cNvSpPr>
              <a:spLocks/>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5" name="Freeform 46"/>
            <p:cNvSpPr>
              <a:spLocks/>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6" name="Freeform 47"/>
            <p:cNvSpPr>
              <a:spLocks/>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7" name="Freeform 48"/>
            <p:cNvSpPr>
              <a:spLocks/>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8" name="Freeform 49"/>
            <p:cNvSpPr>
              <a:spLocks/>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49" name="Freeform 50"/>
            <p:cNvSpPr>
              <a:spLocks/>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0" name="Freeform 51"/>
            <p:cNvSpPr>
              <a:spLocks/>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1" name="Freeform 52"/>
            <p:cNvSpPr>
              <a:spLocks/>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2" name="Freeform 53"/>
            <p:cNvSpPr>
              <a:spLocks/>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3" name="Freeform 54"/>
            <p:cNvSpPr>
              <a:spLocks/>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4" name="Freeform 55"/>
            <p:cNvSpPr>
              <a:spLocks/>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5" name="Freeform 56"/>
            <p:cNvSpPr>
              <a:spLocks/>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6" name="Freeform 57"/>
            <p:cNvSpPr>
              <a:spLocks/>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7" name="Freeform 58"/>
            <p:cNvSpPr>
              <a:spLocks/>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8" name="Freeform 59"/>
            <p:cNvSpPr>
              <a:spLocks/>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59" name="Freeform 60"/>
            <p:cNvSpPr>
              <a:spLocks/>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0" name="Freeform 61"/>
            <p:cNvSpPr>
              <a:spLocks/>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1" name="Freeform 62"/>
            <p:cNvSpPr>
              <a:spLocks/>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2" name="Freeform 63"/>
            <p:cNvSpPr>
              <a:spLocks/>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3" name="Freeform 64"/>
            <p:cNvSpPr>
              <a:spLocks/>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4" name="Freeform 65"/>
            <p:cNvSpPr>
              <a:spLocks/>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5" name="Freeform 66"/>
            <p:cNvSpPr>
              <a:spLocks/>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6" name="Freeform 67"/>
            <p:cNvSpPr>
              <a:spLocks/>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7" name="Rectangle 68"/>
            <p:cNvSpPr>
              <a:spLocks noChangeArrowheads="1"/>
            </p:cNvSpPr>
            <p:nvPr/>
          </p:nvSpPr>
          <p:spPr bwMode="auto">
            <a:xfrm>
              <a:off x="6961187" y="2870200"/>
              <a:ext cx="19050" cy="11113"/>
            </a:xfrm>
            <a:prstGeom prst="rect">
              <a:avLst/>
            </a:pr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8" name="Freeform 69"/>
            <p:cNvSpPr>
              <a:spLocks/>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69" name="Freeform 70"/>
            <p:cNvSpPr>
              <a:spLocks/>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0" name="Freeform 71"/>
            <p:cNvSpPr>
              <a:spLocks/>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1" name="Freeform 72"/>
            <p:cNvSpPr>
              <a:spLocks/>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2" name="Freeform 73"/>
            <p:cNvSpPr>
              <a:spLocks/>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3" name="Freeform 74"/>
            <p:cNvSpPr>
              <a:spLocks/>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4" name="Freeform 75"/>
            <p:cNvSpPr>
              <a:spLocks/>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5" name="Freeform 76"/>
            <p:cNvSpPr>
              <a:spLocks/>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6" name="Freeform 77"/>
            <p:cNvSpPr>
              <a:spLocks/>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7" name="Freeform 78"/>
            <p:cNvSpPr>
              <a:spLocks/>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8" name="Freeform 79"/>
            <p:cNvSpPr>
              <a:spLocks/>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79" name="Freeform 80"/>
            <p:cNvSpPr>
              <a:spLocks/>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0" name="Freeform 81"/>
            <p:cNvSpPr>
              <a:spLocks/>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1" name="Freeform 82"/>
            <p:cNvSpPr>
              <a:spLocks/>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2" name="Freeform 83"/>
            <p:cNvSpPr>
              <a:spLocks/>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3" name="Freeform 84"/>
            <p:cNvSpPr>
              <a:spLocks/>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4" name="Freeform 85"/>
            <p:cNvSpPr>
              <a:spLocks/>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5" name="Freeform 86"/>
            <p:cNvSpPr>
              <a:spLocks/>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6" name="Freeform 87"/>
            <p:cNvSpPr>
              <a:spLocks/>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7" name="Freeform 88"/>
            <p:cNvSpPr>
              <a:spLocks/>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8" name="Freeform 89"/>
            <p:cNvSpPr>
              <a:spLocks/>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89" name="Freeform 90"/>
            <p:cNvSpPr>
              <a:spLocks/>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0"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1" name="Freeform 92"/>
            <p:cNvSpPr>
              <a:spLocks/>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2"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3" name="Freeform 94"/>
            <p:cNvSpPr>
              <a:spLocks/>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4"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5" name="Freeform 96"/>
            <p:cNvSpPr>
              <a:spLocks/>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6" name="Freeform 97"/>
            <p:cNvSpPr>
              <a:spLocks/>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7" name="Freeform 98"/>
            <p:cNvSpPr>
              <a:spLocks/>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8" name="Freeform 99"/>
            <p:cNvSpPr>
              <a:spLocks/>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99" name="Freeform 100"/>
            <p:cNvSpPr>
              <a:spLocks/>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0" name="Freeform 101"/>
            <p:cNvSpPr>
              <a:spLocks/>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1" name="Freeform 102"/>
            <p:cNvSpPr>
              <a:spLocks/>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2" name="Freeform 103"/>
            <p:cNvSpPr>
              <a:spLocks/>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3" name="Freeform 104"/>
            <p:cNvSpPr>
              <a:spLocks/>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4" name="Freeform 105"/>
            <p:cNvSpPr>
              <a:spLocks/>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5" name="Freeform 106"/>
            <p:cNvSpPr>
              <a:spLocks/>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6" name="Freeform 107"/>
            <p:cNvSpPr>
              <a:spLocks/>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7" name="Freeform 108"/>
            <p:cNvSpPr>
              <a:spLocks/>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8" name="Freeform 109"/>
            <p:cNvSpPr>
              <a:spLocks/>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09" name="Freeform 110"/>
            <p:cNvSpPr>
              <a:spLocks/>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0" name="Freeform 111"/>
            <p:cNvSpPr>
              <a:spLocks/>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1" name="Freeform 112"/>
            <p:cNvSpPr>
              <a:spLocks/>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2" name="Freeform 113"/>
            <p:cNvSpPr>
              <a:spLocks/>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3" name="Freeform 114"/>
            <p:cNvSpPr>
              <a:spLocks/>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4" name="Freeform 115"/>
            <p:cNvSpPr>
              <a:spLocks/>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sp>
          <p:nvSpPr>
            <p:cNvPr id="115" name="Freeform 116"/>
            <p:cNvSpPr>
              <a:spLocks/>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ffectLst/>
            <a:extLst/>
          </p:spPr>
          <p:txBody>
            <a:bodyPr/>
            <a:lstStyle/>
            <a:p>
              <a:pPr defTabSz="921349" fontAlgn="auto">
                <a:spcBef>
                  <a:spcPts val="0"/>
                </a:spcBef>
                <a:spcAft>
                  <a:spcPts val="0"/>
                </a:spcAft>
                <a:defRPr/>
              </a:pPr>
              <a:endParaRPr lang="zh-CN" altLang="en-US">
                <a:latin typeface="+mn-lt"/>
                <a:ea typeface="+mn-ea"/>
              </a:endParaRPr>
            </a:p>
          </p:txBody>
        </p:sp>
      </p:grpSp>
      <p:sp>
        <p:nvSpPr>
          <p:cNvPr id="116" name="流程图: 联系 8"/>
          <p:cNvSpPr/>
          <p:nvPr/>
        </p:nvSpPr>
        <p:spPr>
          <a:xfrm>
            <a:off x="4913663" y="307407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bg1">
              <a:lumMod val="65000"/>
            </a:schemeClr>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17" name="流程图: 联系 8"/>
          <p:cNvSpPr/>
          <p:nvPr/>
        </p:nvSpPr>
        <p:spPr>
          <a:xfrm>
            <a:off x="3532784" y="1730290"/>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bg1">
              <a:lumMod val="65000"/>
            </a:schemeClr>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18" name="流程图: 联系 8"/>
          <p:cNvSpPr/>
          <p:nvPr/>
        </p:nvSpPr>
        <p:spPr>
          <a:xfrm>
            <a:off x="957613" y="139132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bg1">
              <a:lumMod val="65000"/>
            </a:schemeClr>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19" name="矩形 118"/>
          <p:cNvSpPr/>
          <p:nvPr/>
        </p:nvSpPr>
        <p:spPr>
          <a:xfrm>
            <a:off x="6093296" y="1347614"/>
            <a:ext cx="1441420" cy="307777"/>
          </a:xfrm>
          <a:prstGeom prst="rect">
            <a:avLst/>
          </a:prstGeom>
        </p:spPr>
        <p:txBody>
          <a:bodyPr wrap="none">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单击添加标题一</a:t>
            </a:r>
          </a:p>
        </p:txBody>
      </p:sp>
      <p:sp>
        <p:nvSpPr>
          <p:cNvPr id="120" name="矩形 119"/>
          <p:cNvSpPr/>
          <p:nvPr/>
        </p:nvSpPr>
        <p:spPr>
          <a:xfrm>
            <a:off x="6132293" y="2333225"/>
            <a:ext cx="1441420" cy="307777"/>
          </a:xfrm>
          <a:prstGeom prst="rect">
            <a:avLst/>
          </a:prstGeom>
        </p:spPr>
        <p:txBody>
          <a:bodyPr wrap="none">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单击添加标题二</a:t>
            </a:r>
          </a:p>
        </p:txBody>
      </p:sp>
      <p:sp>
        <p:nvSpPr>
          <p:cNvPr id="121" name="矩形 120"/>
          <p:cNvSpPr/>
          <p:nvPr/>
        </p:nvSpPr>
        <p:spPr>
          <a:xfrm>
            <a:off x="6179208" y="3349534"/>
            <a:ext cx="1441420" cy="307777"/>
          </a:xfrm>
          <a:prstGeom prst="rect">
            <a:avLst/>
          </a:prstGeom>
        </p:spPr>
        <p:txBody>
          <a:bodyPr wrap="none">
            <a:spAutoFit/>
          </a:bodyPr>
          <a:lstStyle/>
          <a:p>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单击添加标题三</a:t>
            </a:r>
          </a:p>
        </p:txBody>
      </p:sp>
      <p:cxnSp>
        <p:nvCxnSpPr>
          <p:cNvPr id="122" name="直接连接符 121"/>
          <p:cNvCxnSpPr/>
          <p:nvPr/>
        </p:nvCxnSpPr>
        <p:spPr>
          <a:xfrm>
            <a:off x="6150421" y="1711966"/>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3" name="直接连接符 122"/>
          <p:cNvCxnSpPr/>
          <p:nvPr/>
        </p:nvCxnSpPr>
        <p:spPr>
          <a:xfrm>
            <a:off x="6178926" y="2698423"/>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4" name="直接连接符 123"/>
          <p:cNvCxnSpPr/>
          <p:nvPr/>
        </p:nvCxnSpPr>
        <p:spPr>
          <a:xfrm>
            <a:off x="6230868" y="3714733"/>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125" name="TextBox 615"/>
          <p:cNvSpPr txBox="1"/>
          <p:nvPr/>
        </p:nvSpPr>
        <p:spPr>
          <a:xfrm>
            <a:off x="6084168" y="1723697"/>
            <a:ext cx="2504481" cy="430887"/>
          </a:xfrm>
          <a:prstGeom prst="rect">
            <a:avLst/>
          </a:prstGeom>
          <a:noFill/>
        </p:spPr>
        <p:txBody>
          <a:bodyPr wrap="square" rtlCol="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26" name="TextBox 616"/>
          <p:cNvSpPr txBox="1"/>
          <p:nvPr/>
        </p:nvSpPr>
        <p:spPr>
          <a:xfrm>
            <a:off x="6121891" y="2709309"/>
            <a:ext cx="2482557" cy="461665"/>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200" dirty="0" smtClean="0">
                <a:solidFill>
                  <a:schemeClr val="tx1">
                    <a:lumMod val="65000"/>
                    <a:lumOff val="35000"/>
                  </a:schemeClr>
                </a:solidFill>
                <a:latin typeface="微软雅黑" pitchFamily="34" charset="-122"/>
                <a:ea typeface="微软雅黑" pitchFamily="34" charset="-122"/>
              </a:rPr>
              <a:t>内容</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127" name="TextBox 617"/>
          <p:cNvSpPr txBox="1"/>
          <p:nvPr/>
        </p:nvSpPr>
        <p:spPr>
          <a:xfrm>
            <a:off x="6169654" y="3725619"/>
            <a:ext cx="2506802" cy="461665"/>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200" dirty="0" smtClean="0">
                <a:solidFill>
                  <a:schemeClr val="tx1">
                    <a:lumMod val="65000"/>
                    <a:lumOff val="35000"/>
                  </a:schemeClr>
                </a:solidFill>
                <a:latin typeface="微软雅黑" pitchFamily="34" charset="-122"/>
                <a:ea typeface="微软雅黑" pitchFamily="34" charset="-122"/>
              </a:rPr>
              <a:t>内容</a:t>
            </a:r>
            <a:endParaRPr lang="en-US" altLang="zh-CN" sz="12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7684873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500" fill="hold"/>
                                        <p:tgtEl>
                                          <p:spTgt spid="118"/>
                                        </p:tgtEl>
                                        <p:attrNameLst>
                                          <p:attrName>ppt_x</p:attrName>
                                        </p:attrNameLst>
                                      </p:cBhvr>
                                      <p:tavLst>
                                        <p:tav tm="0">
                                          <p:val>
                                            <p:strVal val="#ppt_x"/>
                                          </p:val>
                                        </p:tav>
                                        <p:tav tm="100000">
                                          <p:val>
                                            <p:strVal val="#ppt_x"/>
                                          </p:val>
                                        </p:tav>
                                      </p:tavLst>
                                    </p:anim>
                                    <p:anim calcmode="lin" valueType="num">
                                      <p:cBhvr additive="base">
                                        <p:cTn id="12" dur="500" fill="hold"/>
                                        <p:tgtEl>
                                          <p:spTgt spid="11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17"/>
                                        </p:tgtEl>
                                        <p:attrNameLst>
                                          <p:attrName>style.visibility</p:attrName>
                                        </p:attrNameLst>
                                      </p:cBhvr>
                                      <p:to>
                                        <p:strVal val="visible"/>
                                      </p:to>
                                    </p:set>
                                    <p:anim calcmode="lin" valueType="num">
                                      <p:cBhvr additive="base">
                                        <p:cTn id="15" dur="500" fill="hold"/>
                                        <p:tgtEl>
                                          <p:spTgt spid="117"/>
                                        </p:tgtEl>
                                        <p:attrNameLst>
                                          <p:attrName>ppt_x</p:attrName>
                                        </p:attrNameLst>
                                      </p:cBhvr>
                                      <p:tavLst>
                                        <p:tav tm="0">
                                          <p:val>
                                            <p:strVal val="#ppt_x"/>
                                          </p:val>
                                        </p:tav>
                                        <p:tav tm="100000">
                                          <p:val>
                                            <p:strVal val="#ppt_x"/>
                                          </p:val>
                                        </p:tav>
                                      </p:tavLst>
                                    </p:anim>
                                    <p:anim calcmode="lin" valueType="num">
                                      <p:cBhvr additive="base">
                                        <p:cTn id="16" dur="500" fill="hold"/>
                                        <p:tgtEl>
                                          <p:spTgt spid="1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fill="hold"/>
                                        <p:tgtEl>
                                          <p:spTgt spid="116"/>
                                        </p:tgtEl>
                                        <p:attrNameLst>
                                          <p:attrName>ppt_x</p:attrName>
                                        </p:attrNameLst>
                                      </p:cBhvr>
                                      <p:tavLst>
                                        <p:tav tm="0">
                                          <p:val>
                                            <p:strVal val="#ppt_x"/>
                                          </p:val>
                                        </p:tav>
                                        <p:tav tm="100000">
                                          <p:val>
                                            <p:strVal val="#ppt_x"/>
                                          </p:val>
                                        </p:tav>
                                      </p:tavLst>
                                    </p:anim>
                                    <p:anim calcmode="lin" valueType="num">
                                      <p:cBhvr additive="base">
                                        <p:cTn id="20" dur="500" fill="hold"/>
                                        <p:tgtEl>
                                          <p:spTgt spid="116"/>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25"/>
                                        </p:tgtEl>
                                        <p:attrNameLst>
                                          <p:attrName>style.visibility</p:attrName>
                                        </p:attrNameLst>
                                      </p:cBhvr>
                                      <p:to>
                                        <p:strVal val="visible"/>
                                      </p:to>
                                    </p:set>
                                    <p:animEffect transition="in" filter="fade">
                                      <p:cBhvr>
                                        <p:cTn id="23" dur="500"/>
                                        <p:tgtEl>
                                          <p:spTgt spid="125"/>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126"/>
                                        </p:tgtEl>
                                        <p:attrNameLst>
                                          <p:attrName>style.visibility</p:attrName>
                                        </p:attrNameLst>
                                      </p:cBhvr>
                                      <p:to>
                                        <p:strVal val="visible"/>
                                      </p:to>
                                    </p:set>
                                    <p:animEffect transition="in" filter="fade">
                                      <p:cBhvr>
                                        <p:cTn id="26" dur="500"/>
                                        <p:tgtEl>
                                          <p:spTgt spid="126"/>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127"/>
                                        </p:tgtEl>
                                        <p:attrNameLst>
                                          <p:attrName>style.visibility</p:attrName>
                                        </p:attrNameLst>
                                      </p:cBhvr>
                                      <p:to>
                                        <p:strVal val="visible"/>
                                      </p:to>
                                    </p:set>
                                    <p:animEffect transition="in" filter="fade">
                                      <p:cBhvr>
                                        <p:cTn id="29" dur="500"/>
                                        <p:tgtEl>
                                          <p:spTgt spid="127"/>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119"/>
                                        </p:tgtEl>
                                        <p:attrNameLst>
                                          <p:attrName>style.visibility</p:attrName>
                                        </p:attrNameLst>
                                      </p:cBhvr>
                                      <p:to>
                                        <p:strVal val="visible"/>
                                      </p:to>
                                    </p:set>
                                    <p:animEffect transition="in" filter="wipe(left)">
                                      <p:cBhvr>
                                        <p:cTn id="32" dur="500"/>
                                        <p:tgtEl>
                                          <p:spTgt spid="119"/>
                                        </p:tgtEl>
                                      </p:cBhvr>
                                    </p:animEffect>
                                  </p:childTnLst>
                                </p:cTn>
                              </p:par>
                              <p:par>
                                <p:cTn id="33" presetID="22" presetClass="entr" presetSubtype="8" fill="hold" grpId="0" nodeType="withEffect">
                                  <p:stCondLst>
                                    <p:cond delay="500"/>
                                  </p:stCondLst>
                                  <p:childTnLst>
                                    <p:set>
                                      <p:cBhvr>
                                        <p:cTn id="34" dur="1" fill="hold">
                                          <p:stCondLst>
                                            <p:cond delay="0"/>
                                          </p:stCondLst>
                                        </p:cTn>
                                        <p:tgtEl>
                                          <p:spTgt spid="120"/>
                                        </p:tgtEl>
                                        <p:attrNameLst>
                                          <p:attrName>style.visibility</p:attrName>
                                        </p:attrNameLst>
                                      </p:cBhvr>
                                      <p:to>
                                        <p:strVal val="visible"/>
                                      </p:to>
                                    </p:set>
                                    <p:animEffect transition="in" filter="wipe(left)">
                                      <p:cBhvr>
                                        <p:cTn id="35" dur="500"/>
                                        <p:tgtEl>
                                          <p:spTgt spid="120"/>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121"/>
                                        </p:tgtEl>
                                        <p:attrNameLst>
                                          <p:attrName>style.visibility</p:attrName>
                                        </p:attrNameLst>
                                      </p:cBhvr>
                                      <p:to>
                                        <p:strVal val="visible"/>
                                      </p:to>
                                    </p:set>
                                    <p:animEffect transition="in" filter="wipe(left)">
                                      <p:cBhvr>
                                        <p:cTn id="38" dur="500"/>
                                        <p:tgtEl>
                                          <p:spTgt spid="121"/>
                                        </p:tgtEl>
                                      </p:cBhvr>
                                    </p:animEffect>
                                  </p:childTnLst>
                                </p:cTn>
                              </p:par>
                              <p:par>
                                <p:cTn id="39" presetID="22" presetClass="entr" presetSubtype="8" fill="hold" nodeType="withEffect">
                                  <p:stCondLst>
                                    <p:cond delay="500"/>
                                  </p:stCondLst>
                                  <p:childTnLst>
                                    <p:set>
                                      <p:cBhvr>
                                        <p:cTn id="40" dur="1" fill="hold">
                                          <p:stCondLst>
                                            <p:cond delay="0"/>
                                          </p:stCondLst>
                                        </p:cTn>
                                        <p:tgtEl>
                                          <p:spTgt spid="122"/>
                                        </p:tgtEl>
                                        <p:attrNameLst>
                                          <p:attrName>style.visibility</p:attrName>
                                        </p:attrNameLst>
                                      </p:cBhvr>
                                      <p:to>
                                        <p:strVal val="visible"/>
                                      </p:to>
                                    </p:set>
                                    <p:animEffect transition="in" filter="wipe(left)">
                                      <p:cBhvr>
                                        <p:cTn id="41" dur="500"/>
                                        <p:tgtEl>
                                          <p:spTgt spid="122"/>
                                        </p:tgtEl>
                                      </p:cBhvr>
                                    </p:animEffect>
                                  </p:childTnLst>
                                </p:cTn>
                              </p:par>
                              <p:par>
                                <p:cTn id="42" presetID="22" presetClass="entr" presetSubtype="8" fill="hold" nodeType="withEffect">
                                  <p:stCondLst>
                                    <p:cond delay="1000"/>
                                  </p:stCondLst>
                                  <p:childTnLst>
                                    <p:set>
                                      <p:cBhvr>
                                        <p:cTn id="43" dur="1" fill="hold">
                                          <p:stCondLst>
                                            <p:cond delay="0"/>
                                          </p:stCondLst>
                                        </p:cTn>
                                        <p:tgtEl>
                                          <p:spTgt spid="123"/>
                                        </p:tgtEl>
                                        <p:attrNameLst>
                                          <p:attrName>style.visibility</p:attrName>
                                        </p:attrNameLst>
                                      </p:cBhvr>
                                      <p:to>
                                        <p:strVal val="visible"/>
                                      </p:to>
                                    </p:set>
                                    <p:animEffect transition="in" filter="wipe(left)">
                                      <p:cBhvr>
                                        <p:cTn id="44" dur="500"/>
                                        <p:tgtEl>
                                          <p:spTgt spid="123"/>
                                        </p:tgtEl>
                                      </p:cBhvr>
                                    </p:animEffect>
                                  </p:childTnLst>
                                </p:cTn>
                              </p:par>
                              <p:par>
                                <p:cTn id="45" presetID="22" presetClass="entr" presetSubtype="8" fill="hold" nodeType="withEffect">
                                  <p:stCondLst>
                                    <p:cond delay="1000"/>
                                  </p:stCondLst>
                                  <p:childTnLst>
                                    <p:set>
                                      <p:cBhvr>
                                        <p:cTn id="46" dur="1" fill="hold">
                                          <p:stCondLst>
                                            <p:cond delay="0"/>
                                          </p:stCondLst>
                                        </p:cTn>
                                        <p:tgtEl>
                                          <p:spTgt spid="124"/>
                                        </p:tgtEl>
                                        <p:attrNameLst>
                                          <p:attrName>style.visibility</p:attrName>
                                        </p:attrNameLst>
                                      </p:cBhvr>
                                      <p:to>
                                        <p:strVal val="visible"/>
                                      </p:to>
                                    </p:set>
                                    <p:animEffect transition="in" filter="wipe(left)">
                                      <p:cBhvr>
                                        <p:cTn id="47"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animBg="1"/>
      <p:bldP spid="119" grpId="0"/>
      <p:bldP spid="120" grpId="0"/>
      <p:bldP spid="121" grpId="0"/>
      <p:bldP spid="125" grpId="0"/>
      <p:bldP spid="126" grpId="0"/>
      <p:bldP spid="1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矩形 4"/>
          <p:cNvSpPr/>
          <p:nvPr/>
        </p:nvSpPr>
        <p:spPr>
          <a:xfrm rot="5400000">
            <a:off x="929182" y="1370358"/>
            <a:ext cx="825851" cy="273669"/>
          </a:xfrm>
          <a:custGeom>
            <a:avLst/>
            <a:gdLst>
              <a:gd name="connsiteX0" fmla="*/ 0 w 1728192"/>
              <a:gd name="connsiteY0" fmla="*/ 0 h 432048"/>
              <a:gd name="connsiteX1" fmla="*/ 1728192 w 1728192"/>
              <a:gd name="connsiteY1" fmla="*/ 0 h 432048"/>
              <a:gd name="connsiteX2" fmla="*/ 1728192 w 1728192"/>
              <a:gd name="connsiteY2" fmla="*/ 432048 h 432048"/>
              <a:gd name="connsiteX3" fmla="*/ 0 w 1728192"/>
              <a:gd name="connsiteY3" fmla="*/ 432048 h 432048"/>
              <a:gd name="connsiteX4" fmla="*/ 0 w 1728192"/>
              <a:gd name="connsiteY4" fmla="*/ 0 h 432048"/>
              <a:gd name="connsiteX0" fmla="*/ 0 w 1728192"/>
              <a:gd name="connsiteY0" fmla="*/ 0 h 432048"/>
              <a:gd name="connsiteX1" fmla="*/ 1728192 w 1728192"/>
              <a:gd name="connsiteY1" fmla="*/ 0 h 432048"/>
              <a:gd name="connsiteX2" fmla="*/ 1728192 w 1728192"/>
              <a:gd name="connsiteY2" fmla="*/ 432048 h 432048"/>
              <a:gd name="connsiteX3" fmla="*/ 316992 w 1728192"/>
              <a:gd name="connsiteY3" fmla="*/ 419856 h 432048"/>
              <a:gd name="connsiteX4" fmla="*/ 0 w 1728192"/>
              <a:gd name="connsiteY4" fmla="*/ 0 h 432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92" h="432048">
                <a:moveTo>
                  <a:pt x="0" y="0"/>
                </a:moveTo>
                <a:lnTo>
                  <a:pt x="1728192" y="0"/>
                </a:lnTo>
                <a:lnTo>
                  <a:pt x="1728192" y="432048"/>
                </a:lnTo>
                <a:lnTo>
                  <a:pt x="316992" y="419856"/>
                </a:lnTo>
                <a:lnTo>
                  <a:pt x="0" y="0"/>
                </a:lnTo>
                <a:close/>
              </a:path>
            </a:pathLst>
          </a:custGeom>
          <a:solidFill>
            <a:schemeClr val="tx2">
              <a:lumMod val="60000"/>
              <a:lumOff val="40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a:ea typeface="宋体"/>
            </a:endParaRPr>
          </a:p>
        </p:txBody>
      </p:sp>
      <p:sp>
        <p:nvSpPr>
          <p:cNvPr id="9" name="任意多边形 8"/>
          <p:cNvSpPr/>
          <p:nvPr/>
        </p:nvSpPr>
        <p:spPr>
          <a:xfrm>
            <a:off x="1495789" y="1094269"/>
            <a:ext cx="5425939" cy="963699"/>
          </a:xfrm>
          <a:custGeom>
            <a:avLst/>
            <a:gdLst>
              <a:gd name="connsiteX0" fmla="*/ 0 w 4068548"/>
              <a:gd name="connsiteY0" fmla="*/ 0 h 1463497"/>
              <a:gd name="connsiteX1" fmla="*/ 4068548 w 4068548"/>
              <a:gd name="connsiteY1" fmla="*/ 0 h 1463497"/>
              <a:gd name="connsiteX2" fmla="*/ 4068548 w 4068548"/>
              <a:gd name="connsiteY2" fmla="*/ 1463497 h 1463497"/>
              <a:gd name="connsiteX3" fmla="*/ 0 w 4068548"/>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4068548" h="1463497">
                <a:moveTo>
                  <a:pt x="0" y="0"/>
                </a:moveTo>
                <a:lnTo>
                  <a:pt x="4068548" y="0"/>
                </a:lnTo>
                <a:lnTo>
                  <a:pt x="4068548" y="1463497"/>
                </a:lnTo>
                <a:lnTo>
                  <a:pt x="0" y="1463497"/>
                </a:lnTo>
                <a:close/>
              </a:path>
            </a:pathLst>
          </a:cu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93630" tIns="51586" rIns="99204" bIns="51586" anchor="ctr"/>
          <a:lstStyle/>
          <a:p>
            <a:pPr algn="just">
              <a:lnSpc>
                <a:spcPct val="150000"/>
              </a:lnSpc>
              <a:defRPr/>
            </a:pPr>
            <a:r>
              <a:rPr lang="zh-CN" altLang="en-US" sz="1200">
                <a:solidFill>
                  <a:prstClr val="black">
                    <a:lumMod val="95000"/>
                    <a:lumOff val="5000"/>
                  </a:prstClr>
                </a:solidFill>
                <a:latin typeface="微软雅黑" pitchFamily="34" charset="-122"/>
                <a:ea typeface="微软雅黑" pitchFamily="34" charset="-122"/>
              </a:rPr>
              <a:t>根据自己的需要添加适当的文字，据研究，在幻灯片中，一页的文字最好不要超过</a:t>
            </a:r>
            <a:r>
              <a:rPr lang="en-US" altLang="zh-CN" sz="1200">
                <a:solidFill>
                  <a:prstClr val="black">
                    <a:lumMod val="95000"/>
                    <a:lumOff val="5000"/>
                  </a:prstClr>
                </a:solidFill>
                <a:latin typeface="微软雅黑" pitchFamily="34" charset="-122"/>
                <a:ea typeface="微软雅黑" pitchFamily="34" charset="-122"/>
              </a:rPr>
              <a:t>200</a:t>
            </a:r>
            <a:r>
              <a:rPr lang="zh-CN" altLang="en-US" sz="1200">
                <a:solidFill>
                  <a:prstClr val="black">
                    <a:lumMod val="95000"/>
                    <a:lumOff val="5000"/>
                  </a:prstClr>
                </a:solidFill>
                <a:latin typeface="微软雅黑" pitchFamily="34" charset="-122"/>
                <a:ea typeface="微软雅黑" pitchFamily="34" charset="-122"/>
              </a:rPr>
              <a:t>字</a:t>
            </a:r>
            <a:endParaRPr lang="zh-CN" altLang="en-US" sz="1800" dirty="0">
              <a:solidFill>
                <a:schemeClr val="tx1">
                  <a:lumMod val="50000"/>
                  <a:lumOff val="50000"/>
                </a:schemeClr>
              </a:solidFill>
              <a:latin typeface="微软雅黑" panose="020B0503020204020204" pitchFamily="34" charset="-122"/>
            </a:endParaRPr>
          </a:p>
        </p:txBody>
      </p:sp>
      <p:sp>
        <p:nvSpPr>
          <p:cNvPr id="10" name="任意多边形 9"/>
          <p:cNvSpPr/>
          <p:nvPr/>
        </p:nvSpPr>
        <p:spPr>
          <a:xfrm>
            <a:off x="1205271" y="1259061"/>
            <a:ext cx="857276" cy="963699"/>
          </a:xfrm>
          <a:custGeom>
            <a:avLst/>
            <a:gdLst>
              <a:gd name="connsiteX0" fmla="*/ 0 w 980606"/>
              <a:gd name="connsiteY0" fmla="*/ 0 h 1463497"/>
              <a:gd name="connsiteX1" fmla="*/ 980606 w 980606"/>
              <a:gd name="connsiteY1" fmla="*/ 407085 h 1463497"/>
              <a:gd name="connsiteX2" fmla="*/ 772648 w 980606"/>
              <a:gd name="connsiteY2" fmla="*/ 1454647 h 1463497"/>
              <a:gd name="connsiteX3" fmla="*/ 0 w 980606"/>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980606" h="1463497">
                <a:moveTo>
                  <a:pt x="0" y="0"/>
                </a:moveTo>
                <a:lnTo>
                  <a:pt x="980606" y="407085"/>
                </a:lnTo>
                <a:lnTo>
                  <a:pt x="772648" y="1454647"/>
                </a:lnTo>
                <a:lnTo>
                  <a:pt x="0" y="1463497"/>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400" b="1" dirty="0" smtClean="0">
                <a:solidFill>
                  <a:schemeClr val="bg1"/>
                </a:solidFill>
                <a:latin typeface="微软雅黑" pitchFamily="34" charset="-122"/>
                <a:ea typeface="微软雅黑" pitchFamily="34" charset="-122"/>
              </a:rPr>
              <a:t>添加文本</a:t>
            </a:r>
            <a:endParaRPr lang="zh-CN" altLang="en-US" sz="1400" b="1" dirty="0">
              <a:solidFill>
                <a:schemeClr val="bg1"/>
              </a:solidFill>
              <a:latin typeface="微软雅黑" pitchFamily="34" charset="-122"/>
              <a:ea typeface="微软雅黑" pitchFamily="34" charset="-122"/>
            </a:endParaRPr>
          </a:p>
        </p:txBody>
      </p:sp>
      <p:sp>
        <p:nvSpPr>
          <p:cNvPr id="11" name="矩形 4"/>
          <p:cNvSpPr/>
          <p:nvPr/>
        </p:nvSpPr>
        <p:spPr>
          <a:xfrm rot="5400000">
            <a:off x="1643225" y="2594497"/>
            <a:ext cx="825850" cy="273669"/>
          </a:xfrm>
          <a:custGeom>
            <a:avLst/>
            <a:gdLst>
              <a:gd name="connsiteX0" fmla="*/ 0 w 1728192"/>
              <a:gd name="connsiteY0" fmla="*/ 0 h 432048"/>
              <a:gd name="connsiteX1" fmla="*/ 1728192 w 1728192"/>
              <a:gd name="connsiteY1" fmla="*/ 0 h 432048"/>
              <a:gd name="connsiteX2" fmla="*/ 1728192 w 1728192"/>
              <a:gd name="connsiteY2" fmla="*/ 432048 h 432048"/>
              <a:gd name="connsiteX3" fmla="*/ 0 w 1728192"/>
              <a:gd name="connsiteY3" fmla="*/ 432048 h 432048"/>
              <a:gd name="connsiteX4" fmla="*/ 0 w 1728192"/>
              <a:gd name="connsiteY4" fmla="*/ 0 h 432048"/>
              <a:gd name="connsiteX0" fmla="*/ 0 w 1728192"/>
              <a:gd name="connsiteY0" fmla="*/ 0 h 432048"/>
              <a:gd name="connsiteX1" fmla="*/ 1728192 w 1728192"/>
              <a:gd name="connsiteY1" fmla="*/ 0 h 432048"/>
              <a:gd name="connsiteX2" fmla="*/ 1728192 w 1728192"/>
              <a:gd name="connsiteY2" fmla="*/ 432048 h 432048"/>
              <a:gd name="connsiteX3" fmla="*/ 316992 w 1728192"/>
              <a:gd name="connsiteY3" fmla="*/ 419856 h 432048"/>
              <a:gd name="connsiteX4" fmla="*/ 0 w 1728192"/>
              <a:gd name="connsiteY4" fmla="*/ 0 h 432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92" h="432048">
                <a:moveTo>
                  <a:pt x="0" y="0"/>
                </a:moveTo>
                <a:lnTo>
                  <a:pt x="1728192" y="0"/>
                </a:lnTo>
                <a:lnTo>
                  <a:pt x="1728192" y="432048"/>
                </a:lnTo>
                <a:lnTo>
                  <a:pt x="316992" y="419856"/>
                </a:lnTo>
                <a:lnTo>
                  <a:pt x="0" y="0"/>
                </a:lnTo>
                <a:close/>
              </a:path>
            </a:pathLst>
          </a:custGeom>
          <a:solidFill>
            <a:schemeClr val="tx2">
              <a:lumMod val="60000"/>
              <a:lumOff val="40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a:ea typeface="宋体"/>
            </a:endParaRPr>
          </a:p>
        </p:txBody>
      </p:sp>
      <p:sp>
        <p:nvSpPr>
          <p:cNvPr id="12" name="任意多边形 11"/>
          <p:cNvSpPr/>
          <p:nvPr/>
        </p:nvSpPr>
        <p:spPr>
          <a:xfrm>
            <a:off x="2209834" y="2318403"/>
            <a:ext cx="5425939" cy="963699"/>
          </a:xfrm>
          <a:custGeom>
            <a:avLst/>
            <a:gdLst>
              <a:gd name="connsiteX0" fmla="*/ 0 w 4068548"/>
              <a:gd name="connsiteY0" fmla="*/ 0 h 1463497"/>
              <a:gd name="connsiteX1" fmla="*/ 4068548 w 4068548"/>
              <a:gd name="connsiteY1" fmla="*/ 0 h 1463497"/>
              <a:gd name="connsiteX2" fmla="*/ 4068548 w 4068548"/>
              <a:gd name="connsiteY2" fmla="*/ 1463497 h 1463497"/>
              <a:gd name="connsiteX3" fmla="*/ 0 w 4068548"/>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4068548" h="1463497">
                <a:moveTo>
                  <a:pt x="0" y="0"/>
                </a:moveTo>
                <a:lnTo>
                  <a:pt x="4068548" y="0"/>
                </a:lnTo>
                <a:lnTo>
                  <a:pt x="4068548" y="1463497"/>
                </a:lnTo>
                <a:lnTo>
                  <a:pt x="0" y="1463497"/>
                </a:lnTo>
                <a:close/>
              </a:path>
            </a:pathLst>
          </a:cu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93630" tIns="51586" rIns="99204" bIns="51586" anchor="ctr"/>
          <a:lstStyle/>
          <a:p>
            <a:pPr algn="just">
              <a:lnSpc>
                <a:spcPct val="150000"/>
              </a:lnSpc>
              <a:defRPr/>
            </a:pPr>
            <a:r>
              <a:rPr lang="zh-CN" altLang="en-US" sz="1200">
                <a:solidFill>
                  <a:prstClr val="black">
                    <a:lumMod val="95000"/>
                    <a:lumOff val="5000"/>
                  </a:prstClr>
                </a:solidFill>
                <a:latin typeface="微软雅黑" pitchFamily="34" charset="-122"/>
                <a:ea typeface="微软雅黑" pitchFamily="34" charset="-122"/>
              </a:rPr>
              <a:t>根据自己的需要添加适当的文字，据研究，在幻灯片中，一页的文字最好不要超过</a:t>
            </a:r>
            <a:r>
              <a:rPr lang="en-US" altLang="zh-CN" sz="1200">
                <a:solidFill>
                  <a:prstClr val="black">
                    <a:lumMod val="95000"/>
                    <a:lumOff val="5000"/>
                  </a:prstClr>
                </a:solidFill>
                <a:latin typeface="微软雅黑" pitchFamily="34" charset="-122"/>
                <a:ea typeface="微软雅黑" pitchFamily="34" charset="-122"/>
              </a:rPr>
              <a:t>200</a:t>
            </a:r>
            <a:r>
              <a:rPr lang="zh-CN" altLang="en-US" sz="1200">
                <a:solidFill>
                  <a:prstClr val="black">
                    <a:lumMod val="95000"/>
                    <a:lumOff val="5000"/>
                  </a:prstClr>
                </a:solidFill>
                <a:latin typeface="微软雅黑" pitchFamily="34" charset="-122"/>
                <a:ea typeface="微软雅黑" pitchFamily="34" charset="-122"/>
              </a:rPr>
              <a:t>字</a:t>
            </a:r>
            <a:endParaRPr lang="zh-CN" altLang="en-US" sz="1800" dirty="0">
              <a:solidFill>
                <a:schemeClr val="tx1">
                  <a:lumMod val="50000"/>
                  <a:lumOff val="50000"/>
                </a:schemeClr>
              </a:solidFill>
              <a:latin typeface="微软雅黑" panose="020B0503020204020204" pitchFamily="34" charset="-122"/>
            </a:endParaRPr>
          </a:p>
        </p:txBody>
      </p:sp>
      <p:sp>
        <p:nvSpPr>
          <p:cNvPr id="13" name="任意多边形 12"/>
          <p:cNvSpPr/>
          <p:nvPr/>
        </p:nvSpPr>
        <p:spPr>
          <a:xfrm>
            <a:off x="1919315" y="2483195"/>
            <a:ext cx="857276" cy="963699"/>
          </a:xfrm>
          <a:custGeom>
            <a:avLst/>
            <a:gdLst>
              <a:gd name="connsiteX0" fmla="*/ 0 w 980606"/>
              <a:gd name="connsiteY0" fmla="*/ 0 h 1463497"/>
              <a:gd name="connsiteX1" fmla="*/ 980606 w 980606"/>
              <a:gd name="connsiteY1" fmla="*/ 407085 h 1463497"/>
              <a:gd name="connsiteX2" fmla="*/ 772648 w 980606"/>
              <a:gd name="connsiteY2" fmla="*/ 1454647 h 1463497"/>
              <a:gd name="connsiteX3" fmla="*/ 0 w 980606"/>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980606" h="1463497">
                <a:moveTo>
                  <a:pt x="0" y="0"/>
                </a:moveTo>
                <a:lnTo>
                  <a:pt x="980606" y="407085"/>
                </a:lnTo>
                <a:lnTo>
                  <a:pt x="772648" y="1454647"/>
                </a:lnTo>
                <a:lnTo>
                  <a:pt x="0" y="1463497"/>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400" b="1" dirty="0">
                <a:solidFill>
                  <a:schemeClr val="bg1"/>
                </a:solidFill>
                <a:latin typeface="微软雅黑" pitchFamily="34" charset="-122"/>
                <a:ea typeface="微软雅黑" pitchFamily="34" charset="-122"/>
              </a:rPr>
              <a:t>添加文本</a:t>
            </a:r>
          </a:p>
        </p:txBody>
      </p:sp>
      <p:sp>
        <p:nvSpPr>
          <p:cNvPr id="14" name="矩形 4"/>
          <p:cNvSpPr/>
          <p:nvPr/>
        </p:nvSpPr>
        <p:spPr>
          <a:xfrm rot="5400000">
            <a:off x="2341519" y="3842267"/>
            <a:ext cx="825851" cy="273669"/>
          </a:xfrm>
          <a:custGeom>
            <a:avLst/>
            <a:gdLst>
              <a:gd name="connsiteX0" fmla="*/ 0 w 1728192"/>
              <a:gd name="connsiteY0" fmla="*/ 0 h 432048"/>
              <a:gd name="connsiteX1" fmla="*/ 1728192 w 1728192"/>
              <a:gd name="connsiteY1" fmla="*/ 0 h 432048"/>
              <a:gd name="connsiteX2" fmla="*/ 1728192 w 1728192"/>
              <a:gd name="connsiteY2" fmla="*/ 432048 h 432048"/>
              <a:gd name="connsiteX3" fmla="*/ 0 w 1728192"/>
              <a:gd name="connsiteY3" fmla="*/ 432048 h 432048"/>
              <a:gd name="connsiteX4" fmla="*/ 0 w 1728192"/>
              <a:gd name="connsiteY4" fmla="*/ 0 h 432048"/>
              <a:gd name="connsiteX0" fmla="*/ 0 w 1728192"/>
              <a:gd name="connsiteY0" fmla="*/ 0 h 432048"/>
              <a:gd name="connsiteX1" fmla="*/ 1728192 w 1728192"/>
              <a:gd name="connsiteY1" fmla="*/ 0 h 432048"/>
              <a:gd name="connsiteX2" fmla="*/ 1728192 w 1728192"/>
              <a:gd name="connsiteY2" fmla="*/ 432048 h 432048"/>
              <a:gd name="connsiteX3" fmla="*/ 316992 w 1728192"/>
              <a:gd name="connsiteY3" fmla="*/ 419856 h 432048"/>
              <a:gd name="connsiteX4" fmla="*/ 0 w 1728192"/>
              <a:gd name="connsiteY4" fmla="*/ 0 h 432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92" h="432048">
                <a:moveTo>
                  <a:pt x="0" y="0"/>
                </a:moveTo>
                <a:lnTo>
                  <a:pt x="1728192" y="0"/>
                </a:lnTo>
                <a:lnTo>
                  <a:pt x="1728192" y="432048"/>
                </a:lnTo>
                <a:lnTo>
                  <a:pt x="316992" y="419856"/>
                </a:lnTo>
                <a:lnTo>
                  <a:pt x="0" y="0"/>
                </a:lnTo>
                <a:close/>
              </a:path>
            </a:pathLst>
          </a:custGeom>
          <a:solidFill>
            <a:schemeClr val="tx2">
              <a:lumMod val="60000"/>
              <a:lumOff val="40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a:ea typeface="宋体"/>
            </a:endParaRPr>
          </a:p>
        </p:txBody>
      </p:sp>
      <p:sp>
        <p:nvSpPr>
          <p:cNvPr id="15" name="任意多边形 14"/>
          <p:cNvSpPr/>
          <p:nvPr/>
        </p:nvSpPr>
        <p:spPr>
          <a:xfrm>
            <a:off x="2908124" y="3566175"/>
            <a:ext cx="5425939" cy="963699"/>
          </a:xfrm>
          <a:custGeom>
            <a:avLst/>
            <a:gdLst>
              <a:gd name="connsiteX0" fmla="*/ 0 w 4068548"/>
              <a:gd name="connsiteY0" fmla="*/ 0 h 1463497"/>
              <a:gd name="connsiteX1" fmla="*/ 4068548 w 4068548"/>
              <a:gd name="connsiteY1" fmla="*/ 0 h 1463497"/>
              <a:gd name="connsiteX2" fmla="*/ 4068548 w 4068548"/>
              <a:gd name="connsiteY2" fmla="*/ 1463497 h 1463497"/>
              <a:gd name="connsiteX3" fmla="*/ 0 w 4068548"/>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4068548" h="1463497">
                <a:moveTo>
                  <a:pt x="0" y="0"/>
                </a:moveTo>
                <a:lnTo>
                  <a:pt x="4068548" y="0"/>
                </a:lnTo>
                <a:lnTo>
                  <a:pt x="4068548" y="1463497"/>
                </a:lnTo>
                <a:lnTo>
                  <a:pt x="0" y="1463497"/>
                </a:lnTo>
                <a:close/>
              </a:path>
            </a:pathLst>
          </a:cu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93630" tIns="51586" rIns="99204" bIns="51586" anchor="ctr"/>
          <a:lstStyle/>
          <a:p>
            <a:pPr algn="just">
              <a:lnSpc>
                <a:spcPct val="150000"/>
              </a:lnSpc>
              <a:defRPr/>
            </a:pPr>
            <a:r>
              <a:rPr lang="zh-CN" altLang="en-US" sz="1200">
                <a:solidFill>
                  <a:prstClr val="black">
                    <a:lumMod val="95000"/>
                    <a:lumOff val="5000"/>
                  </a:prstClr>
                </a:solidFill>
                <a:latin typeface="微软雅黑" pitchFamily="34" charset="-122"/>
                <a:ea typeface="微软雅黑" pitchFamily="34" charset="-122"/>
              </a:rPr>
              <a:t>根据自己的需要添加适当的文字，据研究，在幻灯片中，一页的文字最好不要超过</a:t>
            </a:r>
            <a:r>
              <a:rPr lang="en-US" altLang="zh-CN" sz="1200">
                <a:solidFill>
                  <a:prstClr val="black">
                    <a:lumMod val="95000"/>
                    <a:lumOff val="5000"/>
                  </a:prstClr>
                </a:solidFill>
                <a:latin typeface="微软雅黑" pitchFamily="34" charset="-122"/>
                <a:ea typeface="微软雅黑" pitchFamily="34" charset="-122"/>
              </a:rPr>
              <a:t>200</a:t>
            </a:r>
            <a:r>
              <a:rPr lang="zh-CN" altLang="en-US" sz="1200">
                <a:solidFill>
                  <a:prstClr val="black">
                    <a:lumMod val="95000"/>
                    <a:lumOff val="5000"/>
                  </a:prstClr>
                </a:solidFill>
                <a:latin typeface="微软雅黑" pitchFamily="34" charset="-122"/>
                <a:ea typeface="微软雅黑" pitchFamily="34" charset="-122"/>
              </a:rPr>
              <a:t>字</a:t>
            </a:r>
            <a:endParaRPr lang="zh-CN" altLang="en-US" sz="1800" dirty="0">
              <a:solidFill>
                <a:schemeClr val="tx1">
                  <a:lumMod val="50000"/>
                  <a:lumOff val="50000"/>
                </a:schemeClr>
              </a:solidFill>
              <a:latin typeface="微软雅黑" panose="020B0503020204020204" pitchFamily="34" charset="-122"/>
            </a:endParaRPr>
          </a:p>
        </p:txBody>
      </p:sp>
      <p:sp>
        <p:nvSpPr>
          <p:cNvPr id="16" name="任意多边形 15"/>
          <p:cNvSpPr/>
          <p:nvPr/>
        </p:nvSpPr>
        <p:spPr>
          <a:xfrm>
            <a:off x="2617610" y="3730969"/>
            <a:ext cx="855628" cy="963698"/>
          </a:xfrm>
          <a:custGeom>
            <a:avLst/>
            <a:gdLst>
              <a:gd name="connsiteX0" fmla="*/ 0 w 980606"/>
              <a:gd name="connsiteY0" fmla="*/ 0 h 1463497"/>
              <a:gd name="connsiteX1" fmla="*/ 980606 w 980606"/>
              <a:gd name="connsiteY1" fmla="*/ 407085 h 1463497"/>
              <a:gd name="connsiteX2" fmla="*/ 772648 w 980606"/>
              <a:gd name="connsiteY2" fmla="*/ 1454647 h 1463497"/>
              <a:gd name="connsiteX3" fmla="*/ 0 w 980606"/>
              <a:gd name="connsiteY3" fmla="*/ 1463497 h 1463497"/>
            </a:gdLst>
            <a:ahLst/>
            <a:cxnLst>
              <a:cxn ang="0">
                <a:pos x="connsiteX0" y="connsiteY0"/>
              </a:cxn>
              <a:cxn ang="0">
                <a:pos x="connsiteX1" y="connsiteY1"/>
              </a:cxn>
              <a:cxn ang="0">
                <a:pos x="connsiteX2" y="connsiteY2"/>
              </a:cxn>
              <a:cxn ang="0">
                <a:pos x="connsiteX3" y="connsiteY3"/>
              </a:cxn>
            </a:cxnLst>
            <a:rect l="l" t="t" r="r" b="b"/>
            <a:pathLst>
              <a:path w="980606" h="1463497">
                <a:moveTo>
                  <a:pt x="0" y="0"/>
                </a:moveTo>
                <a:lnTo>
                  <a:pt x="980606" y="407085"/>
                </a:lnTo>
                <a:lnTo>
                  <a:pt x="772648" y="1454647"/>
                </a:lnTo>
                <a:lnTo>
                  <a:pt x="0" y="1463497"/>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400" b="1" dirty="0">
                <a:solidFill>
                  <a:schemeClr val="bg1"/>
                </a:solidFill>
                <a:latin typeface="微软雅黑" pitchFamily="34" charset="-122"/>
                <a:ea typeface="微软雅黑" pitchFamily="34" charset="-122"/>
              </a:rPr>
              <a:t>添加文本</a:t>
            </a:r>
          </a:p>
        </p:txBody>
      </p:sp>
    </p:spTree>
    <p:extLst>
      <p:ext uri="{BB962C8B-B14F-4D97-AF65-F5344CB8AC3E}">
        <p14:creationId xmlns:p14="http://schemas.microsoft.com/office/powerpoint/2010/main" val="153155240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PA_矩形 3"/>
          <p:cNvSpPr/>
          <p:nvPr>
            <p:custDataLst>
              <p:tags r:id="rId1"/>
            </p:custDataLst>
          </p:nvPr>
        </p:nvSpPr>
        <p:spPr>
          <a:xfrm>
            <a:off x="482872" y="3558655"/>
            <a:ext cx="4397241" cy="477631"/>
          </a:xfrm>
          <a:prstGeom prst="rect">
            <a:avLst/>
          </a:prstGeom>
          <a:effectLst>
            <a:outerShdw blurRad="63500" dir="1260000" sx="102000" sy="102000" algn="ctr" rotWithShape="0">
              <a:prstClr val="black">
                <a:alpha val="40000"/>
              </a:prstClr>
            </a:outerShdw>
          </a:effectLst>
        </p:spPr>
        <p:txBody>
          <a:bodyPr wrap="square" lIns="46292" tIns="23146" rIns="46292" bIns="23146">
            <a:spAutoFit/>
          </a:bodyPr>
          <a:lstStyle/>
          <a:p>
            <a:pPr algn="dist"/>
            <a:r>
              <a:rPr lang="zh-CN" altLang="en-US" sz="2800" b="1" dirty="0" smtClean="0">
                <a:solidFill>
                  <a:schemeClr val="bg1">
                    <a:lumMod val="95000"/>
                  </a:schemeClr>
                </a:solidFill>
                <a:latin typeface="微软雅黑" panose="020B0503020204020204" pitchFamily="34" charset="-122"/>
                <a:ea typeface="微软雅黑" panose="020B0503020204020204" pitchFamily="34" charset="-122"/>
              </a:rPr>
              <a:t>感谢您的观看与指正！</a:t>
            </a:r>
            <a:endParaRPr lang="zh-CN" altLang="en-US" sz="28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 name="PA_任意多边形 7"/>
          <p:cNvSpPr>
            <a:spLocks noEditPoints="1"/>
          </p:cNvSpPr>
          <p:nvPr>
            <p:custDataLst>
              <p:tags r:id="rId2"/>
            </p:custDataLst>
          </p:nvPr>
        </p:nvSpPr>
        <p:spPr bwMode="auto">
          <a:xfrm>
            <a:off x="607910" y="4670233"/>
            <a:ext cx="252000" cy="252000"/>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bg1">
                  <a:lumMod val="95000"/>
                </a:schemeClr>
              </a:solidFill>
            </a:endParaRPr>
          </a:p>
        </p:txBody>
      </p:sp>
      <p:sp>
        <p:nvSpPr>
          <p:cNvPr id="7" name="PA_文本框 5"/>
          <p:cNvSpPr txBox="1"/>
          <p:nvPr>
            <p:custDataLst>
              <p:tags r:id="rId3"/>
            </p:custDataLst>
          </p:nvPr>
        </p:nvSpPr>
        <p:spPr>
          <a:xfrm>
            <a:off x="859910" y="4645368"/>
            <a:ext cx="1738260" cy="315453"/>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报告人</a:t>
            </a: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：第一</a:t>
            </a:r>
            <a:r>
              <a:rPr lang="en-US" altLang="zh-CN" sz="1600" dirty="0" smtClean="0">
                <a:solidFill>
                  <a:schemeClr val="bg1">
                    <a:lumMod val="95000"/>
                  </a:schemeClr>
                </a:solidFill>
                <a:latin typeface="微软雅黑" panose="020B0503020204020204" pitchFamily="34" charset="-122"/>
                <a:ea typeface="微软雅黑" panose="020B0503020204020204" pitchFamily="34" charset="-122"/>
              </a:rPr>
              <a:t>PPT</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 name="PA_矩形 6"/>
          <p:cNvSpPr/>
          <p:nvPr>
            <p:custDataLst>
              <p:tags r:id="rId4"/>
            </p:custDataLst>
          </p:nvPr>
        </p:nvSpPr>
        <p:spPr>
          <a:xfrm>
            <a:off x="492208" y="4154143"/>
            <a:ext cx="4608514" cy="308546"/>
          </a:xfrm>
          <a:prstGeom prst="rect">
            <a:avLst/>
          </a:prstGeom>
        </p:spPr>
        <p:txBody>
          <a:bodyPr wrap="square" lIns="61722" tIns="30861" rIns="61722" bIns="30861">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框架完整工作汇报、简约风格、修改方便</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23395795"/>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2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1400"/>
                            </p:stCondLst>
                            <p:childTnLst>
                              <p:par>
                                <p:cTn id="11" presetID="31" presetClass="entr" presetSubtype="0" fill="hold" grpId="0" nodeType="afterEffect">
                                  <p:stCondLst>
                                    <p:cond delay="0"/>
                                  </p:stCondLst>
                                  <p:iterate type="lt">
                                    <p:tmPct val="15000"/>
                                  </p:iterate>
                                  <p:childTnLst>
                                    <p:set>
                                      <p:cBhvr>
                                        <p:cTn id="12" dur="1" fill="hold">
                                          <p:stCondLst>
                                            <p:cond delay="0"/>
                                          </p:stCondLst>
                                        </p:cTn>
                                        <p:tgtEl>
                                          <p:spTgt spid="8"/>
                                        </p:tgtEl>
                                        <p:attrNameLst>
                                          <p:attrName>style.visibility</p:attrName>
                                        </p:attrNameLst>
                                      </p:cBhvr>
                                      <p:to>
                                        <p:strVal val="visible"/>
                                      </p:to>
                                    </p:set>
                                    <p:anim calcmode="lin" valueType="num">
                                      <p:cBhvr>
                                        <p:cTn id="13" dur="750" fill="hold"/>
                                        <p:tgtEl>
                                          <p:spTgt spid="8"/>
                                        </p:tgtEl>
                                        <p:attrNameLst>
                                          <p:attrName>ppt_w</p:attrName>
                                        </p:attrNameLst>
                                      </p:cBhvr>
                                      <p:tavLst>
                                        <p:tav tm="0">
                                          <p:val>
                                            <p:fltVal val="0"/>
                                          </p:val>
                                        </p:tav>
                                        <p:tav tm="100000">
                                          <p:val>
                                            <p:strVal val="#ppt_w"/>
                                          </p:val>
                                        </p:tav>
                                      </p:tavLst>
                                    </p:anim>
                                    <p:anim calcmode="lin" valueType="num">
                                      <p:cBhvr>
                                        <p:cTn id="14" dur="750" fill="hold"/>
                                        <p:tgtEl>
                                          <p:spTgt spid="8"/>
                                        </p:tgtEl>
                                        <p:attrNameLst>
                                          <p:attrName>ppt_h</p:attrName>
                                        </p:attrNameLst>
                                      </p:cBhvr>
                                      <p:tavLst>
                                        <p:tav tm="0">
                                          <p:val>
                                            <p:fltVal val="0"/>
                                          </p:val>
                                        </p:tav>
                                        <p:tav tm="100000">
                                          <p:val>
                                            <p:strVal val="#ppt_h"/>
                                          </p:val>
                                        </p:tav>
                                      </p:tavLst>
                                    </p:anim>
                                    <p:anim calcmode="lin" valueType="num">
                                      <p:cBhvr>
                                        <p:cTn id="15" dur="750" fill="hold"/>
                                        <p:tgtEl>
                                          <p:spTgt spid="8"/>
                                        </p:tgtEl>
                                        <p:attrNameLst>
                                          <p:attrName>style.rotation</p:attrName>
                                        </p:attrNameLst>
                                      </p:cBhvr>
                                      <p:tavLst>
                                        <p:tav tm="0">
                                          <p:val>
                                            <p:fltVal val="90"/>
                                          </p:val>
                                        </p:tav>
                                        <p:tav tm="100000">
                                          <p:val>
                                            <p:fltVal val="0"/>
                                          </p:val>
                                        </p:tav>
                                      </p:tavLst>
                                    </p:anim>
                                    <p:animEffect transition="in" filter="fade">
                                      <p:cBhvr>
                                        <p:cTn id="16" dur="750"/>
                                        <p:tgtEl>
                                          <p:spTgt spid="8"/>
                                        </p:tgtEl>
                                      </p:cBhvr>
                                    </p:animEffect>
                                  </p:childTnLst>
                                </p:cTn>
                              </p:par>
                            </p:childTnLst>
                          </p:cTn>
                        </p:par>
                        <p:par>
                          <p:cTn id="17" fill="hold">
                            <p:stCondLst>
                              <p:cond delay="4063"/>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4563"/>
                            </p:stCondLst>
                            <p:childTnLst>
                              <p:par>
                                <p:cTn id="24" presetID="42" presetClass="entr" presetSubtype="0" fill="hold" grpId="0" nodeType="after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anim calcmode="lin" valueType="num">
                                      <p:cBhvr>
                                        <p:cTn id="27" dur="500" fill="hold"/>
                                        <p:tgtEl>
                                          <p:spTgt spid="7"/>
                                        </p:tgtEl>
                                        <p:attrNameLst>
                                          <p:attrName>ppt_x</p:attrName>
                                        </p:attrNameLst>
                                      </p:cBhvr>
                                      <p:tavLst>
                                        <p:tav tm="0">
                                          <p:val>
                                            <p:strVal val="#ppt_x"/>
                                          </p:val>
                                        </p:tav>
                                        <p:tav tm="100000">
                                          <p:val>
                                            <p:strVal val="#ppt_x"/>
                                          </p:val>
                                        </p:tav>
                                      </p:tavLst>
                                    </p:anim>
                                    <p:anim calcmode="lin" valueType="num">
                                      <p:cBhvr>
                                        <p:cTn id="28"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5555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extBox 11"/>
          <p:cNvSpPr txBox="1"/>
          <p:nvPr/>
        </p:nvSpPr>
        <p:spPr>
          <a:xfrm>
            <a:off x="4146212" y="1791737"/>
            <a:ext cx="2954655" cy="1077218"/>
          </a:xfrm>
          <a:prstGeom prst="rect">
            <a:avLst/>
          </a:prstGeom>
          <a:noFill/>
        </p:spPr>
        <p:txBody>
          <a:bodyPr wrap="none" rtlCol="0">
            <a:spAutoFit/>
          </a:bodyPr>
          <a:lstStyle/>
          <a:p>
            <a:pPr marL="0" lvl="1"/>
            <a:r>
              <a:rPr lang="zh-CN" altLang="en-US" sz="1400" b="1" dirty="0" smtClean="0">
                <a:solidFill>
                  <a:srgbClr val="080808"/>
                </a:solidFill>
                <a:latin typeface="微软雅黑" panose="020B0503020204020204" pitchFamily="34" charset="-122"/>
                <a:ea typeface="微软雅黑" panose="020B0503020204020204" pitchFamily="34" charset="-122"/>
              </a:rPr>
              <a:t> </a:t>
            </a:r>
            <a:r>
              <a:rPr lang="zh-CN" altLang="en-US" sz="2800" b="1" dirty="0" smtClean="0">
                <a:solidFill>
                  <a:srgbClr val="080808"/>
                </a:solidFill>
                <a:latin typeface="微软雅黑" panose="020B0503020204020204" pitchFamily="34" charset="-122"/>
                <a:ea typeface="微软雅黑" panose="020B0503020204020204" pitchFamily="34" charset="-122"/>
              </a:rPr>
              <a:t>第一部分</a:t>
            </a:r>
            <a:endParaRPr lang="en-US" altLang="zh-CN" sz="2800" b="1" dirty="0">
              <a:solidFill>
                <a:srgbClr val="080808"/>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rgbClr val="C00000"/>
                </a:solidFill>
                <a:latin typeface="微软雅黑" panose="020B0503020204020204" pitchFamily="34" charset="-122"/>
                <a:ea typeface="微软雅黑" panose="020B0503020204020204" pitchFamily="34" charset="-122"/>
              </a:rPr>
              <a:t>标题文字内容</a:t>
            </a:r>
            <a:endParaRPr lang="en-US" altLang="zh-CN" sz="3600" b="1" dirty="0" smtClean="0">
              <a:solidFill>
                <a:srgbClr val="C00000"/>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V="1">
            <a:off x="3930186" y="1719729"/>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2" name="TextBox 13"/>
          <p:cNvSpPr txBox="1"/>
          <p:nvPr/>
        </p:nvSpPr>
        <p:spPr>
          <a:xfrm>
            <a:off x="2609636" y="3218928"/>
            <a:ext cx="902846" cy="246221"/>
          </a:xfrm>
          <a:prstGeom prst="rect">
            <a:avLst/>
          </a:prstGeom>
          <a:noFill/>
        </p:spPr>
        <p:txBody>
          <a:bodyPr wrap="square" lIns="0" tIns="0" rIns="0" bIns="0" rtlCol="0">
            <a:spAutoFit/>
          </a:bodyPr>
          <a:lstStyle/>
          <a:p>
            <a:r>
              <a:rPr lang="en-US" altLang="zh-CN" sz="1600" dirty="0" smtClean="0">
                <a:solidFill>
                  <a:srgbClr val="080808"/>
                </a:solidFill>
                <a:latin typeface="微软雅黑" panose="020B0503020204020204" pitchFamily="34" charset="-122"/>
                <a:ea typeface="微软雅黑" panose="020B0503020204020204" pitchFamily="34" charset="-122"/>
              </a:rPr>
              <a:t>PART 01</a:t>
            </a:r>
            <a:endParaRPr lang="zh-CN" altLang="en-US" sz="1600" dirty="0" smtClean="0">
              <a:solidFill>
                <a:srgbClr val="080808"/>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2418018" y="1791739"/>
            <a:ext cx="1197175" cy="1197175"/>
            <a:chOff x="304800" y="673100"/>
            <a:chExt cx="4000500" cy="4000500"/>
          </a:xfrm>
          <a:solidFill>
            <a:srgbClr val="C00000"/>
          </a:solidFill>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5" name="椭圆 14"/>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sp>
        <p:nvSpPr>
          <p:cNvPr id="16" name="TextBox 24"/>
          <p:cNvSpPr txBox="1"/>
          <p:nvPr/>
        </p:nvSpPr>
        <p:spPr>
          <a:xfrm>
            <a:off x="4242882"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添加内容</a:t>
            </a:r>
            <a:endParaRPr lang="zh-CN" altLang="en-US" sz="1200" dirty="0">
              <a:solidFill>
                <a:srgbClr val="080808"/>
              </a:solidFill>
              <a:latin typeface="微软雅黑" panose="020B0503020204020204" pitchFamily="34" charset="-122"/>
              <a:ea typeface="微软雅黑" panose="020B0503020204020204" pitchFamily="34" charset="-122"/>
            </a:endParaRPr>
          </a:p>
        </p:txBody>
      </p:sp>
      <p:sp>
        <p:nvSpPr>
          <p:cNvPr id="17" name="TextBox 25"/>
          <p:cNvSpPr txBox="1"/>
          <p:nvPr/>
        </p:nvSpPr>
        <p:spPr>
          <a:xfrm>
            <a:off x="5295553" y="2871857"/>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8" name="TextBox 26"/>
          <p:cNvSpPr txBox="1"/>
          <p:nvPr/>
        </p:nvSpPr>
        <p:spPr>
          <a:xfrm>
            <a:off x="6305579"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9" name="TextBox 27"/>
          <p:cNvSpPr txBox="1"/>
          <p:nvPr/>
        </p:nvSpPr>
        <p:spPr>
          <a:xfrm>
            <a:off x="4242882"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0" name="TextBox 28"/>
          <p:cNvSpPr txBox="1"/>
          <p:nvPr/>
        </p:nvSpPr>
        <p:spPr>
          <a:xfrm>
            <a:off x="5295554"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1" name="TextBox 29"/>
          <p:cNvSpPr txBox="1"/>
          <p:nvPr/>
        </p:nvSpPr>
        <p:spPr>
          <a:xfrm>
            <a:off x="6305193"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2" name="TextBox 13"/>
          <p:cNvSpPr txBox="1"/>
          <p:nvPr/>
        </p:nvSpPr>
        <p:spPr>
          <a:xfrm>
            <a:off x="2638628" y="2005605"/>
            <a:ext cx="902846" cy="769441"/>
          </a:xfrm>
          <a:prstGeom prst="rect">
            <a:avLst/>
          </a:prstGeom>
          <a:noFill/>
        </p:spPr>
        <p:txBody>
          <a:bodyPr wrap="square" lIns="0" tIns="0" rIns="0" bIns="0" rtlCol="0">
            <a:spAutoFit/>
          </a:bodyPr>
          <a:lstStyle/>
          <a:p>
            <a:r>
              <a:rPr lang="en-US" altLang="zh-CN" sz="5000" b="1" dirty="0" smtClean="0">
                <a:solidFill>
                  <a:schemeClr val="bg1"/>
                </a:solidFill>
                <a:latin typeface="微软雅黑" panose="020B0503020204020204" pitchFamily="34" charset="-122"/>
                <a:ea typeface="微软雅黑" panose="020B0503020204020204" pitchFamily="34" charset="-122"/>
              </a:rPr>
              <a:t>01</a:t>
            </a:r>
            <a:endParaRPr lang="zh-CN" altLang="en-US" sz="5000" b="1"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77977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anim calcmode="lin" valueType="num">
                                      <p:cBhvr>
                                        <p:cTn id="14" dur="500" fill="hold"/>
                                        <p:tgtEl>
                                          <p:spTgt spid="22"/>
                                        </p:tgtEl>
                                        <p:attrNameLst>
                                          <p:attrName>ppt_x</p:attrName>
                                        </p:attrNameLst>
                                      </p:cBhvr>
                                      <p:tavLst>
                                        <p:tav tm="0">
                                          <p:val>
                                            <p:strVal val="#ppt_x"/>
                                          </p:val>
                                        </p:tav>
                                        <p:tav tm="100000">
                                          <p:val>
                                            <p:strVal val="#ppt_x"/>
                                          </p:val>
                                        </p:tav>
                                      </p:tavLst>
                                    </p:anim>
                                    <p:anim calcmode="lin" valueType="num">
                                      <p:cBhvr>
                                        <p:cTn id="15" dur="5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strVal val="#ppt_x"/>
                                          </p:val>
                                        </p:tav>
                                        <p:tav tm="100000">
                                          <p:val>
                                            <p:strVal val="#ppt_x"/>
                                          </p:val>
                                        </p:tav>
                                      </p:tavLst>
                                    </p:anim>
                                    <p:anim calcmode="lin" valueType="num">
                                      <p:cBhvr>
                                        <p:cTn id="21" dur="5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childTnLst>
                          </p:cTn>
                        </p:par>
                        <p:par>
                          <p:cTn id="26" fill="hold">
                            <p:stCondLst>
                              <p:cond delay="2000"/>
                            </p:stCondLst>
                            <p:childTnLst>
                              <p:par>
                                <p:cTn id="27" presetID="1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ppt_x</p:attrName>
                                        </p:attrNameLst>
                                      </p:cBhvr>
                                      <p:tavLst>
                                        <p:tav tm="0">
                                          <p:val>
                                            <p:strVal val="#ppt_x-#ppt_w*1.125000"/>
                                          </p:val>
                                        </p:tav>
                                        <p:tav tm="100000">
                                          <p:val>
                                            <p:strVal val="#ppt_x"/>
                                          </p:val>
                                        </p:tav>
                                      </p:tavLst>
                                    </p:anim>
                                    <p:animEffect transition="in" filter="wipe(right)">
                                      <p:cBhvr>
                                        <p:cTn id="30" dur="500"/>
                                        <p:tgtEl>
                                          <p:spTgt spid="10"/>
                                        </p:tgtEl>
                                      </p:cBhvr>
                                    </p:animEffect>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ppt_x"/>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ppt_x"/>
                                          </p:val>
                                        </p:tav>
                                        <p:tav tm="100000">
                                          <p:val>
                                            <p:strVal val="#ppt_x"/>
                                          </p:val>
                                        </p:tav>
                                      </p:tavLst>
                                    </p:anim>
                                    <p:anim calcmode="lin" valueType="num">
                                      <p:cBhvr additive="base">
                                        <p:cTn id="51" dur="500" fill="hold"/>
                                        <p:tgtEl>
                                          <p:spTgt spid="2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ppt_x"/>
                                          </p:val>
                                        </p:tav>
                                        <p:tav tm="100000">
                                          <p:val>
                                            <p:strVal val="#ppt_x"/>
                                          </p:val>
                                        </p:tav>
                                      </p:tavLst>
                                    </p:anim>
                                    <p:anim calcmode="lin" valueType="num">
                                      <p:cBhvr additive="base">
                                        <p:cTn id="5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6" grpId="0"/>
      <p:bldP spid="17" grpId="0"/>
      <p:bldP spid="18" grpId="0"/>
      <p:bldP spid="19" grpId="0"/>
      <p:bldP spid="20"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TextBox 23"/>
          <p:cNvSpPr txBox="1"/>
          <p:nvPr/>
        </p:nvSpPr>
        <p:spPr>
          <a:xfrm>
            <a:off x="5678723" y="1461747"/>
            <a:ext cx="2779807" cy="677108"/>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itchFamily="34" charset="-122"/>
                <a:ea typeface="微软雅黑" pitchFamily="34" charset="-122"/>
              </a:rPr>
              <a:t>总体目标顺利完成</a:t>
            </a:r>
            <a:endParaRPr lang="en-US" altLang="zh-CN" sz="1400" b="1" dirty="0">
              <a:solidFill>
                <a:schemeClr val="tx1">
                  <a:lumMod val="85000"/>
                  <a:lumOff val="1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9" name="TextBox 24"/>
          <p:cNvSpPr txBox="1"/>
          <p:nvPr/>
        </p:nvSpPr>
        <p:spPr>
          <a:xfrm>
            <a:off x="5680625" y="2494785"/>
            <a:ext cx="2779807" cy="677108"/>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itchFamily="34" charset="-122"/>
                <a:ea typeface="微软雅黑" pitchFamily="34" charset="-122"/>
              </a:rPr>
              <a:t>团队建设更加完善</a:t>
            </a:r>
            <a:endParaRPr lang="en-US" altLang="zh-CN" sz="1400" b="1" dirty="0">
              <a:solidFill>
                <a:schemeClr val="tx1">
                  <a:lumMod val="85000"/>
                  <a:lumOff val="1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10" name="TextBox 25"/>
          <p:cNvSpPr txBox="1"/>
          <p:nvPr/>
        </p:nvSpPr>
        <p:spPr>
          <a:xfrm>
            <a:off x="5680625" y="3478818"/>
            <a:ext cx="2779807" cy="677108"/>
          </a:xfrm>
          <a:prstGeom prst="rect">
            <a:avLst/>
          </a:prstGeom>
          <a:noFill/>
        </p:spPr>
        <p:txBody>
          <a:bodyPr wrap="square" rtlCol="0">
            <a:spAutoFit/>
          </a:bodyPr>
          <a:lstStyle/>
          <a:p>
            <a:r>
              <a:rPr lang="zh-CN" altLang="en-US" sz="1400" b="1" dirty="0">
                <a:solidFill>
                  <a:schemeClr val="tx1">
                    <a:lumMod val="85000"/>
                    <a:lumOff val="15000"/>
                  </a:schemeClr>
                </a:solidFill>
                <a:latin typeface="微软雅黑" pitchFamily="34" charset="-122"/>
                <a:ea typeface="微软雅黑" pitchFamily="34" charset="-122"/>
              </a:rPr>
              <a:t>工作能力直线上升</a:t>
            </a:r>
            <a:endParaRPr lang="en-US" altLang="zh-CN" sz="1400" b="1" dirty="0">
              <a:solidFill>
                <a:schemeClr val="tx1">
                  <a:lumMod val="85000"/>
                  <a:lumOff val="1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cxnSp>
        <p:nvCxnSpPr>
          <p:cNvPr id="11" name="直接连接符 10"/>
          <p:cNvCxnSpPr/>
          <p:nvPr/>
        </p:nvCxnSpPr>
        <p:spPr>
          <a:xfrm>
            <a:off x="4997236" y="2253835"/>
            <a:ext cx="3319180" cy="0"/>
          </a:xfrm>
          <a:prstGeom prst="line">
            <a:avLst/>
          </a:prstGeom>
          <a:noFill/>
          <a:ln w="9525" cap="flat" cmpd="sng" algn="ctr">
            <a:solidFill>
              <a:schemeClr val="tx1">
                <a:lumMod val="50000"/>
                <a:lumOff val="50000"/>
              </a:schemeClr>
            </a:solidFill>
            <a:prstDash val="dash"/>
          </a:ln>
          <a:effectLst/>
        </p:spPr>
      </p:cxnSp>
      <p:cxnSp>
        <p:nvCxnSpPr>
          <p:cNvPr id="12" name="直接连接符 11"/>
          <p:cNvCxnSpPr/>
          <p:nvPr/>
        </p:nvCxnSpPr>
        <p:spPr>
          <a:xfrm>
            <a:off x="4996625" y="3333955"/>
            <a:ext cx="3319791" cy="0"/>
          </a:xfrm>
          <a:prstGeom prst="line">
            <a:avLst/>
          </a:prstGeom>
          <a:noFill/>
          <a:ln w="9525" cap="flat" cmpd="sng" algn="ctr">
            <a:solidFill>
              <a:schemeClr val="tx1">
                <a:lumMod val="50000"/>
                <a:lumOff val="50000"/>
              </a:schemeClr>
            </a:solidFill>
            <a:prstDash val="dash"/>
          </a:ln>
          <a:effectLst/>
        </p:spPr>
      </p:cxnSp>
      <p:grpSp>
        <p:nvGrpSpPr>
          <p:cNvPr id="13" name="组合 12"/>
          <p:cNvGrpSpPr/>
          <p:nvPr/>
        </p:nvGrpSpPr>
        <p:grpSpPr>
          <a:xfrm>
            <a:off x="823856" y="1309572"/>
            <a:ext cx="3771528" cy="3422418"/>
            <a:chOff x="512440" y="949532"/>
            <a:chExt cx="3771528" cy="3422418"/>
          </a:xfrm>
        </p:grpSpPr>
        <p:pic>
          <p:nvPicPr>
            <p:cNvPr id="14"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2440" y="949532"/>
              <a:ext cx="3771528" cy="3422418"/>
            </a:xfrm>
            <a:prstGeom prst="rect">
              <a:avLst/>
            </a:prstGeom>
          </p:spPr>
        </p:pic>
        <p:pic>
          <p:nvPicPr>
            <p:cNvPr id="1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12043" y="1156746"/>
              <a:ext cx="3366858" cy="215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透明"/>
            <p:cNvSpPr>
              <a:spLocks/>
            </p:cNvSpPr>
            <p:nvPr/>
          </p:nvSpPr>
          <p:spPr bwMode="auto">
            <a:xfrm>
              <a:off x="2343885" y="1156746"/>
              <a:ext cx="1738915"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p:nvPr/>
        </p:nvGrpSpPr>
        <p:grpSpPr>
          <a:xfrm>
            <a:off x="4955424" y="1499689"/>
            <a:ext cx="599448" cy="599448"/>
            <a:chOff x="4955424" y="1457564"/>
            <a:chExt cx="599448" cy="599448"/>
          </a:xfrm>
        </p:grpSpPr>
        <p:sp>
          <p:nvSpPr>
            <p:cNvPr id="18" name="椭圆 17"/>
            <p:cNvSpPr/>
            <p:nvPr/>
          </p:nvSpPr>
          <p:spPr>
            <a:xfrm>
              <a:off x="4955424" y="1457564"/>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19" name="Freeform 13"/>
            <p:cNvSpPr>
              <a:spLocks noEditPoints="1"/>
            </p:cNvSpPr>
            <p:nvPr/>
          </p:nvSpPr>
          <p:spPr bwMode="auto">
            <a:xfrm>
              <a:off x="5110341" y="1644432"/>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4970854" y="2494785"/>
            <a:ext cx="599448" cy="599448"/>
            <a:chOff x="4970854" y="2513407"/>
            <a:chExt cx="599448" cy="599448"/>
          </a:xfrm>
        </p:grpSpPr>
        <p:sp>
          <p:nvSpPr>
            <p:cNvPr id="21" name="椭圆 20"/>
            <p:cNvSpPr/>
            <p:nvPr/>
          </p:nvSpPr>
          <p:spPr>
            <a:xfrm>
              <a:off x="4970854" y="2513407"/>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22" name="Freeform 17"/>
            <p:cNvSpPr>
              <a:spLocks noEditPoints="1"/>
            </p:cNvSpPr>
            <p:nvPr/>
          </p:nvSpPr>
          <p:spPr bwMode="auto">
            <a:xfrm>
              <a:off x="5110341" y="2641777"/>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4988609" y="3457874"/>
            <a:ext cx="599448" cy="599448"/>
            <a:chOff x="4988609" y="3551062"/>
            <a:chExt cx="599448" cy="599448"/>
          </a:xfrm>
        </p:grpSpPr>
        <p:sp>
          <p:nvSpPr>
            <p:cNvPr id="24" name="椭圆 23"/>
            <p:cNvSpPr/>
            <p:nvPr/>
          </p:nvSpPr>
          <p:spPr>
            <a:xfrm>
              <a:off x="4988609" y="3551062"/>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25" name="Freeform 19"/>
            <p:cNvSpPr>
              <a:spLocks noEditPoints="1"/>
            </p:cNvSpPr>
            <p:nvPr/>
          </p:nvSpPr>
          <p:spPr bwMode="auto">
            <a:xfrm>
              <a:off x="5140570" y="3710860"/>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9065108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10"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par>
                                <p:cTn id="19" presetID="63" presetClass="path" presetSubtype="0" fill="hold" nodeType="withEffect">
                                  <p:stCondLst>
                                    <p:cond delay="0"/>
                                  </p:stCondLst>
                                  <p:childTnLst>
                                    <p:animMotion origin="layout" path="M -0.26371 0.15031 L -2.77778E-6 -1.35802E-6 " pathEditMode="relative" rAng="0" ptsTypes="AA">
                                      <p:cBhvr>
                                        <p:cTn id="20" dur="1000" fill="hold"/>
                                        <p:tgtEl>
                                          <p:spTgt spid="17"/>
                                        </p:tgtEl>
                                        <p:attrNameLst>
                                          <p:attrName>ppt_x</p:attrName>
                                          <p:attrName>ppt_y</p:attrName>
                                        </p:attrNameLst>
                                      </p:cBhvr>
                                      <p:rCtr x="13177" y="-7531"/>
                                    </p:animMotion>
                                  </p:childTnLst>
                                </p:cTn>
                              </p:par>
                              <p:par>
                                <p:cTn id="21" presetID="63" presetClass="path" presetSubtype="0" fill="hold" nodeType="withEffect">
                                  <p:stCondLst>
                                    <p:cond delay="0"/>
                                  </p:stCondLst>
                                  <p:childTnLst>
                                    <p:animMotion origin="layout" path="M -0.26545 -0.00123 L 1.11111E-6 1.23457E-7 " pathEditMode="relative" rAng="0" ptsTypes="AA">
                                      <p:cBhvr>
                                        <p:cTn id="22" dur="1000" fill="hold"/>
                                        <p:tgtEl>
                                          <p:spTgt spid="20"/>
                                        </p:tgtEl>
                                        <p:attrNameLst>
                                          <p:attrName>ppt_x</p:attrName>
                                          <p:attrName>ppt_y</p:attrName>
                                        </p:attrNameLst>
                                      </p:cBhvr>
                                      <p:rCtr x="13264" y="62"/>
                                    </p:animMotion>
                                  </p:childTnLst>
                                </p:cTn>
                              </p:par>
                              <p:par>
                                <p:cTn id="23" presetID="63" presetClass="path" presetSubtype="0" fill="hold" nodeType="withEffect">
                                  <p:stCondLst>
                                    <p:cond delay="0"/>
                                  </p:stCondLst>
                                  <p:childTnLst>
                                    <p:animMotion origin="layout" path="M -0.26736 -0.1605 L 1.38889E-6 4.44444E-6 " pathEditMode="relative" rAng="0" ptsTypes="AA">
                                      <p:cBhvr>
                                        <p:cTn id="24" dur="1000" fill="hold"/>
                                        <p:tgtEl>
                                          <p:spTgt spid="23"/>
                                        </p:tgtEl>
                                        <p:attrNameLst>
                                          <p:attrName>ppt_x</p:attrName>
                                          <p:attrName>ppt_y</p:attrName>
                                        </p:attrNameLst>
                                      </p:cBhvr>
                                      <p:rCtr x="13368" y="8025"/>
                                    </p:animMotion>
                                  </p:childTnLst>
                                </p:cTn>
                              </p:par>
                              <p:par>
                                <p:cTn id="25" presetID="8" presetClass="emph" presetSubtype="0" fill="hold" nodeType="withEffect">
                                  <p:stCondLst>
                                    <p:cond delay="0"/>
                                  </p:stCondLst>
                                  <p:childTnLst>
                                    <p:animRot by="21600000">
                                      <p:cBhvr>
                                        <p:cTn id="26" dur="1000" fill="hold"/>
                                        <p:tgtEl>
                                          <p:spTgt spid="20"/>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17"/>
                                        </p:tgtEl>
                                        <p:attrNameLst>
                                          <p:attrName>r</p:attrName>
                                        </p:attrNameLst>
                                      </p:cBhvr>
                                    </p:animRot>
                                  </p:childTnLst>
                                </p:cTn>
                              </p:par>
                              <p:par>
                                <p:cTn id="29" presetID="8" presetClass="emph" presetSubtype="0" fill="hold" nodeType="withEffect">
                                  <p:stCondLst>
                                    <p:cond delay="0"/>
                                  </p:stCondLst>
                                  <p:childTnLst>
                                    <p:animRot by="21600000">
                                      <p:cBhvr>
                                        <p:cTn id="30" dur="1000" fill="hold"/>
                                        <p:tgtEl>
                                          <p:spTgt spid="23"/>
                                        </p:tgtEl>
                                        <p:attrNameLst>
                                          <p:attrName>r</p:attrName>
                                        </p:attrNameLst>
                                      </p:cBhvr>
                                    </p:animRo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22" presetClass="entr" presetSubtype="8"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22" presetClass="entr" presetSubtype="8" fill="hold" nodeType="withEffect">
                                  <p:stCondLst>
                                    <p:cond delay="50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Group 3"/>
          <p:cNvGrpSpPr/>
          <p:nvPr/>
        </p:nvGrpSpPr>
        <p:grpSpPr>
          <a:xfrm>
            <a:off x="4283819" y="1263888"/>
            <a:ext cx="521594" cy="3612118"/>
            <a:chOff x="4160049" y="1274619"/>
            <a:chExt cx="695459" cy="4816157"/>
          </a:xfrm>
          <a:solidFill>
            <a:schemeClr val="bg1">
              <a:lumMod val="75000"/>
            </a:schemeClr>
          </a:solidFill>
        </p:grpSpPr>
        <p:sp>
          <p:nvSpPr>
            <p:cNvPr id="9" name="Rectangle 4"/>
            <p:cNvSpPr/>
            <p:nvPr/>
          </p:nvSpPr>
          <p:spPr>
            <a:xfrm>
              <a:off x="4160049" y="1274619"/>
              <a:ext cx="695459" cy="40597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0" name="Isosceles Triangle 5"/>
            <p:cNvSpPr/>
            <p:nvPr/>
          </p:nvSpPr>
          <p:spPr>
            <a:xfrm flipV="1">
              <a:off x="4160049" y="5334390"/>
              <a:ext cx="695459" cy="75638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1" name="Isosceles Triangle 6"/>
            <p:cNvSpPr/>
            <p:nvPr/>
          </p:nvSpPr>
          <p:spPr>
            <a:xfrm flipV="1">
              <a:off x="4399999" y="5852463"/>
              <a:ext cx="220319" cy="2383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grpSp>
        <p:nvGrpSpPr>
          <p:cNvPr id="12" name="Group 7"/>
          <p:cNvGrpSpPr/>
          <p:nvPr/>
        </p:nvGrpSpPr>
        <p:grpSpPr>
          <a:xfrm>
            <a:off x="3760318" y="3086242"/>
            <a:ext cx="1045094" cy="1004080"/>
            <a:chOff x="5013756" y="3958570"/>
            <a:chExt cx="1393459" cy="1338773"/>
          </a:xfrm>
        </p:grpSpPr>
        <p:sp>
          <p:nvSpPr>
            <p:cNvPr id="13" name="Diamond 8"/>
            <p:cNvSpPr/>
            <p:nvPr/>
          </p:nvSpPr>
          <p:spPr>
            <a:xfrm>
              <a:off x="5013756" y="3958570"/>
              <a:ext cx="1393459" cy="133877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4" name="Group 9"/>
            <p:cNvGrpSpPr/>
            <p:nvPr/>
          </p:nvGrpSpPr>
          <p:grpSpPr>
            <a:xfrm>
              <a:off x="5478313" y="4439043"/>
              <a:ext cx="464344" cy="377825"/>
              <a:chOff x="10074275" y="4479132"/>
              <a:chExt cx="464344" cy="377825"/>
            </a:xfrm>
            <a:solidFill>
              <a:schemeClr val="bg1"/>
            </a:solidFill>
          </p:grpSpPr>
          <p:sp>
            <p:nvSpPr>
              <p:cNvPr id="15" name="AutoShape 5"/>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 name="AutoShape 6"/>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7" name="Group 12"/>
          <p:cNvGrpSpPr/>
          <p:nvPr/>
        </p:nvGrpSpPr>
        <p:grpSpPr>
          <a:xfrm>
            <a:off x="4283819" y="1263888"/>
            <a:ext cx="1045094" cy="1004080"/>
            <a:chOff x="5711758" y="1528765"/>
            <a:chExt cx="1393459" cy="1338773"/>
          </a:xfrm>
        </p:grpSpPr>
        <p:sp>
          <p:nvSpPr>
            <p:cNvPr id="18" name="Diamond 13"/>
            <p:cNvSpPr/>
            <p:nvPr/>
          </p:nvSpPr>
          <p:spPr>
            <a:xfrm>
              <a:off x="5711758" y="1528765"/>
              <a:ext cx="1393459" cy="133877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9" name="AutoShape 83"/>
            <p:cNvSpPr>
              <a:spLocks/>
            </p:cNvSpPr>
            <p:nvPr/>
          </p:nvSpPr>
          <p:spPr bwMode="auto">
            <a:xfrm>
              <a:off x="6169646" y="2025969"/>
              <a:ext cx="464344"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20" name="Group 15"/>
          <p:cNvGrpSpPr/>
          <p:nvPr/>
        </p:nvGrpSpPr>
        <p:grpSpPr>
          <a:xfrm>
            <a:off x="4282866" y="2487796"/>
            <a:ext cx="1045094" cy="1004080"/>
            <a:chOff x="5710487" y="3160643"/>
            <a:chExt cx="1393459" cy="1338773"/>
          </a:xfrm>
        </p:grpSpPr>
        <p:sp>
          <p:nvSpPr>
            <p:cNvPr id="21" name="Diamond 16"/>
            <p:cNvSpPr/>
            <p:nvPr/>
          </p:nvSpPr>
          <p:spPr>
            <a:xfrm>
              <a:off x="5710487" y="3160643"/>
              <a:ext cx="1393459" cy="133877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2" name="Group 17"/>
            <p:cNvGrpSpPr/>
            <p:nvPr/>
          </p:nvGrpSpPr>
          <p:grpSpPr>
            <a:xfrm>
              <a:off x="6175045" y="3597325"/>
              <a:ext cx="464344" cy="464344"/>
              <a:chOff x="4439444" y="2582069"/>
              <a:chExt cx="464344" cy="464344"/>
            </a:xfrm>
            <a:solidFill>
              <a:schemeClr val="bg1"/>
            </a:solidFill>
          </p:grpSpPr>
          <p:sp>
            <p:nvSpPr>
              <p:cNvPr id="23"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4"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5"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26" name="Group 21"/>
          <p:cNvGrpSpPr/>
          <p:nvPr/>
        </p:nvGrpSpPr>
        <p:grpSpPr>
          <a:xfrm>
            <a:off x="3760318" y="1875842"/>
            <a:ext cx="1045094" cy="1004080"/>
            <a:chOff x="5013757" y="2344704"/>
            <a:chExt cx="1393459" cy="1338773"/>
          </a:xfrm>
        </p:grpSpPr>
        <p:sp>
          <p:nvSpPr>
            <p:cNvPr id="27" name="Diamond 22"/>
            <p:cNvSpPr/>
            <p:nvPr/>
          </p:nvSpPr>
          <p:spPr>
            <a:xfrm>
              <a:off x="5013757" y="2344704"/>
              <a:ext cx="1393459" cy="1338773"/>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8" name="Group 23"/>
            <p:cNvGrpSpPr/>
            <p:nvPr/>
          </p:nvGrpSpPr>
          <p:grpSpPr>
            <a:xfrm>
              <a:off x="5478313" y="2752368"/>
              <a:ext cx="464344" cy="464344"/>
              <a:chOff x="4439444" y="1652588"/>
              <a:chExt cx="464344" cy="464344"/>
            </a:xfrm>
            <a:solidFill>
              <a:schemeClr val="bg2"/>
            </a:solidFill>
          </p:grpSpPr>
          <p:sp>
            <p:nvSpPr>
              <p:cNvPr id="29"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0"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1"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32" name="TextBox 42"/>
          <p:cNvSpPr txBox="1"/>
          <p:nvPr/>
        </p:nvSpPr>
        <p:spPr>
          <a:xfrm>
            <a:off x="2455892" y="2211449"/>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3" name="TextBox 43"/>
          <p:cNvSpPr txBox="1"/>
          <p:nvPr/>
        </p:nvSpPr>
        <p:spPr>
          <a:xfrm>
            <a:off x="1081798" y="2446960"/>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4" name="TextBox 44"/>
          <p:cNvSpPr txBox="1"/>
          <p:nvPr/>
        </p:nvSpPr>
        <p:spPr>
          <a:xfrm>
            <a:off x="2455892" y="3282935"/>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5" name="TextBox 45"/>
          <p:cNvSpPr txBox="1"/>
          <p:nvPr/>
        </p:nvSpPr>
        <p:spPr>
          <a:xfrm>
            <a:off x="1081798" y="3518446"/>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6" name="TextBox 46"/>
          <p:cNvSpPr txBox="1"/>
          <p:nvPr/>
        </p:nvSpPr>
        <p:spPr>
          <a:xfrm>
            <a:off x="5430154" y="1516791"/>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7" name="TextBox 47"/>
          <p:cNvSpPr txBox="1"/>
          <p:nvPr/>
        </p:nvSpPr>
        <p:spPr>
          <a:xfrm>
            <a:off x="5430154" y="1752302"/>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900" dirty="0" smtClean="0">
                <a:solidFill>
                  <a:schemeClr val="tx1">
                    <a:lumMod val="65000"/>
                    <a:lumOff val="35000"/>
                  </a:schemeClr>
                </a:solidFill>
                <a:latin typeface="微软雅黑" pitchFamily="34" charset="-122"/>
                <a:ea typeface="微软雅黑" pitchFamily="34" charset="-122"/>
              </a:rPr>
              <a:t>l</a:t>
            </a:r>
            <a:r>
              <a:rPr lang="zh-CN" altLang="en-US" sz="900" dirty="0" smtClean="0">
                <a:solidFill>
                  <a:schemeClr val="tx1">
                    <a:lumMod val="65000"/>
                    <a:lumOff val="35000"/>
                  </a:schemeClr>
                </a:solidFill>
                <a:latin typeface="微软雅黑" pitchFamily="34" charset="-122"/>
                <a:ea typeface="微软雅黑" pitchFamily="34" charset="-122"/>
              </a:rPr>
              <a:t>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8" name="TextBox 48"/>
          <p:cNvSpPr txBox="1"/>
          <p:nvPr/>
        </p:nvSpPr>
        <p:spPr>
          <a:xfrm>
            <a:off x="5430154" y="2588277"/>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9" name="TextBox 49"/>
          <p:cNvSpPr txBox="1"/>
          <p:nvPr/>
        </p:nvSpPr>
        <p:spPr>
          <a:xfrm>
            <a:off x="5430154" y="2823788"/>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40435039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250"/>
                            </p:stCondLst>
                            <p:childTnLst>
                              <p:par>
                                <p:cTn id="10" presetID="49" presetClass="entr" presetSubtype="0" decel="10000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 calcmode="lin" valueType="num">
                                      <p:cBhvr>
                                        <p:cTn id="14" dur="500" fill="hold"/>
                                        <p:tgtEl>
                                          <p:spTgt spid="17"/>
                                        </p:tgtEl>
                                        <p:attrNameLst>
                                          <p:attrName>style.rotation</p:attrName>
                                        </p:attrNameLst>
                                      </p:cBhvr>
                                      <p:tavLst>
                                        <p:tav tm="0">
                                          <p:val>
                                            <p:fltVal val="360"/>
                                          </p:val>
                                        </p:tav>
                                        <p:tav tm="100000">
                                          <p:val>
                                            <p:fltVal val="0"/>
                                          </p:val>
                                        </p:tav>
                                      </p:tavLst>
                                    </p:anim>
                                    <p:animEffect transition="in" filter="fade">
                                      <p:cBhvr>
                                        <p:cTn id="15" dur="500"/>
                                        <p:tgtEl>
                                          <p:spTgt spid="17"/>
                                        </p:tgtEl>
                                      </p:cBhvr>
                                    </p:animEffect>
                                  </p:childTnLst>
                                </p:cTn>
                              </p:par>
                            </p:childTnLst>
                          </p:cTn>
                        </p:par>
                        <p:par>
                          <p:cTn id="16" fill="hold">
                            <p:stCondLst>
                              <p:cond delay="750"/>
                            </p:stCondLst>
                            <p:childTnLst>
                              <p:par>
                                <p:cTn id="17" presetID="2" presetClass="entr" presetSubtype="2"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250" fill="hold"/>
                                        <p:tgtEl>
                                          <p:spTgt spid="36"/>
                                        </p:tgtEl>
                                        <p:attrNameLst>
                                          <p:attrName>ppt_x</p:attrName>
                                        </p:attrNameLst>
                                      </p:cBhvr>
                                      <p:tavLst>
                                        <p:tav tm="0">
                                          <p:val>
                                            <p:strVal val="1+#ppt_w/2"/>
                                          </p:val>
                                        </p:tav>
                                        <p:tav tm="100000">
                                          <p:val>
                                            <p:strVal val="#ppt_x"/>
                                          </p:val>
                                        </p:tav>
                                      </p:tavLst>
                                    </p:anim>
                                    <p:anim calcmode="lin" valueType="num">
                                      <p:cBhvr additive="base">
                                        <p:cTn id="20" dur="250" fill="hold"/>
                                        <p:tgtEl>
                                          <p:spTgt spid="36"/>
                                        </p:tgtEl>
                                        <p:attrNameLst>
                                          <p:attrName>ppt_y</p:attrName>
                                        </p:attrNameLst>
                                      </p:cBhvr>
                                      <p:tavLst>
                                        <p:tav tm="0">
                                          <p:val>
                                            <p:strVal val="#ppt_y"/>
                                          </p:val>
                                        </p:tav>
                                        <p:tav tm="100000">
                                          <p:val>
                                            <p:strVal val="#ppt_y"/>
                                          </p:val>
                                        </p:tav>
                                      </p:tavLst>
                                    </p:anim>
                                  </p:childTnLst>
                                </p:cTn>
                              </p:par>
                              <p:par>
                                <p:cTn id="21" presetID="22" presetClass="entr" presetSubtype="1"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1250"/>
                            </p:stCondLst>
                            <p:childTnLst>
                              <p:par>
                                <p:cTn id="25" presetID="49" presetClass="entr" presetSubtype="0" decel="10000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 calcmode="lin" valueType="num">
                                      <p:cBhvr>
                                        <p:cTn id="29" dur="500" fill="hold"/>
                                        <p:tgtEl>
                                          <p:spTgt spid="26"/>
                                        </p:tgtEl>
                                        <p:attrNameLst>
                                          <p:attrName>style.rotation</p:attrName>
                                        </p:attrNameLst>
                                      </p:cBhvr>
                                      <p:tavLst>
                                        <p:tav tm="0">
                                          <p:val>
                                            <p:fltVal val="360"/>
                                          </p:val>
                                        </p:tav>
                                        <p:tav tm="100000">
                                          <p:val>
                                            <p:fltVal val="0"/>
                                          </p:val>
                                        </p:tav>
                                      </p:tavLst>
                                    </p:anim>
                                    <p:animEffect transition="in" filter="fade">
                                      <p:cBhvr>
                                        <p:cTn id="30" dur="500"/>
                                        <p:tgtEl>
                                          <p:spTgt spid="26"/>
                                        </p:tgtEl>
                                      </p:cBhvr>
                                    </p:animEffect>
                                  </p:childTnLst>
                                </p:cTn>
                              </p:par>
                            </p:childTnLst>
                          </p:cTn>
                        </p:par>
                        <p:par>
                          <p:cTn id="31" fill="hold">
                            <p:stCondLst>
                              <p:cond delay="1750"/>
                            </p:stCondLst>
                            <p:childTnLst>
                              <p:par>
                                <p:cTn id="32" presetID="2" presetClass="entr" presetSubtype="8"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250" fill="hold"/>
                                        <p:tgtEl>
                                          <p:spTgt spid="32"/>
                                        </p:tgtEl>
                                        <p:attrNameLst>
                                          <p:attrName>ppt_x</p:attrName>
                                        </p:attrNameLst>
                                      </p:cBhvr>
                                      <p:tavLst>
                                        <p:tav tm="0">
                                          <p:val>
                                            <p:strVal val="0-#ppt_w/2"/>
                                          </p:val>
                                        </p:tav>
                                        <p:tav tm="100000">
                                          <p:val>
                                            <p:strVal val="#ppt_x"/>
                                          </p:val>
                                        </p:tav>
                                      </p:tavLst>
                                    </p:anim>
                                    <p:anim calcmode="lin" valueType="num">
                                      <p:cBhvr additive="base">
                                        <p:cTn id="35" dur="250" fill="hold"/>
                                        <p:tgtEl>
                                          <p:spTgt spid="32"/>
                                        </p:tgtEl>
                                        <p:attrNameLst>
                                          <p:attrName>ppt_y</p:attrName>
                                        </p:attrNameLst>
                                      </p:cBhvr>
                                      <p:tavLst>
                                        <p:tav tm="0">
                                          <p:val>
                                            <p:strVal val="#ppt_y"/>
                                          </p:val>
                                        </p:tav>
                                        <p:tav tm="100000">
                                          <p:val>
                                            <p:strVal val="#ppt_y"/>
                                          </p:val>
                                        </p:tav>
                                      </p:tavLst>
                                    </p:anim>
                                  </p:childTnLst>
                                </p:cTn>
                              </p:par>
                              <p:par>
                                <p:cTn id="36" presetID="22" presetClass="entr" presetSubtype="1"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2250"/>
                            </p:stCondLst>
                            <p:childTnLst>
                              <p:par>
                                <p:cTn id="40" presetID="49" presetClass="entr" presetSubtype="0" decel="100000"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 calcmode="lin" valueType="num">
                                      <p:cBhvr>
                                        <p:cTn id="44" dur="500" fill="hold"/>
                                        <p:tgtEl>
                                          <p:spTgt spid="20"/>
                                        </p:tgtEl>
                                        <p:attrNameLst>
                                          <p:attrName>style.rotation</p:attrName>
                                        </p:attrNameLst>
                                      </p:cBhvr>
                                      <p:tavLst>
                                        <p:tav tm="0">
                                          <p:val>
                                            <p:fltVal val="360"/>
                                          </p:val>
                                        </p:tav>
                                        <p:tav tm="100000">
                                          <p:val>
                                            <p:fltVal val="0"/>
                                          </p:val>
                                        </p:tav>
                                      </p:tavLst>
                                    </p:anim>
                                    <p:animEffect transition="in" filter="fade">
                                      <p:cBhvr>
                                        <p:cTn id="45" dur="500"/>
                                        <p:tgtEl>
                                          <p:spTgt spid="20"/>
                                        </p:tgtEl>
                                      </p:cBhvr>
                                    </p:animEffect>
                                  </p:childTnLst>
                                </p:cTn>
                              </p:par>
                            </p:childTnLst>
                          </p:cTn>
                        </p:par>
                        <p:par>
                          <p:cTn id="46" fill="hold">
                            <p:stCondLst>
                              <p:cond delay="2750"/>
                            </p:stCondLst>
                            <p:childTnLst>
                              <p:par>
                                <p:cTn id="47" presetID="2" presetClass="entr" presetSubtype="2"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250" fill="hold"/>
                                        <p:tgtEl>
                                          <p:spTgt spid="38"/>
                                        </p:tgtEl>
                                        <p:attrNameLst>
                                          <p:attrName>ppt_x</p:attrName>
                                        </p:attrNameLst>
                                      </p:cBhvr>
                                      <p:tavLst>
                                        <p:tav tm="0">
                                          <p:val>
                                            <p:strVal val="1+#ppt_w/2"/>
                                          </p:val>
                                        </p:tav>
                                        <p:tav tm="100000">
                                          <p:val>
                                            <p:strVal val="#ppt_x"/>
                                          </p:val>
                                        </p:tav>
                                      </p:tavLst>
                                    </p:anim>
                                    <p:anim calcmode="lin" valueType="num">
                                      <p:cBhvr additive="base">
                                        <p:cTn id="50" dur="250" fill="hold"/>
                                        <p:tgtEl>
                                          <p:spTgt spid="38"/>
                                        </p:tgtEl>
                                        <p:attrNameLst>
                                          <p:attrName>ppt_y</p:attrName>
                                        </p:attrNameLst>
                                      </p:cBhvr>
                                      <p:tavLst>
                                        <p:tav tm="0">
                                          <p:val>
                                            <p:strVal val="#ppt_y"/>
                                          </p:val>
                                        </p:tav>
                                        <p:tav tm="100000">
                                          <p:val>
                                            <p:strVal val="#ppt_y"/>
                                          </p:val>
                                        </p:tav>
                                      </p:tavLst>
                                    </p:anim>
                                  </p:childTnLst>
                                </p:cTn>
                              </p:par>
                              <p:par>
                                <p:cTn id="51" presetID="22" presetClass="entr" presetSubtype="1" fill="hold" grpId="0" nodeType="with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up)">
                                      <p:cBhvr>
                                        <p:cTn id="53" dur="500"/>
                                        <p:tgtEl>
                                          <p:spTgt spid="39"/>
                                        </p:tgtEl>
                                      </p:cBhvr>
                                    </p:animEffect>
                                  </p:childTnLst>
                                </p:cTn>
                              </p:par>
                            </p:childTnLst>
                          </p:cTn>
                        </p:par>
                        <p:par>
                          <p:cTn id="54" fill="hold">
                            <p:stCondLst>
                              <p:cond delay="3250"/>
                            </p:stCondLst>
                            <p:childTnLst>
                              <p:par>
                                <p:cTn id="55" presetID="49" presetClass="entr" presetSubtype="0" decel="100000"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 calcmode="lin" valueType="num">
                                      <p:cBhvr>
                                        <p:cTn id="59" dur="500" fill="hold"/>
                                        <p:tgtEl>
                                          <p:spTgt spid="12"/>
                                        </p:tgtEl>
                                        <p:attrNameLst>
                                          <p:attrName>style.rotation</p:attrName>
                                        </p:attrNameLst>
                                      </p:cBhvr>
                                      <p:tavLst>
                                        <p:tav tm="0">
                                          <p:val>
                                            <p:fltVal val="360"/>
                                          </p:val>
                                        </p:tav>
                                        <p:tav tm="100000">
                                          <p:val>
                                            <p:fltVal val="0"/>
                                          </p:val>
                                        </p:tav>
                                      </p:tavLst>
                                    </p:anim>
                                    <p:animEffect transition="in" filter="fade">
                                      <p:cBhvr>
                                        <p:cTn id="60" dur="500"/>
                                        <p:tgtEl>
                                          <p:spTgt spid="12"/>
                                        </p:tgtEl>
                                      </p:cBhvr>
                                    </p:animEffect>
                                  </p:childTnLst>
                                </p:cTn>
                              </p:par>
                            </p:childTnLst>
                          </p:cTn>
                        </p:par>
                        <p:par>
                          <p:cTn id="61" fill="hold">
                            <p:stCondLst>
                              <p:cond delay="3750"/>
                            </p:stCondLst>
                            <p:childTnLst>
                              <p:par>
                                <p:cTn id="62" presetID="2" presetClass="entr" presetSubtype="8"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additive="base">
                                        <p:cTn id="64" dur="250" fill="hold"/>
                                        <p:tgtEl>
                                          <p:spTgt spid="34"/>
                                        </p:tgtEl>
                                        <p:attrNameLst>
                                          <p:attrName>ppt_x</p:attrName>
                                        </p:attrNameLst>
                                      </p:cBhvr>
                                      <p:tavLst>
                                        <p:tav tm="0">
                                          <p:val>
                                            <p:strVal val="0-#ppt_w/2"/>
                                          </p:val>
                                        </p:tav>
                                        <p:tav tm="100000">
                                          <p:val>
                                            <p:strVal val="#ppt_x"/>
                                          </p:val>
                                        </p:tav>
                                      </p:tavLst>
                                    </p:anim>
                                    <p:anim calcmode="lin" valueType="num">
                                      <p:cBhvr additive="base">
                                        <p:cTn id="65" dur="250" fill="hold"/>
                                        <p:tgtEl>
                                          <p:spTgt spid="34"/>
                                        </p:tgtEl>
                                        <p:attrNameLst>
                                          <p:attrName>ppt_y</p:attrName>
                                        </p:attrNameLst>
                                      </p:cBhvr>
                                      <p:tavLst>
                                        <p:tav tm="0">
                                          <p:val>
                                            <p:strVal val="#ppt_y"/>
                                          </p:val>
                                        </p:tav>
                                        <p:tav tm="100000">
                                          <p:val>
                                            <p:strVal val="#ppt_y"/>
                                          </p:val>
                                        </p:tav>
                                      </p:tavLst>
                                    </p:anim>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Flowchart: Decision 64"/>
          <p:cNvSpPr/>
          <p:nvPr/>
        </p:nvSpPr>
        <p:spPr>
          <a:xfrm flipV="1">
            <a:off x="5428969" y="2535026"/>
            <a:ext cx="1375279" cy="1375279"/>
          </a:xfrm>
          <a:prstGeom prst="flowChartDecision">
            <a:avLst/>
          </a:prstGeom>
          <a:solidFill>
            <a:srgbClr val="C00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组合 8"/>
          <p:cNvGrpSpPr/>
          <p:nvPr/>
        </p:nvGrpSpPr>
        <p:grpSpPr>
          <a:xfrm>
            <a:off x="5428969" y="2324746"/>
            <a:ext cx="1375279" cy="1375279"/>
            <a:chOff x="5428969" y="2181871"/>
            <a:chExt cx="1375279" cy="1375279"/>
          </a:xfrm>
        </p:grpSpPr>
        <p:sp>
          <p:nvSpPr>
            <p:cNvPr id="10" name="Flowchart: Decision 65"/>
            <p:cNvSpPr/>
            <p:nvPr/>
          </p:nvSpPr>
          <p:spPr>
            <a:xfrm flipV="1">
              <a:off x="5428969" y="2181871"/>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Group 52"/>
            <p:cNvGrpSpPr/>
            <p:nvPr/>
          </p:nvGrpSpPr>
          <p:grpSpPr>
            <a:xfrm>
              <a:off x="5933033" y="2685621"/>
              <a:ext cx="367150" cy="367778"/>
              <a:chOff x="9145588" y="4435475"/>
              <a:chExt cx="464344" cy="465138"/>
            </a:xfrm>
            <a:solidFill>
              <a:schemeClr val="accent5"/>
            </a:solidFill>
          </p:grpSpPr>
          <p:sp>
            <p:nvSpPr>
              <p:cNvPr id="12"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3"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4"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5"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6"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7"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8"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9"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0"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21" name="Flowchart: Decision 71"/>
          <p:cNvSpPr/>
          <p:nvPr/>
        </p:nvSpPr>
        <p:spPr>
          <a:xfrm flipV="1">
            <a:off x="2548649" y="2531155"/>
            <a:ext cx="1375279" cy="1375279"/>
          </a:xfrm>
          <a:prstGeom prst="flowChartDecision">
            <a:avLst/>
          </a:prstGeom>
          <a:solidFill>
            <a:srgbClr val="C00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2" name="组合 21"/>
          <p:cNvGrpSpPr/>
          <p:nvPr/>
        </p:nvGrpSpPr>
        <p:grpSpPr>
          <a:xfrm>
            <a:off x="2548649" y="2320875"/>
            <a:ext cx="1375279" cy="1375279"/>
            <a:chOff x="2548649" y="2178000"/>
            <a:chExt cx="1375279" cy="1375279"/>
          </a:xfrm>
        </p:grpSpPr>
        <p:sp>
          <p:nvSpPr>
            <p:cNvPr id="23" name="Flowchart: Decision 72"/>
            <p:cNvSpPr/>
            <p:nvPr/>
          </p:nvSpPr>
          <p:spPr>
            <a:xfrm flipV="1">
              <a:off x="2548649" y="2178000"/>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68"/>
            <p:cNvGrpSpPr/>
            <p:nvPr/>
          </p:nvGrpSpPr>
          <p:grpSpPr>
            <a:xfrm>
              <a:off x="3097524" y="2681122"/>
              <a:ext cx="277529" cy="367778"/>
              <a:chOff x="3582988" y="3510757"/>
              <a:chExt cx="319088" cy="465138"/>
            </a:xfrm>
            <a:solidFill>
              <a:schemeClr val="accent2"/>
            </a:solidFill>
          </p:grpSpPr>
          <p:sp>
            <p:nvSpPr>
              <p:cNvPr id="25"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6"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27" name="Flowchart: Decision 78"/>
          <p:cNvSpPr/>
          <p:nvPr/>
        </p:nvSpPr>
        <p:spPr>
          <a:xfrm>
            <a:off x="1120674" y="2057779"/>
            <a:ext cx="1375279" cy="1375279"/>
          </a:xfrm>
          <a:prstGeom prst="flowChartDecision">
            <a:avLst/>
          </a:prstGeom>
          <a:solidFill>
            <a:srgbClr val="C00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组合 27"/>
          <p:cNvGrpSpPr/>
          <p:nvPr/>
        </p:nvGrpSpPr>
        <p:grpSpPr>
          <a:xfrm>
            <a:off x="1120674" y="2268059"/>
            <a:ext cx="1375279" cy="1375279"/>
            <a:chOff x="1120674" y="2125184"/>
            <a:chExt cx="1375279" cy="1375279"/>
          </a:xfrm>
        </p:grpSpPr>
        <p:sp>
          <p:nvSpPr>
            <p:cNvPr id="29" name="Flowchart: Decision 79"/>
            <p:cNvSpPr/>
            <p:nvPr/>
          </p:nvSpPr>
          <p:spPr>
            <a:xfrm>
              <a:off x="1120674" y="212518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0" name="Group 75"/>
            <p:cNvGrpSpPr/>
            <p:nvPr/>
          </p:nvGrpSpPr>
          <p:grpSpPr>
            <a:xfrm>
              <a:off x="1669549" y="2628305"/>
              <a:ext cx="275519" cy="367778"/>
              <a:chOff x="2639219" y="3510757"/>
              <a:chExt cx="348456" cy="465138"/>
            </a:xfrm>
            <a:solidFill>
              <a:schemeClr val="accent1"/>
            </a:solidFill>
          </p:grpSpPr>
          <p:sp>
            <p:nvSpPr>
              <p:cNvPr id="31"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2"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33" name="Flowchart: Decision 86"/>
          <p:cNvSpPr/>
          <p:nvPr/>
        </p:nvSpPr>
        <p:spPr>
          <a:xfrm>
            <a:off x="3993114" y="2055394"/>
            <a:ext cx="1375279" cy="1375279"/>
          </a:xfrm>
          <a:prstGeom prst="flowChartDecision">
            <a:avLst/>
          </a:prstGeom>
          <a:solidFill>
            <a:srgbClr val="C00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组合 33"/>
          <p:cNvGrpSpPr/>
          <p:nvPr/>
        </p:nvGrpSpPr>
        <p:grpSpPr>
          <a:xfrm>
            <a:off x="3993114" y="2265674"/>
            <a:ext cx="1375279" cy="1375279"/>
            <a:chOff x="3993114" y="2122799"/>
            <a:chExt cx="1375279" cy="1375279"/>
          </a:xfrm>
        </p:grpSpPr>
        <p:sp>
          <p:nvSpPr>
            <p:cNvPr id="35" name="Flowchart: Decision 87"/>
            <p:cNvSpPr/>
            <p:nvPr/>
          </p:nvSpPr>
          <p:spPr>
            <a:xfrm>
              <a:off x="3993114" y="2122799"/>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6" name="Group 82"/>
            <p:cNvGrpSpPr/>
            <p:nvPr/>
          </p:nvGrpSpPr>
          <p:grpSpPr>
            <a:xfrm>
              <a:off x="4497178" y="2626549"/>
              <a:ext cx="367150" cy="367150"/>
              <a:chOff x="4439444" y="2582069"/>
              <a:chExt cx="464344" cy="464344"/>
            </a:xfrm>
            <a:solidFill>
              <a:schemeClr val="accent4"/>
            </a:solidFill>
          </p:grpSpPr>
          <p:sp>
            <p:nvSpPr>
              <p:cNvPr id="37"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8"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9"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40" name="Flowchart: Decision 106"/>
          <p:cNvSpPr/>
          <p:nvPr/>
        </p:nvSpPr>
        <p:spPr>
          <a:xfrm>
            <a:off x="6869129" y="2050681"/>
            <a:ext cx="1375279" cy="1375279"/>
          </a:xfrm>
          <a:prstGeom prst="flowChartDecision">
            <a:avLst/>
          </a:prstGeom>
          <a:solidFill>
            <a:srgbClr val="C000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1" name="组合 40"/>
          <p:cNvGrpSpPr/>
          <p:nvPr/>
        </p:nvGrpSpPr>
        <p:grpSpPr>
          <a:xfrm>
            <a:off x="6869129" y="2260961"/>
            <a:ext cx="1375279" cy="1375279"/>
            <a:chOff x="6869129" y="2118086"/>
            <a:chExt cx="1375279" cy="1375279"/>
          </a:xfrm>
        </p:grpSpPr>
        <p:sp>
          <p:nvSpPr>
            <p:cNvPr id="42" name="Flowchart: Decision 107"/>
            <p:cNvSpPr/>
            <p:nvPr/>
          </p:nvSpPr>
          <p:spPr>
            <a:xfrm>
              <a:off x="6869129" y="211808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3" name="Group 102"/>
            <p:cNvGrpSpPr/>
            <p:nvPr/>
          </p:nvGrpSpPr>
          <p:grpSpPr>
            <a:xfrm>
              <a:off x="7402716" y="2605601"/>
              <a:ext cx="303429" cy="333772"/>
              <a:chOff x="4439444" y="1652588"/>
              <a:chExt cx="464344" cy="464344"/>
            </a:xfrm>
            <a:solidFill>
              <a:schemeClr val="accent3"/>
            </a:solidFill>
          </p:grpSpPr>
          <p:sp>
            <p:nvSpPr>
              <p:cNvPr id="44"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5"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6"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47" name="TextBox 2"/>
          <p:cNvSpPr txBox="1"/>
          <p:nvPr/>
        </p:nvSpPr>
        <p:spPr>
          <a:xfrm>
            <a:off x="1221884" y="1217553"/>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48" name="TextBox 75"/>
          <p:cNvSpPr txBox="1"/>
          <p:nvPr/>
        </p:nvSpPr>
        <p:spPr>
          <a:xfrm>
            <a:off x="1187624" y="1525330"/>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800" dirty="0" smtClean="0">
                <a:solidFill>
                  <a:schemeClr val="tx1">
                    <a:lumMod val="65000"/>
                    <a:lumOff val="35000"/>
                  </a:schemeClr>
                </a:solidFill>
                <a:latin typeface="微软雅黑" pitchFamily="34" charset="-122"/>
                <a:ea typeface="微软雅黑" pitchFamily="34" charset="-122"/>
              </a:rPr>
              <a:t>内容</a:t>
            </a:r>
            <a:r>
              <a:rPr lang="en-US" altLang="zh-CN" sz="800" dirty="0" smtClean="0">
                <a:solidFill>
                  <a:schemeClr val="tx1">
                    <a:lumMod val="65000"/>
                    <a:lumOff val="35000"/>
                  </a:schemeClr>
                </a:solidFill>
                <a:latin typeface="微软雅黑" pitchFamily="34" charset="-122"/>
                <a:ea typeface="微软雅黑" pitchFamily="34" charset="-122"/>
              </a:rPr>
              <a:t>1</a:t>
            </a:r>
            <a:r>
              <a:rPr lang="zh-CN" altLang="en-US" sz="800" dirty="0">
                <a:solidFill>
                  <a:schemeClr val="tx1">
                    <a:lumMod val="65000"/>
                    <a:lumOff val="35000"/>
                  </a:schemeClr>
                </a:solidFill>
                <a:latin typeface="微软雅黑" pitchFamily="34" charset="-122"/>
                <a:ea typeface="微软雅黑" pitchFamily="34" charset="-122"/>
              </a:rPr>
              <a:t>专业设计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49" name="TextBox 76"/>
          <p:cNvSpPr txBox="1"/>
          <p:nvPr/>
        </p:nvSpPr>
        <p:spPr>
          <a:xfrm>
            <a:off x="2587513" y="3910305"/>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50" name="TextBox 77"/>
          <p:cNvSpPr txBox="1"/>
          <p:nvPr/>
        </p:nvSpPr>
        <p:spPr>
          <a:xfrm>
            <a:off x="2553253" y="4218082"/>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800" dirty="0" smtClean="0">
                <a:solidFill>
                  <a:schemeClr val="tx1">
                    <a:lumMod val="65000"/>
                    <a:lumOff val="35000"/>
                  </a:schemeClr>
                </a:solidFill>
                <a:latin typeface="微软雅黑" pitchFamily="34" charset="-122"/>
                <a:ea typeface="微软雅黑" pitchFamily="34" charset="-122"/>
              </a:rPr>
              <a:t>内容专业</a:t>
            </a:r>
            <a:r>
              <a:rPr lang="zh-CN" altLang="en-US" sz="800" dirty="0">
                <a:solidFill>
                  <a:schemeClr val="tx1">
                    <a:lumMod val="65000"/>
                    <a:lumOff val="35000"/>
                  </a:schemeClr>
                </a:solidFill>
                <a:latin typeface="微软雅黑" pitchFamily="34" charset="-122"/>
                <a:ea typeface="微软雅黑" pitchFamily="34" charset="-122"/>
              </a:rPr>
              <a:t>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51" name="TextBox 78"/>
          <p:cNvSpPr txBox="1"/>
          <p:nvPr/>
        </p:nvSpPr>
        <p:spPr>
          <a:xfrm>
            <a:off x="5531168" y="3910305"/>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52" name="TextBox 79"/>
          <p:cNvSpPr txBox="1"/>
          <p:nvPr/>
        </p:nvSpPr>
        <p:spPr>
          <a:xfrm>
            <a:off x="5496908" y="4218082"/>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800" dirty="0" smtClean="0">
                <a:solidFill>
                  <a:schemeClr val="tx1">
                    <a:lumMod val="65000"/>
                    <a:lumOff val="35000"/>
                  </a:schemeClr>
                </a:solidFill>
                <a:latin typeface="微软雅黑" pitchFamily="34" charset="-122"/>
                <a:ea typeface="微软雅黑" pitchFamily="34" charset="-122"/>
              </a:rPr>
              <a:t>内容专业</a:t>
            </a:r>
            <a:r>
              <a:rPr lang="zh-CN" altLang="en-US" sz="800" dirty="0">
                <a:solidFill>
                  <a:schemeClr val="tx1">
                    <a:lumMod val="65000"/>
                    <a:lumOff val="35000"/>
                  </a:schemeClr>
                </a:solidFill>
                <a:latin typeface="微软雅黑" pitchFamily="34" charset="-122"/>
                <a:ea typeface="微软雅黑" pitchFamily="34" charset="-122"/>
              </a:rPr>
              <a:t>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53" name="TextBox 80"/>
          <p:cNvSpPr txBox="1"/>
          <p:nvPr/>
        </p:nvSpPr>
        <p:spPr>
          <a:xfrm>
            <a:off x="4050124" y="1217553"/>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54" name="TextBox 81"/>
          <p:cNvSpPr txBox="1"/>
          <p:nvPr/>
        </p:nvSpPr>
        <p:spPr>
          <a:xfrm>
            <a:off x="4015864" y="1525330"/>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800" dirty="0" smtClean="0">
                <a:solidFill>
                  <a:schemeClr val="tx1">
                    <a:lumMod val="65000"/>
                    <a:lumOff val="35000"/>
                  </a:schemeClr>
                </a:solidFill>
                <a:latin typeface="微软雅黑" pitchFamily="34" charset="-122"/>
                <a:ea typeface="微软雅黑" pitchFamily="34" charset="-122"/>
              </a:rPr>
              <a:t>内容专业</a:t>
            </a:r>
            <a:r>
              <a:rPr lang="zh-CN" altLang="en-US" sz="800" dirty="0">
                <a:solidFill>
                  <a:schemeClr val="tx1">
                    <a:lumMod val="65000"/>
                    <a:lumOff val="35000"/>
                  </a:schemeClr>
                </a:solidFill>
                <a:latin typeface="微软雅黑" pitchFamily="34" charset="-122"/>
                <a:ea typeface="微软雅黑" pitchFamily="34" charset="-122"/>
              </a:rPr>
              <a:t>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55" name="TextBox 82"/>
          <p:cNvSpPr txBox="1"/>
          <p:nvPr/>
        </p:nvSpPr>
        <p:spPr>
          <a:xfrm>
            <a:off x="6953038" y="1217553"/>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56" name="TextBox 53"/>
          <p:cNvSpPr txBox="1"/>
          <p:nvPr/>
        </p:nvSpPr>
        <p:spPr>
          <a:xfrm>
            <a:off x="6920597" y="1525330"/>
            <a:ext cx="1326766" cy="584775"/>
          </a:xfrm>
          <a:prstGeom prst="rect">
            <a:avLst/>
          </a:prstGeom>
          <a:noFill/>
        </p:spPr>
        <p:txBody>
          <a:bodyPr wrap="square" rtlCol="0">
            <a:spAutoFit/>
          </a:bodyPr>
          <a:lstStyle/>
          <a:p>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800" dirty="0" smtClean="0">
                <a:solidFill>
                  <a:schemeClr val="tx1">
                    <a:lumMod val="65000"/>
                    <a:lumOff val="35000"/>
                  </a:schemeClr>
                </a:solidFill>
                <a:latin typeface="微软雅黑" pitchFamily="34" charset="-122"/>
                <a:ea typeface="微软雅黑" pitchFamily="34" charset="-122"/>
              </a:rPr>
              <a:t>内容专业</a:t>
            </a:r>
            <a:r>
              <a:rPr lang="zh-CN" altLang="en-US" sz="800" dirty="0">
                <a:solidFill>
                  <a:schemeClr val="tx1">
                    <a:lumMod val="65000"/>
                    <a:lumOff val="35000"/>
                  </a:schemeClr>
                </a:solidFill>
                <a:latin typeface="微软雅黑" pitchFamily="34" charset="-122"/>
                <a:ea typeface="微软雅黑" pitchFamily="34" charset="-122"/>
              </a:rPr>
              <a:t>设计</a:t>
            </a:r>
            <a:r>
              <a:rPr lang="en-US" altLang="zh-CN" sz="8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41528683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ppt_x"/>
                                          </p:val>
                                        </p:tav>
                                        <p:tav tm="100000">
                                          <p:val>
                                            <p:strVal val="#ppt_x"/>
                                          </p:val>
                                        </p:tav>
                                      </p:tavLst>
                                    </p:anim>
                                    <p:anim calcmode="lin" valueType="num">
                                      <p:cBhvr additive="base">
                                        <p:cTn id="24" dur="500" fill="hold"/>
                                        <p:tgtEl>
                                          <p:spTgt spid="41"/>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10" presetClass="entr" presetSubtype="0" fill="hold" grpId="1"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64" presetClass="path" presetSubtype="0" accel="50000" decel="50000" fill="hold" grpId="0" nodeType="withEffect">
                                  <p:stCondLst>
                                    <p:cond delay="0"/>
                                  </p:stCondLst>
                                  <p:childTnLst>
                                    <p:animMotion origin="layout" path="M -3.05556E-6 0.03612 L -3.05556E-6 -4.19753E-6 " pathEditMode="relative" rAng="0" ptsTypes="AA">
                                      <p:cBhvr>
                                        <p:cTn id="30" dur="750" fill="hold"/>
                                        <p:tgtEl>
                                          <p:spTgt spid="27"/>
                                        </p:tgtEl>
                                        <p:attrNameLst>
                                          <p:attrName>ppt_x</p:attrName>
                                          <p:attrName>ppt_y</p:attrName>
                                        </p:attrNameLst>
                                      </p:cBhvr>
                                      <p:rCtr x="0" y="-1821"/>
                                    </p:animMotion>
                                  </p:childTnLst>
                                </p:cTn>
                              </p:par>
                            </p:childTnLst>
                          </p:cTn>
                        </p:par>
                        <p:par>
                          <p:cTn id="31" fill="hold">
                            <p:stCondLst>
                              <p:cond delay="2250"/>
                            </p:stCondLst>
                            <p:childTnLst>
                              <p:par>
                                <p:cTn id="32" presetID="10" presetClass="entr" presetSubtype="0"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500"/>
                                        <p:tgtEl>
                                          <p:spTgt spid="4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64" presetClass="path" presetSubtype="0" accel="50000" decel="50000" fill="hold" grpId="1" nodeType="withEffect">
                                  <p:stCondLst>
                                    <p:cond delay="0"/>
                                  </p:stCondLst>
                                  <p:childTnLst>
                                    <p:animMotion origin="layout" path="M 5.55556E-7 -0.02778 L 5.55556E-7 0.00031 " pathEditMode="relative" rAng="0" ptsTypes="AA">
                                      <p:cBhvr>
                                        <p:cTn id="43" dur="750" fill="hold"/>
                                        <p:tgtEl>
                                          <p:spTgt spid="21"/>
                                        </p:tgtEl>
                                        <p:attrNameLst>
                                          <p:attrName>ppt_x</p:attrName>
                                          <p:attrName>ppt_y</p:attrName>
                                        </p:attrNameLst>
                                      </p:cBhvr>
                                      <p:rCtr x="0" y="1389"/>
                                    </p:animMotion>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500"/>
                                        <p:tgtEl>
                                          <p:spTgt spid="50"/>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500"/>
                                        <p:tgtEl>
                                          <p:spTgt spid="33"/>
                                        </p:tgtEl>
                                      </p:cBhvr>
                                    </p:animEffect>
                                  </p:childTnLst>
                                </p:cTn>
                              </p:par>
                              <p:par>
                                <p:cTn id="55" presetID="64" presetClass="path" presetSubtype="0" accel="50000" decel="50000" fill="hold" grpId="1" nodeType="withEffect">
                                  <p:stCondLst>
                                    <p:cond delay="0"/>
                                  </p:stCondLst>
                                  <p:childTnLst>
                                    <p:animMotion origin="layout" path="M -3.05556E-6 0.03612 L -3.05556E-6 -4.19753E-6 " pathEditMode="relative" rAng="0" ptsTypes="AA">
                                      <p:cBhvr>
                                        <p:cTn id="56" dur="750" fill="hold"/>
                                        <p:tgtEl>
                                          <p:spTgt spid="33"/>
                                        </p:tgtEl>
                                        <p:attrNameLst>
                                          <p:attrName>ppt_x</p:attrName>
                                          <p:attrName>ppt_y</p:attrName>
                                        </p:attrNameLst>
                                      </p:cBhvr>
                                      <p:rCtr x="0" y="-1821"/>
                                    </p:animMotion>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fade">
                                      <p:cBhvr>
                                        <p:cTn id="60" dur="500"/>
                                        <p:tgtEl>
                                          <p:spTgt spid="5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500"/>
                                        <p:tgtEl>
                                          <p:spTgt spid="54"/>
                                        </p:tgtEl>
                                      </p:cBhvr>
                                    </p:animEffect>
                                  </p:childTnLst>
                                </p:cTn>
                              </p:par>
                            </p:childTnLst>
                          </p:cTn>
                        </p:par>
                        <p:par>
                          <p:cTn id="64" fill="hold">
                            <p:stCondLst>
                              <p:cond delay="5250"/>
                            </p:stCondLst>
                            <p:childTnLst>
                              <p:par>
                                <p:cTn id="65" presetID="10" presetClass="entr" presetSubtype="0"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childTnLst>
                                </p:cTn>
                              </p:par>
                              <p:par>
                                <p:cTn id="68" presetID="64" presetClass="path" presetSubtype="0" accel="50000" decel="50000" fill="hold" grpId="1" nodeType="withEffect">
                                  <p:stCondLst>
                                    <p:cond delay="0"/>
                                  </p:stCondLst>
                                  <p:childTnLst>
                                    <p:animMotion origin="layout" path="M 5.55556E-7 -0.02778 L 5.55556E-7 0.00031 " pathEditMode="relative" rAng="0" ptsTypes="AA">
                                      <p:cBhvr>
                                        <p:cTn id="69" dur="750" fill="hold"/>
                                        <p:tgtEl>
                                          <p:spTgt spid="8"/>
                                        </p:tgtEl>
                                        <p:attrNameLst>
                                          <p:attrName>ppt_x</p:attrName>
                                          <p:attrName>ppt_y</p:attrName>
                                        </p:attrNameLst>
                                      </p:cBhvr>
                                      <p:rCtr x="0" y="1389"/>
                                    </p:animMotion>
                                  </p:childTnLst>
                                </p:cTn>
                              </p:par>
                            </p:childTnLst>
                          </p:cTn>
                        </p:par>
                        <p:par>
                          <p:cTn id="70" fill="hold">
                            <p:stCondLst>
                              <p:cond delay="6000"/>
                            </p:stCondLst>
                            <p:childTnLst>
                              <p:par>
                                <p:cTn id="71" presetID="10" presetClass="entr" presetSubtype="0" fill="hold" grpId="0" nodeType="after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500"/>
                                        <p:tgtEl>
                                          <p:spTgt spid="5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500"/>
                                        <p:tgtEl>
                                          <p:spTgt spid="52"/>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64" presetClass="path" presetSubtype="0" accel="50000" decel="50000" fill="hold" grpId="1" nodeType="withEffect">
                                  <p:stCondLst>
                                    <p:cond delay="0"/>
                                  </p:stCondLst>
                                  <p:childTnLst>
                                    <p:animMotion origin="layout" path="M -3.05556E-6 0.03612 L -3.05556E-6 -4.19753E-6 " pathEditMode="relative" rAng="0" ptsTypes="AA">
                                      <p:cBhvr>
                                        <p:cTn id="82" dur="750" fill="hold"/>
                                        <p:tgtEl>
                                          <p:spTgt spid="40"/>
                                        </p:tgtEl>
                                        <p:attrNameLst>
                                          <p:attrName>ppt_x</p:attrName>
                                          <p:attrName>ppt_y</p:attrName>
                                        </p:attrNameLst>
                                      </p:cBhvr>
                                      <p:rCtr x="0" y="-1821"/>
                                    </p:animMotion>
                                  </p:childTnLst>
                                </p:cTn>
                              </p:par>
                            </p:childTnLst>
                          </p:cTn>
                        </p:par>
                        <p:par>
                          <p:cTn id="83" fill="hold">
                            <p:stCondLst>
                              <p:cond delay="7250"/>
                            </p:stCondLst>
                            <p:childTnLst>
                              <p:par>
                                <p:cTn id="84" presetID="10" presetClass="entr" presetSubtype="0" fill="hold" grpId="0"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fade">
                                      <p:cBhvr>
                                        <p:cTn id="86" dur="500"/>
                                        <p:tgtEl>
                                          <p:spTgt spid="5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fade">
                                      <p:cBhvr>
                                        <p:cTn id="8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21" grpId="0" animBg="1"/>
      <p:bldP spid="21" grpId="1" animBg="1"/>
      <p:bldP spid="27" grpId="0" animBg="1"/>
      <p:bldP spid="27" grpId="1" animBg="1"/>
      <p:bldP spid="33" grpId="0" animBg="1"/>
      <p:bldP spid="33" grpId="1" animBg="1"/>
      <p:bldP spid="40" grpId="0" animBg="1"/>
      <p:bldP spid="40" grpId="1" animBg="1"/>
      <p:bldP spid="47" grpId="0"/>
      <p:bldP spid="48" grpId="0"/>
      <p:bldP spid="49" grpId="0"/>
      <p:bldP spid="50" grpId="0"/>
      <p:bldP spid="51" grpId="0"/>
      <p:bldP spid="52" grpId="0"/>
      <p:bldP spid="53" grpId="0"/>
      <p:bldP spid="54" grpId="0"/>
      <p:bldP spid="55" grpId="0"/>
      <p:bldP spid="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Freeform 5"/>
          <p:cNvSpPr>
            <a:spLocks/>
          </p:cNvSpPr>
          <p:nvPr/>
        </p:nvSpPr>
        <p:spPr bwMode="auto">
          <a:xfrm>
            <a:off x="1004601" y="1654742"/>
            <a:ext cx="1635089" cy="145742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C00000"/>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Freeform 6"/>
          <p:cNvSpPr>
            <a:spLocks/>
          </p:cNvSpPr>
          <p:nvPr/>
        </p:nvSpPr>
        <p:spPr bwMode="auto">
          <a:xfrm>
            <a:off x="1284454" y="1469273"/>
            <a:ext cx="1076957" cy="470088"/>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C000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Freeform 5"/>
          <p:cNvSpPr>
            <a:spLocks/>
          </p:cNvSpPr>
          <p:nvPr/>
        </p:nvSpPr>
        <p:spPr bwMode="auto">
          <a:xfrm>
            <a:off x="2837838" y="1654742"/>
            <a:ext cx="1635089" cy="145742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C00000"/>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Freeform 6"/>
          <p:cNvSpPr>
            <a:spLocks/>
          </p:cNvSpPr>
          <p:nvPr/>
        </p:nvSpPr>
        <p:spPr bwMode="auto">
          <a:xfrm>
            <a:off x="3117691" y="1469273"/>
            <a:ext cx="1076957" cy="470088"/>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C000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Freeform 5"/>
          <p:cNvSpPr>
            <a:spLocks/>
          </p:cNvSpPr>
          <p:nvPr/>
        </p:nvSpPr>
        <p:spPr bwMode="auto">
          <a:xfrm>
            <a:off x="4671075" y="1654742"/>
            <a:ext cx="1635089" cy="145742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C00000"/>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Freeform 6"/>
          <p:cNvSpPr>
            <a:spLocks/>
          </p:cNvSpPr>
          <p:nvPr/>
        </p:nvSpPr>
        <p:spPr bwMode="auto">
          <a:xfrm>
            <a:off x="4950926" y="1469273"/>
            <a:ext cx="1076957" cy="470088"/>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C000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Freeform 5"/>
          <p:cNvSpPr>
            <a:spLocks/>
          </p:cNvSpPr>
          <p:nvPr/>
        </p:nvSpPr>
        <p:spPr bwMode="auto">
          <a:xfrm>
            <a:off x="6504311" y="1654742"/>
            <a:ext cx="1635089" cy="1457429"/>
          </a:xfrm>
          <a:custGeom>
            <a:avLst/>
            <a:gdLst>
              <a:gd name="T0" fmla="*/ 282 w 3216"/>
              <a:gd name="T1" fmla="*/ 0 h 2855"/>
              <a:gd name="T2" fmla="*/ 2934 w 3216"/>
              <a:gd name="T3" fmla="*/ 0 h 2855"/>
              <a:gd name="T4" fmla="*/ 3216 w 3216"/>
              <a:gd name="T5" fmla="*/ 282 h 2855"/>
              <a:gd name="T6" fmla="*/ 3216 w 3216"/>
              <a:gd name="T7" fmla="*/ 2006 h 2855"/>
              <a:gd name="T8" fmla="*/ 3043 w 3216"/>
              <a:gd name="T9" fmla="*/ 2266 h 2855"/>
              <a:gd name="T10" fmla="*/ 1717 w 3216"/>
              <a:gd name="T11" fmla="*/ 2825 h 2855"/>
              <a:gd name="T12" fmla="*/ 1498 w 3216"/>
              <a:gd name="T13" fmla="*/ 2825 h 2855"/>
              <a:gd name="T14" fmla="*/ 173 w 3216"/>
              <a:gd name="T15" fmla="*/ 2266 h 2855"/>
              <a:gd name="T16" fmla="*/ 0 w 3216"/>
              <a:gd name="T17" fmla="*/ 2006 h 2855"/>
              <a:gd name="T18" fmla="*/ 0 w 3216"/>
              <a:gd name="T19" fmla="*/ 282 h 2855"/>
              <a:gd name="T20" fmla="*/ 282 w 3216"/>
              <a:gd name="T21" fmla="*/ 0 h 2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16" h="2855">
                <a:moveTo>
                  <a:pt x="282" y="0"/>
                </a:moveTo>
                <a:lnTo>
                  <a:pt x="2934" y="0"/>
                </a:lnTo>
                <a:cubicBezTo>
                  <a:pt x="3089" y="0"/>
                  <a:pt x="3216" y="127"/>
                  <a:pt x="3216" y="282"/>
                </a:cubicBezTo>
                <a:lnTo>
                  <a:pt x="3216" y="2006"/>
                </a:lnTo>
                <a:cubicBezTo>
                  <a:pt x="3216" y="2122"/>
                  <a:pt x="3150" y="2221"/>
                  <a:pt x="3043" y="2266"/>
                </a:cubicBezTo>
                <a:lnTo>
                  <a:pt x="1717" y="2825"/>
                </a:lnTo>
                <a:cubicBezTo>
                  <a:pt x="1645" y="2855"/>
                  <a:pt x="1571" y="2855"/>
                  <a:pt x="1498" y="2825"/>
                </a:cubicBezTo>
                <a:lnTo>
                  <a:pt x="173" y="2266"/>
                </a:lnTo>
                <a:cubicBezTo>
                  <a:pt x="66" y="2221"/>
                  <a:pt x="0" y="2122"/>
                  <a:pt x="0" y="2006"/>
                </a:cubicBezTo>
                <a:lnTo>
                  <a:pt x="0" y="282"/>
                </a:lnTo>
                <a:cubicBezTo>
                  <a:pt x="0" y="127"/>
                  <a:pt x="127" y="0"/>
                  <a:pt x="282" y="0"/>
                </a:cubicBezTo>
                <a:close/>
              </a:path>
            </a:pathLst>
          </a:custGeom>
          <a:solidFill>
            <a:srgbClr val="C00000"/>
          </a:solidFill>
          <a:ln w="19050">
            <a:gradFill flip="none" rotWithShape="1">
              <a:gsLst>
                <a:gs pos="0">
                  <a:schemeClr val="bg1">
                    <a:lumMod val="75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Freeform 6"/>
          <p:cNvSpPr>
            <a:spLocks/>
          </p:cNvSpPr>
          <p:nvPr/>
        </p:nvSpPr>
        <p:spPr bwMode="auto">
          <a:xfrm>
            <a:off x="6784164" y="1469273"/>
            <a:ext cx="1076957" cy="470088"/>
          </a:xfrm>
          <a:custGeom>
            <a:avLst/>
            <a:gdLst>
              <a:gd name="T0" fmla="*/ 106 w 2118"/>
              <a:gd name="T1" fmla="*/ 0 h 920"/>
              <a:gd name="T2" fmla="*/ 2012 w 2118"/>
              <a:gd name="T3" fmla="*/ 0 h 920"/>
              <a:gd name="T4" fmla="*/ 2118 w 2118"/>
              <a:gd name="T5" fmla="*/ 106 h 920"/>
              <a:gd name="T6" fmla="*/ 2118 w 2118"/>
              <a:gd name="T7" fmla="*/ 410 h 920"/>
              <a:gd name="T8" fmla="*/ 2053 w 2118"/>
              <a:gd name="T9" fmla="*/ 507 h 920"/>
              <a:gd name="T10" fmla="*/ 1100 w 2118"/>
              <a:gd name="T11" fmla="*/ 909 h 920"/>
              <a:gd name="T12" fmla="*/ 1018 w 2118"/>
              <a:gd name="T13" fmla="*/ 909 h 920"/>
              <a:gd name="T14" fmla="*/ 65 w 2118"/>
              <a:gd name="T15" fmla="*/ 507 h 920"/>
              <a:gd name="T16" fmla="*/ 0 w 2118"/>
              <a:gd name="T17" fmla="*/ 410 h 920"/>
              <a:gd name="T18" fmla="*/ 0 w 2118"/>
              <a:gd name="T19" fmla="*/ 106 h 920"/>
              <a:gd name="T20" fmla="*/ 106 w 2118"/>
              <a:gd name="T21" fmla="*/ 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8" h="920">
                <a:moveTo>
                  <a:pt x="106" y="0"/>
                </a:moveTo>
                <a:lnTo>
                  <a:pt x="2012" y="0"/>
                </a:lnTo>
                <a:cubicBezTo>
                  <a:pt x="2070" y="0"/>
                  <a:pt x="2118" y="48"/>
                  <a:pt x="2118" y="106"/>
                </a:cubicBezTo>
                <a:lnTo>
                  <a:pt x="2118" y="410"/>
                </a:lnTo>
                <a:cubicBezTo>
                  <a:pt x="2118" y="453"/>
                  <a:pt x="2093" y="490"/>
                  <a:pt x="2053" y="507"/>
                </a:cubicBezTo>
                <a:lnTo>
                  <a:pt x="1100" y="909"/>
                </a:lnTo>
                <a:cubicBezTo>
                  <a:pt x="1073" y="920"/>
                  <a:pt x="1045" y="920"/>
                  <a:pt x="1018" y="909"/>
                </a:cubicBezTo>
                <a:lnTo>
                  <a:pt x="65" y="507"/>
                </a:lnTo>
                <a:cubicBezTo>
                  <a:pt x="25" y="490"/>
                  <a:pt x="0" y="453"/>
                  <a:pt x="0" y="410"/>
                </a:cubicBezTo>
                <a:lnTo>
                  <a:pt x="0" y="106"/>
                </a:lnTo>
                <a:cubicBezTo>
                  <a:pt x="0" y="48"/>
                  <a:pt x="48" y="0"/>
                  <a:pt x="106" y="0"/>
                </a:cubicBezTo>
                <a:close/>
              </a:path>
            </a:pathLst>
          </a:custGeom>
          <a:solidFill>
            <a:srgbClr val="C00000"/>
          </a:solidFill>
          <a:ln w="31750">
            <a:gradFill flip="none" rotWithShape="1">
              <a:gsLst>
                <a:gs pos="0">
                  <a:schemeClr val="bg1"/>
                </a:gs>
                <a:gs pos="100000">
                  <a:schemeClr val="bg1">
                    <a:lumMod val="75000"/>
                  </a:schemeClr>
                </a:gs>
              </a:gsLst>
              <a:lin ang="5400000" scaled="0"/>
              <a:tileRect/>
            </a:gradFill>
          </a:ln>
          <a:effectLst>
            <a:outerShdw blurRad="228600" dist="762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矩形 15"/>
          <p:cNvSpPr/>
          <p:nvPr/>
        </p:nvSpPr>
        <p:spPr>
          <a:xfrm>
            <a:off x="994911" y="2130667"/>
            <a:ext cx="1659459" cy="553998"/>
          </a:xfrm>
          <a:prstGeom prst="rect">
            <a:avLst/>
          </a:prstGeom>
        </p:spPr>
        <p:txBody>
          <a:bodyPr wrap="square">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输入您的文字</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r>
              <a:rPr lang="zh-CN" altLang="en-US" sz="1500" b="1" dirty="0">
                <a:solidFill>
                  <a:schemeClr val="bg1"/>
                </a:solidFill>
                <a:latin typeface="微软雅黑" panose="020B0503020204020204" pitchFamily="34" charset="-122"/>
                <a:ea typeface="微软雅黑" panose="020B0503020204020204" pitchFamily="34" charset="-122"/>
              </a:rPr>
              <a:t>复制您的文字</a:t>
            </a:r>
          </a:p>
        </p:txBody>
      </p:sp>
      <p:sp>
        <p:nvSpPr>
          <p:cNvPr id="17" name="矩形 16"/>
          <p:cNvSpPr/>
          <p:nvPr/>
        </p:nvSpPr>
        <p:spPr>
          <a:xfrm>
            <a:off x="2833346" y="2130667"/>
            <a:ext cx="1659459" cy="553998"/>
          </a:xfrm>
          <a:prstGeom prst="rect">
            <a:avLst/>
          </a:prstGeom>
        </p:spPr>
        <p:txBody>
          <a:bodyPr wrap="square">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输入您的文字</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r>
              <a:rPr lang="zh-CN" altLang="en-US" sz="1500" b="1" dirty="0">
                <a:solidFill>
                  <a:schemeClr val="bg1"/>
                </a:solidFill>
                <a:latin typeface="微软雅黑" panose="020B0503020204020204" pitchFamily="34" charset="-122"/>
                <a:ea typeface="微软雅黑" panose="020B0503020204020204" pitchFamily="34" charset="-122"/>
              </a:rPr>
              <a:t>复制您的文字</a:t>
            </a:r>
          </a:p>
        </p:txBody>
      </p:sp>
      <p:sp>
        <p:nvSpPr>
          <p:cNvPr id="18" name="矩形 17"/>
          <p:cNvSpPr/>
          <p:nvPr/>
        </p:nvSpPr>
        <p:spPr>
          <a:xfrm>
            <a:off x="4661768" y="2130667"/>
            <a:ext cx="1659459" cy="553998"/>
          </a:xfrm>
          <a:prstGeom prst="rect">
            <a:avLst/>
          </a:prstGeom>
        </p:spPr>
        <p:txBody>
          <a:bodyPr wrap="square">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输入您的文字</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r>
              <a:rPr lang="zh-CN" altLang="en-US" sz="1500" b="1" dirty="0">
                <a:solidFill>
                  <a:schemeClr val="bg1"/>
                </a:solidFill>
                <a:latin typeface="微软雅黑" panose="020B0503020204020204" pitchFamily="34" charset="-122"/>
                <a:ea typeface="微软雅黑" panose="020B0503020204020204" pitchFamily="34" charset="-122"/>
              </a:rPr>
              <a:t>复制您的文字</a:t>
            </a:r>
          </a:p>
        </p:txBody>
      </p:sp>
      <p:sp>
        <p:nvSpPr>
          <p:cNvPr id="19" name="矩形 18"/>
          <p:cNvSpPr/>
          <p:nvPr/>
        </p:nvSpPr>
        <p:spPr>
          <a:xfrm>
            <a:off x="6489880" y="2130667"/>
            <a:ext cx="1659459" cy="553998"/>
          </a:xfrm>
          <a:prstGeom prst="rect">
            <a:avLst/>
          </a:prstGeom>
        </p:spPr>
        <p:txBody>
          <a:bodyPr wrap="square">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输入您的文字</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r>
              <a:rPr lang="zh-CN" altLang="en-US" sz="1500" b="1" dirty="0">
                <a:solidFill>
                  <a:schemeClr val="bg1"/>
                </a:solidFill>
                <a:latin typeface="微软雅黑" panose="020B0503020204020204" pitchFamily="34" charset="-122"/>
                <a:ea typeface="微软雅黑" panose="020B0503020204020204" pitchFamily="34" charset="-122"/>
              </a:rPr>
              <a:t>复制您的文字</a:t>
            </a:r>
          </a:p>
        </p:txBody>
      </p:sp>
      <p:grpSp>
        <p:nvGrpSpPr>
          <p:cNvPr id="20" name="组合 19"/>
          <p:cNvGrpSpPr/>
          <p:nvPr/>
        </p:nvGrpSpPr>
        <p:grpSpPr>
          <a:xfrm>
            <a:off x="1657321" y="1541060"/>
            <a:ext cx="329648" cy="311034"/>
            <a:chOff x="2209761" y="2404368"/>
            <a:chExt cx="439531" cy="414712"/>
          </a:xfrm>
        </p:grpSpPr>
        <p:sp>
          <p:nvSpPr>
            <p:cNvPr id="21" name="Freeform 349"/>
            <p:cNvSpPr>
              <a:spLocks/>
            </p:cNvSpPr>
            <p:nvPr/>
          </p:nvSpPr>
          <p:spPr bwMode="auto">
            <a:xfrm>
              <a:off x="2224027" y="2404368"/>
              <a:ext cx="425265" cy="268332"/>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Freeform 350"/>
            <p:cNvSpPr>
              <a:spLocks/>
            </p:cNvSpPr>
            <p:nvPr/>
          </p:nvSpPr>
          <p:spPr bwMode="auto">
            <a:xfrm>
              <a:off x="2209761" y="2617782"/>
              <a:ext cx="386960" cy="201298"/>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Freeform 351"/>
            <p:cNvSpPr>
              <a:spLocks noEditPoints="1"/>
            </p:cNvSpPr>
            <p:nvPr/>
          </p:nvSpPr>
          <p:spPr bwMode="auto">
            <a:xfrm>
              <a:off x="2290866" y="2486646"/>
              <a:ext cx="260514" cy="254065"/>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Freeform 352"/>
            <p:cNvSpPr>
              <a:spLocks noEditPoints="1"/>
            </p:cNvSpPr>
            <p:nvPr/>
          </p:nvSpPr>
          <p:spPr bwMode="auto">
            <a:xfrm>
              <a:off x="2360636" y="2554071"/>
              <a:ext cx="120583" cy="119606"/>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Oval 353"/>
            <p:cNvSpPr>
              <a:spLocks noChangeArrowheads="1"/>
            </p:cNvSpPr>
            <p:nvPr/>
          </p:nvSpPr>
          <p:spPr bwMode="auto">
            <a:xfrm>
              <a:off x="2399527" y="2592767"/>
              <a:ext cx="42800" cy="41628"/>
            </a:xfrm>
            <a:prstGeom prst="ellipse">
              <a:avLst/>
            </a:pr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6" name="Freeform 35"/>
          <p:cNvSpPr>
            <a:spLocks noEditPoints="1"/>
          </p:cNvSpPr>
          <p:nvPr/>
        </p:nvSpPr>
        <p:spPr bwMode="auto">
          <a:xfrm>
            <a:off x="3535930" y="1523446"/>
            <a:ext cx="238904" cy="317354"/>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7" name="组合 26"/>
          <p:cNvGrpSpPr/>
          <p:nvPr/>
        </p:nvGrpSpPr>
        <p:grpSpPr>
          <a:xfrm>
            <a:off x="5349194" y="1558113"/>
            <a:ext cx="278850" cy="247787"/>
            <a:chOff x="6007636" y="4287159"/>
            <a:chExt cx="438051" cy="389258"/>
          </a:xfrm>
          <a:solidFill>
            <a:schemeClr val="bg1"/>
          </a:solidFill>
        </p:grpSpPr>
        <p:sp>
          <p:nvSpPr>
            <p:cNvPr id="28"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7" name="组合 36"/>
          <p:cNvGrpSpPr/>
          <p:nvPr/>
        </p:nvGrpSpPr>
        <p:grpSpPr>
          <a:xfrm>
            <a:off x="7187262" y="1515527"/>
            <a:ext cx="264695" cy="356798"/>
            <a:chOff x="3722033" y="3714538"/>
            <a:chExt cx="500321" cy="674410"/>
          </a:xfrm>
          <a:solidFill>
            <a:schemeClr val="bg1"/>
          </a:solidFill>
        </p:grpSpPr>
        <p:sp>
          <p:nvSpPr>
            <p:cNvPr id="38"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1" name="矩形 40"/>
          <p:cNvSpPr/>
          <p:nvPr/>
        </p:nvSpPr>
        <p:spPr>
          <a:xfrm>
            <a:off x="1038054" y="3380928"/>
            <a:ext cx="1568182" cy="553998"/>
          </a:xfrm>
          <a:prstGeom prst="rect">
            <a:avLst/>
          </a:prstGeom>
        </p:spPr>
        <p:txBody>
          <a:bodyPr wrap="square">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在这里输入您的文字内容或者将您的文字内容复制在这里</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2871009" y="3380928"/>
            <a:ext cx="1568182" cy="553998"/>
          </a:xfrm>
          <a:prstGeom prst="rect">
            <a:avLst/>
          </a:prstGeom>
        </p:spPr>
        <p:txBody>
          <a:bodyPr wrap="square">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在这里输入您的文字内容或者将您的文字内容复制在这里</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矩形 42"/>
          <p:cNvSpPr/>
          <p:nvPr/>
        </p:nvSpPr>
        <p:spPr>
          <a:xfrm>
            <a:off x="4700388" y="3380928"/>
            <a:ext cx="1568182" cy="553998"/>
          </a:xfrm>
          <a:prstGeom prst="rect">
            <a:avLst/>
          </a:prstGeom>
        </p:spPr>
        <p:txBody>
          <a:bodyPr wrap="square">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在这里输入您的文字内容或者将您的文字内容复制在这里</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矩形 43"/>
          <p:cNvSpPr/>
          <p:nvPr/>
        </p:nvSpPr>
        <p:spPr>
          <a:xfrm>
            <a:off x="6535228" y="3380928"/>
            <a:ext cx="1568182" cy="553998"/>
          </a:xfrm>
          <a:prstGeom prst="rect">
            <a:avLst/>
          </a:prstGeom>
        </p:spPr>
        <p:txBody>
          <a:bodyPr wrap="square">
            <a:spAutoFit/>
          </a:bodyPr>
          <a:lstStyle/>
          <a:p>
            <a:pPr algn="ct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在这里输入您的文字内容或者将您的文字内容复制在这里</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856876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5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8"/>
                                        </p:tgtEl>
                                        <p:attrNameLst>
                                          <p:attrName>ppt_w</p:attrName>
                                        </p:attrNameLst>
                                      </p:cBhvr>
                                      <p:tavLst>
                                        <p:tav tm="0">
                                          <p:val>
                                            <p:strVal val="#ppt_w*.05"/>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8"/>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8"/>
                                        </p:tgtEl>
                                      </p:cBhvr>
                                    </p:animEffect>
                                  </p:childTnLst>
                                </p:cTn>
                              </p:par>
                            </p:childTnLst>
                          </p:cTn>
                        </p:par>
                        <p:par>
                          <p:cTn id="15" fill="hold">
                            <p:stCondLst>
                              <p:cond delay="500"/>
                            </p:stCondLst>
                            <p:childTnLst>
                              <p:par>
                                <p:cTn id="16" presetID="37"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anim calcmode="lin" valueType="num">
                                      <p:cBhvr>
                                        <p:cTn id="19" dur="500" fill="hold"/>
                                        <p:tgtEl>
                                          <p:spTgt spid="9"/>
                                        </p:tgtEl>
                                        <p:attrNameLst>
                                          <p:attrName>ppt_x</p:attrName>
                                        </p:attrNameLst>
                                      </p:cBhvr>
                                      <p:tavLst>
                                        <p:tav tm="0">
                                          <p:val>
                                            <p:strVal val="#ppt_x"/>
                                          </p:val>
                                        </p:tav>
                                        <p:tav tm="100000">
                                          <p:val>
                                            <p:strVal val="#ppt_x"/>
                                          </p:val>
                                        </p:tav>
                                      </p:tavLst>
                                    </p:anim>
                                    <p:anim calcmode="lin" valueType="num">
                                      <p:cBhvr>
                                        <p:cTn id="20" dur="450" decel="100000" fill="hold"/>
                                        <p:tgtEl>
                                          <p:spTgt spid="9"/>
                                        </p:tgtEl>
                                        <p:attrNameLst>
                                          <p:attrName>ppt_y</p:attrName>
                                        </p:attrNameLst>
                                      </p:cBhvr>
                                      <p:tavLst>
                                        <p:tav tm="0">
                                          <p:val>
                                            <p:strVal val="#ppt_y+1"/>
                                          </p:val>
                                        </p:tav>
                                        <p:tav tm="100000">
                                          <p:val>
                                            <p:strVal val="#ppt_y-.03"/>
                                          </p:val>
                                        </p:tav>
                                      </p:tavLst>
                                    </p:anim>
                                    <p:anim calcmode="lin" valueType="num">
                                      <p:cBhvr>
                                        <p:cTn id="21" dur="50" accel="100000" fill="hold">
                                          <p:stCondLst>
                                            <p:cond delay="450"/>
                                          </p:stCondLst>
                                        </p:cTn>
                                        <p:tgtEl>
                                          <p:spTgt spid="9"/>
                                        </p:tgtEl>
                                        <p:attrNameLst>
                                          <p:attrName>ppt_y</p:attrName>
                                        </p:attrNameLst>
                                      </p:cBhvr>
                                      <p:tavLst>
                                        <p:tav tm="0">
                                          <p:val>
                                            <p:strVal val="#ppt_y-.03"/>
                                          </p:val>
                                        </p:tav>
                                        <p:tav tm="100000">
                                          <p:val>
                                            <p:strVal val="#ppt_y"/>
                                          </p:val>
                                        </p:tav>
                                      </p:tavLst>
                                    </p:anim>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wipe(up)">
                                      <p:cBhvr>
                                        <p:cTn id="33" dur="500"/>
                                        <p:tgtEl>
                                          <p:spTgt spid="41"/>
                                        </p:tgtEl>
                                      </p:cBhvr>
                                    </p:animEffect>
                                  </p:childTnLst>
                                </p:cTn>
                              </p:par>
                            </p:childTnLst>
                          </p:cTn>
                        </p:par>
                        <p:par>
                          <p:cTn id="34" fill="hold">
                            <p:stCondLst>
                              <p:cond delay="2500"/>
                            </p:stCondLst>
                            <p:childTnLst>
                              <p:par>
                                <p:cTn id="35" presetID="2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25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38" dur="25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39" dur="250" accel="50000" fill="hold">
                                          <p:stCondLst>
                                            <p:cond delay="250"/>
                                          </p:stCondLst>
                                        </p:cTn>
                                        <p:tgtEl>
                                          <p:spTgt spid="10"/>
                                        </p:tgtEl>
                                        <p:attrNameLst>
                                          <p:attrName>ppt_w</p:attrName>
                                        </p:attrNameLst>
                                      </p:cBhvr>
                                      <p:tavLst>
                                        <p:tav tm="0">
                                          <p:val>
                                            <p:strVal val="#ppt_w*.05"/>
                                          </p:val>
                                        </p:tav>
                                        <p:tav tm="100000">
                                          <p:val>
                                            <p:strVal val="#ppt_w"/>
                                          </p:val>
                                        </p:tav>
                                      </p:tavLst>
                                    </p:anim>
                                    <p:anim calcmode="lin" valueType="num">
                                      <p:cBhvr>
                                        <p:cTn id="40" dur="500" fill="hold"/>
                                        <p:tgtEl>
                                          <p:spTgt spid="10"/>
                                        </p:tgtEl>
                                        <p:attrNameLst>
                                          <p:attrName>ppt_h</p:attrName>
                                        </p:attrNameLst>
                                      </p:cBhvr>
                                      <p:tavLst>
                                        <p:tav tm="0">
                                          <p:val>
                                            <p:strVal val="#ppt_h"/>
                                          </p:val>
                                        </p:tav>
                                        <p:tav tm="100000">
                                          <p:val>
                                            <p:strVal val="#ppt_h"/>
                                          </p:val>
                                        </p:tav>
                                      </p:tavLst>
                                    </p:anim>
                                    <p:anim calcmode="lin" valueType="num">
                                      <p:cBhvr>
                                        <p:cTn id="41" dur="25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42" dur="25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43" dur="250" accel="50000" fill="hold">
                                          <p:stCondLst>
                                            <p:cond delay="250"/>
                                          </p:stCondLst>
                                        </p:cTn>
                                        <p:tgtEl>
                                          <p:spTgt spid="10"/>
                                        </p:tgtEl>
                                        <p:attrNameLst>
                                          <p:attrName>ppt_y</p:attrName>
                                        </p:attrNameLst>
                                      </p:cBhvr>
                                      <p:tavLst>
                                        <p:tav tm="0">
                                          <p:val>
                                            <p:strVal val="#ppt_y+.1"/>
                                          </p:val>
                                        </p:tav>
                                        <p:tav tm="100000">
                                          <p:val>
                                            <p:strVal val="#ppt_y"/>
                                          </p:val>
                                        </p:tav>
                                      </p:tavLst>
                                    </p:anim>
                                    <p:animEffect transition="in" filter="fade">
                                      <p:cBhvr>
                                        <p:cTn id="44" dur="500" decel="50000">
                                          <p:stCondLst>
                                            <p:cond delay="0"/>
                                          </p:stCondLst>
                                        </p:cTn>
                                        <p:tgtEl>
                                          <p:spTgt spid="10"/>
                                        </p:tgtEl>
                                      </p:cBhvr>
                                    </p:animEffect>
                                  </p:childTnLst>
                                </p:cTn>
                              </p:par>
                            </p:childTnLst>
                          </p:cTn>
                        </p:par>
                        <p:par>
                          <p:cTn id="45" fill="hold">
                            <p:stCondLst>
                              <p:cond delay="3000"/>
                            </p:stCondLst>
                            <p:childTnLst>
                              <p:par>
                                <p:cTn id="46" presetID="37"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anim calcmode="lin" valueType="num">
                                      <p:cBhvr>
                                        <p:cTn id="49" dur="500" fill="hold"/>
                                        <p:tgtEl>
                                          <p:spTgt spid="11"/>
                                        </p:tgtEl>
                                        <p:attrNameLst>
                                          <p:attrName>ppt_x</p:attrName>
                                        </p:attrNameLst>
                                      </p:cBhvr>
                                      <p:tavLst>
                                        <p:tav tm="0">
                                          <p:val>
                                            <p:strVal val="#ppt_x"/>
                                          </p:val>
                                        </p:tav>
                                        <p:tav tm="100000">
                                          <p:val>
                                            <p:strVal val="#ppt_x"/>
                                          </p:val>
                                        </p:tav>
                                      </p:tavLst>
                                    </p:anim>
                                    <p:anim calcmode="lin" valueType="num">
                                      <p:cBhvr>
                                        <p:cTn id="50" dur="450" decel="100000" fill="hold"/>
                                        <p:tgtEl>
                                          <p:spTgt spid="11"/>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up)">
                                      <p:cBhvr>
                                        <p:cTn id="59" dur="500"/>
                                        <p:tgtEl>
                                          <p:spTgt spid="17"/>
                                        </p:tgtEl>
                                      </p:cBhvr>
                                    </p:animEffect>
                                  </p:childTnLst>
                                </p:cTn>
                              </p:par>
                            </p:childTnLst>
                          </p:cTn>
                        </p:par>
                        <p:par>
                          <p:cTn id="60" fill="hold">
                            <p:stCondLst>
                              <p:cond delay="4500"/>
                            </p:stCondLst>
                            <p:childTnLst>
                              <p:par>
                                <p:cTn id="61" presetID="22" presetClass="entr" presetSubtype="1"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up)">
                                      <p:cBhvr>
                                        <p:cTn id="63" dur="500"/>
                                        <p:tgtEl>
                                          <p:spTgt spid="42"/>
                                        </p:tgtEl>
                                      </p:cBhvr>
                                    </p:animEffect>
                                  </p:childTnLst>
                                </p:cTn>
                              </p:par>
                            </p:childTnLst>
                          </p:cTn>
                        </p:par>
                        <p:par>
                          <p:cTn id="64" fill="hold">
                            <p:stCondLst>
                              <p:cond delay="5000"/>
                            </p:stCondLst>
                            <p:childTnLst>
                              <p:par>
                                <p:cTn id="65" presetID="25"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25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68" dur="25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69" dur="250" accel="50000" fill="hold">
                                          <p:stCondLst>
                                            <p:cond delay="250"/>
                                          </p:stCondLst>
                                        </p:cTn>
                                        <p:tgtEl>
                                          <p:spTgt spid="12"/>
                                        </p:tgtEl>
                                        <p:attrNameLst>
                                          <p:attrName>ppt_w</p:attrName>
                                        </p:attrNameLst>
                                      </p:cBhvr>
                                      <p:tavLst>
                                        <p:tav tm="0">
                                          <p:val>
                                            <p:strVal val="#ppt_w*.05"/>
                                          </p:val>
                                        </p:tav>
                                        <p:tav tm="100000">
                                          <p:val>
                                            <p:strVal val="#ppt_w"/>
                                          </p:val>
                                        </p:tav>
                                      </p:tavLst>
                                    </p:anim>
                                    <p:anim calcmode="lin" valueType="num">
                                      <p:cBhvr>
                                        <p:cTn id="70" dur="500" fill="hold"/>
                                        <p:tgtEl>
                                          <p:spTgt spid="12"/>
                                        </p:tgtEl>
                                        <p:attrNameLst>
                                          <p:attrName>ppt_h</p:attrName>
                                        </p:attrNameLst>
                                      </p:cBhvr>
                                      <p:tavLst>
                                        <p:tav tm="0">
                                          <p:val>
                                            <p:strVal val="#ppt_h"/>
                                          </p:val>
                                        </p:tav>
                                        <p:tav tm="100000">
                                          <p:val>
                                            <p:strVal val="#ppt_h"/>
                                          </p:val>
                                        </p:tav>
                                      </p:tavLst>
                                    </p:anim>
                                    <p:anim calcmode="lin" valueType="num">
                                      <p:cBhvr>
                                        <p:cTn id="71" dur="25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72" dur="25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73" dur="250" accel="50000" fill="hold">
                                          <p:stCondLst>
                                            <p:cond delay="250"/>
                                          </p:stCondLst>
                                        </p:cTn>
                                        <p:tgtEl>
                                          <p:spTgt spid="12"/>
                                        </p:tgtEl>
                                        <p:attrNameLst>
                                          <p:attrName>ppt_y</p:attrName>
                                        </p:attrNameLst>
                                      </p:cBhvr>
                                      <p:tavLst>
                                        <p:tav tm="0">
                                          <p:val>
                                            <p:strVal val="#ppt_y+.1"/>
                                          </p:val>
                                        </p:tav>
                                        <p:tav tm="100000">
                                          <p:val>
                                            <p:strVal val="#ppt_y"/>
                                          </p:val>
                                        </p:tav>
                                      </p:tavLst>
                                    </p:anim>
                                    <p:animEffect transition="in" filter="fade">
                                      <p:cBhvr>
                                        <p:cTn id="74" dur="500" decel="50000">
                                          <p:stCondLst>
                                            <p:cond delay="0"/>
                                          </p:stCondLst>
                                        </p:cTn>
                                        <p:tgtEl>
                                          <p:spTgt spid="12"/>
                                        </p:tgtEl>
                                      </p:cBhvr>
                                    </p:animEffect>
                                  </p:childTnLst>
                                </p:cTn>
                              </p:par>
                            </p:childTnLst>
                          </p:cTn>
                        </p:par>
                        <p:par>
                          <p:cTn id="75" fill="hold">
                            <p:stCondLst>
                              <p:cond delay="5500"/>
                            </p:stCondLst>
                            <p:childTnLst>
                              <p:par>
                                <p:cTn id="76" presetID="37" presetClass="entr" presetSubtype="0"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fade">
                                      <p:cBhvr>
                                        <p:cTn id="78" dur="500"/>
                                        <p:tgtEl>
                                          <p:spTgt spid="13"/>
                                        </p:tgtEl>
                                      </p:cBhvr>
                                    </p:animEffect>
                                    <p:anim calcmode="lin" valueType="num">
                                      <p:cBhvr>
                                        <p:cTn id="79" dur="500" fill="hold"/>
                                        <p:tgtEl>
                                          <p:spTgt spid="13"/>
                                        </p:tgtEl>
                                        <p:attrNameLst>
                                          <p:attrName>ppt_x</p:attrName>
                                        </p:attrNameLst>
                                      </p:cBhvr>
                                      <p:tavLst>
                                        <p:tav tm="0">
                                          <p:val>
                                            <p:strVal val="#ppt_x"/>
                                          </p:val>
                                        </p:tav>
                                        <p:tav tm="100000">
                                          <p:val>
                                            <p:strVal val="#ppt_x"/>
                                          </p:val>
                                        </p:tav>
                                      </p:tavLst>
                                    </p:anim>
                                    <p:anim calcmode="lin" valueType="num">
                                      <p:cBhvr>
                                        <p:cTn id="80" dur="450" decel="100000" fill="hold"/>
                                        <p:tgtEl>
                                          <p:spTgt spid="13"/>
                                        </p:tgtEl>
                                        <p:attrNameLst>
                                          <p:attrName>ppt_y</p:attrName>
                                        </p:attrNameLst>
                                      </p:cBhvr>
                                      <p:tavLst>
                                        <p:tav tm="0">
                                          <p:val>
                                            <p:strVal val="#ppt_y+1"/>
                                          </p:val>
                                        </p:tav>
                                        <p:tav tm="100000">
                                          <p:val>
                                            <p:strVal val="#ppt_y-.03"/>
                                          </p:val>
                                        </p:tav>
                                      </p:tavLst>
                                    </p:anim>
                                    <p:anim calcmode="lin" valueType="num">
                                      <p:cBhvr>
                                        <p:cTn id="81" dur="50" accel="100000" fill="hold">
                                          <p:stCondLst>
                                            <p:cond delay="450"/>
                                          </p:stCondLst>
                                        </p:cTn>
                                        <p:tgtEl>
                                          <p:spTgt spid="13"/>
                                        </p:tgtEl>
                                        <p:attrNameLst>
                                          <p:attrName>ppt_y</p:attrName>
                                        </p:attrNameLst>
                                      </p:cBhvr>
                                      <p:tavLst>
                                        <p:tav tm="0">
                                          <p:val>
                                            <p:strVal val="#ppt_y-.03"/>
                                          </p:val>
                                        </p:tav>
                                        <p:tav tm="100000">
                                          <p:val>
                                            <p:strVal val="#ppt_y"/>
                                          </p:val>
                                        </p:tav>
                                      </p:tavLst>
                                    </p:anim>
                                  </p:childTnLst>
                                </p:cTn>
                              </p:par>
                            </p:childTnLst>
                          </p:cTn>
                        </p:par>
                        <p:par>
                          <p:cTn id="82" fill="hold">
                            <p:stCondLst>
                              <p:cond delay="6000"/>
                            </p:stCondLst>
                            <p:childTnLst>
                              <p:par>
                                <p:cTn id="83" presetID="10" presetClass="entr" presetSubtype="0" fill="hold"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500"/>
                                        <p:tgtEl>
                                          <p:spTgt spid="27"/>
                                        </p:tgtEl>
                                      </p:cBhvr>
                                    </p:animEffect>
                                  </p:childTnLst>
                                </p:cTn>
                              </p:par>
                            </p:childTnLst>
                          </p:cTn>
                        </p:par>
                        <p:par>
                          <p:cTn id="86" fill="hold">
                            <p:stCondLst>
                              <p:cond delay="6500"/>
                            </p:stCondLst>
                            <p:childTnLst>
                              <p:par>
                                <p:cTn id="87" presetID="22" presetClass="entr" presetSubtype="1"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wipe(up)">
                                      <p:cBhvr>
                                        <p:cTn id="89" dur="500"/>
                                        <p:tgtEl>
                                          <p:spTgt spid="18"/>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wipe(up)">
                                      <p:cBhvr>
                                        <p:cTn id="93" dur="500"/>
                                        <p:tgtEl>
                                          <p:spTgt spid="43"/>
                                        </p:tgtEl>
                                      </p:cBhvr>
                                    </p:animEffect>
                                  </p:childTnLst>
                                </p:cTn>
                              </p:par>
                            </p:childTnLst>
                          </p:cTn>
                        </p:par>
                        <p:par>
                          <p:cTn id="94" fill="hold">
                            <p:stCondLst>
                              <p:cond delay="7500"/>
                            </p:stCondLst>
                            <p:childTnLst>
                              <p:par>
                                <p:cTn id="95" presetID="25" presetClass="entr" presetSubtype="0"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 calcmode="lin" valueType="num">
                                      <p:cBhvr>
                                        <p:cTn id="97" dur="25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98" dur="25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99" dur="250" accel="50000" fill="hold">
                                          <p:stCondLst>
                                            <p:cond delay="250"/>
                                          </p:stCondLst>
                                        </p:cTn>
                                        <p:tgtEl>
                                          <p:spTgt spid="14"/>
                                        </p:tgtEl>
                                        <p:attrNameLst>
                                          <p:attrName>ppt_w</p:attrName>
                                        </p:attrNameLst>
                                      </p:cBhvr>
                                      <p:tavLst>
                                        <p:tav tm="0">
                                          <p:val>
                                            <p:strVal val="#ppt_w*.05"/>
                                          </p:val>
                                        </p:tav>
                                        <p:tav tm="100000">
                                          <p:val>
                                            <p:strVal val="#ppt_w"/>
                                          </p:val>
                                        </p:tav>
                                      </p:tavLst>
                                    </p:anim>
                                    <p:anim calcmode="lin" valueType="num">
                                      <p:cBhvr>
                                        <p:cTn id="100" dur="500" fill="hold"/>
                                        <p:tgtEl>
                                          <p:spTgt spid="14"/>
                                        </p:tgtEl>
                                        <p:attrNameLst>
                                          <p:attrName>ppt_h</p:attrName>
                                        </p:attrNameLst>
                                      </p:cBhvr>
                                      <p:tavLst>
                                        <p:tav tm="0">
                                          <p:val>
                                            <p:strVal val="#ppt_h"/>
                                          </p:val>
                                        </p:tav>
                                        <p:tav tm="100000">
                                          <p:val>
                                            <p:strVal val="#ppt_h"/>
                                          </p:val>
                                        </p:tav>
                                      </p:tavLst>
                                    </p:anim>
                                    <p:anim calcmode="lin" valueType="num">
                                      <p:cBhvr>
                                        <p:cTn id="101" dur="25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102" dur="25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103" dur="250" accel="50000" fill="hold">
                                          <p:stCondLst>
                                            <p:cond delay="250"/>
                                          </p:stCondLst>
                                        </p:cTn>
                                        <p:tgtEl>
                                          <p:spTgt spid="14"/>
                                        </p:tgtEl>
                                        <p:attrNameLst>
                                          <p:attrName>ppt_y</p:attrName>
                                        </p:attrNameLst>
                                      </p:cBhvr>
                                      <p:tavLst>
                                        <p:tav tm="0">
                                          <p:val>
                                            <p:strVal val="#ppt_y+.1"/>
                                          </p:val>
                                        </p:tav>
                                        <p:tav tm="100000">
                                          <p:val>
                                            <p:strVal val="#ppt_y"/>
                                          </p:val>
                                        </p:tav>
                                      </p:tavLst>
                                    </p:anim>
                                    <p:animEffect transition="in" filter="fade">
                                      <p:cBhvr>
                                        <p:cTn id="104" dur="500" decel="50000">
                                          <p:stCondLst>
                                            <p:cond delay="0"/>
                                          </p:stCondLst>
                                        </p:cTn>
                                        <p:tgtEl>
                                          <p:spTgt spid="14"/>
                                        </p:tgtEl>
                                      </p:cBhvr>
                                    </p:animEffect>
                                  </p:childTnLst>
                                </p:cTn>
                              </p:par>
                            </p:childTnLst>
                          </p:cTn>
                        </p:par>
                        <p:par>
                          <p:cTn id="105" fill="hold">
                            <p:stCondLst>
                              <p:cond delay="8000"/>
                            </p:stCondLst>
                            <p:childTnLst>
                              <p:par>
                                <p:cTn id="106" presetID="37" presetClass="entr" presetSubtype="0" fill="hold" grpId="0" nodeType="afterEffect">
                                  <p:stCondLst>
                                    <p:cond delay="0"/>
                                  </p:stCondLst>
                                  <p:childTnLst>
                                    <p:set>
                                      <p:cBhvr>
                                        <p:cTn id="107" dur="1" fill="hold">
                                          <p:stCondLst>
                                            <p:cond delay="0"/>
                                          </p:stCondLst>
                                        </p:cTn>
                                        <p:tgtEl>
                                          <p:spTgt spid="15"/>
                                        </p:tgtEl>
                                        <p:attrNameLst>
                                          <p:attrName>style.visibility</p:attrName>
                                        </p:attrNameLst>
                                      </p:cBhvr>
                                      <p:to>
                                        <p:strVal val="visible"/>
                                      </p:to>
                                    </p:set>
                                    <p:animEffect transition="in" filter="fade">
                                      <p:cBhvr>
                                        <p:cTn id="108" dur="500"/>
                                        <p:tgtEl>
                                          <p:spTgt spid="15"/>
                                        </p:tgtEl>
                                      </p:cBhvr>
                                    </p:animEffect>
                                    <p:anim calcmode="lin" valueType="num">
                                      <p:cBhvr>
                                        <p:cTn id="109" dur="500" fill="hold"/>
                                        <p:tgtEl>
                                          <p:spTgt spid="15"/>
                                        </p:tgtEl>
                                        <p:attrNameLst>
                                          <p:attrName>ppt_x</p:attrName>
                                        </p:attrNameLst>
                                      </p:cBhvr>
                                      <p:tavLst>
                                        <p:tav tm="0">
                                          <p:val>
                                            <p:strVal val="#ppt_x"/>
                                          </p:val>
                                        </p:tav>
                                        <p:tav tm="100000">
                                          <p:val>
                                            <p:strVal val="#ppt_x"/>
                                          </p:val>
                                        </p:tav>
                                      </p:tavLst>
                                    </p:anim>
                                    <p:anim calcmode="lin" valueType="num">
                                      <p:cBhvr>
                                        <p:cTn id="110" dur="450" decel="100000" fill="hold"/>
                                        <p:tgtEl>
                                          <p:spTgt spid="15"/>
                                        </p:tgtEl>
                                        <p:attrNameLst>
                                          <p:attrName>ppt_y</p:attrName>
                                        </p:attrNameLst>
                                      </p:cBhvr>
                                      <p:tavLst>
                                        <p:tav tm="0">
                                          <p:val>
                                            <p:strVal val="#ppt_y+1"/>
                                          </p:val>
                                        </p:tav>
                                        <p:tav tm="100000">
                                          <p:val>
                                            <p:strVal val="#ppt_y-.03"/>
                                          </p:val>
                                        </p:tav>
                                      </p:tavLst>
                                    </p:anim>
                                    <p:anim calcmode="lin" valueType="num">
                                      <p:cBhvr>
                                        <p:cTn id="111" dur="50" accel="100000" fill="hold">
                                          <p:stCondLst>
                                            <p:cond delay="450"/>
                                          </p:stCondLst>
                                        </p:cTn>
                                        <p:tgtEl>
                                          <p:spTgt spid="15"/>
                                        </p:tgtEl>
                                        <p:attrNameLst>
                                          <p:attrName>ppt_y</p:attrName>
                                        </p:attrNameLst>
                                      </p:cBhvr>
                                      <p:tavLst>
                                        <p:tav tm="0">
                                          <p:val>
                                            <p:strVal val="#ppt_y-.03"/>
                                          </p:val>
                                        </p:tav>
                                        <p:tav tm="100000">
                                          <p:val>
                                            <p:strVal val="#ppt_y"/>
                                          </p:val>
                                        </p:tav>
                                      </p:tavLst>
                                    </p:anim>
                                  </p:childTnLst>
                                </p:cTn>
                              </p:par>
                            </p:childTnLst>
                          </p:cTn>
                        </p:par>
                        <p:par>
                          <p:cTn id="112" fill="hold">
                            <p:stCondLst>
                              <p:cond delay="8500"/>
                            </p:stCondLst>
                            <p:childTnLst>
                              <p:par>
                                <p:cTn id="113" presetID="10" presetClass="entr" presetSubtype="0" fill="hold" nodeType="afterEffect">
                                  <p:stCondLst>
                                    <p:cond delay="0"/>
                                  </p:stCondLst>
                                  <p:childTnLst>
                                    <p:set>
                                      <p:cBhvr>
                                        <p:cTn id="114" dur="1" fill="hold">
                                          <p:stCondLst>
                                            <p:cond delay="0"/>
                                          </p:stCondLst>
                                        </p:cTn>
                                        <p:tgtEl>
                                          <p:spTgt spid="37"/>
                                        </p:tgtEl>
                                        <p:attrNameLst>
                                          <p:attrName>style.visibility</p:attrName>
                                        </p:attrNameLst>
                                      </p:cBhvr>
                                      <p:to>
                                        <p:strVal val="visible"/>
                                      </p:to>
                                    </p:set>
                                    <p:animEffect transition="in" filter="fade">
                                      <p:cBhvr>
                                        <p:cTn id="115" dur="500"/>
                                        <p:tgtEl>
                                          <p:spTgt spid="37"/>
                                        </p:tgtEl>
                                      </p:cBhvr>
                                    </p:animEffect>
                                  </p:childTnLst>
                                </p:cTn>
                              </p:par>
                            </p:childTnLst>
                          </p:cTn>
                        </p:par>
                        <p:par>
                          <p:cTn id="116" fill="hold">
                            <p:stCondLst>
                              <p:cond delay="9000"/>
                            </p:stCondLst>
                            <p:childTnLst>
                              <p:par>
                                <p:cTn id="117" presetID="22" presetClass="entr" presetSubtype="1" fill="hold" grpId="0" nodeType="afterEffect">
                                  <p:stCondLst>
                                    <p:cond delay="0"/>
                                  </p:stCondLst>
                                  <p:childTnLst>
                                    <p:set>
                                      <p:cBhvr>
                                        <p:cTn id="118" dur="1" fill="hold">
                                          <p:stCondLst>
                                            <p:cond delay="0"/>
                                          </p:stCondLst>
                                        </p:cTn>
                                        <p:tgtEl>
                                          <p:spTgt spid="19"/>
                                        </p:tgtEl>
                                        <p:attrNameLst>
                                          <p:attrName>style.visibility</p:attrName>
                                        </p:attrNameLst>
                                      </p:cBhvr>
                                      <p:to>
                                        <p:strVal val="visible"/>
                                      </p:to>
                                    </p:set>
                                    <p:animEffect transition="in" filter="wipe(up)">
                                      <p:cBhvr>
                                        <p:cTn id="119" dur="500"/>
                                        <p:tgtEl>
                                          <p:spTgt spid="19"/>
                                        </p:tgtEl>
                                      </p:cBhvr>
                                    </p:animEffect>
                                  </p:childTnLst>
                                </p:cTn>
                              </p:par>
                            </p:childTnLst>
                          </p:cTn>
                        </p:par>
                        <p:par>
                          <p:cTn id="120" fill="hold">
                            <p:stCondLst>
                              <p:cond delay="9500"/>
                            </p:stCondLst>
                            <p:childTnLst>
                              <p:par>
                                <p:cTn id="121" presetID="22" presetClass="entr" presetSubtype="1" fill="hold" grpId="0" nodeType="after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wipe(up)">
                                      <p:cBhvr>
                                        <p:cTn id="12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6" grpId="0" animBg="1"/>
      <p:bldP spid="41" grpId="0"/>
      <p:bldP spid="42" grpId="0"/>
      <p:bldP spid="43" grpId="0"/>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1"/>
          <p:cNvSpPr txBox="1"/>
          <p:nvPr/>
        </p:nvSpPr>
        <p:spPr>
          <a:xfrm>
            <a:off x="4146212" y="1791737"/>
            <a:ext cx="2954655" cy="1077218"/>
          </a:xfrm>
          <a:prstGeom prst="rect">
            <a:avLst/>
          </a:prstGeom>
          <a:noFill/>
        </p:spPr>
        <p:txBody>
          <a:bodyPr wrap="none" rtlCol="0">
            <a:spAutoFit/>
          </a:bodyPr>
          <a:lstStyle/>
          <a:p>
            <a:pPr marL="0" lvl="1"/>
            <a:r>
              <a:rPr lang="zh-CN" altLang="en-US" sz="1400" b="1" dirty="0" smtClean="0">
                <a:solidFill>
                  <a:srgbClr val="080808"/>
                </a:solidFill>
                <a:latin typeface="微软雅黑" panose="020B0503020204020204" pitchFamily="34" charset="-122"/>
                <a:ea typeface="微软雅黑" panose="020B0503020204020204" pitchFamily="34" charset="-122"/>
              </a:rPr>
              <a:t> </a:t>
            </a:r>
            <a:r>
              <a:rPr lang="zh-CN" altLang="en-US" sz="2800" b="1" dirty="0" smtClean="0">
                <a:solidFill>
                  <a:srgbClr val="080808"/>
                </a:solidFill>
                <a:latin typeface="微软雅黑" panose="020B0503020204020204" pitchFamily="34" charset="-122"/>
                <a:ea typeface="微软雅黑" panose="020B0503020204020204" pitchFamily="34" charset="-122"/>
              </a:rPr>
              <a:t>第</a:t>
            </a:r>
            <a:r>
              <a:rPr lang="zh-CN" altLang="en-US" sz="2800" b="1" dirty="0">
                <a:solidFill>
                  <a:srgbClr val="080808"/>
                </a:solidFill>
                <a:latin typeface="微软雅黑" panose="020B0503020204020204" pitchFamily="34" charset="-122"/>
                <a:ea typeface="微软雅黑" panose="020B0503020204020204" pitchFamily="34" charset="-122"/>
              </a:rPr>
              <a:t>二</a:t>
            </a:r>
            <a:r>
              <a:rPr lang="zh-CN" altLang="en-US" sz="2800" b="1" dirty="0" smtClean="0">
                <a:solidFill>
                  <a:srgbClr val="080808"/>
                </a:solidFill>
                <a:latin typeface="微软雅黑" panose="020B0503020204020204" pitchFamily="34" charset="-122"/>
                <a:ea typeface="微软雅黑" panose="020B0503020204020204" pitchFamily="34" charset="-122"/>
              </a:rPr>
              <a:t>部分</a:t>
            </a:r>
            <a:endParaRPr lang="en-US" altLang="zh-CN" sz="2800" b="1" dirty="0">
              <a:solidFill>
                <a:srgbClr val="080808"/>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rgbClr val="C00000"/>
                </a:solidFill>
                <a:latin typeface="微软雅黑" panose="020B0503020204020204" pitchFamily="34" charset="-122"/>
                <a:ea typeface="微软雅黑" panose="020B0503020204020204" pitchFamily="34" charset="-122"/>
              </a:rPr>
              <a:t>标题文字内容</a:t>
            </a:r>
            <a:endParaRPr lang="en-US" altLang="zh-CN" sz="3600" b="1" dirty="0" smtClean="0">
              <a:solidFill>
                <a:srgbClr val="C00000"/>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V="1">
            <a:off x="3930186" y="1719729"/>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2" name="TextBox 13"/>
          <p:cNvSpPr txBox="1"/>
          <p:nvPr/>
        </p:nvSpPr>
        <p:spPr>
          <a:xfrm>
            <a:off x="2609636" y="3218928"/>
            <a:ext cx="902846" cy="246221"/>
          </a:xfrm>
          <a:prstGeom prst="rect">
            <a:avLst/>
          </a:prstGeom>
          <a:noFill/>
        </p:spPr>
        <p:txBody>
          <a:bodyPr wrap="square" lIns="0" tIns="0" rIns="0" bIns="0" rtlCol="0">
            <a:spAutoFit/>
          </a:bodyPr>
          <a:lstStyle/>
          <a:p>
            <a:r>
              <a:rPr lang="en-US" altLang="zh-CN" sz="1600" dirty="0" smtClean="0">
                <a:solidFill>
                  <a:srgbClr val="080808"/>
                </a:solidFill>
                <a:latin typeface="微软雅黑" panose="020B0503020204020204" pitchFamily="34" charset="-122"/>
                <a:ea typeface="微软雅黑" panose="020B0503020204020204" pitchFamily="34" charset="-122"/>
              </a:rPr>
              <a:t>PART 01</a:t>
            </a:r>
            <a:endParaRPr lang="zh-CN" altLang="en-US" sz="1600" dirty="0" smtClean="0">
              <a:solidFill>
                <a:srgbClr val="080808"/>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2418018" y="1791739"/>
            <a:ext cx="1197175" cy="1197175"/>
            <a:chOff x="304800" y="673100"/>
            <a:chExt cx="4000500" cy="4000500"/>
          </a:xfrm>
          <a:solidFill>
            <a:srgbClr val="C00000"/>
          </a:solidFill>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5" name="椭圆 14"/>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sp>
        <p:nvSpPr>
          <p:cNvPr id="16" name="TextBox 24"/>
          <p:cNvSpPr txBox="1"/>
          <p:nvPr/>
        </p:nvSpPr>
        <p:spPr>
          <a:xfrm>
            <a:off x="4242882"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添加内容</a:t>
            </a:r>
            <a:endParaRPr lang="zh-CN" altLang="en-US" sz="1200" dirty="0">
              <a:solidFill>
                <a:srgbClr val="080808"/>
              </a:solidFill>
              <a:latin typeface="微软雅黑" panose="020B0503020204020204" pitchFamily="34" charset="-122"/>
              <a:ea typeface="微软雅黑" panose="020B0503020204020204" pitchFamily="34" charset="-122"/>
            </a:endParaRPr>
          </a:p>
        </p:txBody>
      </p:sp>
      <p:sp>
        <p:nvSpPr>
          <p:cNvPr id="17" name="TextBox 25"/>
          <p:cNvSpPr txBox="1"/>
          <p:nvPr/>
        </p:nvSpPr>
        <p:spPr>
          <a:xfrm>
            <a:off x="5295553" y="2871857"/>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8" name="TextBox 26"/>
          <p:cNvSpPr txBox="1"/>
          <p:nvPr/>
        </p:nvSpPr>
        <p:spPr>
          <a:xfrm>
            <a:off x="6305579" y="2871857"/>
            <a:ext cx="1027882"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19" name="TextBox 27"/>
          <p:cNvSpPr txBox="1"/>
          <p:nvPr/>
        </p:nvSpPr>
        <p:spPr>
          <a:xfrm>
            <a:off x="4242882"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0" name="TextBox 28"/>
          <p:cNvSpPr txBox="1"/>
          <p:nvPr/>
        </p:nvSpPr>
        <p:spPr>
          <a:xfrm>
            <a:off x="5295554"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1" name="TextBox 29"/>
          <p:cNvSpPr txBox="1"/>
          <p:nvPr/>
        </p:nvSpPr>
        <p:spPr>
          <a:xfrm>
            <a:off x="6305193" y="3218928"/>
            <a:ext cx="985236" cy="245726"/>
          </a:xfrm>
          <a:prstGeom prst="rect">
            <a:avLst/>
          </a:prstGeom>
          <a:noFill/>
        </p:spPr>
        <p:txBody>
          <a:bodyPr wrap="square" lIns="60469" tIns="30235" rIns="60469" bIns="30235" rtlCol="0">
            <a:spAutoFit/>
          </a:bodyPr>
          <a:lstStyle/>
          <a:p>
            <a:r>
              <a:rPr lang="en-US" altLang="zh-CN" sz="1200" dirty="0" smtClean="0">
                <a:solidFill>
                  <a:srgbClr val="080808"/>
                </a:solidFill>
                <a:latin typeface="微软雅黑" panose="020B0503020204020204" pitchFamily="34" charset="-122"/>
                <a:ea typeface="微软雅黑" panose="020B0503020204020204" pitchFamily="34" charset="-122"/>
              </a:rPr>
              <a:t>※ </a:t>
            </a:r>
            <a:r>
              <a:rPr lang="zh-CN" altLang="en-US" sz="1200" dirty="0" smtClean="0">
                <a:solidFill>
                  <a:srgbClr val="080808"/>
                </a:solidFill>
                <a:latin typeface="微软雅黑" panose="020B0503020204020204" pitchFamily="34" charset="-122"/>
                <a:ea typeface="微软雅黑" panose="020B0503020204020204" pitchFamily="34" charset="-122"/>
              </a:rPr>
              <a:t>添加</a:t>
            </a:r>
            <a:r>
              <a:rPr lang="zh-CN" altLang="en-US" sz="1200" dirty="0">
                <a:solidFill>
                  <a:srgbClr val="080808"/>
                </a:solidFill>
                <a:latin typeface="微软雅黑" panose="020B0503020204020204" pitchFamily="34" charset="-122"/>
                <a:ea typeface="微软雅黑" panose="020B0503020204020204" pitchFamily="34" charset="-122"/>
              </a:rPr>
              <a:t>内容</a:t>
            </a:r>
          </a:p>
        </p:txBody>
      </p:sp>
      <p:sp>
        <p:nvSpPr>
          <p:cNvPr id="22" name="TextBox 13"/>
          <p:cNvSpPr txBox="1"/>
          <p:nvPr/>
        </p:nvSpPr>
        <p:spPr>
          <a:xfrm>
            <a:off x="2638628" y="2005605"/>
            <a:ext cx="902846" cy="769441"/>
          </a:xfrm>
          <a:prstGeom prst="rect">
            <a:avLst/>
          </a:prstGeom>
          <a:noFill/>
        </p:spPr>
        <p:txBody>
          <a:bodyPr wrap="square" lIns="0" tIns="0" rIns="0" bIns="0" rtlCol="0">
            <a:spAutoFit/>
          </a:bodyPr>
          <a:lstStyle/>
          <a:p>
            <a:r>
              <a:rPr lang="en-US" altLang="zh-CN" sz="5000" b="1" dirty="0" smtClean="0">
                <a:solidFill>
                  <a:schemeClr val="bg1"/>
                </a:solidFill>
                <a:latin typeface="微软雅黑" panose="020B0503020204020204" pitchFamily="34" charset="-122"/>
                <a:ea typeface="微软雅黑" panose="020B0503020204020204" pitchFamily="34" charset="-122"/>
              </a:rPr>
              <a:t>02</a:t>
            </a:r>
            <a:endParaRPr lang="zh-CN" altLang="en-US" sz="5000" b="1"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35561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ppt_x</p:attrName>
                                        </p:attrNameLst>
                                      </p:cBhvr>
                                      <p:tavLst>
                                        <p:tav tm="0">
                                          <p:val>
                                            <p:strVal val="#ppt_x-#ppt_w*1.125000"/>
                                          </p:val>
                                        </p:tav>
                                        <p:tav tm="100000">
                                          <p:val>
                                            <p:strVal val="#ppt_x"/>
                                          </p:val>
                                        </p:tav>
                                      </p:tavLst>
                                    </p:anim>
                                    <p:animEffect transition="in" filter="wipe(right)">
                                      <p:cBhvr>
                                        <p:cTn id="12" dur="500"/>
                                        <p:tgtEl>
                                          <p:spTgt spid="10"/>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strVal val="#ppt_x"/>
                                          </p:val>
                                        </p:tav>
                                        <p:tav tm="100000">
                                          <p:val>
                                            <p:strVal val="#ppt_x"/>
                                          </p:val>
                                        </p:tav>
                                      </p:tavLst>
                                    </p:anim>
                                    <p:anim calcmode="lin" valueType="num">
                                      <p:cBhvr>
                                        <p:cTn id="18" dur="5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anim calcmode="lin" valueType="num">
                                      <p:cBhvr>
                                        <p:cTn id="48" dur="500" fill="hold"/>
                                        <p:tgtEl>
                                          <p:spTgt spid="22"/>
                                        </p:tgtEl>
                                        <p:attrNameLst>
                                          <p:attrName>ppt_x</p:attrName>
                                        </p:attrNameLst>
                                      </p:cBhvr>
                                      <p:tavLst>
                                        <p:tav tm="0">
                                          <p:val>
                                            <p:strVal val="#ppt_x"/>
                                          </p:val>
                                        </p:tav>
                                        <p:tav tm="100000">
                                          <p:val>
                                            <p:strVal val="#ppt_x"/>
                                          </p:val>
                                        </p:tav>
                                      </p:tavLst>
                                    </p:anim>
                                    <p:anim calcmode="lin" valueType="num">
                                      <p:cBhvr>
                                        <p:cTn id="49"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6" grpId="0"/>
      <p:bldP spid="17" grpId="0"/>
      <p:bldP spid="18" grpId="0"/>
      <p:bldP spid="19" grpId="0"/>
      <p:bldP spid="20"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C0000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761775" y="2196656"/>
            <a:ext cx="7452586" cy="1025288"/>
            <a:chOff x="1015699" y="2928875"/>
            <a:chExt cx="9936781" cy="1367050"/>
          </a:xfrm>
        </p:grpSpPr>
        <p:cxnSp>
          <p:nvCxnSpPr>
            <p:cNvPr id="9" name="Straight Connector 31"/>
            <p:cNvCxnSpPr/>
            <p:nvPr/>
          </p:nvCxnSpPr>
          <p:spPr>
            <a:xfrm flipV="1">
              <a:off x="1015699" y="3621611"/>
              <a:ext cx="9936781" cy="1"/>
            </a:xfrm>
            <a:prstGeom prst="line">
              <a:avLst/>
            </a:prstGeom>
            <a:ln w="13970">
              <a:solidFill>
                <a:schemeClr val="accent3"/>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0" name="Straight Connector 31"/>
            <p:cNvCxnSpPr/>
            <p:nvPr/>
          </p:nvCxnSpPr>
          <p:spPr>
            <a:xfrm flipV="1">
              <a:off x="2311076"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2247244" y="3561532"/>
              <a:ext cx="127665" cy="127665"/>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65000"/>
                    <a:lumOff val="35000"/>
                  </a:schemeClr>
                </a:solidFill>
              </a:endParaRPr>
            </a:p>
          </p:txBody>
        </p:sp>
        <p:cxnSp>
          <p:nvCxnSpPr>
            <p:cNvPr id="12" name="Straight Connector 31"/>
            <p:cNvCxnSpPr/>
            <p:nvPr/>
          </p:nvCxnSpPr>
          <p:spPr>
            <a:xfrm flipV="1">
              <a:off x="7265810"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Oval 5"/>
            <p:cNvSpPr/>
            <p:nvPr/>
          </p:nvSpPr>
          <p:spPr>
            <a:xfrm>
              <a:off x="7201978" y="3561532"/>
              <a:ext cx="127665" cy="127665"/>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65000"/>
                    <a:lumOff val="35000"/>
                  </a:schemeClr>
                </a:solidFill>
              </a:endParaRPr>
            </a:p>
          </p:txBody>
        </p:sp>
        <p:cxnSp>
          <p:nvCxnSpPr>
            <p:cNvPr id="14" name="Straight Connector 31"/>
            <p:cNvCxnSpPr/>
            <p:nvPr/>
          </p:nvCxnSpPr>
          <p:spPr>
            <a:xfrm flipV="1">
              <a:off x="4777173"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Oval 5"/>
            <p:cNvSpPr/>
            <p:nvPr/>
          </p:nvSpPr>
          <p:spPr>
            <a:xfrm>
              <a:off x="4713341" y="3561532"/>
              <a:ext cx="127665" cy="127665"/>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65000"/>
                    <a:lumOff val="35000"/>
                  </a:schemeClr>
                </a:solidFill>
              </a:endParaRPr>
            </a:p>
          </p:txBody>
        </p:sp>
        <p:cxnSp>
          <p:nvCxnSpPr>
            <p:cNvPr id="16" name="Straight Connector 31"/>
            <p:cNvCxnSpPr/>
            <p:nvPr/>
          </p:nvCxnSpPr>
          <p:spPr>
            <a:xfrm flipV="1">
              <a:off x="9743294"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Oval 5"/>
            <p:cNvSpPr/>
            <p:nvPr/>
          </p:nvSpPr>
          <p:spPr>
            <a:xfrm>
              <a:off x="9679462" y="3561532"/>
              <a:ext cx="127665" cy="127665"/>
            </a:xfrm>
            <a:prstGeom prst="ellipse">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65000"/>
                    <a:lumOff val="35000"/>
                  </a:schemeClr>
                </a:solidFill>
              </a:endParaRPr>
            </a:p>
          </p:txBody>
        </p:sp>
      </p:grpSp>
      <p:sp>
        <p:nvSpPr>
          <p:cNvPr id="18" name="矩形 17"/>
          <p:cNvSpPr/>
          <p:nvPr/>
        </p:nvSpPr>
        <p:spPr>
          <a:xfrm>
            <a:off x="2293841" y="1523838"/>
            <a:ext cx="2504854" cy="86433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9" name="矩形 18"/>
          <p:cNvSpPr/>
          <p:nvPr/>
        </p:nvSpPr>
        <p:spPr>
          <a:xfrm>
            <a:off x="6019095" y="1523838"/>
            <a:ext cx="2504854" cy="837152"/>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0" name="矩形 19"/>
          <p:cNvSpPr/>
          <p:nvPr/>
        </p:nvSpPr>
        <p:spPr>
          <a:xfrm>
            <a:off x="729928" y="3221944"/>
            <a:ext cx="2504854" cy="864339"/>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1" name="矩形 20"/>
          <p:cNvSpPr/>
          <p:nvPr/>
        </p:nvSpPr>
        <p:spPr>
          <a:xfrm>
            <a:off x="4312308" y="3221944"/>
            <a:ext cx="2504854" cy="837152"/>
          </a:xfrm>
          <a:prstGeom prst="rect">
            <a:avLst/>
          </a:prstGeom>
        </p:spPr>
        <p:txBody>
          <a:bodyPr wrap="square" lIns="68580" tIns="34290" rIns="68580" bIns="34290">
            <a:spAutoFit/>
          </a:bodyPr>
          <a:lstStyle/>
          <a:p>
            <a:pPr>
              <a:lnSpc>
                <a:spcPct val="150000"/>
              </a:lnSpc>
              <a:spcBef>
                <a:spcPts val="750"/>
              </a:spcBef>
              <a:buFont typeface="Arial" panose="020B0604020202020204" pitchFamily="34" charset="0"/>
              <a:buChar cha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22" name="组合 21"/>
          <p:cNvGrpSpPr/>
          <p:nvPr/>
        </p:nvGrpSpPr>
        <p:grpSpPr>
          <a:xfrm>
            <a:off x="1262027" y="1384450"/>
            <a:ext cx="938264" cy="940162"/>
            <a:chOff x="1262027" y="1384450"/>
            <a:chExt cx="938264" cy="940162"/>
          </a:xfrm>
          <a:solidFill>
            <a:srgbClr val="C00000"/>
          </a:solidFill>
        </p:grpSpPr>
        <p:sp>
          <p:nvSpPr>
            <p:cNvPr id="23"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a:endParaRPr>
            </a:p>
          </p:txBody>
        </p:sp>
        <p:sp>
          <p:nvSpPr>
            <p:cNvPr id="24" name="TextBox 17"/>
            <p:cNvSpPr txBox="1"/>
            <p:nvPr/>
          </p:nvSpPr>
          <p:spPr>
            <a:xfrm>
              <a:off x="1410142" y="1664221"/>
              <a:ext cx="530915" cy="300082"/>
            </a:xfrm>
            <a:prstGeom prst="rect">
              <a:avLst/>
            </a:prstGeom>
            <a:grp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980226" y="1384450"/>
            <a:ext cx="938264" cy="940162"/>
            <a:chOff x="1262027" y="1384450"/>
            <a:chExt cx="938264" cy="940162"/>
          </a:xfrm>
          <a:solidFill>
            <a:srgbClr val="C00000"/>
          </a:solidFill>
        </p:grpSpPr>
        <p:sp>
          <p:nvSpPr>
            <p:cNvPr id="2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a:endParaRPr>
            </a:p>
          </p:txBody>
        </p:sp>
        <p:sp>
          <p:nvSpPr>
            <p:cNvPr id="27" name="TextBox 20"/>
            <p:cNvSpPr txBox="1"/>
            <p:nvPr/>
          </p:nvSpPr>
          <p:spPr>
            <a:xfrm>
              <a:off x="1410142" y="1664221"/>
              <a:ext cx="530915" cy="300082"/>
            </a:xfrm>
            <a:prstGeom prst="rect">
              <a:avLst/>
            </a:prstGeom>
            <a:grp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3113749" y="3210297"/>
            <a:ext cx="938264" cy="940162"/>
            <a:chOff x="1262027" y="1384450"/>
            <a:chExt cx="938264" cy="940162"/>
          </a:xfrm>
          <a:solidFill>
            <a:srgbClr val="C00000"/>
          </a:solidFill>
        </p:grpSpPr>
        <p:sp>
          <p:nvSpPr>
            <p:cNvPr id="29"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a:endParaRPr>
            </a:p>
          </p:txBody>
        </p:sp>
        <p:sp>
          <p:nvSpPr>
            <p:cNvPr id="30" name="TextBox 23"/>
            <p:cNvSpPr txBox="1"/>
            <p:nvPr/>
          </p:nvSpPr>
          <p:spPr>
            <a:xfrm>
              <a:off x="1410142" y="1664221"/>
              <a:ext cx="530915" cy="300082"/>
            </a:xfrm>
            <a:prstGeom prst="rect">
              <a:avLst/>
            </a:prstGeom>
            <a:grp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6835996" y="3210297"/>
            <a:ext cx="938264" cy="940162"/>
            <a:chOff x="1262027" y="1384450"/>
            <a:chExt cx="938264" cy="940162"/>
          </a:xfrm>
          <a:solidFill>
            <a:srgbClr val="C00000"/>
          </a:solidFill>
        </p:grpSpPr>
        <p:sp>
          <p:nvSpPr>
            <p:cNvPr id="32"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panose="020B0604020202020204"/>
              </a:endParaRPr>
            </a:p>
          </p:txBody>
        </p:sp>
        <p:sp>
          <p:nvSpPr>
            <p:cNvPr id="33" name="TextBox 26"/>
            <p:cNvSpPr txBox="1"/>
            <p:nvPr/>
          </p:nvSpPr>
          <p:spPr>
            <a:xfrm>
              <a:off x="1410142" y="1664221"/>
              <a:ext cx="530915" cy="300082"/>
            </a:xfrm>
            <a:prstGeom prst="rect">
              <a:avLst/>
            </a:prstGeom>
            <a:grp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1055874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1000"/>
                                        <p:tgtEl>
                                          <p:spTgt spid="25"/>
                                        </p:tgtEl>
                                      </p:cBhvr>
                                    </p:animEffect>
                                    <p:anim calcmode="lin" valueType="num">
                                      <p:cBhvr>
                                        <p:cTn id="19" dur="1000" fill="hold"/>
                                        <p:tgtEl>
                                          <p:spTgt spid="25"/>
                                        </p:tgtEl>
                                        <p:attrNameLst>
                                          <p:attrName>ppt_x</p:attrName>
                                        </p:attrNameLst>
                                      </p:cBhvr>
                                      <p:tavLst>
                                        <p:tav tm="0">
                                          <p:val>
                                            <p:strVal val="#ppt_x"/>
                                          </p:val>
                                        </p:tav>
                                        <p:tav tm="100000">
                                          <p:val>
                                            <p:strVal val="#ppt_x"/>
                                          </p:val>
                                        </p:tav>
                                      </p:tavLst>
                                    </p:anim>
                                    <p:anim calcmode="lin" valueType="num">
                                      <p:cBhvr>
                                        <p:cTn id="2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1000"/>
                                        <p:tgtEl>
                                          <p:spTgt spid="31"/>
                                        </p:tgtEl>
                                      </p:cBhvr>
                                    </p:animEffect>
                                    <p:anim calcmode="lin" valueType="num">
                                      <p:cBhvr>
                                        <p:cTn id="26" dur="1000" fill="hold"/>
                                        <p:tgtEl>
                                          <p:spTgt spid="31"/>
                                        </p:tgtEl>
                                        <p:attrNameLst>
                                          <p:attrName>ppt_x</p:attrName>
                                        </p:attrNameLst>
                                      </p:cBhvr>
                                      <p:tavLst>
                                        <p:tav tm="0">
                                          <p:val>
                                            <p:strVal val="#ppt_x"/>
                                          </p:val>
                                        </p:tav>
                                        <p:tav tm="100000">
                                          <p:val>
                                            <p:strVal val="#ppt_x"/>
                                          </p:val>
                                        </p:tav>
                                      </p:tavLst>
                                    </p:anim>
                                    <p:anim calcmode="lin" valueType="num">
                                      <p:cBhvr>
                                        <p:cTn id="27" dur="1000" fill="hold"/>
                                        <p:tgtEl>
                                          <p:spTgt spid="31"/>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1+#ppt_w/2"/>
                                          </p:val>
                                        </p:tav>
                                        <p:tav tm="100000">
                                          <p:val>
                                            <p:strVal val="#ppt_x"/>
                                          </p:val>
                                        </p:tav>
                                      </p:tavLst>
                                    </p:anim>
                                    <p:anim calcmode="lin" valueType="num">
                                      <p:cBhvr additive="base">
                                        <p:cTn id="38" dur="500" fill="hold"/>
                                        <p:tgtEl>
                                          <p:spTgt spid="19"/>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1+#ppt_w/2"/>
                                          </p:val>
                                        </p:tav>
                                        <p:tav tm="100000">
                                          <p:val>
                                            <p:strVal val="#ppt_x"/>
                                          </p:val>
                                        </p:tav>
                                      </p:tavLst>
                                    </p:anim>
                                    <p:anim calcmode="lin" valueType="num">
                                      <p:cBhvr additive="base">
                                        <p:cTn id="4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0-#ppt_w/2"/>
                                          </p:val>
                                        </p:tav>
                                        <p:tav tm="100000">
                                          <p:val>
                                            <p:strVal val="#ppt_x"/>
                                          </p:val>
                                        </p:tav>
                                      </p:tavLst>
                                    </p:anim>
                                    <p:anim calcmode="lin" valueType="num">
                                      <p:cBhvr additive="base">
                                        <p:cTn id="48" dur="500" fill="hold"/>
                                        <p:tgtEl>
                                          <p:spTgt spid="2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0-#ppt_w/2"/>
                                          </p:val>
                                        </p:tav>
                                        <p:tav tm="100000">
                                          <p:val>
                                            <p:strVal val="#ppt_x"/>
                                          </p:val>
                                        </p:tav>
                                      </p:tavLst>
                                    </p:anim>
                                    <p:anim calcmode="lin" valueType="num">
                                      <p:cBhvr additive="base">
                                        <p:cTn id="5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c2f5fdfa6c6f65d046c844cadac939ed8804b"/>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18</TotalTime>
  <Words>2924</Words>
  <Application>Microsoft Office PowerPoint</Application>
  <PresentationFormat>全屏显示(16:9)</PresentationFormat>
  <Paragraphs>245</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跑车</dc:title>
  <dc:creator>第一PPT</dc:creator>
  <cp:keywords>www.1ppt.com</cp:keywords>
  <cp:lastModifiedBy>Windows User</cp:lastModifiedBy>
  <cp:revision>5</cp:revision>
  <dcterms:created xsi:type="dcterms:W3CDTF">2017-02-12T14:39:56Z</dcterms:created>
  <dcterms:modified xsi:type="dcterms:W3CDTF">2019-05-02T15:09:43Z</dcterms:modified>
</cp:coreProperties>
</file>