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747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25076193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4141561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2718090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4741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3414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752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861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0248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83240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5203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98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2132544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64741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68186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8104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2354850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A55B22-663C-4579-A840-82E51D757FF0}" type="slidenum">
              <a:rPr lang="zh-CN" altLang="en-US" smtClean="0"/>
              <a:t>‹#›</a:t>
            </a:fld>
            <a:endParaRPr lang="zh-CN" altLang="en-US"/>
          </a:p>
        </p:txBody>
      </p:sp>
      <p:sp>
        <p:nvSpPr>
          <p:cNvPr id="9" name="矩形 8"/>
          <p:cNvSpPr/>
          <p:nvPr userDrawn="1"/>
        </p:nvSpPr>
        <p:spPr>
          <a:xfrm>
            <a:off x="7252332" y="477758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250457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175146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1616462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3584515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3398859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7937D03-110C-4A9B-BF94-EC10FE3DD639}" type="datetimeFigureOut">
              <a:rPr lang="zh-CN" altLang="en-US" smtClean="0"/>
              <a:t>2019/5/2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2226602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7937D03-110C-4A9B-BF94-EC10FE3DD639}" type="datetimeFigureOut">
              <a:rPr lang="zh-CN" altLang="en-US" smtClean="0"/>
              <a:t>2019/5/2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BA55B22-663C-4579-A840-82E51D757FF0}" type="slidenum">
              <a:rPr lang="zh-CN" altLang="en-US" smtClean="0"/>
              <a:t>‹#›</a:t>
            </a:fld>
            <a:endParaRPr lang="zh-CN" altLang="en-US"/>
          </a:p>
        </p:txBody>
      </p:sp>
    </p:spTree>
    <p:extLst>
      <p:ext uri="{BB962C8B-B14F-4D97-AF65-F5344CB8AC3E}">
        <p14:creationId xmlns:p14="http://schemas.microsoft.com/office/powerpoint/2010/main" val="1425852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394477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0" y="-592"/>
            <a:ext cx="9144000" cy="51440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F:\1PPT制作\新建文件夹\警察\ditu.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339502"/>
            <a:ext cx="4171950" cy="22336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17966" y="771550"/>
            <a:ext cx="5146122" cy="615553"/>
          </a:xfrm>
          <a:prstGeom prst="rect">
            <a:avLst/>
          </a:prstGeom>
          <a:noFill/>
        </p:spPr>
        <p:txBody>
          <a:bodyPr wrap="square" rtlCol="0">
            <a:spAutoFit/>
          </a:bodyPr>
          <a:lstStyle/>
          <a:p>
            <a:pPr algn="r"/>
            <a:r>
              <a:rPr lang="zh-CN" altLang="en-US" sz="3400" b="1" dirty="0">
                <a:solidFill>
                  <a:srgbClr val="47479B"/>
                </a:solidFill>
                <a:latin typeface="微软雅黑" panose="020B0503020204020204" pitchFamily="34" charset="-122"/>
                <a:ea typeface="微软雅黑" panose="020B0503020204020204" pitchFamily="34" charset="-122"/>
              </a:rPr>
              <a:t>公安警察机关报告幻灯片</a:t>
            </a:r>
          </a:p>
        </p:txBody>
      </p:sp>
      <p:sp>
        <p:nvSpPr>
          <p:cNvPr id="7" name="TextBox 6"/>
          <p:cNvSpPr txBox="1"/>
          <p:nvPr/>
        </p:nvSpPr>
        <p:spPr>
          <a:xfrm>
            <a:off x="2267744" y="1347614"/>
            <a:ext cx="3096344" cy="369332"/>
          </a:xfrm>
          <a:prstGeom prst="rect">
            <a:avLst/>
          </a:prstGeom>
          <a:noFill/>
        </p:spPr>
        <p:txBody>
          <a:bodyPr wrap="square" rtlCol="0">
            <a:spAutoFit/>
          </a:bodyPr>
          <a:lstStyle/>
          <a:p>
            <a:pPr algn="r"/>
            <a:r>
              <a:rPr lang="zh-CN" altLang="en-US" sz="1800" dirty="0" smtClean="0">
                <a:solidFill>
                  <a:srgbClr val="47479B"/>
                </a:solidFill>
                <a:latin typeface="微软雅黑" panose="020B0503020204020204" pitchFamily="34" charset="-122"/>
                <a:ea typeface="微软雅黑" panose="020B0503020204020204" pitchFamily="34" charset="-122"/>
              </a:rPr>
              <a:t>军警</a:t>
            </a:r>
            <a:r>
              <a:rPr lang="en-US" altLang="zh-CN" sz="1800" dirty="0" smtClean="0">
                <a:solidFill>
                  <a:srgbClr val="47479B"/>
                </a:solidFill>
                <a:latin typeface="微软雅黑" panose="020B0503020204020204" pitchFamily="34" charset="-122"/>
                <a:ea typeface="微软雅黑" panose="020B0503020204020204" pitchFamily="34" charset="-122"/>
              </a:rPr>
              <a:t>POWERPOINT</a:t>
            </a:r>
            <a:r>
              <a:rPr lang="zh-CN" altLang="en-US" sz="1800" dirty="0" smtClean="0">
                <a:solidFill>
                  <a:srgbClr val="47479B"/>
                </a:solidFill>
                <a:latin typeface="微软雅黑" panose="020B0503020204020204" pitchFamily="34" charset="-122"/>
                <a:ea typeface="微软雅黑" panose="020B0503020204020204" pitchFamily="34" charset="-122"/>
              </a:rPr>
              <a:t>模板</a:t>
            </a:r>
            <a:endParaRPr lang="zh-CN" altLang="en-US" sz="1800" dirty="0">
              <a:solidFill>
                <a:srgbClr val="47479B"/>
              </a:solidFill>
              <a:latin typeface="微软雅黑" panose="020B0503020204020204" pitchFamily="34" charset="-122"/>
              <a:ea typeface="微软雅黑" panose="020B0503020204020204" pitchFamily="34" charset="-122"/>
            </a:endParaRPr>
          </a:p>
        </p:txBody>
      </p:sp>
      <p:pic>
        <p:nvPicPr>
          <p:cNvPr id="8" name="Picture 2" descr="C:\Users\ABC\Desktop\公安展板6-12.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747"/>
          <a:stretch/>
        </p:blipFill>
        <p:spPr bwMode="auto">
          <a:xfrm>
            <a:off x="5320208" y="123478"/>
            <a:ext cx="2751832" cy="43706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258570" y="2163564"/>
            <a:ext cx="5885430" cy="2963788"/>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4371950"/>
            <a:ext cx="9144000" cy="771550"/>
          </a:xfrm>
          <a:prstGeom prst="rect">
            <a:avLst/>
          </a:prstGeom>
          <a:solidFill>
            <a:srgbClr val="141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5" descr="F:\1PPT制作\新建文件夹\警察\ying.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07969" y="1363441"/>
            <a:ext cx="1350963"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1PPT制作\PPT市场\J警察\警徽.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39552" y="4047852"/>
            <a:ext cx="10541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F:\1PPT制作\新建文件夹\警察\字.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88469" y="4588445"/>
            <a:ext cx="2060128" cy="3370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F:\1PPT制作\新建文件夹\警察\ying1.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380312" y="410371"/>
            <a:ext cx="725487" cy="49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275893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outVertical)">
                                      <p:cBhvr>
                                        <p:cTn id="22" dur="500"/>
                                        <p:tgtEl>
                                          <p:spTgt spid="6"/>
                                        </p:tgtEl>
                                      </p:cBhvr>
                                    </p:animEffect>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anim calcmode="lin" valueType="num">
                                      <p:cBhvr>
                                        <p:cTn id="27" dur="500" fill="hold"/>
                                        <p:tgtEl>
                                          <p:spTgt spid="7"/>
                                        </p:tgtEl>
                                        <p:attrNameLst>
                                          <p:attrName>ppt_x</p:attrName>
                                        </p:attrNameLst>
                                      </p:cBhvr>
                                      <p:tavLst>
                                        <p:tav tm="0">
                                          <p:val>
                                            <p:strVal val="#ppt_x"/>
                                          </p:val>
                                        </p:tav>
                                        <p:tav tm="100000">
                                          <p:val>
                                            <p:strVal val="#ppt_x"/>
                                          </p:val>
                                        </p:tav>
                                      </p:tavLst>
                                    </p:anim>
                                    <p:anim calcmode="lin" valueType="num">
                                      <p:cBhvr>
                                        <p:cTn id="28" dur="5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2" presetClass="entr" presetSubtype="6"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0-#ppt_w/2"/>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1218632" y="1947842"/>
            <a:ext cx="6960468" cy="1799783"/>
            <a:chOff x="1260022" y="2163164"/>
            <a:chExt cx="6960165" cy="1748634"/>
          </a:xfrm>
          <a:noFill/>
          <a:effectLst>
            <a:outerShdw blurRad="76200" dist="38100" dir="5400000" algn="t" rotWithShape="0">
              <a:prstClr val="black">
                <a:alpha val="28000"/>
              </a:prstClr>
            </a:outerShdw>
          </a:effectLst>
        </p:grpSpPr>
        <p:sp>
          <p:nvSpPr>
            <p:cNvPr id="11"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2"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3"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sp>
          <p:nvSpPr>
            <p:cNvPr id="14"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ln>
            <a:effectLst/>
          </p:spPr>
          <p:txBody>
            <a:bodyPr anchor="ctr"/>
            <a:lstStyle/>
            <a:p>
              <a:pPr algn="ctr" defTabSz="914378" hangingPunct="0">
                <a:defRPr/>
              </a:pPr>
              <a:endParaRPr lang="en-US" sz="1800" kern="0">
                <a:solidFill>
                  <a:srgbClr val="00B485"/>
                </a:solidFill>
                <a:latin typeface="Roboto" pitchFamily="2" charset="0"/>
                <a:ea typeface="Roboto" pitchFamily="2" charset="0"/>
              </a:endParaRPr>
            </a:p>
          </p:txBody>
        </p:sp>
      </p:grpSp>
      <p:grpSp>
        <p:nvGrpSpPr>
          <p:cNvPr id="15" name="组合 14"/>
          <p:cNvGrpSpPr/>
          <p:nvPr/>
        </p:nvGrpSpPr>
        <p:grpSpPr>
          <a:xfrm>
            <a:off x="1266772" y="1347671"/>
            <a:ext cx="1669611" cy="811508"/>
            <a:chOff x="6084168" y="1274556"/>
            <a:chExt cx="1669538" cy="788447"/>
          </a:xfrm>
        </p:grpSpPr>
        <p:sp>
          <p:nvSpPr>
            <p:cNvPr id="16" name="TextBox 20"/>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17" name="TextBox 21"/>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18" name="组合 17"/>
          <p:cNvGrpSpPr/>
          <p:nvPr/>
        </p:nvGrpSpPr>
        <p:grpSpPr>
          <a:xfrm>
            <a:off x="3014927" y="3733612"/>
            <a:ext cx="1669611" cy="811508"/>
            <a:chOff x="6084168" y="1274556"/>
            <a:chExt cx="1669538" cy="788447"/>
          </a:xfrm>
        </p:grpSpPr>
        <p:sp>
          <p:nvSpPr>
            <p:cNvPr id="19" name="TextBox 23"/>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0" name="TextBox 24"/>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1" name="组合 20"/>
          <p:cNvGrpSpPr/>
          <p:nvPr/>
        </p:nvGrpSpPr>
        <p:grpSpPr>
          <a:xfrm>
            <a:off x="4698864" y="1347671"/>
            <a:ext cx="1669611" cy="811508"/>
            <a:chOff x="6084168" y="1274556"/>
            <a:chExt cx="1669538" cy="788447"/>
          </a:xfrm>
        </p:grpSpPr>
        <p:sp>
          <p:nvSpPr>
            <p:cNvPr id="22" name="TextBox 27"/>
            <p:cNvSpPr txBox="1"/>
            <p:nvPr/>
          </p:nvSpPr>
          <p:spPr>
            <a:xfrm>
              <a:off x="6084168" y="1514664"/>
              <a:ext cx="1669538" cy="548339"/>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3" name="TextBox 28"/>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4" name="组合 23"/>
          <p:cNvGrpSpPr/>
          <p:nvPr/>
        </p:nvGrpSpPr>
        <p:grpSpPr>
          <a:xfrm>
            <a:off x="6512336" y="3733614"/>
            <a:ext cx="1669611" cy="811509"/>
            <a:chOff x="6084168" y="1274556"/>
            <a:chExt cx="1669538" cy="788446"/>
          </a:xfrm>
        </p:grpSpPr>
        <p:sp>
          <p:nvSpPr>
            <p:cNvPr id="25" name="TextBox 30"/>
            <p:cNvSpPr txBox="1"/>
            <p:nvPr/>
          </p:nvSpPr>
          <p:spPr>
            <a:xfrm>
              <a:off x="6084168" y="1514664"/>
              <a:ext cx="1669538" cy="548338"/>
            </a:xfrm>
            <a:prstGeom prst="rect">
              <a:avLst/>
            </a:prstGeom>
            <a:noFill/>
          </p:spPr>
          <p:txBody>
            <a:bodyPr wrap="square" lIns="68573" tIns="34286" rIns="68573" bIns="34286" rtlCol="0">
              <a:spAutoFit/>
            </a:bodyPr>
            <a:lstStyle/>
            <a:p>
              <a:pPr defTabSz="914378">
                <a:lnSpc>
                  <a:spcPct val="130000"/>
                </a:lnSpc>
                <a:defRPr/>
              </a:pPr>
              <a:r>
                <a:rPr lang="zh-CN" altLang="en-US" sz="825" kern="0" dirty="0">
                  <a:solidFill>
                    <a:prstClr val="white">
                      <a:lumMod val="50000"/>
                    </a:prstClr>
                  </a:solidFill>
                  <a:latin typeface="微软雅黑" pitchFamily="34" charset="-122"/>
                  <a:ea typeface="微软雅黑" pitchFamily="34" charset="-122"/>
                </a:rPr>
                <a:t>您的内容打在这里，或者通过您的内容打在这里，或者您的内容打在这里，</a:t>
              </a:r>
            </a:p>
          </p:txBody>
        </p:sp>
        <p:sp>
          <p:nvSpPr>
            <p:cNvPr id="26" name="TextBox 39"/>
            <p:cNvSpPr txBox="1"/>
            <p:nvPr/>
          </p:nvSpPr>
          <p:spPr>
            <a:xfrm>
              <a:off x="6532344" y="1274556"/>
              <a:ext cx="1008112" cy="269127"/>
            </a:xfrm>
            <a:prstGeom prst="rect">
              <a:avLst/>
            </a:prstGeom>
            <a:noFill/>
          </p:spPr>
          <p:txBody>
            <a:bodyPr wrap="square" lIns="68573" tIns="0" rIns="68573" bIns="0" rtlCol="0" anchor="t">
              <a:spAutoFit/>
            </a:bodyPr>
            <a:lstStyle/>
            <a:p>
              <a:pPr defTabSz="914378">
                <a:lnSpc>
                  <a:spcPct val="150000"/>
                </a:lnSpc>
                <a:defRPr/>
              </a:pPr>
              <a:r>
                <a:rPr lang="zh-CN" altLang="en-US" sz="1200" kern="0" dirty="0">
                  <a:solidFill>
                    <a:prstClr val="white">
                      <a:lumMod val="50000"/>
                    </a:prstClr>
                  </a:solidFill>
                  <a:latin typeface="微软雅黑" pitchFamily="34" charset="-122"/>
                  <a:ea typeface="微软雅黑" pitchFamily="34" charset="-122"/>
                  <a:cs typeface="华文黑体" pitchFamily="2" charset="-122"/>
                </a:rPr>
                <a:t>添加标题</a:t>
              </a:r>
            </a:p>
          </p:txBody>
        </p:sp>
      </p:grpSp>
      <p:grpSp>
        <p:nvGrpSpPr>
          <p:cNvPr id="27" name="组合 26"/>
          <p:cNvGrpSpPr/>
          <p:nvPr/>
        </p:nvGrpSpPr>
        <p:grpSpPr>
          <a:xfrm>
            <a:off x="1516475" y="2248709"/>
            <a:ext cx="1206649" cy="1206893"/>
            <a:chOff x="2201071" y="3406041"/>
            <a:chExt cx="1805286" cy="1805938"/>
          </a:xfrm>
        </p:grpSpPr>
        <p:grpSp>
          <p:nvGrpSpPr>
            <p:cNvPr id="28" name="组合 27"/>
            <p:cNvGrpSpPr/>
            <p:nvPr/>
          </p:nvGrpSpPr>
          <p:grpSpPr>
            <a:xfrm>
              <a:off x="2201071" y="3406041"/>
              <a:ext cx="1805286" cy="1805938"/>
              <a:chOff x="4345444" y="2542859"/>
              <a:chExt cx="1810550" cy="1811205"/>
            </a:xfrm>
          </p:grpSpPr>
          <p:grpSp>
            <p:nvGrpSpPr>
              <p:cNvPr id="30" name="组合 2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2" name="同心圆 31"/>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33" name="椭圆 32"/>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1" name="椭圆 30"/>
              <p:cNvSpPr/>
              <p:nvPr/>
            </p:nvSpPr>
            <p:spPr>
              <a:xfrm>
                <a:off x="4565570" y="2763062"/>
                <a:ext cx="1370298" cy="1370793"/>
              </a:xfrm>
              <a:prstGeom prst="ellipse">
                <a:avLst/>
              </a:prstGeom>
              <a:solidFill>
                <a:srgbClr val="47479B"/>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29" name="TextBox 46"/>
            <p:cNvSpPr txBox="1"/>
            <p:nvPr/>
          </p:nvSpPr>
          <p:spPr>
            <a:xfrm>
              <a:off x="2694008"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34" name="组合 33"/>
          <p:cNvGrpSpPr/>
          <p:nvPr/>
        </p:nvGrpSpPr>
        <p:grpSpPr>
          <a:xfrm>
            <a:off x="4979569" y="2248709"/>
            <a:ext cx="1206649" cy="1206893"/>
            <a:chOff x="7382260" y="3406041"/>
            <a:chExt cx="1805286" cy="1805938"/>
          </a:xfrm>
        </p:grpSpPr>
        <p:grpSp>
          <p:nvGrpSpPr>
            <p:cNvPr id="35" name="组合 34"/>
            <p:cNvGrpSpPr/>
            <p:nvPr/>
          </p:nvGrpSpPr>
          <p:grpSpPr>
            <a:xfrm>
              <a:off x="7382260" y="3406041"/>
              <a:ext cx="1805286" cy="1805938"/>
              <a:chOff x="4345444" y="2542859"/>
              <a:chExt cx="1810550" cy="1811205"/>
            </a:xfrm>
          </p:grpSpPr>
          <p:grpSp>
            <p:nvGrpSpPr>
              <p:cNvPr id="37" name="组合 3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9" name="同心圆 3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40" name="椭圆 3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8" name="椭圆 37"/>
              <p:cNvSpPr/>
              <p:nvPr/>
            </p:nvSpPr>
            <p:spPr>
              <a:xfrm>
                <a:off x="4565570" y="2763062"/>
                <a:ext cx="1370298" cy="1370793"/>
              </a:xfrm>
              <a:prstGeom prst="ellipse">
                <a:avLst/>
              </a:prstGeom>
              <a:solidFill>
                <a:srgbClr val="47479B"/>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36" name="TextBox 53"/>
            <p:cNvSpPr txBox="1"/>
            <p:nvPr/>
          </p:nvSpPr>
          <p:spPr>
            <a:xfrm>
              <a:off x="7875197"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41" name="组合 40"/>
          <p:cNvGrpSpPr/>
          <p:nvPr/>
        </p:nvGrpSpPr>
        <p:grpSpPr>
          <a:xfrm>
            <a:off x="3261005" y="2248709"/>
            <a:ext cx="1206649" cy="1206893"/>
            <a:chOff x="4811090" y="3406041"/>
            <a:chExt cx="1805286" cy="1805938"/>
          </a:xfrm>
        </p:grpSpPr>
        <p:grpSp>
          <p:nvGrpSpPr>
            <p:cNvPr id="42" name="组合 41"/>
            <p:cNvGrpSpPr/>
            <p:nvPr/>
          </p:nvGrpSpPr>
          <p:grpSpPr>
            <a:xfrm>
              <a:off x="4811090" y="3406041"/>
              <a:ext cx="1805286" cy="1805938"/>
              <a:chOff x="4345444" y="2542859"/>
              <a:chExt cx="1810550" cy="1811205"/>
            </a:xfrm>
          </p:grpSpPr>
          <p:grpSp>
            <p:nvGrpSpPr>
              <p:cNvPr id="44" name="组合 4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6" name="同心圆 4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47" name="椭圆 4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45" name="椭圆 44"/>
              <p:cNvSpPr/>
              <p:nvPr/>
            </p:nvSpPr>
            <p:spPr>
              <a:xfrm>
                <a:off x="4565570" y="2763062"/>
                <a:ext cx="1370298" cy="1370793"/>
              </a:xfrm>
              <a:prstGeom prst="ellipse">
                <a:avLst/>
              </a:prstGeom>
              <a:solidFill>
                <a:srgbClr val="47479B"/>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43" name="TextBox 60"/>
            <p:cNvSpPr txBox="1"/>
            <p:nvPr/>
          </p:nvSpPr>
          <p:spPr>
            <a:xfrm>
              <a:off x="5304027"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grpSp>
        <p:nvGrpSpPr>
          <p:cNvPr id="48" name="组合 47"/>
          <p:cNvGrpSpPr/>
          <p:nvPr/>
        </p:nvGrpSpPr>
        <p:grpSpPr>
          <a:xfrm>
            <a:off x="6705717" y="2248709"/>
            <a:ext cx="1206649" cy="1206893"/>
            <a:chOff x="9964778" y="3406041"/>
            <a:chExt cx="1805286" cy="1805938"/>
          </a:xfrm>
        </p:grpSpPr>
        <p:grpSp>
          <p:nvGrpSpPr>
            <p:cNvPr id="49" name="组合 48"/>
            <p:cNvGrpSpPr/>
            <p:nvPr/>
          </p:nvGrpSpPr>
          <p:grpSpPr>
            <a:xfrm>
              <a:off x="9964778" y="3406041"/>
              <a:ext cx="1805286" cy="1805938"/>
              <a:chOff x="4345444" y="2542859"/>
              <a:chExt cx="1810550" cy="1811205"/>
            </a:xfrm>
          </p:grpSpPr>
          <p:grpSp>
            <p:nvGrpSpPr>
              <p:cNvPr id="51" name="组合 5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3" name="同心圆 5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25400" cap="flat" cmpd="sng" algn="ctr">
                  <a:noFill/>
                  <a:prstDash val="solid"/>
                </a:ln>
                <a:effectLst/>
              </p:spPr>
              <p:txBody>
                <a:bodyPr rtlCol="0" anchor="ctr"/>
                <a:lstStyle/>
                <a:p>
                  <a:pPr algn="ctr" defTabSz="914378">
                    <a:defRPr/>
                  </a:pPr>
                  <a:endParaRPr lang="zh-CN" altLang="en-US" sz="1800" kern="0">
                    <a:solidFill>
                      <a:sysClr val="windowText" lastClr="000000"/>
                    </a:solidFill>
                    <a:ea typeface="微软雅黑"/>
                  </a:endParaRPr>
                </a:p>
              </p:txBody>
            </p:sp>
            <p:sp>
              <p:nvSpPr>
                <p:cNvPr id="54" name="椭圆 5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52" name="椭圆 51"/>
              <p:cNvSpPr/>
              <p:nvPr/>
            </p:nvSpPr>
            <p:spPr>
              <a:xfrm>
                <a:off x="4565570" y="2763062"/>
                <a:ext cx="1370298" cy="1370793"/>
              </a:xfrm>
              <a:prstGeom prst="ellipse">
                <a:avLst/>
              </a:prstGeom>
              <a:solidFill>
                <a:srgbClr val="47479B"/>
              </a:solidFill>
              <a:ln w="25400" cap="flat" cmpd="sng" algn="ctr">
                <a:noFill/>
                <a:prstDash val="solid"/>
              </a:ln>
              <a:effectLst/>
            </p:spPr>
            <p:txBody>
              <a:bodyPr rtlCol="0" anchor="ctr"/>
              <a:lstStyle/>
              <a:p>
                <a:pPr algn="ctr" defTabSz="914378">
                  <a:defRPr/>
                </a:pPr>
                <a:endParaRPr lang="zh-CN" altLang="en-US" sz="1800" kern="0">
                  <a:solidFill>
                    <a:sysClr val="window" lastClr="FFFFFF"/>
                  </a:solidFill>
                  <a:ea typeface="微软雅黑"/>
                </a:endParaRPr>
              </a:p>
            </p:txBody>
          </p:sp>
        </p:grpSp>
        <p:sp>
          <p:nvSpPr>
            <p:cNvPr id="50" name="TextBox 67"/>
            <p:cNvSpPr txBox="1"/>
            <p:nvPr/>
          </p:nvSpPr>
          <p:spPr>
            <a:xfrm>
              <a:off x="10457715" y="3876616"/>
              <a:ext cx="1023614" cy="967139"/>
            </a:xfrm>
            <a:prstGeom prst="rect">
              <a:avLst/>
            </a:prstGeom>
            <a:noFill/>
          </p:spPr>
          <p:txBody>
            <a:bodyPr wrap="square" rtlCol="0">
              <a:spAutoFit/>
            </a:bodyPr>
            <a:lstStyle/>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添加</a:t>
              </a:r>
              <a:endParaRPr lang="en-US" altLang="zh-CN" sz="1800" kern="0" dirty="0">
                <a:solidFill>
                  <a:sysClr val="window" lastClr="FFFFFF"/>
                </a:solidFill>
                <a:latin typeface="微软雅黑" panose="020B0503020204020204" pitchFamily="34" charset="-122"/>
                <a:ea typeface="微软雅黑" panose="020B0503020204020204" pitchFamily="34" charset="-122"/>
              </a:endParaRPr>
            </a:p>
            <a:p>
              <a:pPr defTabSz="914378">
                <a:defRPr/>
              </a:pPr>
              <a:r>
                <a:rPr lang="zh-CN" altLang="en-US" sz="1800" kern="0" dirty="0">
                  <a:solidFill>
                    <a:sysClr val="window" lastClr="FFFFFF"/>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405247086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58000">
                                          <p:cBhvr additive="base">
                                            <p:cTn id="11" dur="2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14:bounceEnd="58000">
                                          <p:cBhvr additive="base">
                                            <p:cTn id="15" dur="2000" fill="hold"/>
                                            <p:tgtEl>
                                              <p:spTgt spid="41"/>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41"/>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14:bounceEnd="58000">
                                          <p:cBhvr additive="base">
                                            <p:cTn id="19" dur="2000" fill="hold"/>
                                            <p:tgtEl>
                                              <p:spTgt spid="34"/>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14:bounceEnd="58000">
                                          <p:cBhvr additive="base">
                                            <p:cTn id="23" dur="2000" fill="hold"/>
                                            <p:tgtEl>
                                              <p:spTgt spid="48"/>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8"/>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2000" fill="hold"/>
                                            <p:tgtEl>
                                              <p:spTgt spid="27"/>
                                            </p:tgtEl>
                                            <p:attrNameLst>
                                              <p:attrName>ppt_x</p:attrName>
                                            </p:attrNameLst>
                                          </p:cBhvr>
                                          <p:tavLst>
                                            <p:tav tm="0">
                                              <p:val>
                                                <p:strVal val="0-#ppt_w/2"/>
                                              </p:val>
                                            </p:tav>
                                            <p:tav tm="100000">
                                              <p:val>
                                                <p:strVal val="#ppt_x"/>
                                              </p:val>
                                            </p:tav>
                                          </p:tavLst>
                                        </p:anim>
                                        <p:anim calcmode="lin" valueType="num">
                                          <p:cBhvr additive="base">
                                            <p:cTn id="12" dur="20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2000" fill="hold"/>
                                            <p:tgtEl>
                                              <p:spTgt spid="41"/>
                                            </p:tgtEl>
                                            <p:attrNameLst>
                                              <p:attrName>ppt_x</p:attrName>
                                            </p:attrNameLst>
                                          </p:cBhvr>
                                          <p:tavLst>
                                            <p:tav tm="0">
                                              <p:val>
                                                <p:strVal val="1+#ppt_w/2"/>
                                              </p:val>
                                            </p:tav>
                                            <p:tav tm="100000">
                                              <p:val>
                                                <p:strVal val="#ppt_x"/>
                                              </p:val>
                                            </p:tav>
                                          </p:tavLst>
                                        </p:anim>
                                        <p:anim calcmode="lin" valueType="num">
                                          <p:cBhvr additive="base">
                                            <p:cTn id="16" dur="2000" fill="hold"/>
                                            <p:tgtEl>
                                              <p:spTgt spid="41"/>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2000" fill="hold"/>
                                            <p:tgtEl>
                                              <p:spTgt spid="34"/>
                                            </p:tgtEl>
                                            <p:attrNameLst>
                                              <p:attrName>ppt_x</p:attrName>
                                            </p:attrNameLst>
                                          </p:cBhvr>
                                          <p:tavLst>
                                            <p:tav tm="0">
                                              <p:val>
                                                <p:strVal val="0-#ppt_w/2"/>
                                              </p:val>
                                            </p:tav>
                                            <p:tav tm="100000">
                                              <p:val>
                                                <p:strVal val="#ppt_x"/>
                                              </p:val>
                                            </p:tav>
                                          </p:tavLst>
                                        </p:anim>
                                        <p:anim calcmode="lin" valueType="num">
                                          <p:cBhvr additive="base">
                                            <p:cTn id="20" dur="20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2000" fill="hold"/>
                                            <p:tgtEl>
                                              <p:spTgt spid="48"/>
                                            </p:tgtEl>
                                            <p:attrNameLst>
                                              <p:attrName>ppt_x</p:attrName>
                                            </p:attrNameLst>
                                          </p:cBhvr>
                                          <p:tavLst>
                                            <p:tav tm="0">
                                              <p:val>
                                                <p:strVal val="1+#ppt_w/2"/>
                                              </p:val>
                                            </p:tav>
                                            <p:tav tm="100000">
                                              <p:val>
                                                <p:strVal val="#ppt_x"/>
                                              </p:val>
                                            </p:tav>
                                          </p:tavLst>
                                        </p:anim>
                                        <p:anim calcmode="lin" valueType="num">
                                          <p:cBhvr additive="base">
                                            <p:cTn id="24" dur="2000" fill="hold"/>
                                            <p:tgtEl>
                                              <p:spTgt spid="48"/>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1000"/>
                                            <p:tgtEl>
                                              <p:spTgt spid="18"/>
                                            </p:tgtEl>
                                          </p:cBhvr>
                                        </p:animEffect>
                                        <p:anim calcmode="lin" valueType="num">
                                          <p:cBhvr>
                                            <p:cTn id="39" dur="1000" fill="hold"/>
                                            <p:tgtEl>
                                              <p:spTgt spid="18"/>
                                            </p:tgtEl>
                                            <p:attrNameLst>
                                              <p:attrName>ppt_x</p:attrName>
                                            </p:attrNameLst>
                                          </p:cBhvr>
                                          <p:tavLst>
                                            <p:tav tm="0">
                                              <p:val>
                                                <p:strVal val="#ppt_x"/>
                                              </p:val>
                                            </p:tav>
                                            <p:tav tm="100000">
                                              <p:val>
                                                <p:strVal val="#ppt_x"/>
                                              </p:val>
                                            </p:tav>
                                          </p:tavLst>
                                        </p:anim>
                                        <p:anim calcmode="lin" valueType="num">
                                          <p:cBhvr>
                                            <p:cTn id="40" dur="1000" fill="hold"/>
                                            <p:tgtEl>
                                              <p:spTgt spid="18"/>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Freeform 16"/>
          <p:cNvSpPr>
            <a:spLocks noEditPoints="1"/>
          </p:cNvSpPr>
          <p:nvPr/>
        </p:nvSpPr>
        <p:spPr bwMode="auto">
          <a:xfrm>
            <a:off x="5516562" y="2081130"/>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1" name="组合 10"/>
          <p:cNvGrpSpPr/>
          <p:nvPr/>
        </p:nvGrpSpPr>
        <p:grpSpPr>
          <a:xfrm>
            <a:off x="5464988" y="2108108"/>
            <a:ext cx="2343031" cy="351893"/>
            <a:chOff x="7285702" y="2315256"/>
            <a:chExt cx="3123634" cy="469300"/>
          </a:xfrm>
        </p:grpSpPr>
        <p:sp>
          <p:nvSpPr>
            <p:cNvPr id="12" name="Freeform 16"/>
            <p:cNvSpPr>
              <a:spLocks noEditPoints="1"/>
            </p:cNvSpPr>
            <p:nvPr/>
          </p:nvSpPr>
          <p:spPr bwMode="auto">
            <a:xfrm>
              <a:off x="10191576" y="2567822"/>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3" name="组合 12"/>
            <p:cNvGrpSpPr/>
            <p:nvPr/>
          </p:nvGrpSpPr>
          <p:grpSpPr>
            <a:xfrm>
              <a:off x="7285702" y="2315256"/>
              <a:ext cx="2912224" cy="429601"/>
              <a:chOff x="7285702" y="2315256"/>
              <a:chExt cx="2912224" cy="429601"/>
            </a:xfrm>
          </p:grpSpPr>
          <p:sp>
            <p:nvSpPr>
              <p:cNvPr id="14" name="任意多边形 13"/>
              <p:cNvSpPr/>
              <p:nvPr/>
            </p:nvSpPr>
            <p:spPr>
              <a:xfrm rot="2700000" flipH="1">
                <a:off x="7085301" y="2515657"/>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矩形 14"/>
              <p:cNvSpPr/>
              <p:nvPr/>
            </p:nvSpPr>
            <p:spPr>
              <a:xfrm flipH="1">
                <a:off x="7442294" y="2664258"/>
                <a:ext cx="2755632"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16" name="Freeform 16"/>
          <p:cNvSpPr>
            <a:spLocks noEditPoints="1"/>
          </p:cNvSpPr>
          <p:nvPr/>
        </p:nvSpPr>
        <p:spPr bwMode="auto">
          <a:xfrm>
            <a:off x="5785678" y="3825402"/>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17" name="组合 16"/>
          <p:cNvGrpSpPr/>
          <p:nvPr/>
        </p:nvGrpSpPr>
        <p:grpSpPr>
          <a:xfrm>
            <a:off x="5734105" y="3852379"/>
            <a:ext cx="2025967" cy="351893"/>
            <a:chOff x="7644477" y="4641489"/>
            <a:chExt cx="2700937" cy="469300"/>
          </a:xfrm>
        </p:grpSpPr>
        <p:grpSp>
          <p:nvGrpSpPr>
            <p:cNvPr id="18" name="组合 17"/>
            <p:cNvGrpSpPr/>
            <p:nvPr/>
          </p:nvGrpSpPr>
          <p:grpSpPr>
            <a:xfrm>
              <a:off x="7644477" y="4641489"/>
              <a:ext cx="2488890" cy="429601"/>
              <a:chOff x="7644477" y="4641489"/>
              <a:chExt cx="2488890" cy="429601"/>
            </a:xfrm>
          </p:grpSpPr>
          <p:sp>
            <p:nvSpPr>
              <p:cNvPr id="20" name="矩形 19"/>
              <p:cNvSpPr/>
              <p:nvPr/>
            </p:nvSpPr>
            <p:spPr>
              <a:xfrm flipH="1">
                <a:off x="7800060" y="4990491"/>
                <a:ext cx="2333307"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任意多边形 20"/>
              <p:cNvSpPr/>
              <p:nvPr/>
            </p:nvSpPr>
            <p:spPr>
              <a:xfrm rot="2700000" flipH="1">
                <a:off x="7444076" y="4841890"/>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 name="Freeform 16"/>
            <p:cNvSpPr>
              <a:spLocks noEditPoints="1"/>
            </p:cNvSpPr>
            <p:nvPr/>
          </p:nvSpPr>
          <p:spPr bwMode="auto">
            <a:xfrm>
              <a:off x="10127654" y="4894055"/>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2" name="Freeform 16"/>
          <p:cNvSpPr>
            <a:spLocks noEditPoints="1"/>
          </p:cNvSpPr>
          <p:nvPr/>
        </p:nvSpPr>
        <p:spPr bwMode="auto">
          <a:xfrm flipH="1" flipV="1">
            <a:off x="2907814" y="2613345"/>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3" name="组合 22"/>
          <p:cNvGrpSpPr/>
          <p:nvPr/>
        </p:nvGrpSpPr>
        <p:grpSpPr>
          <a:xfrm>
            <a:off x="791087" y="2511869"/>
            <a:ext cx="2418618" cy="354905"/>
            <a:chOff x="1054646" y="2853730"/>
            <a:chExt cx="3224404" cy="473316"/>
          </a:xfrm>
        </p:grpSpPr>
        <p:grpSp>
          <p:nvGrpSpPr>
            <p:cNvPr id="24" name="组合 23"/>
            <p:cNvGrpSpPr/>
            <p:nvPr/>
          </p:nvGrpSpPr>
          <p:grpSpPr>
            <a:xfrm>
              <a:off x="1270669" y="2897445"/>
              <a:ext cx="3008381" cy="429601"/>
              <a:chOff x="1414685" y="2583842"/>
              <a:chExt cx="3008381" cy="429601"/>
            </a:xfrm>
          </p:grpSpPr>
          <p:sp>
            <p:nvSpPr>
              <p:cNvPr id="26" name="矩形 25"/>
              <p:cNvSpPr/>
              <p:nvPr/>
            </p:nvSpPr>
            <p:spPr>
              <a:xfrm flipV="1">
                <a:off x="1414685" y="2641741"/>
                <a:ext cx="2852495" cy="216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7" name="任意多边形 26"/>
              <p:cNvSpPr/>
              <p:nvPr/>
            </p:nvSpPr>
            <p:spPr>
              <a:xfrm rot="2700000" flipV="1">
                <a:off x="4193865" y="2784243"/>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25" name="Freeform 16"/>
            <p:cNvSpPr>
              <a:spLocks noEditPoints="1"/>
            </p:cNvSpPr>
            <p:nvPr/>
          </p:nvSpPr>
          <p:spPr bwMode="auto">
            <a:xfrm flipH="1" flipV="1">
              <a:off x="1054646" y="2853730"/>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8" name="Freeform 16"/>
          <p:cNvSpPr>
            <a:spLocks noEditPoints="1"/>
          </p:cNvSpPr>
          <p:nvPr/>
        </p:nvSpPr>
        <p:spPr bwMode="auto">
          <a:xfrm flipH="1" flipV="1">
            <a:off x="3452583" y="4129084"/>
            <a:ext cx="236017" cy="234819"/>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29" name="组合 28"/>
          <p:cNvGrpSpPr/>
          <p:nvPr/>
        </p:nvGrpSpPr>
        <p:grpSpPr>
          <a:xfrm>
            <a:off x="897812" y="4021157"/>
            <a:ext cx="2853363" cy="356540"/>
            <a:chOff x="1196926" y="4866578"/>
            <a:chExt cx="3803989" cy="475497"/>
          </a:xfrm>
        </p:grpSpPr>
        <p:grpSp>
          <p:nvGrpSpPr>
            <p:cNvPr id="30" name="组合 29"/>
            <p:cNvGrpSpPr/>
            <p:nvPr/>
          </p:nvGrpSpPr>
          <p:grpSpPr>
            <a:xfrm>
              <a:off x="1414686" y="4912474"/>
              <a:ext cx="3586229" cy="429601"/>
              <a:chOff x="1414686" y="4912474"/>
              <a:chExt cx="3586229" cy="429601"/>
            </a:xfrm>
          </p:grpSpPr>
          <p:sp>
            <p:nvSpPr>
              <p:cNvPr id="32" name="矩形 31"/>
              <p:cNvSpPr/>
              <p:nvPr/>
            </p:nvSpPr>
            <p:spPr>
              <a:xfrm flipV="1">
                <a:off x="1414686" y="4964274"/>
                <a:ext cx="3420000" cy="28800"/>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rot="2700000" flipV="1">
                <a:off x="4771714" y="5112875"/>
                <a:ext cx="429601" cy="28800"/>
              </a:xfrm>
              <a:custGeom>
                <a:avLst/>
                <a:gdLst>
                  <a:gd name="connsiteX0" fmla="*/ 0 w 429601"/>
                  <a:gd name="connsiteY0" fmla="*/ 18000 h 18000"/>
                  <a:gd name="connsiteX1" fmla="*/ 429601 w 429601"/>
                  <a:gd name="connsiteY1" fmla="*/ 18000 h 18000"/>
                  <a:gd name="connsiteX2" fmla="*/ 411602 w 429601"/>
                  <a:gd name="connsiteY2" fmla="*/ 0 h 18000"/>
                  <a:gd name="connsiteX3" fmla="*/ 0 w 429601"/>
                  <a:gd name="connsiteY3" fmla="*/ 0 h 18000"/>
                </a:gdLst>
                <a:ahLst/>
                <a:cxnLst>
                  <a:cxn ang="0">
                    <a:pos x="connsiteX0" y="connsiteY0"/>
                  </a:cxn>
                  <a:cxn ang="0">
                    <a:pos x="connsiteX1" y="connsiteY1"/>
                  </a:cxn>
                  <a:cxn ang="0">
                    <a:pos x="connsiteX2" y="connsiteY2"/>
                  </a:cxn>
                  <a:cxn ang="0">
                    <a:pos x="connsiteX3" y="connsiteY3"/>
                  </a:cxn>
                </a:cxnLst>
                <a:rect l="l" t="t" r="r" b="b"/>
                <a:pathLst>
                  <a:path w="429601" h="18000">
                    <a:moveTo>
                      <a:pt x="0" y="18000"/>
                    </a:moveTo>
                    <a:lnTo>
                      <a:pt x="429601" y="18000"/>
                    </a:lnTo>
                    <a:lnTo>
                      <a:pt x="411602" y="0"/>
                    </a:lnTo>
                    <a:lnTo>
                      <a:pt x="0"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1" name="Freeform 16"/>
            <p:cNvSpPr>
              <a:spLocks noEditPoints="1"/>
            </p:cNvSpPr>
            <p:nvPr/>
          </p:nvSpPr>
          <p:spPr bwMode="auto">
            <a:xfrm flipH="1" flipV="1">
              <a:off x="1196926" y="4866578"/>
              <a:ext cx="217760" cy="216734"/>
            </a:xfrm>
            <a:custGeom>
              <a:avLst/>
              <a:gdLst>
                <a:gd name="T0" fmla="*/ 88 w 176"/>
                <a:gd name="T1" fmla="*/ 0 h 176"/>
                <a:gd name="T2" fmla="*/ 0 w 176"/>
                <a:gd name="T3" fmla="*/ 88 h 176"/>
                <a:gd name="T4" fmla="*/ 88 w 176"/>
                <a:gd name="T5" fmla="*/ 176 h 176"/>
                <a:gd name="T6" fmla="*/ 176 w 176"/>
                <a:gd name="T7" fmla="*/ 88 h 176"/>
                <a:gd name="T8" fmla="*/ 88 w 176"/>
                <a:gd name="T9" fmla="*/ 0 h 176"/>
                <a:gd name="T10" fmla="*/ 88 w 176"/>
                <a:gd name="T11" fmla="*/ 133 h 176"/>
                <a:gd name="T12" fmla="*/ 42 w 176"/>
                <a:gd name="T13" fmla="*/ 88 h 176"/>
                <a:gd name="T14" fmla="*/ 88 w 176"/>
                <a:gd name="T15" fmla="*/ 42 h 176"/>
                <a:gd name="T16" fmla="*/ 134 w 176"/>
                <a:gd name="T17" fmla="*/ 88 h 176"/>
                <a:gd name="T18" fmla="*/ 88 w 176"/>
                <a:gd name="T19" fmla="*/ 13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176">
                  <a:moveTo>
                    <a:pt x="88" y="0"/>
                  </a:moveTo>
                  <a:cubicBezTo>
                    <a:pt x="39" y="0"/>
                    <a:pt x="0" y="39"/>
                    <a:pt x="0" y="88"/>
                  </a:cubicBezTo>
                  <a:cubicBezTo>
                    <a:pt x="0" y="136"/>
                    <a:pt x="39" y="176"/>
                    <a:pt x="88" y="176"/>
                  </a:cubicBezTo>
                  <a:cubicBezTo>
                    <a:pt x="137" y="176"/>
                    <a:pt x="176" y="136"/>
                    <a:pt x="176" y="88"/>
                  </a:cubicBezTo>
                  <a:cubicBezTo>
                    <a:pt x="176" y="39"/>
                    <a:pt x="137" y="0"/>
                    <a:pt x="88" y="0"/>
                  </a:cubicBezTo>
                  <a:close/>
                  <a:moveTo>
                    <a:pt x="88" y="133"/>
                  </a:moveTo>
                  <a:cubicBezTo>
                    <a:pt x="63" y="133"/>
                    <a:pt x="42" y="113"/>
                    <a:pt x="42" y="88"/>
                  </a:cubicBezTo>
                  <a:cubicBezTo>
                    <a:pt x="42" y="63"/>
                    <a:pt x="63" y="42"/>
                    <a:pt x="88" y="42"/>
                  </a:cubicBezTo>
                  <a:cubicBezTo>
                    <a:pt x="113" y="42"/>
                    <a:pt x="134" y="63"/>
                    <a:pt x="134" y="88"/>
                  </a:cubicBezTo>
                  <a:cubicBezTo>
                    <a:pt x="134" y="113"/>
                    <a:pt x="113" y="133"/>
                    <a:pt x="88" y="133"/>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34" name="组合 33"/>
          <p:cNvGrpSpPr/>
          <p:nvPr/>
        </p:nvGrpSpPr>
        <p:grpSpPr>
          <a:xfrm>
            <a:off x="4129570" y="1095674"/>
            <a:ext cx="1287320" cy="1286855"/>
            <a:chOff x="5505375" y="965032"/>
            <a:chExt cx="1716204" cy="1716204"/>
          </a:xfrm>
        </p:grpSpPr>
        <p:grpSp>
          <p:nvGrpSpPr>
            <p:cNvPr id="35" name="组合 34"/>
            <p:cNvGrpSpPr/>
            <p:nvPr/>
          </p:nvGrpSpPr>
          <p:grpSpPr>
            <a:xfrm>
              <a:off x="5505375" y="965032"/>
              <a:ext cx="1716204" cy="1716204"/>
              <a:chOff x="1200760" y="3842075"/>
              <a:chExt cx="1784148" cy="1784148"/>
            </a:xfrm>
          </p:grpSpPr>
          <p:sp>
            <p:nvSpPr>
              <p:cNvPr id="37" name="椭圆 3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椭圆 37"/>
              <p:cNvSpPr/>
              <p:nvPr/>
            </p:nvSpPr>
            <p:spPr>
              <a:xfrm>
                <a:off x="1475770" y="4117085"/>
                <a:ext cx="1234127" cy="1234127"/>
              </a:xfrm>
              <a:prstGeom prst="ellipse">
                <a:avLst/>
              </a:prstGeom>
              <a:solidFill>
                <a:srgbClr val="47479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36" name="文本框 66"/>
            <p:cNvSpPr txBox="1"/>
            <p:nvPr/>
          </p:nvSpPr>
          <p:spPr>
            <a:xfrm>
              <a:off x="5676154" y="1414524"/>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A</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39" name="组合 38"/>
          <p:cNvGrpSpPr/>
          <p:nvPr/>
        </p:nvGrpSpPr>
        <p:grpSpPr>
          <a:xfrm>
            <a:off x="3407641" y="2335814"/>
            <a:ext cx="1148039" cy="1147625"/>
            <a:chOff x="4542929" y="2618936"/>
            <a:chExt cx="1530520" cy="1530520"/>
          </a:xfrm>
        </p:grpSpPr>
        <p:grpSp>
          <p:nvGrpSpPr>
            <p:cNvPr id="40" name="组合 39"/>
            <p:cNvGrpSpPr/>
            <p:nvPr/>
          </p:nvGrpSpPr>
          <p:grpSpPr>
            <a:xfrm>
              <a:off x="4542929" y="2618936"/>
              <a:ext cx="1530520" cy="1530520"/>
              <a:chOff x="1200760" y="3842075"/>
              <a:chExt cx="1784148" cy="1784148"/>
            </a:xfrm>
          </p:grpSpPr>
          <p:sp>
            <p:nvSpPr>
              <p:cNvPr id="42" name="椭圆 4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1475770" y="4117085"/>
                <a:ext cx="1234127" cy="1234127"/>
              </a:xfrm>
              <a:prstGeom prst="ellipse">
                <a:avLst/>
              </a:prstGeom>
              <a:solidFill>
                <a:srgbClr val="47479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1" name="文本框 80"/>
            <p:cNvSpPr txBox="1"/>
            <p:nvPr/>
          </p:nvSpPr>
          <p:spPr>
            <a:xfrm>
              <a:off x="4625120" y="2975870"/>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B</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4" name="组合 43"/>
          <p:cNvGrpSpPr/>
          <p:nvPr/>
        </p:nvGrpSpPr>
        <p:grpSpPr>
          <a:xfrm>
            <a:off x="4599347" y="3071786"/>
            <a:ext cx="1057680" cy="1057298"/>
            <a:chOff x="6131664" y="3600460"/>
            <a:chExt cx="1410056" cy="1410056"/>
          </a:xfrm>
        </p:grpSpPr>
        <p:grpSp>
          <p:nvGrpSpPr>
            <p:cNvPr id="45" name="组合 44"/>
            <p:cNvGrpSpPr/>
            <p:nvPr/>
          </p:nvGrpSpPr>
          <p:grpSpPr>
            <a:xfrm>
              <a:off x="6131664" y="3600460"/>
              <a:ext cx="1410056" cy="1410056"/>
              <a:chOff x="1200760" y="3842075"/>
              <a:chExt cx="1784148" cy="1784148"/>
            </a:xfrm>
          </p:grpSpPr>
          <p:sp>
            <p:nvSpPr>
              <p:cNvPr id="47" name="椭圆 46"/>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1475770" y="4117085"/>
                <a:ext cx="1234127" cy="1234127"/>
              </a:xfrm>
              <a:prstGeom prst="ellipse">
                <a:avLst/>
              </a:prstGeom>
              <a:solidFill>
                <a:srgbClr val="47479B"/>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46" name="文本框 81"/>
            <p:cNvSpPr txBox="1"/>
            <p:nvPr/>
          </p:nvSpPr>
          <p:spPr>
            <a:xfrm>
              <a:off x="6154376" y="3896098"/>
              <a:ext cx="1374645"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C</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49" name="组合 48"/>
          <p:cNvGrpSpPr/>
          <p:nvPr/>
        </p:nvGrpSpPr>
        <p:grpSpPr>
          <a:xfrm>
            <a:off x="3866880" y="4089382"/>
            <a:ext cx="1031117" cy="917252"/>
            <a:chOff x="5155169" y="4957584"/>
            <a:chExt cx="1374644" cy="1223288"/>
          </a:xfrm>
        </p:grpSpPr>
        <p:grpSp>
          <p:nvGrpSpPr>
            <p:cNvPr id="50" name="组合 49"/>
            <p:cNvGrpSpPr/>
            <p:nvPr/>
          </p:nvGrpSpPr>
          <p:grpSpPr>
            <a:xfrm>
              <a:off x="5225889" y="4957584"/>
              <a:ext cx="1223288" cy="1223288"/>
              <a:chOff x="1200760" y="3842075"/>
              <a:chExt cx="1784148" cy="1784148"/>
            </a:xfrm>
          </p:grpSpPr>
          <p:sp>
            <p:nvSpPr>
              <p:cNvPr id="52" name="椭圆 51"/>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a:gradFill flip="none" rotWithShape="1">
                  <a:gsLst>
                    <a:gs pos="0">
                      <a:schemeClr val="bg1"/>
                    </a:gs>
                    <a:gs pos="100000">
                      <a:srgbClr val="CBCBCB"/>
                    </a:gs>
                  </a:gsLst>
                  <a:lin ang="2700000" scaled="1"/>
                  <a:tileRect/>
                </a:grad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椭圆 52"/>
              <p:cNvSpPr/>
              <p:nvPr/>
            </p:nvSpPr>
            <p:spPr>
              <a:xfrm>
                <a:off x="1475770" y="4117085"/>
                <a:ext cx="1234127" cy="1234127"/>
              </a:xfrm>
              <a:prstGeom prst="ellipse">
                <a:avLst/>
              </a:prstGeom>
              <a:solidFill>
                <a:srgbClr val="47479B"/>
              </a:solidFill>
              <a:ln>
                <a:noFill/>
              </a:ln>
              <a:effectLst>
                <a:innerShdw blurRad="2286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1" name="文本框 82"/>
            <p:cNvSpPr txBox="1"/>
            <p:nvPr/>
          </p:nvSpPr>
          <p:spPr>
            <a:xfrm>
              <a:off x="5155169" y="5146141"/>
              <a:ext cx="1374644" cy="861974"/>
            </a:xfrm>
            <a:prstGeom prst="rect">
              <a:avLst/>
            </a:prstGeom>
            <a:noFill/>
            <a:effectLst>
              <a:outerShdw blurRad="25400" dist="12700" algn="l" rotWithShape="0">
                <a:prstClr val="black">
                  <a:alpha val="19000"/>
                </a:prstClr>
              </a:outerShdw>
            </a:effectLst>
          </p:spPr>
          <p:txBody>
            <a:bodyPr wrap="square" rtlCol="0">
              <a:spAutoFit/>
            </a:bodyPr>
            <a:lstStyle/>
            <a:p>
              <a:pPr algn="ctr"/>
              <a:r>
                <a:rPr lang="en-US" altLang="zh-CN"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rPr>
                <a:t>D</a:t>
              </a:r>
              <a:endParaRPr lang="zh-CN" altLang="en-US" sz="3600" dirty="0">
                <a:solidFill>
                  <a:prstClr val="white"/>
                </a:solidFill>
                <a:effectLst>
                  <a:outerShdw blurRad="76200" dist="63500" dir="2700000" algn="tl" rotWithShape="0">
                    <a:prstClr val="black">
                      <a:lumMod val="65000"/>
                      <a:lumOff val="35000"/>
                      <a:alpha val="40000"/>
                    </a:prstClr>
                  </a:outerShdw>
                </a:effectLst>
                <a:latin typeface="Impact" panose="020B0806030902050204" pitchFamily="34" charset="0"/>
              </a:endParaRPr>
            </a:p>
          </p:txBody>
        </p:sp>
      </p:grpSp>
      <p:grpSp>
        <p:nvGrpSpPr>
          <p:cNvPr id="54" name="组合 53"/>
          <p:cNvGrpSpPr/>
          <p:nvPr/>
        </p:nvGrpSpPr>
        <p:grpSpPr>
          <a:xfrm>
            <a:off x="1036184" y="3363820"/>
            <a:ext cx="1240380" cy="683007"/>
            <a:chOff x="1381398" y="3989930"/>
            <a:chExt cx="1653625" cy="910888"/>
          </a:xfrm>
        </p:grpSpPr>
        <p:sp>
          <p:nvSpPr>
            <p:cNvPr id="55" name="Freeform 983"/>
            <p:cNvSpPr>
              <a:spLocks noEditPoints="1"/>
            </p:cNvSpPr>
            <p:nvPr/>
          </p:nvSpPr>
          <p:spPr bwMode="auto">
            <a:xfrm>
              <a:off x="1873575" y="3989930"/>
              <a:ext cx="540751" cy="5548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47479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文本框 102"/>
            <p:cNvSpPr txBox="1"/>
            <p:nvPr/>
          </p:nvSpPr>
          <p:spPr>
            <a:xfrm>
              <a:off x="1381398" y="4531400"/>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grpSp>
      <p:grpSp>
        <p:nvGrpSpPr>
          <p:cNvPr id="57" name="组合 56"/>
          <p:cNvGrpSpPr/>
          <p:nvPr/>
        </p:nvGrpSpPr>
        <p:grpSpPr>
          <a:xfrm>
            <a:off x="1007140" y="1324012"/>
            <a:ext cx="1971179" cy="1241987"/>
            <a:chOff x="1342678" y="1269554"/>
            <a:chExt cx="2627897" cy="1656366"/>
          </a:xfrm>
        </p:grpSpPr>
        <p:sp>
          <p:nvSpPr>
            <p:cNvPr id="58" name="Freeform 979"/>
            <p:cNvSpPr>
              <a:spLocks noEditPoints="1"/>
            </p:cNvSpPr>
            <p:nvPr/>
          </p:nvSpPr>
          <p:spPr bwMode="auto">
            <a:xfrm>
              <a:off x="1730116" y="1269554"/>
              <a:ext cx="642872" cy="574887"/>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47479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文本框 118"/>
            <p:cNvSpPr txBox="1"/>
            <p:nvPr/>
          </p:nvSpPr>
          <p:spPr>
            <a:xfrm>
              <a:off x="1342678" y="1809776"/>
              <a:ext cx="1653625" cy="369418"/>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0" name="矩形 47"/>
            <p:cNvSpPr>
              <a:spLocks noChangeArrowheads="1"/>
            </p:cNvSpPr>
            <p:nvPr/>
          </p:nvSpPr>
          <p:spPr bwMode="auto">
            <a:xfrm>
              <a:off x="1364664" y="2136297"/>
              <a:ext cx="2605911"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
        <p:nvSpPr>
          <p:cNvPr id="61" name="矩形 47"/>
          <p:cNvSpPr>
            <a:spLocks noChangeArrowheads="1"/>
          </p:cNvSpPr>
          <p:nvPr/>
        </p:nvSpPr>
        <p:spPr bwMode="auto">
          <a:xfrm>
            <a:off x="1060945" y="4187653"/>
            <a:ext cx="1954687"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nvGrpSpPr>
          <p:cNvPr id="62" name="组合 61"/>
          <p:cNvGrpSpPr/>
          <p:nvPr/>
        </p:nvGrpSpPr>
        <p:grpSpPr>
          <a:xfrm>
            <a:off x="5706273" y="1068492"/>
            <a:ext cx="1972127" cy="1281532"/>
            <a:chOff x="7607374" y="928782"/>
            <a:chExt cx="2629160" cy="1709106"/>
          </a:xfrm>
        </p:grpSpPr>
        <p:sp>
          <p:nvSpPr>
            <p:cNvPr id="63" name="Freeform 975"/>
            <p:cNvSpPr>
              <a:spLocks noEditPoints="1"/>
            </p:cNvSpPr>
            <p:nvPr/>
          </p:nvSpPr>
          <p:spPr bwMode="auto">
            <a:xfrm>
              <a:off x="9378174" y="928782"/>
              <a:ext cx="425060" cy="524931"/>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47479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文本框 96"/>
            <p:cNvSpPr txBox="1"/>
            <p:nvPr/>
          </p:nvSpPr>
          <p:spPr>
            <a:xfrm>
              <a:off x="8834069" y="150706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5" name="矩形 47"/>
            <p:cNvSpPr>
              <a:spLocks noChangeArrowheads="1"/>
            </p:cNvSpPr>
            <p:nvPr/>
          </p:nvSpPr>
          <p:spPr bwMode="auto">
            <a:xfrm>
              <a:off x="7607374" y="1848265"/>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grpSp>
        <p:nvGrpSpPr>
          <p:cNvPr id="66" name="组合 65"/>
          <p:cNvGrpSpPr/>
          <p:nvPr/>
        </p:nvGrpSpPr>
        <p:grpSpPr>
          <a:xfrm>
            <a:off x="5744905" y="2587625"/>
            <a:ext cx="1954687" cy="1381770"/>
            <a:chOff x="7658876" y="2954762"/>
            <a:chExt cx="2605910" cy="1842787"/>
          </a:xfrm>
        </p:grpSpPr>
        <p:sp>
          <p:nvSpPr>
            <p:cNvPr id="67" name="Freeform 987"/>
            <p:cNvSpPr>
              <a:spLocks noEditPoints="1"/>
            </p:cNvSpPr>
            <p:nvPr/>
          </p:nvSpPr>
          <p:spPr bwMode="auto">
            <a:xfrm>
              <a:off x="9385696" y="2954762"/>
              <a:ext cx="446333" cy="717951"/>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47479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文本框 98"/>
            <p:cNvSpPr txBox="1"/>
            <p:nvPr/>
          </p:nvSpPr>
          <p:spPr>
            <a:xfrm>
              <a:off x="8834070" y="3667304"/>
              <a:ext cx="1402465" cy="615696"/>
            </a:xfrm>
            <a:prstGeom prst="rect">
              <a:avLst/>
            </a:prstGeom>
            <a:noFill/>
          </p:spPr>
          <p:txBody>
            <a:bodyPr wrap="square" rtlCol="0">
              <a:spAutoFit/>
            </a:bodyPr>
            <a:lstStyle/>
            <a:p>
              <a:r>
                <a:rPr lang="zh-CN" altLang="en-US" sz="1200" dirty="0">
                  <a:solidFill>
                    <a:prstClr val="black">
                      <a:lumMod val="75000"/>
                      <a:lumOff val="25000"/>
                    </a:prstClr>
                  </a:solidFill>
                  <a:latin typeface="时尚中黑简体" panose="01010104010101010101" pitchFamily="2" charset="-122"/>
                  <a:ea typeface="时尚中黑简体" panose="01010104010101010101" pitchFamily="2" charset="-122"/>
                </a:rPr>
                <a:t>在此添加标题</a:t>
              </a:r>
            </a:p>
          </p:txBody>
        </p:sp>
        <p:sp>
          <p:nvSpPr>
            <p:cNvPr id="69" name="矩形 47"/>
            <p:cNvSpPr>
              <a:spLocks noChangeArrowheads="1"/>
            </p:cNvSpPr>
            <p:nvPr/>
          </p:nvSpPr>
          <p:spPr bwMode="auto">
            <a:xfrm>
              <a:off x="7658876" y="4007926"/>
              <a:ext cx="2605910" cy="789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gn="r">
                <a:lnSpc>
                  <a:spcPct val="130000"/>
                </a:lnSpc>
                <a:spcBef>
                  <a:spcPct val="0"/>
                </a:spcBef>
              </a:pPr>
              <a:r>
                <a:rPr lang="zh-CN" altLang="en-US" sz="9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schemeClr val="tx1">
                    <a:lumMod val="50000"/>
                    <a:lumOff val="50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5875444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 fill="hold"/>
                                        <p:tgtEl>
                                          <p:spTgt spid="34"/>
                                        </p:tgtEl>
                                        <p:attrNameLst>
                                          <p:attrName>ppt_w</p:attrName>
                                        </p:attrNameLst>
                                      </p:cBhvr>
                                      <p:tavLst>
                                        <p:tav tm="0">
                                          <p:val>
                                            <p:fltVal val="0"/>
                                          </p:val>
                                        </p:tav>
                                        <p:tav tm="100000">
                                          <p:val>
                                            <p:strVal val="#ppt_w"/>
                                          </p:val>
                                        </p:tav>
                                      </p:tavLst>
                                    </p:anim>
                                    <p:anim calcmode="lin" valueType="num">
                                      <p:cBhvr>
                                        <p:cTn id="8" dur="100" fill="hold"/>
                                        <p:tgtEl>
                                          <p:spTgt spid="34"/>
                                        </p:tgtEl>
                                        <p:attrNameLst>
                                          <p:attrName>ppt_h</p:attrName>
                                        </p:attrNameLst>
                                      </p:cBhvr>
                                      <p:tavLst>
                                        <p:tav tm="0">
                                          <p:val>
                                            <p:fltVal val="0"/>
                                          </p:val>
                                        </p:tav>
                                        <p:tav tm="100000">
                                          <p:val>
                                            <p:strVal val="#ppt_h"/>
                                          </p:val>
                                        </p:tav>
                                      </p:tavLst>
                                    </p:anim>
                                    <p:animEffect transition="in" filter="fade">
                                      <p:cBhvr>
                                        <p:cTn id="9" dur="100"/>
                                        <p:tgtEl>
                                          <p:spTgt spid="34"/>
                                        </p:tgtEl>
                                      </p:cBhvr>
                                    </p:animEffect>
                                  </p:childTnLst>
                                </p:cTn>
                              </p:par>
                              <p:par>
                                <p:cTn id="10" presetID="6" presetClass="emph" presetSubtype="0" fill="hold" nodeType="withEffect">
                                  <p:stCondLst>
                                    <p:cond delay="100"/>
                                  </p:stCondLst>
                                  <p:childTnLst>
                                    <p:animScale>
                                      <p:cBhvr>
                                        <p:cTn id="11" dur="100" fill="hold"/>
                                        <p:tgtEl>
                                          <p:spTgt spid="34"/>
                                        </p:tgtEl>
                                      </p:cBhvr>
                                      <p:by x="110000" y="110000"/>
                                    </p:animScale>
                                  </p:childTnLst>
                                </p:cTn>
                              </p:par>
                              <p:par>
                                <p:cTn id="12" presetID="6" presetClass="emph" presetSubtype="0" fill="hold" nodeType="withEffect">
                                  <p:stCondLst>
                                    <p:cond delay="200"/>
                                  </p:stCondLst>
                                  <p:childTnLst>
                                    <p:animScale>
                                      <p:cBhvr>
                                        <p:cTn id="13" dur="200" fill="hold"/>
                                        <p:tgtEl>
                                          <p:spTgt spid="34"/>
                                        </p:tgtEl>
                                      </p:cBhvr>
                                      <p:by x="90000" y="90000"/>
                                    </p:animScale>
                                  </p:childTnLst>
                                </p:cTn>
                              </p:par>
                              <p:par>
                                <p:cTn id="14" presetID="6" presetClass="emph" presetSubtype="0" fill="hold" nodeType="withEffect">
                                  <p:stCondLst>
                                    <p:cond delay="400"/>
                                  </p:stCondLst>
                                  <p:childTnLst>
                                    <p:animScale>
                                      <p:cBhvr>
                                        <p:cTn id="15" dur="100" fill="hold"/>
                                        <p:tgtEl>
                                          <p:spTgt spid="34"/>
                                        </p:tgtEl>
                                      </p:cBhvr>
                                      <p:by x="105000" y="105000"/>
                                    </p:animScale>
                                  </p:childTnLst>
                                </p:cTn>
                              </p:par>
                              <p:par>
                                <p:cTn id="16" presetID="6" presetClass="emph" presetSubtype="0" fill="hold" nodeType="withEffect">
                                  <p:stCondLst>
                                    <p:cond delay="500"/>
                                  </p:stCondLst>
                                  <p:childTnLst>
                                    <p:animScale>
                                      <p:cBhvr>
                                        <p:cTn id="17" dur="200" fill="hold"/>
                                        <p:tgtEl>
                                          <p:spTgt spid="34"/>
                                        </p:tgtEl>
                                      </p:cBhvr>
                                      <p:by x="95000" y="95000"/>
                                    </p:animScale>
                                  </p:childTnLst>
                                </p:cTn>
                              </p:par>
                            </p:childTnLst>
                          </p:cTn>
                        </p:par>
                        <p:par>
                          <p:cTn id="18" fill="hold">
                            <p:stCondLst>
                              <p:cond delay="700"/>
                            </p:stCondLst>
                            <p:childTnLst>
                              <p:par>
                                <p:cTn id="19" presetID="21"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heel(1)">
                                      <p:cBhvr>
                                        <p:cTn id="21" dur="1000"/>
                                        <p:tgtEl>
                                          <p:spTgt spid="10"/>
                                        </p:tgtEl>
                                      </p:cBhvr>
                                    </p:animEffect>
                                  </p:childTnLst>
                                </p:cTn>
                              </p:par>
                            </p:childTnLst>
                          </p:cTn>
                        </p:par>
                        <p:par>
                          <p:cTn id="22" fill="hold">
                            <p:stCondLst>
                              <p:cond delay="1700"/>
                            </p:stCondLst>
                            <p:childTnLst>
                              <p:par>
                                <p:cTn id="23" presetID="2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200"/>
                            </p:stCondLst>
                            <p:childTnLst>
                              <p:par>
                                <p:cTn id="27" presetID="22" presetClass="entr" presetSubtype="4" fill="hold"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down)">
                                      <p:cBhvr>
                                        <p:cTn id="29" dur="500"/>
                                        <p:tgtEl>
                                          <p:spTgt spid="62"/>
                                        </p:tgtEl>
                                      </p:cBhvr>
                                    </p:animEffect>
                                  </p:childTnLst>
                                </p:cTn>
                              </p:par>
                            </p:childTnLst>
                          </p:cTn>
                        </p:par>
                        <p:par>
                          <p:cTn id="30" fill="hold">
                            <p:stCondLst>
                              <p:cond delay="2700"/>
                            </p:stCondLst>
                            <p:childTnLst>
                              <p:par>
                                <p:cTn id="31" presetID="53" presetClass="entr" presetSubtype="16"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p:cTn id="33" dur="100" fill="hold"/>
                                        <p:tgtEl>
                                          <p:spTgt spid="39"/>
                                        </p:tgtEl>
                                        <p:attrNameLst>
                                          <p:attrName>ppt_w</p:attrName>
                                        </p:attrNameLst>
                                      </p:cBhvr>
                                      <p:tavLst>
                                        <p:tav tm="0">
                                          <p:val>
                                            <p:fltVal val="0"/>
                                          </p:val>
                                        </p:tav>
                                        <p:tav tm="100000">
                                          <p:val>
                                            <p:strVal val="#ppt_w"/>
                                          </p:val>
                                        </p:tav>
                                      </p:tavLst>
                                    </p:anim>
                                    <p:anim calcmode="lin" valueType="num">
                                      <p:cBhvr>
                                        <p:cTn id="34" dur="100" fill="hold"/>
                                        <p:tgtEl>
                                          <p:spTgt spid="39"/>
                                        </p:tgtEl>
                                        <p:attrNameLst>
                                          <p:attrName>ppt_h</p:attrName>
                                        </p:attrNameLst>
                                      </p:cBhvr>
                                      <p:tavLst>
                                        <p:tav tm="0">
                                          <p:val>
                                            <p:fltVal val="0"/>
                                          </p:val>
                                        </p:tav>
                                        <p:tav tm="100000">
                                          <p:val>
                                            <p:strVal val="#ppt_h"/>
                                          </p:val>
                                        </p:tav>
                                      </p:tavLst>
                                    </p:anim>
                                    <p:animEffect transition="in" filter="fade">
                                      <p:cBhvr>
                                        <p:cTn id="35" dur="100"/>
                                        <p:tgtEl>
                                          <p:spTgt spid="39"/>
                                        </p:tgtEl>
                                      </p:cBhvr>
                                    </p:animEffect>
                                  </p:childTnLst>
                                </p:cTn>
                              </p:par>
                              <p:par>
                                <p:cTn id="36" presetID="6" presetClass="emph" presetSubtype="0" fill="hold" nodeType="withEffect">
                                  <p:stCondLst>
                                    <p:cond delay="100"/>
                                  </p:stCondLst>
                                  <p:childTnLst>
                                    <p:animScale>
                                      <p:cBhvr>
                                        <p:cTn id="37" dur="100" fill="hold"/>
                                        <p:tgtEl>
                                          <p:spTgt spid="39"/>
                                        </p:tgtEl>
                                      </p:cBhvr>
                                      <p:by x="110000" y="110000"/>
                                    </p:animScale>
                                  </p:childTnLst>
                                </p:cTn>
                              </p:par>
                              <p:par>
                                <p:cTn id="38" presetID="6" presetClass="emph" presetSubtype="0" fill="hold" nodeType="withEffect">
                                  <p:stCondLst>
                                    <p:cond delay="200"/>
                                  </p:stCondLst>
                                  <p:childTnLst>
                                    <p:animScale>
                                      <p:cBhvr>
                                        <p:cTn id="39" dur="200" fill="hold"/>
                                        <p:tgtEl>
                                          <p:spTgt spid="39"/>
                                        </p:tgtEl>
                                      </p:cBhvr>
                                      <p:by x="90000" y="90000"/>
                                    </p:animScale>
                                  </p:childTnLst>
                                </p:cTn>
                              </p:par>
                              <p:par>
                                <p:cTn id="40" presetID="6" presetClass="emph" presetSubtype="0" fill="hold" nodeType="withEffect">
                                  <p:stCondLst>
                                    <p:cond delay="400"/>
                                  </p:stCondLst>
                                  <p:childTnLst>
                                    <p:animScale>
                                      <p:cBhvr>
                                        <p:cTn id="41" dur="100" fill="hold"/>
                                        <p:tgtEl>
                                          <p:spTgt spid="39"/>
                                        </p:tgtEl>
                                      </p:cBhvr>
                                      <p:by x="105000" y="105000"/>
                                    </p:animScale>
                                  </p:childTnLst>
                                </p:cTn>
                              </p:par>
                              <p:par>
                                <p:cTn id="42" presetID="6" presetClass="emph" presetSubtype="0" fill="hold" nodeType="withEffect">
                                  <p:stCondLst>
                                    <p:cond delay="500"/>
                                  </p:stCondLst>
                                  <p:childTnLst>
                                    <p:animScale>
                                      <p:cBhvr>
                                        <p:cTn id="43" dur="200" fill="hold"/>
                                        <p:tgtEl>
                                          <p:spTgt spid="39"/>
                                        </p:tgtEl>
                                      </p:cBhvr>
                                      <p:by x="95000" y="95000"/>
                                    </p:animScale>
                                  </p:childTnLst>
                                </p:cTn>
                              </p:par>
                            </p:childTnLst>
                          </p:cTn>
                        </p:par>
                        <p:par>
                          <p:cTn id="44" fill="hold">
                            <p:stCondLst>
                              <p:cond delay="3400"/>
                            </p:stCondLst>
                            <p:childTnLst>
                              <p:par>
                                <p:cTn id="45" presetID="21" presetClass="entr" presetSubtype="1"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heel(1)">
                                      <p:cBhvr>
                                        <p:cTn id="47" dur="1000"/>
                                        <p:tgtEl>
                                          <p:spTgt spid="22"/>
                                        </p:tgtEl>
                                      </p:cBhvr>
                                    </p:animEffect>
                                  </p:childTnLst>
                                </p:cTn>
                              </p:par>
                            </p:childTnLst>
                          </p:cTn>
                        </p:par>
                        <p:par>
                          <p:cTn id="48" fill="hold">
                            <p:stCondLst>
                              <p:cond delay="4400"/>
                            </p:stCondLst>
                            <p:childTnLst>
                              <p:par>
                                <p:cTn id="49" presetID="22" presetClass="entr" presetSubtype="2"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right)">
                                      <p:cBhvr>
                                        <p:cTn id="51" dur="500"/>
                                        <p:tgtEl>
                                          <p:spTgt spid="23"/>
                                        </p:tgtEl>
                                      </p:cBhvr>
                                    </p:animEffect>
                                  </p:childTnLst>
                                </p:cTn>
                              </p:par>
                            </p:childTnLst>
                          </p:cTn>
                        </p:par>
                        <p:par>
                          <p:cTn id="52" fill="hold">
                            <p:stCondLst>
                              <p:cond delay="4900"/>
                            </p:stCondLst>
                            <p:childTnLst>
                              <p:par>
                                <p:cTn id="53" presetID="22" presetClass="entr" presetSubtype="4" fill="hold" nodeType="after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wipe(down)">
                                      <p:cBhvr>
                                        <p:cTn id="55" dur="500"/>
                                        <p:tgtEl>
                                          <p:spTgt spid="57"/>
                                        </p:tgtEl>
                                      </p:cBhvr>
                                    </p:animEffect>
                                  </p:childTnLst>
                                </p:cTn>
                              </p:par>
                            </p:childTnLst>
                          </p:cTn>
                        </p:par>
                        <p:par>
                          <p:cTn id="56" fill="hold">
                            <p:stCondLst>
                              <p:cond delay="5400"/>
                            </p:stCondLst>
                            <p:childTnLst>
                              <p:par>
                                <p:cTn id="57" presetID="53" presetClass="entr" presetSubtype="16" fill="hold" nodeType="after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p:cTn id="59" dur="100" fill="hold"/>
                                        <p:tgtEl>
                                          <p:spTgt spid="44"/>
                                        </p:tgtEl>
                                        <p:attrNameLst>
                                          <p:attrName>ppt_w</p:attrName>
                                        </p:attrNameLst>
                                      </p:cBhvr>
                                      <p:tavLst>
                                        <p:tav tm="0">
                                          <p:val>
                                            <p:fltVal val="0"/>
                                          </p:val>
                                        </p:tav>
                                        <p:tav tm="100000">
                                          <p:val>
                                            <p:strVal val="#ppt_w"/>
                                          </p:val>
                                        </p:tav>
                                      </p:tavLst>
                                    </p:anim>
                                    <p:anim calcmode="lin" valueType="num">
                                      <p:cBhvr>
                                        <p:cTn id="60" dur="100" fill="hold"/>
                                        <p:tgtEl>
                                          <p:spTgt spid="44"/>
                                        </p:tgtEl>
                                        <p:attrNameLst>
                                          <p:attrName>ppt_h</p:attrName>
                                        </p:attrNameLst>
                                      </p:cBhvr>
                                      <p:tavLst>
                                        <p:tav tm="0">
                                          <p:val>
                                            <p:fltVal val="0"/>
                                          </p:val>
                                        </p:tav>
                                        <p:tav tm="100000">
                                          <p:val>
                                            <p:strVal val="#ppt_h"/>
                                          </p:val>
                                        </p:tav>
                                      </p:tavLst>
                                    </p:anim>
                                    <p:animEffect transition="in" filter="fade">
                                      <p:cBhvr>
                                        <p:cTn id="61" dur="100"/>
                                        <p:tgtEl>
                                          <p:spTgt spid="44"/>
                                        </p:tgtEl>
                                      </p:cBhvr>
                                    </p:animEffect>
                                  </p:childTnLst>
                                </p:cTn>
                              </p:par>
                              <p:par>
                                <p:cTn id="62" presetID="6" presetClass="emph" presetSubtype="0" fill="hold" nodeType="withEffect">
                                  <p:stCondLst>
                                    <p:cond delay="100"/>
                                  </p:stCondLst>
                                  <p:childTnLst>
                                    <p:animScale>
                                      <p:cBhvr>
                                        <p:cTn id="63" dur="100" fill="hold"/>
                                        <p:tgtEl>
                                          <p:spTgt spid="44"/>
                                        </p:tgtEl>
                                      </p:cBhvr>
                                      <p:by x="110000" y="110000"/>
                                    </p:animScale>
                                  </p:childTnLst>
                                </p:cTn>
                              </p:par>
                              <p:par>
                                <p:cTn id="64" presetID="6" presetClass="emph" presetSubtype="0" fill="hold" nodeType="withEffect">
                                  <p:stCondLst>
                                    <p:cond delay="200"/>
                                  </p:stCondLst>
                                  <p:childTnLst>
                                    <p:animScale>
                                      <p:cBhvr>
                                        <p:cTn id="65" dur="200" fill="hold"/>
                                        <p:tgtEl>
                                          <p:spTgt spid="44"/>
                                        </p:tgtEl>
                                      </p:cBhvr>
                                      <p:by x="90000" y="90000"/>
                                    </p:animScale>
                                  </p:childTnLst>
                                </p:cTn>
                              </p:par>
                              <p:par>
                                <p:cTn id="66" presetID="6" presetClass="emph" presetSubtype="0" fill="hold" nodeType="withEffect">
                                  <p:stCondLst>
                                    <p:cond delay="400"/>
                                  </p:stCondLst>
                                  <p:childTnLst>
                                    <p:animScale>
                                      <p:cBhvr>
                                        <p:cTn id="67" dur="100" fill="hold"/>
                                        <p:tgtEl>
                                          <p:spTgt spid="44"/>
                                        </p:tgtEl>
                                      </p:cBhvr>
                                      <p:by x="105000" y="105000"/>
                                    </p:animScale>
                                  </p:childTnLst>
                                </p:cTn>
                              </p:par>
                              <p:par>
                                <p:cTn id="68" presetID="6" presetClass="emph" presetSubtype="0" fill="hold" nodeType="withEffect">
                                  <p:stCondLst>
                                    <p:cond delay="500"/>
                                  </p:stCondLst>
                                  <p:childTnLst>
                                    <p:animScale>
                                      <p:cBhvr>
                                        <p:cTn id="69" dur="200" fill="hold"/>
                                        <p:tgtEl>
                                          <p:spTgt spid="44"/>
                                        </p:tgtEl>
                                      </p:cBhvr>
                                      <p:by x="95000" y="95000"/>
                                    </p:animScale>
                                  </p:childTnLst>
                                </p:cTn>
                              </p:par>
                            </p:childTnLst>
                          </p:cTn>
                        </p:par>
                        <p:par>
                          <p:cTn id="70" fill="hold">
                            <p:stCondLst>
                              <p:cond delay="6100"/>
                            </p:stCondLst>
                            <p:childTnLst>
                              <p:par>
                                <p:cTn id="71" presetID="21" presetClass="entr" presetSubtype="1"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heel(1)">
                                      <p:cBhvr>
                                        <p:cTn id="73" dur="1000"/>
                                        <p:tgtEl>
                                          <p:spTgt spid="16"/>
                                        </p:tgtEl>
                                      </p:cBhvr>
                                    </p:animEffect>
                                  </p:childTnLst>
                                </p:cTn>
                              </p:par>
                            </p:childTnLst>
                          </p:cTn>
                        </p:par>
                        <p:par>
                          <p:cTn id="74" fill="hold">
                            <p:stCondLst>
                              <p:cond delay="7100"/>
                            </p:stCondLst>
                            <p:childTnLst>
                              <p:par>
                                <p:cTn id="75" presetID="22" presetClass="entr" presetSubtype="8"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childTnLst>
                          </p:cTn>
                        </p:par>
                        <p:par>
                          <p:cTn id="78" fill="hold">
                            <p:stCondLst>
                              <p:cond delay="7600"/>
                            </p:stCondLst>
                            <p:childTnLst>
                              <p:par>
                                <p:cTn id="79" presetID="22" presetClass="entr" presetSubtype="4" fill="hold" nodeType="afterEffect">
                                  <p:stCondLst>
                                    <p:cond delay="0"/>
                                  </p:stCondLst>
                                  <p:childTnLst>
                                    <p:set>
                                      <p:cBhvr>
                                        <p:cTn id="80" dur="1" fill="hold">
                                          <p:stCondLst>
                                            <p:cond delay="0"/>
                                          </p:stCondLst>
                                        </p:cTn>
                                        <p:tgtEl>
                                          <p:spTgt spid="66"/>
                                        </p:tgtEl>
                                        <p:attrNameLst>
                                          <p:attrName>style.visibility</p:attrName>
                                        </p:attrNameLst>
                                      </p:cBhvr>
                                      <p:to>
                                        <p:strVal val="visible"/>
                                      </p:to>
                                    </p:set>
                                    <p:animEffect transition="in" filter="wipe(down)">
                                      <p:cBhvr>
                                        <p:cTn id="81" dur="500"/>
                                        <p:tgtEl>
                                          <p:spTgt spid="66"/>
                                        </p:tgtEl>
                                      </p:cBhvr>
                                    </p:animEffect>
                                  </p:childTnLst>
                                </p:cTn>
                              </p:par>
                            </p:childTnLst>
                          </p:cTn>
                        </p:par>
                        <p:par>
                          <p:cTn id="82" fill="hold">
                            <p:stCondLst>
                              <p:cond delay="8100"/>
                            </p:stCondLst>
                            <p:childTnLst>
                              <p:par>
                                <p:cTn id="83" presetID="53" presetClass="entr" presetSubtype="16" fill="hold" nodeType="after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p:cTn id="85" dur="100" fill="hold"/>
                                        <p:tgtEl>
                                          <p:spTgt spid="49"/>
                                        </p:tgtEl>
                                        <p:attrNameLst>
                                          <p:attrName>ppt_w</p:attrName>
                                        </p:attrNameLst>
                                      </p:cBhvr>
                                      <p:tavLst>
                                        <p:tav tm="0">
                                          <p:val>
                                            <p:fltVal val="0"/>
                                          </p:val>
                                        </p:tav>
                                        <p:tav tm="100000">
                                          <p:val>
                                            <p:strVal val="#ppt_w"/>
                                          </p:val>
                                        </p:tav>
                                      </p:tavLst>
                                    </p:anim>
                                    <p:anim calcmode="lin" valueType="num">
                                      <p:cBhvr>
                                        <p:cTn id="86" dur="100" fill="hold"/>
                                        <p:tgtEl>
                                          <p:spTgt spid="49"/>
                                        </p:tgtEl>
                                        <p:attrNameLst>
                                          <p:attrName>ppt_h</p:attrName>
                                        </p:attrNameLst>
                                      </p:cBhvr>
                                      <p:tavLst>
                                        <p:tav tm="0">
                                          <p:val>
                                            <p:fltVal val="0"/>
                                          </p:val>
                                        </p:tav>
                                        <p:tav tm="100000">
                                          <p:val>
                                            <p:strVal val="#ppt_h"/>
                                          </p:val>
                                        </p:tav>
                                      </p:tavLst>
                                    </p:anim>
                                    <p:animEffect transition="in" filter="fade">
                                      <p:cBhvr>
                                        <p:cTn id="87" dur="100"/>
                                        <p:tgtEl>
                                          <p:spTgt spid="49"/>
                                        </p:tgtEl>
                                      </p:cBhvr>
                                    </p:animEffect>
                                  </p:childTnLst>
                                </p:cTn>
                              </p:par>
                              <p:par>
                                <p:cTn id="88" presetID="6" presetClass="emph" presetSubtype="0" fill="hold" nodeType="withEffect">
                                  <p:stCondLst>
                                    <p:cond delay="100"/>
                                  </p:stCondLst>
                                  <p:childTnLst>
                                    <p:animScale>
                                      <p:cBhvr>
                                        <p:cTn id="89" dur="100" fill="hold"/>
                                        <p:tgtEl>
                                          <p:spTgt spid="49"/>
                                        </p:tgtEl>
                                      </p:cBhvr>
                                      <p:by x="110000" y="110000"/>
                                    </p:animScale>
                                  </p:childTnLst>
                                </p:cTn>
                              </p:par>
                              <p:par>
                                <p:cTn id="90" presetID="6" presetClass="emph" presetSubtype="0" fill="hold" nodeType="withEffect">
                                  <p:stCondLst>
                                    <p:cond delay="200"/>
                                  </p:stCondLst>
                                  <p:childTnLst>
                                    <p:animScale>
                                      <p:cBhvr>
                                        <p:cTn id="91" dur="200" fill="hold"/>
                                        <p:tgtEl>
                                          <p:spTgt spid="49"/>
                                        </p:tgtEl>
                                      </p:cBhvr>
                                      <p:by x="90000" y="90000"/>
                                    </p:animScale>
                                  </p:childTnLst>
                                </p:cTn>
                              </p:par>
                              <p:par>
                                <p:cTn id="92" presetID="6" presetClass="emph" presetSubtype="0" fill="hold" nodeType="withEffect">
                                  <p:stCondLst>
                                    <p:cond delay="400"/>
                                  </p:stCondLst>
                                  <p:childTnLst>
                                    <p:animScale>
                                      <p:cBhvr>
                                        <p:cTn id="93" dur="100" fill="hold"/>
                                        <p:tgtEl>
                                          <p:spTgt spid="49"/>
                                        </p:tgtEl>
                                      </p:cBhvr>
                                      <p:by x="105000" y="105000"/>
                                    </p:animScale>
                                  </p:childTnLst>
                                </p:cTn>
                              </p:par>
                              <p:par>
                                <p:cTn id="94" presetID="6" presetClass="emph" presetSubtype="0" fill="hold" nodeType="withEffect">
                                  <p:stCondLst>
                                    <p:cond delay="500"/>
                                  </p:stCondLst>
                                  <p:childTnLst>
                                    <p:animScale>
                                      <p:cBhvr>
                                        <p:cTn id="95" dur="200" fill="hold"/>
                                        <p:tgtEl>
                                          <p:spTgt spid="49"/>
                                        </p:tgtEl>
                                      </p:cBhvr>
                                      <p:by x="95000" y="95000"/>
                                    </p:animScale>
                                  </p:childTnLst>
                                </p:cTn>
                              </p:par>
                            </p:childTnLst>
                          </p:cTn>
                        </p:par>
                        <p:par>
                          <p:cTn id="96" fill="hold">
                            <p:stCondLst>
                              <p:cond delay="8800"/>
                            </p:stCondLst>
                            <p:childTnLst>
                              <p:par>
                                <p:cTn id="97" presetID="21" presetClass="entr" presetSubtype="1" fill="hold" grpId="0" nodeType="after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heel(1)">
                                      <p:cBhvr>
                                        <p:cTn id="99" dur="1000"/>
                                        <p:tgtEl>
                                          <p:spTgt spid="28"/>
                                        </p:tgtEl>
                                      </p:cBhvr>
                                    </p:animEffect>
                                  </p:childTnLst>
                                </p:cTn>
                              </p:par>
                            </p:childTnLst>
                          </p:cTn>
                        </p:par>
                        <p:par>
                          <p:cTn id="100" fill="hold">
                            <p:stCondLst>
                              <p:cond delay="9800"/>
                            </p:stCondLst>
                            <p:childTnLst>
                              <p:par>
                                <p:cTn id="101" presetID="22" presetClass="entr" presetSubtype="2" fill="hold"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wipe(right)">
                                      <p:cBhvr>
                                        <p:cTn id="103" dur="500"/>
                                        <p:tgtEl>
                                          <p:spTgt spid="29"/>
                                        </p:tgtEl>
                                      </p:cBhvr>
                                    </p:animEffect>
                                  </p:childTnLst>
                                </p:cTn>
                              </p:par>
                            </p:childTnLst>
                          </p:cTn>
                        </p:par>
                        <p:par>
                          <p:cTn id="104" fill="hold">
                            <p:stCondLst>
                              <p:cond delay="10300"/>
                            </p:stCondLst>
                            <p:childTnLst>
                              <p:par>
                                <p:cTn id="105" presetID="42" presetClass="entr" presetSubtype="0" fill="hold"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fade">
                                      <p:cBhvr>
                                        <p:cTn id="107" dur="500"/>
                                        <p:tgtEl>
                                          <p:spTgt spid="54"/>
                                        </p:tgtEl>
                                      </p:cBhvr>
                                    </p:animEffect>
                                    <p:anim calcmode="lin" valueType="num">
                                      <p:cBhvr>
                                        <p:cTn id="108" dur="500" fill="hold"/>
                                        <p:tgtEl>
                                          <p:spTgt spid="54"/>
                                        </p:tgtEl>
                                        <p:attrNameLst>
                                          <p:attrName>ppt_x</p:attrName>
                                        </p:attrNameLst>
                                      </p:cBhvr>
                                      <p:tavLst>
                                        <p:tav tm="0">
                                          <p:val>
                                            <p:strVal val="#ppt_x"/>
                                          </p:val>
                                        </p:tav>
                                        <p:tav tm="100000">
                                          <p:val>
                                            <p:strVal val="#ppt_x"/>
                                          </p:val>
                                        </p:tav>
                                      </p:tavLst>
                                    </p:anim>
                                    <p:anim calcmode="lin" valueType="num">
                                      <p:cBhvr>
                                        <p:cTn id="109" dur="500" fill="hold"/>
                                        <p:tgtEl>
                                          <p:spTgt spid="54"/>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0"/>
                                  </p:stCondLst>
                                  <p:childTnLst>
                                    <p:set>
                                      <p:cBhvr>
                                        <p:cTn id="111" dur="1" fill="hold">
                                          <p:stCondLst>
                                            <p:cond delay="0"/>
                                          </p:stCondLst>
                                        </p:cTn>
                                        <p:tgtEl>
                                          <p:spTgt spid="61"/>
                                        </p:tgtEl>
                                        <p:attrNameLst>
                                          <p:attrName>style.visibility</p:attrName>
                                        </p:attrNameLst>
                                      </p:cBhvr>
                                      <p:to>
                                        <p:strVal val="visible"/>
                                      </p:to>
                                    </p:set>
                                    <p:animEffect transition="in" filter="fade">
                                      <p:cBhvr>
                                        <p:cTn id="112" dur="500"/>
                                        <p:tgtEl>
                                          <p:spTgt spid="61"/>
                                        </p:tgtEl>
                                      </p:cBhvr>
                                    </p:animEffect>
                                    <p:anim calcmode="lin" valueType="num">
                                      <p:cBhvr>
                                        <p:cTn id="113" dur="500" fill="hold"/>
                                        <p:tgtEl>
                                          <p:spTgt spid="61"/>
                                        </p:tgtEl>
                                        <p:attrNameLst>
                                          <p:attrName>ppt_x</p:attrName>
                                        </p:attrNameLst>
                                      </p:cBhvr>
                                      <p:tavLst>
                                        <p:tav tm="0">
                                          <p:val>
                                            <p:strVal val="#ppt_x"/>
                                          </p:val>
                                        </p:tav>
                                        <p:tav tm="100000">
                                          <p:val>
                                            <p:strVal val="#ppt_x"/>
                                          </p:val>
                                        </p:tav>
                                      </p:tavLst>
                                    </p:anim>
                                    <p:anim calcmode="lin" valueType="num">
                                      <p:cBhvr>
                                        <p:cTn id="114"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22" grpId="0" animBg="1"/>
      <p:bldP spid="28" grpId="0" animBg="1"/>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3274220" y="1481138"/>
            <a:ext cx="2595561" cy="2595561"/>
            <a:chOff x="4179570" y="1588770"/>
            <a:chExt cx="2735580" cy="2735580"/>
          </a:xfrm>
        </p:grpSpPr>
        <p:sp>
          <p:nvSpPr>
            <p:cNvPr id="11" name="椭圆 10"/>
            <p:cNvSpPr/>
            <p:nvPr/>
          </p:nvSpPr>
          <p:spPr>
            <a:xfrm>
              <a:off x="4179570" y="1588770"/>
              <a:ext cx="2735580" cy="2735580"/>
            </a:xfrm>
            <a:prstGeom prst="ellipse">
              <a:avLst/>
            </a:prstGeom>
            <a:solidFill>
              <a:schemeClr val="bg1">
                <a:lumMod val="95000"/>
              </a:schemeClr>
            </a:solidFill>
            <a:ln w="28575">
              <a:gradFill flip="none" rotWithShape="1">
                <a:gsLst>
                  <a:gs pos="0">
                    <a:schemeClr val="bg1">
                      <a:lumMod val="75000"/>
                    </a:schemeClr>
                  </a:gs>
                  <a:gs pos="100000">
                    <a:schemeClr val="bg1">
                      <a:lumMod val="99000"/>
                    </a:schemeClr>
                  </a:gs>
                </a:gsLst>
                <a:lin ang="2700000" scaled="1"/>
                <a:tileRect/>
              </a:gradFill>
            </a:ln>
            <a:effectLst>
              <a:innerShdw blurRad="215900" dist="889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368227" y="1777427"/>
              <a:ext cx="2358266" cy="2358266"/>
            </a:xfrm>
            <a:prstGeom prst="ellipse">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 name="组合 12"/>
          <p:cNvGrpSpPr/>
          <p:nvPr/>
        </p:nvGrpSpPr>
        <p:grpSpPr>
          <a:xfrm>
            <a:off x="4134458" y="1045976"/>
            <a:ext cx="875086" cy="875086"/>
            <a:chOff x="5512610" y="1118409"/>
            <a:chExt cx="1166781" cy="1166781"/>
          </a:xfrm>
        </p:grpSpPr>
        <p:grpSp>
          <p:nvGrpSpPr>
            <p:cNvPr id="14" name="组合 13"/>
            <p:cNvGrpSpPr/>
            <p:nvPr/>
          </p:nvGrpSpPr>
          <p:grpSpPr>
            <a:xfrm>
              <a:off x="5512610" y="1118409"/>
              <a:ext cx="1166781" cy="1166781"/>
              <a:chOff x="4881965" y="2278250"/>
              <a:chExt cx="2169764" cy="2169764"/>
            </a:xfrm>
          </p:grpSpPr>
          <p:sp>
            <p:nvSpPr>
              <p:cNvPr id="20" name="椭圆 19"/>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 name="椭圆 20"/>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 name="椭圆 21"/>
              <p:cNvSpPr/>
              <p:nvPr/>
            </p:nvSpPr>
            <p:spPr>
              <a:xfrm>
                <a:off x="5279713" y="2675998"/>
                <a:ext cx="1374270" cy="1374270"/>
              </a:xfrm>
              <a:prstGeom prst="ellipse">
                <a:avLst/>
              </a:prstGeom>
              <a:solidFill>
                <a:srgbClr val="47479B"/>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5" name="Group 4"/>
            <p:cNvGrpSpPr>
              <a:grpSpLocks noChangeAspect="1"/>
            </p:cNvGrpSpPr>
            <p:nvPr/>
          </p:nvGrpSpPr>
          <p:grpSpPr bwMode="auto">
            <a:xfrm>
              <a:off x="5952367" y="1530305"/>
              <a:ext cx="287266" cy="336642"/>
              <a:chOff x="1776" y="1776"/>
              <a:chExt cx="64" cy="75"/>
            </a:xfrm>
            <a:solidFill>
              <a:schemeClr val="bg1"/>
            </a:solidFill>
            <a:effectLst/>
          </p:grpSpPr>
          <p:sp>
            <p:nvSpPr>
              <p:cNvPr id="16"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3" name="组合 22"/>
          <p:cNvGrpSpPr/>
          <p:nvPr/>
        </p:nvGrpSpPr>
        <p:grpSpPr>
          <a:xfrm>
            <a:off x="5420332" y="2331851"/>
            <a:ext cx="875086" cy="875086"/>
            <a:chOff x="7227109" y="2832909"/>
            <a:chExt cx="1166781" cy="1166781"/>
          </a:xfrm>
        </p:grpSpPr>
        <p:grpSp>
          <p:nvGrpSpPr>
            <p:cNvPr id="24" name="组合 23"/>
            <p:cNvGrpSpPr/>
            <p:nvPr/>
          </p:nvGrpSpPr>
          <p:grpSpPr>
            <a:xfrm>
              <a:off x="7227109" y="2832909"/>
              <a:ext cx="1166781" cy="1166781"/>
              <a:chOff x="4881965" y="2278250"/>
              <a:chExt cx="2169764" cy="2169764"/>
            </a:xfrm>
          </p:grpSpPr>
          <p:sp>
            <p:nvSpPr>
              <p:cNvPr id="31" name="椭圆 30"/>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椭圆 31"/>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椭圆 32"/>
              <p:cNvSpPr/>
              <p:nvPr/>
            </p:nvSpPr>
            <p:spPr>
              <a:xfrm>
                <a:off x="5279713" y="2675998"/>
                <a:ext cx="1374270" cy="1374270"/>
              </a:xfrm>
              <a:prstGeom prst="ellipse">
                <a:avLst/>
              </a:prstGeom>
              <a:solidFill>
                <a:srgbClr val="47479B"/>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5"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2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2848583" y="2331851"/>
            <a:ext cx="875086" cy="875086"/>
            <a:chOff x="3798110" y="2832909"/>
            <a:chExt cx="1166781" cy="1166781"/>
          </a:xfrm>
        </p:grpSpPr>
        <p:grpSp>
          <p:nvGrpSpPr>
            <p:cNvPr id="35" name="组合 34"/>
            <p:cNvGrpSpPr/>
            <p:nvPr/>
          </p:nvGrpSpPr>
          <p:grpSpPr>
            <a:xfrm>
              <a:off x="3798110" y="2832909"/>
              <a:ext cx="1166781" cy="1166781"/>
              <a:chOff x="4881965" y="2278250"/>
              <a:chExt cx="2169764" cy="2169764"/>
            </a:xfrm>
          </p:grpSpPr>
          <p:sp>
            <p:nvSpPr>
              <p:cNvPr id="39" name="椭圆 38"/>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5279713" y="2675998"/>
                <a:ext cx="1374270" cy="1374270"/>
              </a:xfrm>
              <a:prstGeom prst="ellipse">
                <a:avLst/>
              </a:prstGeom>
              <a:solidFill>
                <a:srgbClr val="47479B"/>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6"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37"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2" name="组合 41"/>
          <p:cNvGrpSpPr/>
          <p:nvPr/>
        </p:nvGrpSpPr>
        <p:grpSpPr>
          <a:xfrm>
            <a:off x="4134458" y="3617727"/>
            <a:ext cx="875086" cy="875086"/>
            <a:chOff x="5512610" y="4547410"/>
            <a:chExt cx="1166781" cy="1166781"/>
          </a:xfrm>
        </p:grpSpPr>
        <p:grpSp>
          <p:nvGrpSpPr>
            <p:cNvPr id="43" name="组合 42"/>
            <p:cNvGrpSpPr/>
            <p:nvPr/>
          </p:nvGrpSpPr>
          <p:grpSpPr>
            <a:xfrm>
              <a:off x="5512610" y="4547410"/>
              <a:ext cx="1166781" cy="1166781"/>
              <a:chOff x="4881965" y="2278250"/>
              <a:chExt cx="2169764" cy="2169764"/>
            </a:xfrm>
          </p:grpSpPr>
          <p:sp>
            <p:nvSpPr>
              <p:cNvPr id="49" name="椭圆 48"/>
              <p:cNvSpPr/>
              <p:nvPr/>
            </p:nvSpPr>
            <p:spPr>
              <a:xfrm>
                <a:off x="4881965" y="2278250"/>
                <a:ext cx="2169764" cy="2169764"/>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椭圆 49"/>
              <p:cNvSpPr/>
              <p:nvPr/>
            </p:nvSpPr>
            <p:spPr>
              <a:xfrm>
                <a:off x="5129454" y="2525739"/>
                <a:ext cx="1674786" cy="1674786"/>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椭圆 50"/>
              <p:cNvSpPr/>
              <p:nvPr/>
            </p:nvSpPr>
            <p:spPr>
              <a:xfrm>
                <a:off x="5279713" y="2675998"/>
                <a:ext cx="1374270" cy="1374270"/>
              </a:xfrm>
              <a:prstGeom prst="ellipse">
                <a:avLst/>
              </a:prstGeom>
              <a:solidFill>
                <a:srgbClr val="47479B"/>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4" name="组合 43"/>
            <p:cNvGrpSpPr/>
            <p:nvPr/>
          </p:nvGrpSpPr>
          <p:grpSpPr>
            <a:xfrm>
              <a:off x="5930425" y="4950620"/>
              <a:ext cx="331151" cy="360360"/>
              <a:chOff x="4873620" y="1965325"/>
              <a:chExt cx="269882" cy="293688"/>
            </a:xfrm>
            <a:solidFill>
              <a:schemeClr val="bg1"/>
            </a:solidFill>
            <a:effectLst/>
          </p:grpSpPr>
          <p:sp>
            <p:nvSpPr>
              <p:cNvPr id="45"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2" name="组合 51"/>
          <p:cNvGrpSpPr/>
          <p:nvPr/>
        </p:nvGrpSpPr>
        <p:grpSpPr>
          <a:xfrm>
            <a:off x="1251028" y="3063850"/>
            <a:ext cx="1604774" cy="807852"/>
            <a:chOff x="1258030" y="3593783"/>
            <a:chExt cx="2139699" cy="1077136"/>
          </a:xfrm>
        </p:grpSpPr>
        <p:sp>
          <p:nvSpPr>
            <p:cNvPr id="53" name="文本框 52"/>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04</a:t>
              </a:r>
              <a:endParaRPr lang="zh-CN" altLang="en-US" sz="2100" dirty="0">
                <a:solidFill>
                  <a:srgbClr val="47479B"/>
                </a:solidFill>
                <a:latin typeface="Impact" panose="020B0806030902050204" pitchFamily="34" charset="0"/>
              </a:endParaRPr>
            </a:p>
          </p:txBody>
        </p:sp>
        <p:sp>
          <p:nvSpPr>
            <p:cNvPr id="54" name="文本框 53"/>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55" name="文本框 54"/>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6" name="组合 55"/>
          <p:cNvGrpSpPr/>
          <p:nvPr/>
        </p:nvGrpSpPr>
        <p:grpSpPr>
          <a:xfrm>
            <a:off x="6135004" y="1869576"/>
            <a:ext cx="1604774" cy="807852"/>
            <a:chOff x="1258030" y="3593783"/>
            <a:chExt cx="2139699" cy="1077136"/>
          </a:xfrm>
        </p:grpSpPr>
        <p:sp>
          <p:nvSpPr>
            <p:cNvPr id="57" name="文本框 56"/>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02</a:t>
              </a:r>
              <a:endParaRPr lang="zh-CN" altLang="en-US" sz="2100" dirty="0">
                <a:solidFill>
                  <a:srgbClr val="47479B"/>
                </a:solidFill>
                <a:latin typeface="Impact" panose="020B0806030902050204" pitchFamily="34" charset="0"/>
              </a:endParaRPr>
            </a:p>
          </p:txBody>
        </p:sp>
        <p:sp>
          <p:nvSpPr>
            <p:cNvPr id="58" name="文本框 57"/>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59" name="文本框 58"/>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0" name="组合 59"/>
          <p:cNvGrpSpPr/>
          <p:nvPr/>
        </p:nvGrpSpPr>
        <p:grpSpPr>
          <a:xfrm>
            <a:off x="2308922" y="1012056"/>
            <a:ext cx="1604774" cy="807852"/>
            <a:chOff x="1258030" y="3593783"/>
            <a:chExt cx="2139699" cy="1077136"/>
          </a:xfrm>
        </p:grpSpPr>
        <p:sp>
          <p:nvSpPr>
            <p:cNvPr id="61" name="文本框 60"/>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01</a:t>
              </a:r>
              <a:endParaRPr lang="zh-CN" altLang="en-US" sz="2100" dirty="0">
                <a:solidFill>
                  <a:srgbClr val="47479B"/>
                </a:solidFill>
                <a:latin typeface="Impact" panose="020B0806030902050204" pitchFamily="34" charset="0"/>
              </a:endParaRPr>
            </a:p>
          </p:txBody>
        </p:sp>
        <p:sp>
          <p:nvSpPr>
            <p:cNvPr id="62" name="文本框 61"/>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63" name="文本框 62"/>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4" name="组合 63"/>
          <p:cNvGrpSpPr/>
          <p:nvPr/>
        </p:nvGrpSpPr>
        <p:grpSpPr>
          <a:xfrm>
            <a:off x="5055420" y="4039587"/>
            <a:ext cx="1604774" cy="807852"/>
            <a:chOff x="1258030" y="3593783"/>
            <a:chExt cx="2139699" cy="1077136"/>
          </a:xfrm>
        </p:grpSpPr>
        <p:sp>
          <p:nvSpPr>
            <p:cNvPr id="65" name="文本框 64"/>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03</a:t>
              </a:r>
              <a:endParaRPr lang="zh-CN" altLang="en-US" sz="2100" dirty="0">
                <a:solidFill>
                  <a:srgbClr val="47479B"/>
                </a:solidFill>
                <a:latin typeface="Impact" panose="020B0806030902050204" pitchFamily="34" charset="0"/>
              </a:endParaRPr>
            </a:p>
          </p:txBody>
        </p:sp>
        <p:sp>
          <p:nvSpPr>
            <p:cNvPr id="66" name="文本框 65"/>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67" name="文本框 66"/>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8" name="文本框 67"/>
          <p:cNvSpPr txBox="1"/>
          <p:nvPr/>
        </p:nvSpPr>
        <p:spPr>
          <a:xfrm>
            <a:off x="4043363" y="2700457"/>
            <a:ext cx="1057275" cy="346249"/>
          </a:xfrm>
          <a:prstGeom prst="rect">
            <a:avLst/>
          </a:prstGeom>
          <a:noFill/>
        </p:spPr>
        <p:txBody>
          <a:bodyPr wrap="square" rtlCol="0">
            <a:spAutoFit/>
          </a:bodyPr>
          <a:lstStyle/>
          <a:p>
            <a:pPr algn="ctr"/>
            <a:r>
              <a:rPr lang="zh-CN" altLang="en-US" sz="1650" u="sng" dirty="0">
                <a:solidFill>
                  <a:schemeClr val="tx1">
                    <a:lumMod val="50000"/>
                    <a:lumOff val="50000"/>
                  </a:scheme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
        <p:nvSpPr>
          <p:cNvPr id="69" name="Freeform 48"/>
          <p:cNvSpPr>
            <a:spLocks noEditPoints="1"/>
          </p:cNvSpPr>
          <p:nvPr/>
        </p:nvSpPr>
        <p:spPr bwMode="auto">
          <a:xfrm>
            <a:off x="4371893" y="2249754"/>
            <a:ext cx="410314" cy="446258"/>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Tree>
    <p:extLst>
      <p:ext uri="{BB962C8B-B14F-4D97-AF65-F5344CB8AC3E}">
        <p14:creationId xmlns:p14="http://schemas.microsoft.com/office/powerpoint/2010/main" val="40437514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 fill="hold"/>
                                            <p:tgtEl>
                                              <p:spTgt spid="10"/>
                                            </p:tgtEl>
                                            <p:attrNameLst>
                                              <p:attrName>ppt_w</p:attrName>
                                            </p:attrNameLst>
                                          </p:cBhvr>
                                          <p:tavLst>
                                            <p:tav tm="0">
                                              <p:val>
                                                <p:fltVal val="0"/>
                                              </p:val>
                                            </p:tav>
                                            <p:tav tm="100000">
                                              <p:val>
                                                <p:strVal val="#ppt_w"/>
                                              </p:val>
                                            </p:tav>
                                          </p:tavLst>
                                        </p:anim>
                                        <p:anim calcmode="lin" valueType="num">
                                          <p:cBhvr>
                                            <p:cTn id="8" dur="100" fill="hold"/>
                                            <p:tgtEl>
                                              <p:spTgt spid="10"/>
                                            </p:tgtEl>
                                            <p:attrNameLst>
                                              <p:attrName>ppt_h</p:attrName>
                                            </p:attrNameLst>
                                          </p:cBhvr>
                                          <p:tavLst>
                                            <p:tav tm="0">
                                              <p:val>
                                                <p:fltVal val="0"/>
                                              </p:val>
                                            </p:tav>
                                            <p:tav tm="100000">
                                              <p:val>
                                                <p:strVal val="#ppt_h"/>
                                              </p:val>
                                            </p:tav>
                                          </p:tavLst>
                                        </p:anim>
                                        <p:animEffect transition="in" filter="fade">
                                          <p:cBhvr>
                                            <p:cTn id="9" dur="100"/>
                                            <p:tgtEl>
                                              <p:spTgt spid="10"/>
                                            </p:tgtEl>
                                          </p:cBhvr>
                                        </p:animEffect>
                                      </p:childTnLst>
                                    </p:cTn>
                                  </p:par>
                                  <p:par>
                                    <p:cTn id="10" presetID="6" presetClass="emph" presetSubtype="0" fill="hold" nodeType="withEffect">
                                      <p:stCondLst>
                                        <p:cond delay="100"/>
                                      </p:stCondLst>
                                      <p:childTnLst>
                                        <p:animScale>
                                          <p:cBhvr>
                                            <p:cTn id="11" dur="100" fill="hold"/>
                                            <p:tgtEl>
                                              <p:spTgt spid="10"/>
                                            </p:tgtEl>
                                          </p:cBhvr>
                                          <p:by x="110000" y="110000"/>
                                        </p:animScale>
                                      </p:childTnLst>
                                    </p:cTn>
                                  </p:par>
                                  <p:par>
                                    <p:cTn id="12" presetID="6" presetClass="emph" presetSubtype="0" fill="hold" nodeType="withEffect">
                                      <p:stCondLst>
                                        <p:cond delay="200"/>
                                      </p:stCondLst>
                                      <p:childTnLst>
                                        <p:animScale>
                                          <p:cBhvr>
                                            <p:cTn id="13" dur="200" fill="hold"/>
                                            <p:tgtEl>
                                              <p:spTgt spid="10"/>
                                            </p:tgtEl>
                                          </p:cBhvr>
                                          <p:by x="90000" y="90000"/>
                                        </p:animScale>
                                      </p:childTnLst>
                                    </p:cTn>
                                  </p:par>
                                  <p:par>
                                    <p:cTn id="14" presetID="6" presetClass="emph" presetSubtype="0" fill="hold" nodeType="withEffect">
                                      <p:stCondLst>
                                        <p:cond delay="400"/>
                                      </p:stCondLst>
                                      <p:childTnLst>
                                        <p:animScale>
                                          <p:cBhvr>
                                            <p:cTn id="15" dur="100" fill="hold"/>
                                            <p:tgtEl>
                                              <p:spTgt spid="10"/>
                                            </p:tgtEl>
                                          </p:cBhvr>
                                          <p:by x="105000" y="105000"/>
                                        </p:animScale>
                                      </p:childTnLst>
                                    </p:cTn>
                                  </p:par>
                                  <p:par>
                                    <p:cTn id="16" presetID="6" presetClass="emph" presetSubtype="0" fill="hold" nodeType="withEffect">
                                      <p:stCondLst>
                                        <p:cond delay="500"/>
                                      </p:stCondLst>
                                      <p:childTnLst>
                                        <p:animScale>
                                          <p:cBhvr>
                                            <p:cTn id="17" dur="200" fill="hold"/>
                                            <p:tgtEl>
                                              <p:spTgt spid="10"/>
                                            </p:tgtEl>
                                          </p:cBhvr>
                                          <p:by x="95000" y="95000"/>
                                        </p:animScale>
                                      </p:childTnLst>
                                    </p:cTn>
                                  </p:par>
                                </p:childTnLst>
                              </p:cTn>
                            </p:par>
                            <p:par>
                              <p:cTn id="18" fill="hold">
                                <p:stCondLst>
                                  <p:cond delay="700"/>
                                </p:stCondLst>
                                <p:childTnLst>
                                  <p:par>
                                    <p:cTn id="19" presetID="14" presetClass="entr" presetSubtype="10"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randombar(horizontal)">
                                          <p:cBhvr>
                                            <p:cTn id="21" dur="500"/>
                                            <p:tgtEl>
                                              <p:spTgt spid="69"/>
                                            </p:tgtEl>
                                          </p:cBhvr>
                                        </p:animEffect>
                                      </p:childTnLst>
                                    </p:cTn>
                                  </p:par>
                                </p:childTnLst>
                              </p:cTn>
                            </p:par>
                            <p:par>
                              <p:cTn id="22" fill="hold">
                                <p:stCondLst>
                                  <p:cond delay="120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68"/>
                                            </p:tgtEl>
                                            <p:attrNameLst>
                                              <p:attrName>style.visibility</p:attrName>
                                            </p:attrNameLst>
                                          </p:cBhvr>
                                          <p:to>
                                            <p:strVal val="visible"/>
                                          </p:to>
                                        </p:set>
                                        <p:animScale>
                                          <p:cBhvr>
                                            <p:cTn id="25"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68"/>
                                            </p:tgtEl>
                                            <p:attrNameLst>
                                              <p:attrName>ppt_x</p:attrName>
                                              <p:attrName>ppt_y</p:attrName>
                                            </p:attrNameLst>
                                          </p:cBhvr>
                                        </p:animMotion>
                                        <p:animEffect transition="in" filter="fade">
                                          <p:cBhvr>
                                            <p:cTn id="27" dur="1000"/>
                                            <p:tgtEl>
                                              <p:spTgt spid="68"/>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childTnLst>
                                    </p:cTn>
                                  </p:par>
                                  <p:par>
                                    <p:cTn id="32"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3" dur="2000" fill="hold"/>
                                            <p:tgtEl>
                                              <p:spTgt spid="13"/>
                                            </p:tgtEl>
                                            <p:attrNameLst>
                                              <p:attrName>ppt_x</p:attrName>
                                              <p:attrName>ppt_y</p:attrName>
                                            </p:attrNameLst>
                                          </p:cBhvr>
                                          <p:rCtr x="13" y="23889"/>
                                        </p:animMotion>
                                      </p:childTnLst>
                                    </p:cTn>
                                  </p:par>
                                </p:childTnLst>
                              </p:cTn>
                            </p:par>
                            <p:par>
                              <p:cTn id="34" fill="hold">
                                <p:stCondLst>
                                  <p:cond delay="4500"/>
                                </p:stCondLst>
                                <p:childTnLst>
                                  <p:par>
                                    <p:cTn id="35" presetID="2" presetClass="entr" presetSubtype="8" accel="40000" fill="hold" nodeType="afterEffect" p14:presetBounceEnd="40000">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14:bounceEnd="40000">
                                          <p:cBhvr additive="base">
                                            <p:cTn id="37" dur="750" fill="hold"/>
                                            <p:tgtEl>
                                              <p:spTgt spid="60"/>
                                            </p:tgtEl>
                                            <p:attrNameLst>
                                              <p:attrName>ppt_x</p:attrName>
                                            </p:attrNameLst>
                                          </p:cBhvr>
                                          <p:tavLst>
                                            <p:tav tm="0">
                                              <p:val>
                                                <p:strVal val="0-#ppt_w/2"/>
                                              </p:val>
                                            </p:tav>
                                            <p:tav tm="100000">
                                              <p:val>
                                                <p:strVal val="#ppt_x"/>
                                              </p:val>
                                            </p:tav>
                                          </p:tavLst>
                                        </p:anim>
                                        <p:anim calcmode="lin" valueType="num" p14:bounceEnd="40000">
                                          <p:cBhvr additive="base">
                                            <p:cTn id="38" dur="75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5250"/>
                                </p:stCondLst>
                                <p:childTnLst>
                                  <p:par>
                                    <p:cTn id="40" presetID="10"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par>
                                    <p:cTn id="43"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4" dur="2000" fill="hold"/>
                                            <p:tgtEl>
                                              <p:spTgt spid="23"/>
                                            </p:tgtEl>
                                            <p:attrNameLst>
                                              <p:attrName>ppt_x</p:attrName>
                                              <p:attrName>ppt_y</p:attrName>
                                            </p:attrNameLst>
                                          </p:cBhvr>
                                          <p:rCtr x="-13411" y="1620"/>
                                        </p:animMotion>
                                      </p:childTnLst>
                                    </p:cTn>
                                  </p:par>
                                </p:childTnLst>
                              </p:cTn>
                            </p:par>
                            <p:par>
                              <p:cTn id="45" fill="hold">
                                <p:stCondLst>
                                  <p:cond delay="7250"/>
                                </p:stCondLst>
                                <p:childTnLst>
                                  <p:par>
                                    <p:cTn id="46" presetID="2" presetClass="entr" presetSubtype="2" accel="40000" fill="hold" nodeType="afterEffect" p14:presetBounceEnd="40000">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14:bounceEnd="40000">
                                          <p:cBhvr additive="base">
                                            <p:cTn id="48" dur="750" fill="hold"/>
                                            <p:tgtEl>
                                              <p:spTgt spid="56"/>
                                            </p:tgtEl>
                                            <p:attrNameLst>
                                              <p:attrName>ppt_x</p:attrName>
                                            </p:attrNameLst>
                                          </p:cBhvr>
                                          <p:tavLst>
                                            <p:tav tm="0">
                                              <p:val>
                                                <p:strVal val="1+#ppt_w/2"/>
                                              </p:val>
                                            </p:tav>
                                            <p:tav tm="100000">
                                              <p:val>
                                                <p:strVal val="#ppt_x"/>
                                              </p:val>
                                            </p:tav>
                                          </p:tavLst>
                                        </p:anim>
                                        <p:anim calcmode="lin" valueType="num" p14:bounceEnd="40000">
                                          <p:cBhvr additive="base">
                                            <p:cTn id="49" dur="750" fill="hold"/>
                                            <p:tgtEl>
                                              <p:spTgt spid="56"/>
                                            </p:tgtEl>
                                            <p:attrNameLst>
                                              <p:attrName>ppt_y</p:attrName>
                                            </p:attrNameLst>
                                          </p:cBhvr>
                                          <p:tavLst>
                                            <p:tav tm="0">
                                              <p:val>
                                                <p:strVal val="#ppt_y"/>
                                              </p:val>
                                            </p:tav>
                                            <p:tav tm="100000">
                                              <p:val>
                                                <p:strVal val="#ppt_y"/>
                                              </p:val>
                                            </p:tav>
                                          </p:tavLst>
                                        </p:anim>
                                      </p:childTnLst>
                                    </p:cTn>
                                  </p:par>
                                </p:childTnLst>
                              </p:cTn>
                            </p:par>
                            <p:par>
                              <p:cTn id="50" fill="hold">
                                <p:stCondLst>
                                  <p:cond delay="8000"/>
                                </p:stCondLst>
                                <p:childTnLst>
                                  <p:par>
                                    <p:cTn id="51" presetID="10" presetClass="entr" presetSubtype="0"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1000"/>
                                            <p:tgtEl>
                                              <p:spTgt spid="42"/>
                                            </p:tgtEl>
                                          </p:cBhvr>
                                        </p:animEffect>
                                      </p:childTnLst>
                                    </p:cTn>
                                  </p:par>
                                  <p:par>
                                    <p:cTn id="54"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5" dur="2000" fill="hold"/>
                                            <p:tgtEl>
                                              <p:spTgt spid="42"/>
                                            </p:tgtEl>
                                            <p:attrNameLst>
                                              <p:attrName>ppt_x</p:attrName>
                                              <p:attrName>ppt_y</p:attrName>
                                            </p:attrNameLst>
                                          </p:cBhvr>
                                          <p:rCtr x="-13" y="-23889"/>
                                        </p:animMotion>
                                      </p:childTnLst>
                                    </p:cTn>
                                  </p:par>
                                </p:childTnLst>
                              </p:cTn>
                            </p:par>
                            <p:par>
                              <p:cTn id="56" fill="hold">
                                <p:stCondLst>
                                  <p:cond delay="10000"/>
                                </p:stCondLst>
                                <p:childTnLst>
                                  <p:par>
                                    <p:cTn id="57" presetID="2" presetClass="entr" presetSubtype="2" accel="40000" fill="hold" nodeType="afterEffect" p14:presetBounceEnd="40000">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14:bounceEnd="40000">
                                          <p:cBhvr additive="base">
                                            <p:cTn id="59" dur="750" fill="hold"/>
                                            <p:tgtEl>
                                              <p:spTgt spid="64"/>
                                            </p:tgtEl>
                                            <p:attrNameLst>
                                              <p:attrName>ppt_x</p:attrName>
                                            </p:attrNameLst>
                                          </p:cBhvr>
                                          <p:tavLst>
                                            <p:tav tm="0">
                                              <p:val>
                                                <p:strVal val="1+#ppt_w/2"/>
                                              </p:val>
                                            </p:tav>
                                            <p:tav tm="100000">
                                              <p:val>
                                                <p:strVal val="#ppt_x"/>
                                              </p:val>
                                            </p:tav>
                                          </p:tavLst>
                                        </p:anim>
                                        <p:anim calcmode="lin" valueType="num" p14:bounceEnd="40000">
                                          <p:cBhvr additive="base">
                                            <p:cTn id="60" dur="75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10750"/>
                                </p:stCondLst>
                                <p:childTnLst>
                                  <p:par>
                                    <p:cTn id="62" presetID="10" presetClass="entr" presetSubtype="0"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childTnLst>
                                    </p:cTn>
                                  </p:par>
                                  <p:par>
                                    <p:cTn id="65"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66" dur="2000" fill="hold"/>
                                            <p:tgtEl>
                                              <p:spTgt spid="34"/>
                                            </p:tgtEl>
                                            <p:attrNameLst>
                                              <p:attrName>ppt_x</p:attrName>
                                              <p:attrName>ppt_y</p:attrName>
                                            </p:attrNameLst>
                                          </p:cBhvr>
                                          <p:rCtr x="13438" y="-23"/>
                                        </p:animMotion>
                                      </p:childTnLst>
                                    </p:cTn>
                                  </p:par>
                                </p:childTnLst>
                              </p:cTn>
                            </p:par>
                            <p:par>
                              <p:cTn id="67" fill="hold">
                                <p:stCondLst>
                                  <p:cond delay="12750"/>
                                </p:stCondLst>
                                <p:childTnLst>
                                  <p:par>
                                    <p:cTn id="68" presetID="2" presetClass="entr" presetSubtype="8" accel="40000" fill="hold" nodeType="afterEffect" p14:presetBounceEnd="40000">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14:bounceEnd="40000">
                                          <p:cBhvr additive="base">
                                            <p:cTn id="70" dur="750" fill="hold"/>
                                            <p:tgtEl>
                                              <p:spTgt spid="52"/>
                                            </p:tgtEl>
                                            <p:attrNameLst>
                                              <p:attrName>ppt_x</p:attrName>
                                            </p:attrNameLst>
                                          </p:cBhvr>
                                          <p:tavLst>
                                            <p:tav tm="0">
                                              <p:val>
                                                <p:strVal val="0-#ppt_w/2"/>
                                              </p:val>
                                            </p:tav>
                                            <p:tav tm="100000">
                                              <p:val>
                                                <p:strVal val="#ppt_x"/>
                                              </p:val>
                                            </p:tav>
                                          </p:tavLst>
                                        </p:anim>
                                        <p:anim calcmode="lin" valueType="num" p14:bounceEnd="40000">
                                          <p:cBhvr additive="base">
                                            <p:cTn id="71" dur="75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 fill="hold"/>
                                            <p:tgtEl>
                                              <p:spTgt spid="10"/>
                                            </p:tgtEl>
                                            <p:attrNameLst>
                                              <p:attrName>ppt_w</p:attrName>
                                            </p:attrNameLst>
                                          </p:cBhvr>
                                          <p:tavLst>
                                            <p:tav tm="0">
                                              <p:val>
                                                <p:fltVal val="0"/>
                                              </p:val>
                                            </p:tav>
                                            <p:tav tm="100000">
                                              <p:val>
                                                <p:strVal val="#ppt_w"/>
                                              </p:val>
                                            </p:tav>
                                          </p:tavLst>
                                        </p:anim>
                                        <p:anim calcmode="lin" valueType="num">
                                          <p:cBhvr>
                                            <p:cTn id="8" dur="100" fill="hold"/>
                                            <p:tgtEl>
                                              <p:spTgt spid="10"/>
                                            </p:tgtEl>
                                            <p:attrNameLst>
                                              <p:attrName>ppt_h</p:attrName>
                                            </p:attrNameLst>
                                          </p:cBhvr>
                                          <p:tavLst>
                                            <p:tav tm="0">
                                              <p:val>
                                                <p:fltVal val="0"/>
                                              </p:val>
                                            </p:tav>
                                            <p:tav tm="100000">
                                              <p:val>
                                                <p:strVal val="#ppt_h"/>
                                              </p:val>
                                            </p:tav>
                                          </p:tavLst>
                                        </p:anim>
                                        <p:animEffect transition="in" filter="fade">
                                          <p:cBhvr>
                                            <p:cTn id="9" dur="100"/>
                                            <p:tgtEl>
                                              <p:spTgt spid="10"/>
                                            </p:tgtEl>
                                          </p:cBhvr>
                                        </p:animEffect>
                                      </p:childTnLst>
                                    </p:cTn>
                                  </p:par>
                                  <p:par>
                                    <p:cTn id="10" presetID="6" presetClass="emph" presetSubtype="0" fill="hold" nodeType="withEffect">
                                      <p:stCondLst>
                                        <p:cond delay="100"/>
                                      </p:stCondLst>
                                      <p:childTnLst>
                                        <p:animScale>
                                          <p:cBhvr>
                                            <p:cTn id="11" dur="100" fill="hold"/>
                                            <p:tgtEl>
                                              <p:spTgt spid="10"/>
                                            </p:tgtEl>
                                          </p:cBhvr>
                                          <p:by x="110000" y="110000"/>
                                        </p:animScale>
                                      </p:childTnLst>
                                    </p:cTn>
                                  </p:par>
                                  <p:par>
                                    <p:cTn id="12" presetID="6" presetClass="emph" presetSubtype="0" fill="hold" nodeType="withEffect">
                                      <p:stCondLst>
                                        <p:cond delay="200"/>
                                      </p:stCondLst>
                                      <p:childTnLst>
                                        <p:animScale>
                                          <p:cBhvr>
                                            <p:cTn id="13" dur="200" fill="hold"/>
                                            <p:tgtEl>
                                              <p:spTgt spid="10"/>
                                            </p:tgtEl>
                                          </p:cBhvr>
                                          <p:by x="90000" y="90000"/>
                                        </p:animScale>
                                      </p:childTnLst>
                                    </p:cTn>
                                  </p:par>
                                  <p:par>
                                    <p:cTn id="14" presetID="6" presetClass="emph" presetSubtype="0" fill="hold" nodeType="withEffect">
                                      <p:stCondLst>
                                        <p:cond delay="400"/>
                                      </p:stCondLst>
                                      <p:childTnLst>
                                        <p:animScale>
                                          <p:cBhvr>
                                            <p:cTn id="15" dur="100" fill="hold"/>
                                            <p:tgtEl>
                                              <p:spTgt spid="10"/>
                                            </p:tgtEl>
                                          </p:cBhvr>
                                          <p:by x="105000" y="105000"/>
                                        </p:animScale>
                                      </p:childTnLst>
                                    </p:cTn>
                                  </p:par>
                                  <p:par>
                                    <p:cTn id="16" presetID="6" presetClass="emph" presetSubtype="0" fill="hold" nodeType="withEffect">
                                      <p:stCondLst>
                                        <p:cond delay="500"/>
                                      </p:stCondLst>
                                      <p:childTnLst>
                                        <p:animScale>
                                          <p:cBhvr>
                                            <p:cTn id="17" dur="200" fill="hold"/>
                                            <p:tgtEl>
                                              <p:spTgt spid="10"/>
                                            </p:tgtEl>
                                          </p:cBhvr>
                                          <p:by x="95000" y="95000"/>
                                        </p:animScale>
                                      </p:childTnLst>
                                    </p:cTn>
                                  </p:par>
                                </p:childTnLst>
                              </p:cTn>
                            </p:par>
                            <p:par>
                              <p:cTn id="18" fill="hold">
                                <p:stCondLst>
                                  <p:cond delay="700"/>
                                </p:stCondLst>
                                <p:childTnLst>
                                  <p:par>
                                    <p:cTn id="19" presetID="14" presetClass="entr" presetSubtype="10" fill="hold" grpId="0" nodeType="afterEffect">
                                      <p:stCondLst>
                                        <p:cond delay="0"/>
                                      </p:stCondLst>
                                      <p:childTnLst>
                                        <p:set>
                                          <p:cBhvr>
                                            <p:cTn id="20" dur="1" fill="hold">
                                              <p:stCondLst>
                                                <p:cond delay="0"/>
                                              </p:stCondLst>
                                            </p:cTn>
                                            <p:tgtEl>
                                              <p:spTgt spid="69"/>
                                            </p:tgtEl>
                                            <p:attrNameLst>
                                              <p:attrName>style.visibility</p:attrName>
                                            </p:attrNameLst>
                                          </p:cBhvr>
                                          <p:to>
                                            <p:strVal val="visible"/>
                                          </p:to>
                                        </p:set>
                                        <p:animEffect transition="in" filter="randombar(horizontal)">
                                          <p:cBhvr>
                                            <p:cTn id="21" dur="500"/>
                                            <p:tgtEl>
                                              <p:spTgt spid="69"/>
                                            </p:tgtEl>
                                          </p:cBhvr>
                                        </p:animEffect>
                                      </p:childTnLst>
                                    </p:cTn>
                                  </p:par>
                                </p:childTnLst>
                              </p:cTn>
                            </p:par>
                            <p:par>
                              <p:cTn id="22" fill="hold">
                                <p:stCondLst>
                                  <p:cond delay="1200"/>
                                </p:stCondLst>
                                <p:childTnLst>
                                  <p:par>
                                    <p:cTn id="23" presetID="52" presetClass="entr" presetSubtype="0" fill="hold" grpId="0" nodeType="afterEffect">
                                      <p:stCondLst>
                                        <p:cond delay="0"/>
                                      </p:stCondLst>
                                      <p:iterate type="lt">
                                        <p:tmPct val="10000"/>
                                      </p:iterate>
                                      <p:childTnLst>
                                        <p:set>
                                          <p:cBhvr>
                                            <p:cTn id="24" dur="1" fill="hold">
                                              <p:stCondLst>
                                                <p:cond delay="0"/>
                                              </p:stCondLst>
                                            </p:cTn>
                                            <p:tgtEl>
                                              <p:spTgt spid="68"/>
                                            </p:tgtEl>
                                            <p:attrNameLst>
                                              <p:attrName>style.visibility</p:attrName>
                                            </p:attrNameLst>
                                          </p:cBhvr>
                                          <p:to>
                                            <p:strVal val="visible"/>
                                          </p:to>
                                        </p:set>
                                        <p:animScale>
                                          <p:cBhvr>
                                            <p:cTn id="25"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68"/>
                                            </p:tgtEl>
                                            <p:attrNameLst>
                                              <p:attrName>ppt_x</p:attrName>
                                              <p:attrName>ppt_y</p:attrName>
                                            </p:attrNameLst>
                                          </p:cBhvr>
                                        </p:animMotion>
                                        <p:animEffect transition="in" filter="fade">
                                          <p:cBhvr>
                                            <p:cTn id="27" dur="1000"/>
                                            <p:tgtEl>
                                              <p:spTgt spid="68"/>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childTnLst>
                                    </p:cTn>
                                  </p:par>
                                  <p:par>
                                    <p:cTn id="32" presetID="1" presetClass="path" presetSubtype="0" accel="50000" decel="50000" fill="hold" nodeType="withEffect">
                                      <p:stCondLst>
                                        <p:cond delay="0"/>
                                      </p:stCondLst>
                                      <p:childTnLst>
                                        <p:animMotion origin="layout" path="M 0.00078 0.01666 C 0.07344 0.01666 0.13203 0.12477 0.13242 0.25579 C 0.13242 0.3875 0.07344 0.49444 0.00078 0.49444 C -0.07187 0.49444 -0.1306 0.3875 -0.1306 0.25579 C -0.1306 0.12384 -0.07187 0.01713 0.00078 0.01666 Z " pathEditMode="relative" rAng="0" ptsTypes="fffff">
                                          <p:cBhvr>
                                            <p:cTn id="33" dur="2000" fill="hold"/>
                                            <p:tgtEl>
                                              <p:spTgt spid="13"/>
                                            </p:tgtEl>
                                            <p:attrNameLst>
                                              <p:attrName>ppt_x</p:attrName>
                                              <p:attrName>ppt_y</p:attrName>
                                            </p:attrNameLst>
                                          </p:cBhvr>
                                          <p:rCtr x="13" y="23889"/>
                                        </p:animMotion>
                                      </p:childTnLst>
                                    </p:cTn>
                                  </p:par>
                                </p:childTnLst>
                              </p:cTn>
                            </p:par>
                            <p:par>
                              <p:cTn id="34" fill="hold">
                                <p:stCondLst>
                                  <p:cond delay="4500"/>
                                </p:stCondLst>
                                <p:childTnLst>
                                  <p:par>
                                    <p:cTn id="35" presetID="2" presetClass="entr" presetSubtype="8" accel="4000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 calcmode="lin" valueType="num">
                                          <p:cBhvr additive="base">
                                            <p:cTn id="37" dur="750" fill="hold"/>
                                            <p:tgtEl>
                                              <p:spTgt spid="60"/>
                                            </p:tgtEl>
                                            <p:attrNameLst>
                                              <p:attrName>ppt_x</p:attrName>
                                            </p:attrNameLst>
                                          </p:cBhvr>
                                          <p:tavLst>
                                            <p:tav tm="0">
                                              <p:val>
                                                <p:strVal val="0-#ppt_w/2"/>
                                              </p:val>
                                            </p:tav>
                                            <p:tav tm="100000">
                                              <p:val>
                                                <p:strVal val="#ppt_x"/>
                                              </p:val>
                                            </p:tav>
                                          </p:tavLst>
                                        </p:anim>
                                        <p:anim calcmode="lin" valueType="num">
                                          <p:cBhvr additive="base">
                                            <p:cTn id="38" dur="750" fill="hold"/>
                                            <p:tgtEl>
                                              <p:spTgt spid="60"/>
                                            </p:tgtEl>
                                            <p:attrNameLst>
                                              <p:attrName>ppt_y</p:attrName>
                                            </p:attrNameLst>
                                          </p:cBhvr>
                                          <p:tavLst>
                                            <p:tav tm="0">
                                              <p:val>
                                                <p:strVal val="#ppt_y"/>
                                              </p:val>
                                            </p:tav>
                                            <p:tav tm="100000">
                                              <p:val>
                                                <p:strVal val="#ppt_y"/>
                                              </p:val>
                                            </p:tav>
                                          </p:tavLst>
                                        </p:anim>
                                      </p:childTnLst>
                                    </p:cTn>
                                  </p:par>
                                </p:childTnLst>
                              </p:cTn>
                            </p:par>
                            <p:par>
                              <p:cTn id="39" fill="hold">
                                <p:stCondLst>
                                  <p:cond delay="5250"/>
                                </p:stCondLst>
                                <p:childTnLst>
                                  <p:par>
                                    <p:cTn id="40" presetID="10"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par>
                                    <p:cTn id="43" presetID="1" presetClass="path" presetSubtype="0" accel="50000" decel="50000" fill="hold" nodeType="withEffect">
                                      <p:stCondLst>
                                        <p:cond delay="0"/>
                                      </p:stCondLst>
                                      <p:childTnLst>
                                        <p:animMotion origin="layout" path="M -0.00403 -0.01296 C 0.00079 0.11597 -0.05598 0.22708 -0.12956 0.23657 C -0.20352 0.24537 -0.26745 0.14768 -0.27227 0.01898 C -0.27709 -0.10996 -0.22097 -0.2213 -0.14701 -0.23009 C -0.07291 -0.23889 -0.00911 -0.14167 -0.00403 -0.01296 Z " pathEditMode="relative" rAng="5172092" ptsTypes="fffff">
                                          <p:cBhvr>
                                            <p:cTn id="44" dur="2000" fill="hold"/>
                                            <p:tgtEl>
                                              <p:spTgt spid="23"/>
                                            </p:tgtEl>
                                            <p:attrNameLst>
                                              <p:attrName>ppt_x</p:attrName>
                                              <p:attrName>ppt_y</p:attrName>
                                            </p:attrNameLst>
                                          </p:cBhvr>
                                          <p:rCtr x="-13411" y="1620"/>
                                        </p:animMotion>
                                      </p:childTnLst>
                                    </p:cTn>
                                  </p:par>
                                </p:childTnLst>
                              </p:cTn>
                            </p:par>
                            <p:par>
                              <p:cTn id="45" fill="hold">
                                <p:stCondLst>
                                  <p:cond delay="7250"/>
                                </p:stCondLst>
                                <p:childTnLst>
                                  <p:par>
                                    <p:cTn id="46" presetID="2" presetClass="entr" presetSubtype="2" accel="40000" fill="hold" nodeType="afterEffect">
                                      <p:stCondLst>
                                        <p:cond delay="0"/>
                                      </p:stCondLst>
                                      <p:childTnLst>
                                        <p:set>
                                          <p:cBhvr>
                                            <p:cTn id="47" dur="1" fill="hold">
                                              <p:stCondLst>
                                                <p:cond delay="0"/>
                                              </p:stCondLst>
                                            </p:cTn>
                                            <p:tgtEl>
                                              <p:spTgt spid="56"/>
                                            </p:tgtEl>
                                            <p:attrNameLst>
                                              <p:attrName>style.visibility</p:attrName>
                                            </p:attrNameLst>
                                          </p:cBhvr>
                                          <p:to>
                                            <p:strVal val="visible"/>
                                          </p:to>
                                        </p:set>
                                        <p:anim calcmode="lin" valueType="num">
                                          <p:cBhvr additive="base">
                                            <p:cTn id="48" dur="750" fill="hold"/>
                                            <p:tgtEl>
                                              <p:spTgt spid="56"/>
                                            </p:tgtEl>
                                            <p:attrNameLst>
                                              <p:attrName>ppt_x</p:attrName>
                                            </p:attrNameLst>
                                          </p:cBhvr>
                                          <p:tavLst>
                                            <p:tav tm="0">
                                              <p:val>
                                                <p:strVal val="1+#ppt_w/2"/>
                                              </p:val>
                                            </p:tav>
                                            <p:tav tm="100000">
                                              <p:val>
                                                <p:strVal val="#ppt_x"/>
                                              </p:val>
                                            </p:tav>
                                          </p:tavLst>
                                        </p:anim>
                                        <p:anim calcmode="lin" valueType="num">
                                          <p:cBhvr additive="base">
                                            <p:cTn id="49" dur="750" fill="hold"/>
                                            <p:tgtEl>
                                              <p:spTgt spid="56"/>
                                            </p:tgtEl>
                                            <p:attrNameLst>
                                              <p:attrName>ppt_y</p:attrName>
                                            </p:attrNameLst>
                                          </p:cBhvr>
                                          <p:tavLst>
                                            <p:tav tm="0">
                                              <p:val>
                                                <p:strVal val="#ppt_y"/>
                                              </p:val>
                                            </p:tav>
                                            <p:tav tm="100000">
                                              <p:val>
                                                <p:strVal val="#ppt_y"/>
                                              </p:val>
                                            </p:tav>
                                          </p:tavLst>
                                        </p:anim>
                                      </p:childTnLst>
                                    </p:cTn>
                                  </p:par>
                                </p:childTnLst>
                              </p:cTn>
                            </p:par>
                            <p:par>
                              <p:cTn id="50" fill="hold">
                                <p:stCondLst>
                                  <p:cond delay="8000"/>
                                </p:stCondLst>
                                <p:childTnLst>
                                  <p:par>
                                    <p:cTn id="51" presetID="10" presetClass="entr" presetSubtype="0"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1000"/>
                                            <p:tgtEl>
                                              <p:spTgt spid="42"/>
                                            </p:tgtEl>
                                          </p:cBhvr>
                                        </p:animEffect>
                                      </p:childTnLst>
                                    </p:cTn>
                                  </p:par>
                                  <p:par>
                                    <p:cTn id="54" presetID="1" presetClass="path" presetSubtype="0" accel="50000" decel="50000" fill="hold" nodeType="withEffect">
                                      <p:stCondLst>
                                        <p:cond delay="0"/>
                                      </p:stCondLst>
                                      <p:childTnLst>
                                        <p:animMotion origin="layout" path="M -0.00052 -0.00926 C -0.07318 -0.00926 -0.13177 -0.11736 -0.13216 -0.24838 C -0.13216 -0.38009 -0.07318 -0.48704 -0.00052 -0.48704 C 0.07214 -0.48704 0.13086 -0.38009 0.13086 -0.24838 C 0.13086 -0.11644 0.07214 -0.00972 -0.00052 -0.00926 Z " pathEditMode="relative" rAng="10800000" ptsTypes="fffff">
                                          <p:cBhvr>
                                            <p:cTn id="55" dur="2000" fill="hold"/>
                                            <p:tgtEl>
                                              <p:spTgt spid="42"/>
                                            </p:tgtEl>
                                            <p:attrNameLst>
                                              <p:attrName>ppt_x</p:attrName>
                                              <p:attrName>ppt_y</p:attrName>
                                            </p:attrNameLst>
                                          </p:cBhvr>
                                          <p:rCtr x="-13" y="-23889"/>
                                        </p:animMotion>
                                      </p:childTnLst>
                                    </p:cTn>
                                  </p:par>
                                </p:childTnLst>
                              </p:cTn>
                            </p:par>
                            <p:par>
                              <p:cTn id="56" fill="hold">
                                <p:stCondLst>
                                  <p:cond delay="10000"/>
                                </p:stCondLst>
                                <p:childTnLst>
                                  <p:par>
                                    <p:cTn id="57" presetID="2" presetClass="entr" presetSubtype="2" accel="40000" fill="hold" nodeType="afterEffect">
                                      <p:stCondLst>
                                        <p:cond delay="0"/>
                                      </p:stCondLst>
                                      <p:childTnLst>
                                        <p:set>
                                          <p:cBhvr>
                                            <p:cTn id="58" dur="1" fill="hold">
                                              <p:stCondLst>
                                                <p:cond delay="0"/>
                                              </p:stCondLst>
                                            </p:cTn>
                                            <p:tgtEl>
                                              <p:spTgt spid="64"/>
                                            </p:tgtEl>
                                            <p:attrNameLst>
                                              <p:attrName>style.visibility</p:attrName>
                                            </p:attrNameLst>
                                          </p:cBhvr>
                                          <p:to>
                                            <p:strVal val="visible"/>
                                          </p:to>
                                        </p:set>
                                        <p:anim calcmode="lin" valueType="num">
                                          <p:cBhvr additive="base">
                                            <p:cTn id="59" dur="750" fill="hold"/>
                                            <p:tgtEl>
                                              <p:spTgt spid="64"/>
                                            </p:tgtEl>
                                            <p:attrNameLst>
                                              <p:attrName>ppt_x</p:attrName>
                                            </p:attrNameLst>
                                          </p:cBhvr>
                                          <p:tavLst>
                                            <p:tav tm="0">
                                              <p:val>
                                                <p:strVal val="1+#ppt_w/2"/>
                                              </p:val>
                                            </p:tav>
                                            <p:tav tm="100000">
                                              <p:val>
                                                <p:strVal val="#ppt_x"/>
                                              </p:val>
                                            </p:tav>
                                          </p:tavLst>
                                        </p:anim>
                                        <p:anim calcmode="lin" valueType="num">
                                          <p:cBhvr additive="base">
                                            <p:cTn id="60" dur="750" fill="hold"/>
                                            <p:tgtEl>
                                              <p:spTgt spid="64"/>
                                            </p:tgtEl>
                                            <p:attrNameLst>
                                              <p:attrName>ppt_y</p:attrName>
                                            </p:attrNameLst>
                                          </p:cBhvr>
                                          <p:tavLst>
                                            <p:tav tm="0">
                                              <p:val>
                                                <p:strVal val="#ppt_y"/>
                                              </p:val>
                                            </p:tav>
                                            <p:tav tm="100000">
                                              <p:val>
                                                <p:strVal val="#ppt_y"/>
                                              </p:val>
                                            </p:tav>
                                          </p:tavLst>
                                        </p:anim>
                                      </p:childTnLst>
                                    </p:cTn>
                                  </p:par>
                                </p:childTnLst>
                              </p:cTn>
                            </p:par>
                            <p:par>
                              <p:cTn id="61" fill="hold">
                                <p:stCondLst>
                                  <p:cond delay="10750"/>
                                </p:stCondLst>
                                <p:childTnLst>
                                  <p:par>
                                    <p:cTn id="62" presetID="10" presetClass="entr" presetSubtype="0" fill="hold"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childTnLst>
                                    </p:cTn>
                                  </p:par>
                                  <p:par>
                                    <p:cTn id="65" presetID="1" presetClass="path" presetSubtype="0" accel="50000" decel="50000" fill="hold" nodeType="withEffect">
                                      <p:stCondLst>
                                        <p:cond delay="0"/>
                                      </p:stCondLst>
                                      <p:childTnLst>
                                        <p:animMotion origin="layout" path="M 0.00704 1.85185E-6 C 0.01055 -0.12963 0.06784 -0.23334 0.14154 -0.23403 C 0.21563 -0.23403 0.27279 -0.12894 0.27579 1.85185E-6 C 0.27579 0.12916 0.21511 0.22685 0.14154 0.23356 C 0.06732 0.23356 0.0073 0.12916 0.00704 1.85185E-6 Z " pathEditMode="relative" rAng="16200000" ptsTypes="fffff">
                                          <p:cBhvr>
                                            <p:cTn id="66" dur="2000" fill="hold"/>
                                            <p:tgtEl>
                                              <p:spTgt spid="34"/>
                                            </p:tgtEl>
                                            <p:attrNameLst>
                                              <p:attrName>ppt_x</p:attrName>
                                              <p:attrName>ppt_y</p:attrName>
                                            </p:attrNameLst>
                                          </p:cBhvr>
                                          <p:rCtr x="13438" y="-23"/>
                                        </p:animMotion>
                                      </p:childTnLst>
                                    </p:cTn>
                                  </p:par>
                                </p:childTnLst>
                              </p:cTn>
                            </p:par>
                            <p:par>
                              <p:cTn id="67" fill="hold">
                                <p:stCondLst>
                                  <p:cond delay="12750"/>
                                </p:stCondLst>
                                <p:childTnLst>
                                  <p:par>
                                    <p:cTn id="68" presetID="2" presetClass="entr" presetSubtype="8" accel="40000" fill="hold" nodeType="afterEffect">
                                      <p:stCondLst>
                                        <p:cond delay="0"/>
                                      </p:stCondLst>
                                      <p:childTnLst>
                                        <p:set>
                                          <p:cBhvr>
                                            <p:cTn id="69" dur="1" fill="hold">
                                              <p:stCondLst>
                                                <p:cond delay="0"/>
                                              </p:stCondLst>
                                            </p:cTn>
                                            <p:tgtEl>
                                              <p:spTgt spid="52"/>
                                            </p:tgtEl>
                                            <p:attrNameLst>
                                              <p:attrName>style.visibility</p:attrName>
                                            </p:attrNameLst>
                                          </p:cBhvr>
                                          <p:to>
                                            <p:strVal val="visible"/>
                                          </p:to>
                                        </p:set>
                                        <p:anim calcmode="lin" valueType="num">
                                          <p:cBhvr additive="base">
                                            <p:cTn id="70" dur="750" fill="hold"/>
                                            <p:tgtEl>
                                              <p:spTgt spid="52"/>
                                            </p:tgtEl>
                                            <p:attrNameLst>
                                              <p:attrName>ppt_x</p:attrName>
                                            </p:attrNameLst>
                                          </p:cBhvr>
                                          <p:tavLst>
                                            <p:tav tm="0">
                                              <p:val>
                                                <p:strVal val="0-#ppt_w/2"/>
                                              </p:val>
                                            </p:tav>
                                            <p:tav tm="100000">
                                              <p:val>
                                                <p:strVal val="#ppt_x"/>
                                              </p:val>
                                            </p:tav>
                                          </p:tavLst>
                                        </p:anim>
                                        <p:anim calcmode="lin" valueType="num">
                                          <p:cBhvr additive="base">
                                            <p:cTn id="71" dur="75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5" name="组合 4"/>
          <p:cNvGrpSpPr/>
          <p:nvPr/>
        </p:nvGrpSpPr>
        <p:grpSpPr>
          <a:xfrm>
            <a:off x="1136404" y="1629843"/>
            <a:ext cx="1837257" cy="1837257"/>
            <a:chOff x="1959919" y="2023759"/>
            <a:chExt cx="2773806" cy="2773806"/>
          </a:xfrm>
        </p:grpSpPr>
        <p:grpSp>
          <p:nvGrpSpPr>
            <p:cNvPr id="6" name="组合 5"/>
            <p:cNvGrpSpPr/>
            <p:nvPr/>
          </p:nvGrpSpPr>
          <p:grpSpPr>
            <a:xfrm>
              <a:off x="1959919" y="2023759"/>
              <a:ext cx="2773806" cy="2773806"/>
              <a:chOff x="2099081" y="2031187"/>
              <a:chExt cx="2739620" cy="2739620"/>
            </a:xfrm>
          </p:grpSpPr>
          <p:sp>
            <p:nvSpPr>
              <p:cNvPr id="8" name="椭圆 7"/>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 name="圆角矩形 8"/>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7" name="椭圆 6"/>
            <p:cNvSpPr/>
            <p:nvPr/>
          </p:nvSpPr>
          <p:spPr>
            <a:xfrm>
              <a:off x="2510240" y="2574081"/>
              <a:ext cx="1673164" cy="1673161"/>
            </a:xfrm>
            <a:prstGeom prst="ellipse">
              <a:avLst/>
            </a:prstGeom>
            <a:solidFill>
              <a:srgbClr val="47479B"/>
            </a:solidFill>
            <a:ln w="12700" cap="flat" cmpd="sng" algn="ctr">
              <a:noFill/>
              <a:prstDash val="solid"/>
              <a:miter lim="800000"/>
            </a:ln>
            <a:effectLst>
              <a:innerShdw blurRad="2032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0" b="0" i="0" u="none" strike="noStrike" kern="0" cap="none" spc="0" normalizeH="0" baseline="0" noProof="0">
                <a:ln>
                  <a:noFill/>
                </a:ln>
                <a:solidFill>
                  <a:sysClr val="window" lastClr="FFFFFF"/>
                </a:solidFill>
                <a:effectLst/>
                <a:uLnTx/>
                <a:uFillTx/>
                <a:cs typeface="+mn-ea"/>
                <a:sym typeface="+mn-lt"/>
              </a:endParaRPr>
            </a:p>
          </p:txBody>
        </p:sp>
      </p:grpSp>
      <p:sp>
        <p:nvSpPr>
          <p:cNvPr id="10" name="矩形 9"/>
          <p:cNvSpPr/>
          <p:nvPr/>
        </p:nvSpPr>
        <p:spPr>
          <a:xfrm>
            <a:off x="3635896" y="1629843"/>
            <a:ext cx="3831818" cy="623248"/>
          </a:xfrm>
          <a:prstGeom prst="rect">
            <a:avLst/>
          </a:prstGeom>
        </p:spPr>
        <p:txBody>
          <a:bodyPr wrap="none" lIns="68580" tIns="34290" rIns="68580" bIns="34290">
            <a:spAutoFit/>
          </a:bodyPr>
          <a:lstStyle/>
          <a:p>
            <a:pPr defTabSz="913924">
              <a:spcBef>
                <a:spcPts val="0"/>
              </a:spcBef>
              <a:spcAft>
                <a:spcPts val="0"/>
              </a:spcAft>
              <a:defRPr/>
            </a:pPr>
            <a:r>
              <a:rPr lang="zh-CN" altLang="en-US" sz="3600" b="1" kern="0" dirty="0">
                <a:solidFill>
                  <a:srgbClr val="47479B"/>
                </a:solidFill>
                <a:cs typeface="+mn-ea"/>
                <a:sym typeface="+mn-lt"/>
              </a:rPr>
              <a:t>此处添加文字标题</a:t>
            </a:r>
          </a:p>
        </p:txBody>
      </p:sp>
      <p:cxnSp>
        <p:nvCxnSpPr>
          <p:cNvPr id="11" name="直接连接符 10"/>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12" name="TextBox 27"/>
          <p:cNvSpPr txBox="1"/>
          <p:nvPr/>
        </p:nvSpPr>
        <p:spPr>
          <a:xfrm>
            <a:off x="1673955" y="1896383"/>
            <a:ext cx="635927"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8000" b="1" kern="0" dirty="0">
                <a:solidFill>
                  <a:sysClr val="window" lastClr="FFFFFF"/>
                </a:solidFill>
                <a:cs typeface="+mn-ea"/>
                <a:sym typeface="+mn-lt"/>
              </a:rPr>
              <a:t>3</a:t>
            </a:r>
            <a:endParaRPr kumimoji="0" lang="en-US" altLang="zh-CN" sz="8000" b="1" i="0" u="none" strike="noStrike" kern="0" cap="none" spc="0" normalizeH="0" baseline="0" noProof="0" dirty="0" smtClean="0">
              <a:ln>
                <a:noFill/>
              </a:ln>
              <a:solidFill>
                <a:sysClr val="window" lastClr="FFFFFF"/>
              </a:solidFill>
              <a:effectLst/>
              <a:uLnTx/>
              <a:uFillTx/>
              <a:cs typeface="+mn-ea"/>
              <a:sym typeface="+mn-lt"/>
            </a:endParaRPr>
          </a:p>
        </p:txBody>
      </p:sp>
      <p:sp>
        <p:nvSpPr>
          <p:cNvPr id="13" name="矩形 12"/>
          <p:cNvSpPr/>
          <p:nvPr/>
        </p:nvSpPr>
        <p:spPr>
          <a:xfrm>
            <a:off x="3735758" y="296024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4" name="矩形 13"/>
          <p:cNvSpPr/>
          <p:nvPr/>
        </p:nvSpPr>
        <p:spPr>
          <a:xfrm>
            <a:off x="5364533" y="2944186"/>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5" name="矩形 14"/>
          <p:cNvSpPr/>
          <p:nvPr/>
        </p:nvSpPr>
        <p:spPr>
          <a:xfrm>
            <a:off x="3735758" y="3273817"/>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6" name="矩形 15"/>
          <p:cNvSpPr/>
          <p:nvPr/>
        </p:nvSpPr>
        <p:spPr>
          <a:xfrm>
            <a:off x="5364533" y="325776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Tree>
    <p:extLst>
      <p:ext uri="{BB962C8B-B14F-4D97-AF65-F5344CB8AC3E}">
        <p14:creationId xmlns:p14="http://schemas.microsoft.com/office/powerpoint/2010/main" val="13140598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38" presetClass="entr" presetSubtype="0" accel="50000" fill="hold" grpId="0" nodeType="withEffect">
                                  <p:stCondLst>
                                    <p:cond delay="0"/>
                                  </p:stCondLst>
                                  <p:iterate type="lt">
                                    <p:tmPct val="50000"/>
                                  </p:iterate>
                                  <p:childTnLst>
                                    <p:set>
                                      <p:cBhvr>
                                        <p:cTn id="11" dur="1" fill="hold">
                                          <p:stCondLst>
                                            <p:cond delay="0"/>
                                          </p:stCondLst>
                                        </p:cTn>
                                        <p:tgtEl>
                                          <p:spTgt spid="12"/>
                                        </p:tgtEl>
                                        <p:attrNameLst>
                                          <p:attrName>style.visibility</p:attrName>
                                        </p:attrNameLst>
                                      </p:cBhvr>
                                      <p:to>
                                        <p:strVal val="visible"/>
                                      </p:to>
                                    </p:set>
                                    <p:set>
                                      <p:cBhvr>
                                        <p:cTn id="12" dur="364" fill="hold">
                                          <p:stCondLst>
                                            <p:cond delay="0"/>
                                          </p:stCondLst>
                                        </p:cTn>
                                        <p:tgtEl>
                                          <p:spTgt spid="12"/>
                                        </p:tgtEl>
                                        <p:attrNameLst>
                                          <p:attrName>style.rotation</p:attrName>
                                        </p:attrNameLst>
                                      </p:cBhvr>
                                      <p:to>
                                        <p:strVal val="-45.0"/>
                                      </p:to>
                                    </p:set>
                                    <p:anim calcmode="lin" valueType="num">
                                      <p:cBhvr>
                                        <p:cTn id="13" dur="364" fill="hold">
                                          <p:stCondLst>
                                            <p:cond delay="364"/>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14" dur="364"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15" dur="125" decel="50000" autoRev="1" fill="hold">
                                          <p:stCondLst>
                                            <p:cond delay="364"/>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16" dur="109" fill="hold">
                                          <p:stCondLst>
                                            <p:cond delay="691"/>
                                          </p:stCondLst>
                                        </p:cTn>
                                        <p:tgtEl>
                                          <p:spTgt spid="12"/>
                                        </p:tgtEl>
                                        <p:attrNameLst>
                                          <p:attrName>ppt_y</p:attrName>
                                        </p:attrNameLst>
                                      </p:cBhvr>
                                      <p:tavLst>
                                        <p:tav tm="0">
                                          <p:val>
                                            <p:strVal val="#ppt_y-(0.354*#ppt_w-0.172*#ppt_h)"/>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8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30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4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strVal val="#ppt_w+.3"/>
                                          </p:val>
                                        </p:tav>
                                        <p:tav tm="100000">
                                          <p:val>
                                            <p:strVal val="#ppt_w"/>
                                          </p:val>
                                        </p:tav>
                                      </p:tavLst>
                                    </p:anim>
                                    <p:anim calcmode="lin" valueType="num">
                                      <p:cBhvr>
                                        <p:cTn id="43" dur="1000" fill="hold"/>
                                        <p:tgtEl>
                                          <p:spTgt spid="15"/>
                                        </p:tgtEl>
                                        <p:attrNameLst>
                                          <p:attrName>ppt_h</p:attrName>
                                        </p:attrNameLst>
                                      </p:cBhvr>
                                      <p:tavLst>
                                        <p:tav tm="0">
                                          <p:val>
                                            <p:strVal val="#ppt_h"/>
                                          </p:val>
                                        </p:tav>
                                        <p:tav tm="100000">
                                          <p:val>
                                            <p:strVal val="#ppt_h"/>
                                          </p:val>
                                        </p:tav>
                                      </p:tavLst>
                                    </p:anim>
                                    <p:animEffect transition="in" filter="fade">
                                      <p:cBhvr>
                                        <p:cTn id="44" dur="1000"/>
                                        <p:tgtEl>
                                          <p:spTgt spid="15"/>
                                        </p:tgtEl>
                                      </p:cBhvr>
                                    </p:animEffect>
                                  </p:childTnLst>
                                </p:cTn>
                              </p:par>
                              <p:par>
                                <p:cTn id="45" presetID="50" presetClass="entr" presetSubtype="0" decel="100000" fill="hold" grpId="0" nodeType="withEffect">
                                  <p:stCondLst>
                                    <p:cond delay="12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3"/>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790940" y="1326148"/>
            <a:ext cx="2551321" cy="525222"/>
            <a:chOff x="828467" y="1326148"/>
            <a:chExt cx="2551321" cy="525222"/>
          </a:xfrm>
        </p:grpSpPr>
        <p:sp>
          <p:nvSpPr>
            <p:cNvPr id="11" name="圆角矩形 10"/>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3" name="组合 12"/>
          <p:cNvGrpSpPr/>
          <p:nvPr/>
        </p:nvGrpSpPr>
        <p:grpSpPr>
          <a:xfrm>
            <a:off x="790940" y="2394983"/>
            <a:ext cx="2551321" cy="525222"/>
            <a:chOff x="828467" y="1326148"/>
            <a:chExt cx="2551321" cy="525222"/>
          </a:xfrm>
        </p:grpSpPr>
        <p:sp>
          <p:nvSpPr>
            <p:cNvPr id="14" name="圆角矩形 13"/>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790940" y="3509018"/>
            <a:ext cx="2551321" cy="525222"/>
            <a:chOff x="828467" y="1326148"/>
            <a:chExt cx="2551321" cy="525222"/>
          </a:xfrm>
        </p:grpSpPr>
        <p:sp>
          <p:nvSpPr>
            <p:cNvPr id="17" name="圆角矩形 16"/>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5751501" y="1325708"/>
            <a:ext cx="2551321" cy="525222"/>
            <a:chOff x="828467" y="1326148"/>
            <a:chExt cx="2551321" cy="525222"/>
          </a:xfrm>
        </p:grpSpPr>
        <p:sp>
          <p:nvSpPr>
            <p:cNvPr id="20" name="圆角矩形 19"/>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5751501" y="2394543"/>
            <a:ext cx="2551321" cy="525222"/>
            <a:chOff x="828467" y="1326148"/>
            <a:chExt cx="2551321" cy="525222"/>
          </a:xfrm>
        </p:grpSpPr>
        <p:sp>
          <p:nvSpPr>
            <p:cNvPr id="23" name="圆角矩形 22"/>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5751501" y="3508578"/>
            <a:ext cx="2551321" cy="525222"/>
            <a:chOff x="828467" y="1326148"/>
            <a:chExt cx="2551321" cy="525222"/>
          </a:xfrm>
        </p:grpSpPr>
        <p:sp>
          <p:nvSpPr>
            <p:cNvPr id="26" name="圆角矩形 25"/>
            <p:cNvSpPr/>
            <p:nvPr/>
          </p:nvSpPr>
          <p:spPr>
            <a:xfrm>
              <a:off x="828467" y="1326148"/>
              <a:ext cx="2551321" cy="525222"/>
            </a:xfrm>
            <a:prstGeom prst="roundRect">
              <a:avLst>
                <a:gd name="adj" fmla="val 0"/>
              </a:avLst>
            </a:prstGeom>
            <a:solidFill>
              <a:srgbClr val="47479B"/>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910698" y="1400423"/>
              <a:ext cx="2386859" cy="376672"/>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549527" y="1649601"/>
            <a:ext cx="2018784" cy="2018784"/>
            <a:chOff x="2193191" y="1899415"/>
            <a:chExt cx="2421376" cy="2421376"/>
          </a:xfrm>
          <a:effectLst/>
        </p:grpSpPr>
        <p:sp>
          <p:nvSpPr>
            <p:cNvPr id="29" name="椭圆 28"/>
            <p:cNvSpPr/>
            <p:nvPr/>
          </p:nvSpPr>
          <p:spPr>
            <a:xfrm>
              <a:off x="2193191" y="1899415"/>
              <a:ext cx="2421376" cy="2421376"/>
            </a:xfrm>
            <a:prstGeom prst="ellipse">
              <a:avLst/>
            </a:prstGeom>
            <a:solidFill>
              <a:srgbClr val="47479B"/>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sp>
          <p:nvSpPr>
            <p:cNvPr id="30" name="椭圆 29"/>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sp>
        <p:nvSpPr>
          <p:cNvPr id="31" name="Text Placeholder 12"/>
          <p:cNvSpPr txBox="1">
            <a:spLocks/>
          </p:cNvSpPr>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 Placeholder 12"/>
          <p:cNvSpPr txBox="1">
            <a:spLocks/>
          </p:cNvSpPr>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8" name="Text Placeholder 12"/>
          <p:cNvSpPr txBox="1">
            <a:spLocks/>
          </p:cNvSpPr>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Text Placeholder 12"/>
          <p:cNvSpPr txBox="1">
            <a:spLocks/>
          </p:cNvSpPr>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矩形 42"/>
          <p:cNvSpPr/>
          <p:nvPr/>
        </p:nvSpPr>
        <p:spPr>
          <a:xfrm>
            <a:off x="3797048" y="2283244"/>
            <a:ext cx="1512794" cy="707886"/>
          </a:xfrm>
          <a:prstGeom prst="rect">
            <a:avLst/>
          </a:prstGeom>
        </p:spPr>
        <p:txBody>
          <a:bodyPr wrap="squar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 添加标题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7224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1)">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ipe(left)">
                                      <p:cBhvr>
                                        <p:cTn id="20" dur="500"/>
                                        <p:tgtEl>
                                          <p:spTgt spid="31"/>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7">
                                            <p:txEl>
                                              <p:pRg st="0" end="0"/>
                                            </p:txEl>
                                          </p:spTgt>
                                        </p:tgtEl>
                                        <p:attrNameLst>
                                          <p:attrName>style.visibility</p:attrName>
                                        </p:attrNameLst>
                                      </p:cBhvr>
                                      <p:to>
                                        <p:strVal val="visible"/>
                                      </p:to>
                                    </p:set>
                                    <p:animEffect transition="in" filter="fade">
                                      <p:cBhvr>
                                        <p:cTn id="24" dur="500"/>
                                        <p:tgtEl>
                                          <p:spTgt spid="37">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0-#ppt_w/2"/>
                                          </p:val>
                                        </p:tav>
                                        <p:tav tm="100000">
                                          <p:val>
                                            <p:strVal val="#ppt_x"/>
                                          </p:val>
                                        </p:tav>
                                      </p:tavLst>
                                    </p:anim>
                                    <p:anim calcmode="lin" valueType="num">
                                      <p:cBhvr additive="base">
                                        <p:cTn id="42" dur="50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9">
                                            <p:txEl>
                                              <p:pRg st="0" end="0"/>
                                            </p:txEl>
                                          </p:spTgt>
                                        </p:tgtEl>
                                        <p:attrNameLst>
                                          <p:attrName>style.visibility</p:attrName>
                                        </p:attrNameLst>
                                      </p:cBhvr>
                                      <p:to>
                                        <p:strVal val="visible"/>
                                      </p:to>
                                    </p:set>
                                    <p:animEffect transition="in" filter="fade">
                                      <p:cBhvr>
                                        <p:cTn id="50" dur="500"/>
                                        <p:tgtEl>
                                          <p:spTgt spid="39">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1+#ppt_w/2"/>
                                          </p:val>
                                        </p:tav>
                                        <p:tav tm="100000">
                                          <p:val>
                                            <p:strVal val="#ppt_x"/>
                                          </p:val>
                                        </p:tav>
                                      </p:tavLst>
                                    </p:anim>
                                    <p:anim calcmode="lin" valueType="num">
                                      <p:cBhvr additive="base">
                                        <p:cTn id="55" dur="500" fill="hold"/>
                                        <p:tgtEl>
                                          <p:spTgt spid="19"/>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40">
                                            <p:txEl>
                                              <p:pRg st="0" end="0"/>
                                            </p:txEl>
                                          </p:spTgt>
                                        </p:tgtEl>
                                        <p:attrNameLst>
                                          <p:attrName>style.visibility</p:attrName>
                                        </p:attrNameLst>
                                      </p:cBhvr>
                                      <p:to>
                                        <p:strVal val="visible"/>
                                      </p:to>
                                    </p:set>
                                    <p:animEffect transition="in" filter="fade">
                                      <p:cBhvr>
                                        <p:cTn id="63" dur="500"/>
                                        <p:tgtEl>
                                          <p:spTgt spid="40">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1+#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left)">
                                      <p:cBhvr>
                                        <p:cTn id="72" dur="500"/>
                                        <p:tgtEl>
                                          <p:spTgt spid="35"/>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fade">
                                      <p:cBhvr>
                                        <p:cTn id="76" dur="500"/>
                                        <p:tgtEl>
                                          <p:spTgt spid="41">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additive="base">
                                        <p:cTn id="80" dur="500" fill="hold"/>
                                        <p:tgtEl>
                                          <p:spTgt spid="25"/>
                                        </p:tgtEl>
                                        <p:attrNameLst>
                                          <p:attrName>ppt_x</p:attrName>
                                        </p:attrNameLst>
                                      </p:cBhvr>
                                      <p:tavLst>
                                        <p:tav tm="0">
                                          <p:val>
                                            <p:strVal val="1+#ppt_w/2"/>
                                          </p:val>
                                        </p:tav>
                                        <p:tav tm="100000">
                                          <p:val>
                                            <p:strVal val="#ppt_x"/>
                                          </p:val>
                                        </p:tav>
                                      </p:tavLst>
                                    </p:anim>
                                    <p:anim calcmode="lin" valueType="num">
                                      <p:cBhvr additive="base">
                                        <p:cTn id="81" dur="500" fill="hold"/>
                                        <p:tgtEl>
                                          <p:spTgt spid="25"/>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42">
                                            <p:txEl>
                                              <p:pRg st="0" end="0"/>
                                            </p:txEl>
                                          </p:spTgt>
                                        </p:tgtEl>
                                        <p:attrNameLst>
                                          <p:attrName>style.visibility</p:attrName>
                                        </p:attrNameLst>
                                      </p:cBhvr>
                                      <p:to>
                                        <p:strVal val="visible"/>
                                      </p:to>
                                    </p:set>
                                    <p:animEffect transition="in" filter="fade">
                                      <p:cBhvr>
                                        <p:cTn id="89"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Group 6"/>
          <p:cNvGrpSpPr/>
          <p:nvPr/>
        </p:nvGrpSpPr>
        <p:grpSpPr>
          <a:xfrm>
            <a:off x="1555423" y="1275606"/>
            <a:ext cx="2966252" cy="1899138"/>
            <a:chOff x="1721786" y="2532184"/>
            <a:chExt cx="3956033" cy="2532184"/>
          </a:xfrm>
          <a:solidFill>
            <a:srgbClr val="47479B"/>
          </a:solidFill>
        </p:grpSpPr>
        <p:sp>
          <p:nvSpPr>
            <p:cNvPr id="11"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grp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2" name="Hexagon 8"/>
            <p:cNvSpPr/>
            <p:nvPr/>
          </p:nvSpPr>
          <p:spPr>
            <a:xfrm>
              <a:off x="1721786" y="3591143"/>
              <a:ext cx="1111645" cy="958432"/>
            </a:xfrm>
            <a:prstGeom prst="hexagon">
              <a:avLst>
                <a:gd name="adj" fmla="val 25000"/>
                <a:gd name="vf" fmla="val 115470"/>
              </a:avLst>
            </a:prstGeom>
            <a:grp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grp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solidFill>
                  <a:schemeClr val="bg1"/>
                </a:solidFill>
                <a:latin typeface="微软雅黑" panose="020B0503020204020204" pitchFamily="34" charset="-122"/>
                <a:ea typeface="微软雅黑" panose="020B0503020204020204" pitchFamily="34" charset="-122"/>
              </a:endParaRPr>
            </a:p>
          </p:txBody>
        </p:sp>
        <p:sp>
          <p:nvSpPr>
            <p:cNvPr id="14" name="Hexagon 10"/>
            <p:cNvSpPr/>
            <p:nvPr/>
          </p:nvSpPr>
          <p:spPr>
            <a:xfrm>
              <a:off x="4566174" y="4105936"/>
              <a:ext cx="1111645" cy="958432"/>
            </a:xfrm>
            <a:prstGeom prst="hexagon">
              <a:avLst>
                <a:gd name="adj" fmla="val 25000"/>
                <a:gd name="vf" fmla="val 115470"/>
              </a:avLst>
            </a:prstGeom>
            <a:grp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grp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6" name="Hexagon 12"/>
            <p:cNvSpPr/>
            <p:nvPr/>
          </p:nvSpPr>
          <p:spPr>
            <a:xfrm>
              <a:off x="3619099" y="2532184"/>
              <a:ext cx="1111645" cy="958432"/>
            </a:xfrm>
            <a:prstGeom prst="hexagon">
              <a:avLst>
                <a:gd name="adj" fmla="val 25000"/>
                <a:gd name="vf" fmla="val 115470"/>
              </a:avLst>
            </a:prstGeom>
            <a:grp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7" name="TextBox 11"/>
          <p:cNvSpPr txBox="1"/>
          <p:nvPr/>
        </p:nvSpPr>
        <p:spPr>
          <a:xfrm>
            <a:off x="22807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2265656" y="2689896"/>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9" name="TextBox 13"/>
          <p:cNvSpPr txBox="1"/>
          <p:nvPr/>
        </p:nvSpPr>
        <p:spPr>
          <a:xfrm>
            <a:off x="2975665" y="2331724"/>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grpSp>
        <p:nvGrpSpPr>
          <p:cNvPr id="20" name="Group 16"/>
          <p:cNvGrpSpPr/>
          <p:nvPr/>
        </p:nvGrpSpPr>
        <p:grpSpPr>
          <a:xfrm>
            <a:off x="1829561" y="1520526"/>
            <a:ext cx="2453781" cy="1394819"/>
            <a:chOff x="1791978" y="2874150"/>
            <a:chExt cx="3272560" cy="1859759"/>
          </a:xfrm>
        </p:grpSpPr>
        <p:sp>
          <p:nvSpPr>
            <p:cNvPr id="21"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2"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23"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24" name="椭圆 23"/>
          <p:cNvSpPr/>
          <p:nvPr/>
        </p:nvSpPr>
        <p:spPr>
          <a:xfrm>
            <a:off x="4966395" y="1532496"/>
            <a:ext cx="432354" cy="432589"/>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5" name="椭圆 24"/>
          <p:cNvSpPr/>
          <p:nvPr/>
        </p:nvSpPr>
        <p:spPr>
          <a:xfrm>
            <a:off x="4966395" y="2072556"/>
            <a:ext cx="432354" cy="432589"/>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smtClean="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6" name="椭圆 25"/>
          <p:cNvSpPr/>
          <p:nvPr/>
        </p:nvSpPr>
        <p:spPr>
          <a:xfrm>
            <a:off x="4966395" y="2625216"/>
            <a:ext cx="432354" cy="432589"/>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TextBox 26"/>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1" name="TextBox 27"/>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2440720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500"/>
                                        <p:tgtEl>
                                          <p:spTgt spid="17"/>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500"/>
                                  </p:stCondLst>
                                  <p:childTnLst>
                                    <p:set>
                                      <p:cBhvr>
                                        <p:cTn id="15" dur="1" fill="hold">
                                          <p:stCondLst>
                                            <p:cond delay="0"/>
                                          </p:stCondLst>
                                        </p:cTn>
                                        <p:tgtEl>
                                          <p:spTgt spid="19"/>
                                        </p:tgtEl>
                                        <p:attrNameLst>
                                          <p:attrName>style.visibility</p:attrName>
                                        </p:attrNameLst>
                                      </p:cBhvr>
                                      <p:to>
                                        <p:strVal val="visible"/>
                                      </p:to>
                                    </p:set>
                                    <p:animEffect transition="in" filter="wipe(down)">
                                      <p:cBhvr>
                                        <p:cTn id="16" dur="500"/>
                                        <p:tgtEl>
                                          <p:spTgt spid="19"/>
                                        </p:tgtEl>
                                      </p:cBhvr>
                                    </p:animEffect>
                                  </p:childTnLst>
                                </p:cTn>
                              </p:par>
                              <p:par>
                                <p:cTn id="17" presetID="22" presetClass="entr" presetSubtype="4" fill="hold" nodeType="withEffect">
                                  <p:stCondLst>
                                    <p:cond delay="50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500" fill="hold"/>
                                        <p:tgtEl>
                                          <p:spTgt spid="28"/>
                                        </p:tgtEl>
                                        <p:attrNameLst>
                                          <p:attrName>ppt_w</p:attrName>
                                        </p:attrNameLst>
                                      </p:cBhvr>
                                      <p:tavLst>
                                        <p:tav tm="0">
                                          <p:val>
                                            <p:fltVal val="0"/>
                                          </p:val>
                                        </p:tav>
                                        <p:tav tm="100000">
                                          <p:val>
                                            <p:strVal val="#ppt_w"/>
                                          </p:val>
                                        </p:tav>
                                      </p:tavLst>
                                    </p:anim>
                                    <p:anim calcmode="lin" valueType="num">
                                      <p:cBhvr>
                                        <p:cTn id="42" dur="500" fill="hold"/>
                                        <p:tgtEl>
                                          <p:spTgt spid="28"/>
                                        </p:tgtEl>
                                        <p:attrNameLst>
                                          <p:attrName>ppt_h</p:attrName>
                                        </p:attrNameLst>
                                      </p:cBhvr>
                                      <p:tavLst>
                                        <p:tav tm="0">
                                          <p:val>
                                            <p:fltVal val="0"/>
                                          </p:val>
                                        </p:tav>
                                        <p:tav tm="100000">
                                          <p:val>
                                            <p:strVal val="#ppt_h"/>
                                          </p:val>
                                        </p:tav>
                                      </p:tavLst>
                                    </p:anim>
                                    <p:animEffect transition="in" filter="fade">
                                      <p:cBhvr>
                                        <p:cTn id="43" dur="500"/>
                                        <p:tgtEl>
                                          <p:spTgt spid="28"/>
                                        </p:tgtEl>
                                      </p:cBhvr>
                                    </p:animEffect>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childTnLst>
                          </p:cTn>
                        </p:par>
                        <p:par>
                          <p:cTn id="50" fill="hold">
                            <p:stCondLst>
                              <p:cond delay="4000"/>
                            </p:stCondLst>
                            <p:childTnLst>
                              <p:par>
                                <p:cTn id="51" presetID="2" presetClass="entr" presetSubtype="2" fill="hold" grpId="0"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300" fill="hold"/>
                                        <p:tgtEl>
                                          <p:spTgt spid="31"/>
                                        </p:tgtEl>
                                        <p:attrNameLst>
                                          <p:attrName>ppt_x</p:attrName>
                                        </p:attrNameLst>
                                      </p:cBhvr>
                                      <p:tavLst>
                                        <p:tav tm="0">
                                          <p:val>
                                            <p:strVal val="1+#ppt_w/2"/>
                                          </p:val>
                                        </p:tav>
                                        <p:tav tm="100000">
                                          <p:val>
                                            <p:strVal val="#ppt_x"/>
                                          </p:val>
                                        </p:tav>
                                      </p:tavLst>
                                    </p:anim>
                                    <p:anim calcmode="lin" valueType="num">
                                      <p:cBhvr additive="base">
                                        <p:cTn id="54" dur="300" fill="hold"/>
                                        <p:tgtEl>
                                          <p:spTgt spid="31"/>
                                        </p:tgtEl>
                                        <p:attrNameLst>
                                          <p:attrName>ppt_y</p:attrName>
                                        </p:attrNameLst>
                                      </p:cBhvr>
                                      <p:tavLst>
                                        <p:tav tm="0">
                                          <p:val>
                                            <p:strVal val="#ppt_y"/>
                                          </p:val>
                                        </p:tav>
                                        <p:tav tm="100000">
                                          <p:val>
                                            <p:strVal val="#ppt_y"/>
                                          </p:val>
                                        </p:tav>
                                      </p:tavLst>
                                    </p:anim>
                                  </p:childTnLst>
                                </p:cTn>
                              </p:par>
                            </p:childTnLst>
                          </p:cTn>
                        </p:par>
                        <p:par>
                          <p:cTn id="55" fill="hold">
                            <p:stCondLst>
                              <p:cond delay="4300"/>
                            </p:stCondLst>
                            <p:childTnLst>
                              <p:par>
                                <p:cTn id="56" presetID="2" presetClass="entr" presetSubtype="2"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300" fill="hold"/>
                                        <p:tgtEl>
                                          <p:spTgt spid="30"/>
                                        </p:tgtEl>
                                        <p:attrNameLst>
                                          <p:attrName>ppt_x</p:attrName>
                                        </p:attrNameLst>
                                      </p:cBhvr>
                                      <p:tavLst>
                                        <p:tav tm="0">
                                          <p:val>
                                            <p:strVal val="1+#ppt_w/2"/>
                                          </p:val>
                                        </p:tav>
                                        <p:tav tm="100000">
                                          <p:val>
                                            <p:strVal val="#ppt_x"/>
                                          </p:val>
                                        </p:tav>
                                      </p:tavLst>
                                    </p:anim>
                                    <p:anim calcmode="lin" valueType="num">
                                      <p:cBhvr additive="base">
                                        <p:cTn id="59" dur="3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4" grpId="0" animBg="1"/>
      <p:bldP spid="25" grpId="0" animBg="1"/>
      <p:bldP spid="26" grpId="0" animBg="1"/>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椭圆 9"/>
          <p:cNvSpPr/>
          <p:nvPr/>
        </p:nvSpPr>
        <p:spPr>
          <a:xfrm>
            <a:off x="971600" y="2050687"/>
            <a:ext cx="1423450" cy="1423450"/>
          </a:xfrm>
          <a:prstGeom prst="ellipse">
            <a:avLst/>
          </a:prstGeom>
          <a:solidFill>
            <a:srgbClr val="47479B"/>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j-ea"/>
              <a:ea typeface="+mj-ea"/>
            </a:endParaRPr>
          </a:p>
        </p:txBody>
      </p:sp>
      <p:grpSp>
        <p:nvGrpSpPr>
          <p:cNvPr id="11" name="组合 10"/>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grpSp>
        <p:nvGrpSpPr>
          <p:cNvPr id="14" name="组合 13"/>
          <p:cNvGrpSpPr/>
          <p:nvPr/>
        </p:nvGrpSpPr>
        <p:grpSpPr>
          <a:xfrm>
            <a:off x="4932040" y="1410570"/>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47479B"/>
                  </a:solidFill>
                  <a:latin typeface="微软雅黑" panose="020B0503020204020204" pitchFamily="34" charset="-122"/>
                  <a:ea typeface="微软雅黑" panose="020B0503020204020204" pitchFamily="34" charset="-122"/>
                </a:rPr>
                <a:t>1</a:t>
              </a:r>
              <a:endParaRPr lang="zh-CN" altLang="en-US" sz="2500" b="1" dirty="0">
                <a:solidFill>
                  <a:srgbClr val="47479B"/>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477088" y="2450460"/>
            <a:ext cx="623903" cy="623903"/>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47479B"/>
                  </a:solidFill>
                  <a:latin typeface="微软雅黑" panose="020B0503020204020204" pitchFamily="34" charset="-122"/>
                  <a:ea typeface="微软雅黑" panose="020B0503020204020204" pitchFamily="34" charset="-122"/>
                </a:rPr>
                <a:t>2</a:t>
              </a:r>
              <a:endParaRPr lang="zh-CN" altLang="en-US" sz="2500" b="1" dirty="0">
                <a:solidFill>
                  <a:srgbClr val="47479B"/>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4932040" y="3541908"/>
            <a:ext cx="623903" cy="623903"/>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6CAE43"/>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smtClean="0">
                  <a:solidFill>
                    <a:srgbClr val="47479B"/>
                  </a:solidFill>
                  <a:latin typeface="微软雅黑" panose="020B0503020204020204" pitchFamily="34" charset="-122"/>
                  <a:ea typeface="微软雅黑" panose="020B0503020204020204" pitchFamily="34" charset="-122"/>
                </a:rPr>
                <a:t>3</a:t>
              </a:r>
              <a:endParaRPr lang="zh-CN" altLang="en-US" sz="2500" b="1" dirty="0">
                <a:solidFill>
                  <a:srgbClr val="47479B"/>
                </a:solidFill>
                <a:latin typeface="微软雅黑" panose="020B0503020204020204" pitchFamily="34" charset="-122"/>
                <a:ea typeface="微软雅黑" panose="020B0503020204020204" pitchFamily="34" charset="-122"/>
              </a:endParaRPr>
            </a:p>
          </p:txBody>
        </p:sp>
      </p:grpSp>
      <p:sp>
        <p:nvSpPr>
          <p:cNvPr id="23" name="TextBox 15"/>
          <p:cNvSpPr txBox="1"/>
          <p:nvPr/>
        </p:nvSpPr>
        <p:spPr>
          <a:xfrm>
            <a:off x="1426843" y="2460253"/>
            <a:ext cx="512961" cy="615553"/>
          </a:xfrm>
          <a:prstGeom prst="rect">
            <a:avLst/>
          </a:prstGeom>
          <a:noFill/>
        </p:spPr>
        <p:txBody>
          <a:bodyPr wrap="none" lIns="0" tIns="0" rIns="0" bIns="0" rtlCol="0">
            <a:spAutoFit/>
          </a:bodyPr>
          <a:lstStyle/>
          <a:p>
            <a:pPr algn="ctr"/>
            <a:r>
              <a:rPr lang="zh-CN" altLang="en-US" sz="2000" b="1" dirty="0" smtClean="0">
                <a:solidFill>
                  <a:schemeClr val="bg1"/>
                </a:solidFill>
                <a:latin typeface="+mj-ea"/>
                <a:ea typeface="+mj-ea"/>
              </a:rPr>
              <a:t>标题</a:t>
            </a:r>
            <a:endParaRPr lang="en-US" altLang="zh-CN" sz="2000" b="1" dirty="0" smtClean="0">
              <a:solidFill>
                <a:schemeClr val="bg1"/>
              </a:solidFill>
              <a:latin typeface="+mj-ea"/>
              <a:ea typeface="+mj-ea"/>
            </a:endParaRPr>
          </a:p>
          <a:p>
            <a:pPr algn="ctr"/>
            <a:r>
              <a:rPr lang="zh-CN" altLang="en-US" sz="2000" b="1" dirty="0" smtClean="0">
                <a:solidFill>
                  <a:schemeClr val="bg1"/>
                </a:solidFill>
                <a:latin typeface="+mj-ea"/>
                <a:ea typeface="+mj-ea"/>
              </a:rPr>
              <a:t>内容</a:t>
            </a:r>
          </a:p>
        </p:txBody>
      </p:sp>
      <p:sp>
        <p:nvSpPr>
          <p:cNvPr id="24" name="TextBox 16"/>
          <p:cNvSpPr txBox="1"/>
          <p:nvPr/>
        </p:nvSpPr>
        <p:spPr>
          <a:xfrm>
            <a:off x="5827796" y="1438817"/>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5" name="TextBox 17"/>
          <p:cNvSpPr txBox="1"/>
          <p:nvPr/>
        </p:nvSpPr>
        <p:spPr>
          <a:xfrm>
            <a:off x="6259844" y="2478885"/>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6" name="TextBox 18"/>
          <p:cNvSpPr txBox="1"/>
          <p:nvPr/>
        </p:nvSpPr>
        <p:spPr>
          <a:xfrm>
            <a:off x="5774440" y="3593199"/>
            <a:ext cx="2200588" cy="577081"/>
          </a:xfrm>
          <a:prstGeom prst="rect">
            <a:avLst/>
          </a:prstGeom>
          <a:noFill/>
        </p:spPr>
        <p:txBody>
          <a:bodyPr wrap="square" lIns="0" tIns="0" rIns="0" bIns="0" rtlCol="0">
            <a:spAutoFit/>
          </a:bodyPr>
          <a:lstStyle/>
          <a:p>
            <a:pPr algn="just">
              <a:lnSpc>
                <a:spcPts val="1500"/>
              </a:lnSpc>
            </a:pPr>
            <a:r>
              <a:rPr lang="zh-CN" altLang="en-US" sz="1000" dirty="0" smtClean="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smtClean="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a:t>
            </a:r>
            <a:endParaRPr lang="en-US" altLang="zh-CN" sz="1000" dirty="0" smtClean="0">
              <a:latin typeface="微软雅黑" panose="020B0503020204020204" pitchFamily="34" charset="-122"/>
              <a:ea typeface="微软雅黑" panose="020B0503020204020204" pitchFamily="34" charset="-122"/>
            </a:endParaRPr>
          </a:p>
        </p:txBody>
      </p:sp>
      <p:sp>
        <p:nvSpPr>
          <p:cNvPr id="27" name="TextBox 19"/>
          <p:cNvSpPr txBox="1"/>
          <p:nvPr/>
        </p:nvSpPr>
        <p:spPr>
          <a:xfrm>
            <a:off x="3491879" y="2069425"/>
            <a:ext cx="1752111" cy="1400383"/>
          </a:xfrm>
          <a:prstGeom prst="rect">
            <a:avLst/>
          </a:prstGeom>
          <a:noFill/>
        </p:spPr>
        <p:txBody>
          <a:bodyPr wrap="square" lIns="0" tIns="0" rIns="0" bIns="0"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00" dirty="0" smtClean="0">
                <a:latin typeface="微软雅黑" panose="020B0503020204020204" pitchFamily="34" charset="-122"/>
                <a:ea typeface="微软雅黑" panose="020B0503020204020204" pitchFamily="34" charset="-122"/>
              </a:rPr>
              <a:t>……</a:t>
            </a:r>
            <a:endParaRPr lang="en-US" altLang="zh-CN" sz="1400" dirty="0">
              <a:latin typeface="微软雅黑" panose="020B0503020204020204" pitchFamily="34" charset="-122"/>
              <a:ea typeface="微软雅黑" panose="020B0503020204020204" pitchFamily="34" charset="-122"/>
            </a:endParaRPr>
          </a:p>
        </p:txBody>
      </p:sp>
      <p:sp>
        <p:nvSpPr>
          <p:cNvPr id="28" name="Half Frame 12"/>
          <p:cNvSpPr/>
          <p:nvPr/>
        </p:nvSpPr>
        <p:spPr>
          <a:xfrm rot="8097294">
            <a:off x="2428709" y="2569527"/>
            <a:ext cx="360168" cy="395798"/>
          </a:xfrm>
          <a:prstGeom prst="halfFrame">
            <a:avLst/>
          </a:prstGeom>
          <a:solidFill>
            <a:srgbClr val="47479B"/>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16721187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4000">
                                          <p:cBhvr additive="base">
                                            <p:cTn id="7" dur="1000" fill="hold"/>
                                            <p:tgtEl>
                                              <p:spTgt spid="10"/>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14:bounceEnd="44000">
                                          <p:cBhvr additive="base">
                                            <p:cTn id="22" dur="10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14:bounceEnd="55000">
                                          <p:cBhvr additive="base">
                                            <p:cTn id="31"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55000">
                                          <p:cBhvr additive="base">
                                            <p:cTn id="35" dur="16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14:bounceEnd="55000">
                                          <p:cBhvr additive="base">
                                            <p:cTn id="39" dur="16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20"/>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left)">
                                          <p:cBhvr>
                                            <p:cTn id="12" dur="500"/>
                                            <p:tgtEl>
                                              <p:spTgt spid="28"/>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animEffect transition="in" filter="fade">
                                          <p:cBhvr>
                                            <p:cTn id="18" dur="500"/>
                                            <p:tgtEl>
                                              <p:spTgt spid="23"/>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ppt_x"/>
                                              </p:val>
                                            </p:tav>
                                            <p:tav tm="100000">
                                              <p:val>
                                                <p:strVal val="#ppt_x"/>
                                              </p:val>
                                            </p:tav>
                                          </p:tavLst>
                                        </p:anim>
                                        <p:anim calcmode="lin" valueType="num">
                                          <p:cBhvr additive="base">
                                            <p:cTn id="23" dur="1000" fill="hold"/>
                                            <p:tgtEl>
                                              <p:spTgt spid="11"/>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600" fill="hold"/>
                                            <p:tgtEl>
                                              <p:spTgt spid="14"/>
                                            </p:tgtEl>
                                            <p:attrNameLst>
                                              <p:attrName>ppt_x</p:attrName>
                                            </p:attrNameLst>
                                          </p:cBhvr>
                                          <p:tavLst>
                                            <p:tav tm="0">
                                              <p:val>
                                                <p:strVal val="1+#ppt_w/2"/>
                                              </p:val>
                                            </p:tav>
                                            <p:tav tm="100000">
                                              <p:val>
                                                <p:strVal val="#ppt_x"/>
                                              </p:val>
                                            </p:tav>
                                          </p:tavLst>
                                        </p:anim>
                                        <p:anim calcmode="lin" valueType="num">
                                          <p:cBhvr additive="base">
                                            <p:cTn id="32" dur="16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600" fill="hold"/>
                                            <p:tgtEl>
                                              <p:spTgt spid="17"/>
                                            </p:tgtEl>
                                            <p:attrNameLst>
                                              <p:attrName>ppt_x</p:attrName>
                                            </p:attrNameLst>
                                          </p:cBhvr>
                                          <p:tavLst>
                                            <p:tav tm="0">
                                              <p:val>
                                                <p:strVal val="1+#ppt_w/2"/>
                                              </p:val>
                                            </p:tav>
                                            <p:tav tm="100000">
                                              <p:val>
                                                <p:strVal val="#ppt_x"/>
                                              </p:val>
                                            </p:tav>
                                          </p:tavLst>
                                        </p:anim>
                                        <p:anim calcmode="lin" valueType="num">
                                          <p:cBhvr additive="base">
                                            <p:cTn id="36" dur="16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600" fill="hold"/>
                                            <p:tgtEl>
                                              <p:spTgt spid="20"/>
                                            </p:tgtEl>
                                            <p:attrNameLst>
                                              <p:attrName>ppt_x</p:attrName>
                                            </p:attrNameLst>
                                          </p:cBhvr>
                                          <p:tavLst>
                                            <p:tav tm="0">
                                              <p:val>
                                                <p:strVal val="1+#ppt_w/2"/>
                                              </p:val>
                                            </p:tav>
                                            <p:tav tm="100000">
                                              <p:val>
                                                <p:strVal val="#ppt_x"/>
                                              </p:val>
                                            </p:tav>
                                          </p:tavLst>
                                        </p:anim>
                                        <p:anim calcmode="lin" valueType="num">
                                          <p:cBhvr additive="base">
                                            <p:cTn id="40" dur="1600" fill="hold"/>
                                            <p:tgtEl>
                                              <p:spTgt spid="20"/>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wipe(left)">
                                          <p:cBhvr>
                                            <p:cTn id="44" dur="500"/>
                                            <p:tgtEl>
                                              <p:spTgt spid="24"/>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25"/>
                                            </p:tgtEl>
                                            <p:attrNameLst>
                                              <p:attrName>style.visibility</p:attrName>
                                            </p:attrNameLst>
                                          </p:cBhvr>
                                          <p:to>
                                            <p:strVal val="visible"/>
                                          </p:to>
                                        </p:set>
                                        <p:animEffect transition="in" filter="wipe(left)">
                                          <p:cBhvr>
                                            <p:cTn id="47" dur="500"/>
                                            <p:tgtEl>
                                              <p:spTgt spid="25"/>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3" grpId="0"/>
          <p:bldP spid="24" grpId="0"/>
          <p:bldP spid="25" grpId="0"/>
          <p:bldP spid="26" grpId="0"/>
          <p:bldP spid="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任意多边形 9"/>
          <p:cNvSpPr/>
          <p:nvPr/>
        </p:nvSpPr>
        <p:spPr>
          <a:xfrm rot="6916869">
            <a:off x="882892"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47479B"/>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1" name="组合 10"/>
          <p:cNvGrpSpPr/>
          <p:nvPr/>
        </p:nvGrpSpPr>
        <p:grpSpPr>
          <a:xfrm>
            <a:off x="866575" y="2109022"/>
            <a:ext cx="957755" cy="1066523"/>
            <a:chOff x="1155433" y="2812030"/>
            <a:chExt cx="1277006" cy="1422030"/>
          </a:xfrm>
        </p:grpSpPr>
        <p:sp>
          <p:nvSpPr>
            <p:cNvPr id="12" name="任意多边形 11"/>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13"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47479B"/>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14" name="任意多边形 13"/>
          <p:cNvSpPr/>
          <p:nvPr/>
        </p:nvSpPr>
        <p:spPr>
          <a:xfrm rot="14683131" flipV="1">
            <a:off x="300486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47479B"/>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5" name="组合 14"/>
          <p:cNvGrpSpPr/>
          <p:nvPr/>
        </p:nvGrpSpPr>
        <p:grpSpPr>
          <a:xfrm>
            <a:off x="2988550" y="2349406"/>
            <a:ext cx="957755" cy="1066523"/>
            <a:chOff x="3984734" y="3132541"/>
            <a:chExt cx="1277006" cy="1422030"/>
          </a:xfrm>
        </p:grpSpPr>
        <p:sp>
          <p:nvSpPr>
            <p:cNvPr id="16" name="任意多边形 15"/>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17" name="组合 16"/>
            <p:cNvGrpSpPr/>
            <p:nvPr/>
          </p:nvGrpSpPr>
          <p:grpSpPr>
            <a:xfrm>
              <a:off x="4246205" y="3536373"/>
              <a:ext cx="754063" cy="614364"/>
              <a:chOff x="8323263" y="-182563"/>
              <a:chExt cx="754063" cy="614364"/>
            </a:xfrm>
            <a:solidFill>
              <a:srgbClr val="2FA598"/>
            </a:solidFill>
          </p:grpSpPr>
          <p:sp>
            <p:nvSpPr>
              <p:cNvPr id="1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1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24" name="任意多边形 23"/>
          <p:cNvSpPr/>
          <p:nvPr/>
        </p:nvSpPr>
        <p:spPr>
          <a:xfrm rot="6916869">
            <a:off x="5199723" y="2403790"/>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47479B"/>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5" name="组合 24"/>
          <p:cNvGrpSpPr/>
          <p:nvPr/>
        </p:nvGrpSpPr>
        <p:grpSpPr>
          <a:xfrm>
            <a:off x="5183406" y="2109022"/>
            <a:ext cx="957755" cy="1066523"/>
            <a:chOff x="6911208" y="2812030"/>
            <a:chExt cx="1277006" cy="1422030"/>
          </a:xfrm>
        </p:grpSpPr>
        <p:sp>
          <p:nvSpPr>
            <p:cNvPr id="26" name="任意多边形 25"/>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27" name="组合 26"/>
            <p:cNvGrpSpPr/>
            <p:nvPr/>
          </p:nvGrpSpPr>
          <p:grpSpPr>
            <a:xfrm>
              <a:off x="7230623" y="3209347"/>
              <a:ext cx="638175" cy="630238"/>
              <a:chOff x="2089150" y="2809876"/>
              <a:chExt cx="638175" cy="630238"/>
            </a:xfrm>
            <a:solidFill>
              <a:srgbClr val="2FA598"/>
            </a:solidFill>
          </p:grpSpPr>
          <p:sp>
            <p:nvSpPr>
              <p:cNvPr id="28"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47479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29" name="Rectangle 829"/>
              <p:cNvSpPr>
                <a:spLocks noChangeArrowheads="1"/>
              </p:cNvSpPr>
              <p:nvPr/>
            </p:nvSpPr>
            <p:spPr bwMode="auto">
              <a:xfrm>
                <a:off x="2671762" y="2809876"/>
                <a:ext cx="55563" cy="142875"/>
              </a:xfrm>
              <a:prstGeom prst="rect">
                <a:avLst/>
              </a:prstGeom>
              <a:solidFill>
                <a:srgbClr val="47479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0" name="Rectangle 830"/>
              <p:cNvSpPr>
                <a:spLocks noChangeArrowheads="1"/>
              </p:cNvSpPr>
              <p:nvPr/>
            </p:nvSpPr>
            <p:spPr bwMode="auto">
              <a:xfrm>
                <a:off x="2671762" y="2990851"/>
                <a:ext cx="55563" cy="146050"/>
              </a:xfrm>
              <a:prstGeom prst="rect">
                <a:avLst/>
              </a:prstGeom>
              <a:solidFill>
                <a:srgbClr val="47479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sp>
            <p:nvSpPr>
              <p:cNvPr id="31" name="Rectangle 831"/>
              <p:cNvSpPr>
                <a:spLocks noChangeArrowheads="1"/>
              </p:cNvSpPr>
              <p:nvPr/>
            </p:nvSpPr>
            <p:spPr bwMode="auto">
              <a:xfrm>
                <a:off x="2671762" y="3173413"/>
                <a:ext cx="55563" cy="146050"/>
              </a:xfrm>
              <a:prstGeom prst="rect">
                <a:avLst/>
              </a:prstGeom>
              <a:solidFill>
                <a:srgbClr val="47479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grpSp>
      <p:sp>
        <p:nvSpPr>
          <p:cNvPr id="32" name="任意多边形 31"/>
          <p:cNvSpPr/>
          <p:nvPr/>
        </p:nvSpPr>
        <p:spPr>
          <a:xfrm rot="14683131" flipV="1">
            <a:off x="7265287" y="2163406"/>
            <a:ext cx="1066523" cy="95775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47479B"/>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grpSp>
        <p:nvGrpSpPr>
          <p:cNvPr id="33" name="组合 32"/>
          <p:cNvGrpSpPr/>
          <p:nvPr/>
        </p:nvGrpSpPr>
        <p:grpSpPr>
          <a:xfrm>
            <a:off x="7248970" y="2349406"/>
            <a:ext cx="957755" cy="1066523"/>
            <a:chOff x="9665294" y="3132541"/>
            <a:chExt cx="1277006" cy="1422030"/>
          </a:xfrm>
        </p:grpSpPr>
        <p:sp>
          <p:nvSpPr>
            <p:cNvPr id="34" name="任意多边形 3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83BB48"/>
                </a:solidFill>
              </a:endParaRPr>
            </a:p>
          </p:txBody>
        </p:sp>
        <p:sp>
          <p:nvSpPr>
            <p:cNvPr id="3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47479B"/>
            </a:solidFill>
            <a:ln>
              <a:noFill/>
            </a:ln>
            <a:extLst/>
          </p:spPr>
          <p:txBody>
            <a:bodyPr vert="horz" wrap="square" lIns="68580" tIns="34290" rIns="68580" bIns="34290" numCol="1" anchor="t" anchorCtr="0" compatLnSpc="1">
              <a:prstTxWarp prst="textNoShape">
                <a:avLst/>
              </a:prstTxWarp>
            </a:bodyPr>
            <a:lstStyle/>
            <a:p>
              <a:endParaRPr lang="zh-CN" altLang="en-US" sz="1013">
                <a:solidFill>
                  <a:srgbClr val="83BB48"/>
                </a:solidFill>
              </a:endParaRPr>
            </a:p>
          </p:txBody>
        </p:sp>
      </p:grpSp>
      <p:sp>
        <p:nvSpPr>
          <p:cNvPr id="36" name="矩形 35"/>
          <p:cNvSpPr/>
          <p:nvPr/>
        </p:nvSpPr>
        <p:spPr>
          <a:xfrm>
            <a:off x="537303" y="3635416"/>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46330" y="4019734"/>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38" name="矩形 37"/>
          <p:cNvSpPr/>
          <p:nvPr/>
        </p:nvSpPr>
        <p:spPr>
          <a:xfrm>
            <a:off x="2659278" y="1106490"/>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39" name="矩形 38"/>
          <p:cNvSpPr/>
          <p:nvPr/>
        </p:nvSpPr>
        <p:spPr>
          <a:xfrm>
            <a:off x="2894920" y="1490808"/>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0" name="矩形 39"/>
          <p:cNvSpPr/>
          <p:nvPr/>
        </p:nvSpPr>
        <p:spPr>
          <a:xfrm>
            <a:off x="4854134" y="3569364"/>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5089775" y="3953682"/>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
        <p:nvSpPr>
          <p:cNvPr id="42" name="矩形 41"/>
          <p:cNvSpPr/>
          <p:nvPr/>
        </p:nvSpPr>
        <p:spPr>
          <a:xfrm>
            <a:off x="6919698" y="1076539"/>
            <a:ext cx="1723549" cy="323165"/>
          </a:xfrm>
          <a:prstGeom prst="rect">
            <a:avLst/>
          </a:prstGeom>
        </p:spPr>
        <p:txBody>
          <a:bodyPr wrap="none">
            <a:spAutoFit/>
          </a:bodyPr>
          <a:lstStyle/>
          <a:p>
            <a:r>
              <a:rPr lang="zh-CN" altLang="en-US" sz="1500" b="1" dirty="0">
                <a:solidFill>
                  <a:schemeClr val="tx1">
                    <a:lumMod val="50000"/>
                    <a:lumOff val="50000"/>
                  </a:schemeClr>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128725" y="1460857"/>
            <a:ext cx="1261884" cy="480131"/>
          </a:xfrm>
          <a:prstGeom prst="rect">
            <a:avLst/>
          </a:prstGeom>
        </p:spPr>
        <p:txBody>
          <a:bodyPr wrap="none">
            <a:spAutoFit/>
          </a:bodyPr>
          <a:lstStyle/>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endPar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rPr>
              <a:t>点击此处添加文本</a:t>
            </a:r>
          </a:p>
        </p:txBody>
      </p:sp>
    </p:spTree>
    <p:extLst>
      <p:ext uri="{BB962C8B-B14F-4D97-AF65-F5344CB8AC3E}">
        <p14:creationId xmlns:p14="http://schemas.microsoft.com/office/powerpoint/2010/main" val="154533930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down)">
                                      <p:cBhvr>
                                        <p:cTn id="14" dur="500"/>
                                        <p:tgtEl>
                                          <p:spTgt spid="10"/>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barn(outVertical)">
                                      <p:cBhvr>
                                        <p:cTn id="18" dur="400"/>
                                        <p:tgtEl>
                                          <p:spTgt spid="36"/>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800" fill="hold"/>
                                        <p:tgtEl>
                                          <p:spTgt spid="37"/>
                                        </p:tgtEl>
                                        <p:attrNameLst>
                                          <p:attrName>ppt_w</p:attrName>
                                        </p:attrNameLst>
                                      </p:cBhvr>
                                      <p:tavLst>
                                        <p:tav tm="0">
                                          <p:val>
                                            <p:strVal val="#ppt_w+.3"/>
                                          </p:val>
                                        </p:tav>
                                        <p:tav tm="100000">
                                          <p:val>
                                            <p:strVal val="#ppt_w"/>
                                          </p:val>
                                        </p:tav>
                                      </p:tavLst>
                                    </p:anim>
                                    <p:anim calcmode="lin" valueType="num">
                                      <p:cBhvr>
                                        <p:cTn id="22" dur="800" fill="hold"/>
                                        <p:tgtEl>
                                          <p:spTgt spid="37"/>
                                        </p:tgtEl>
                                        <p:attrNameLst>
                                          <p:attrName>ppt_h</p:attrName>
                                        </p:attrNameLst>
                                      </p:cBhvr>
                                      <p:tavLst>
                                        <p:tav tm="0">
                                          <p:val>
                                            <p:strVal val="#ppt_h"/>
                                          </p:val>
                                        </p:tav>
                                        <p:tav tm="100000">
                                          <p:val>
                                            <p:strVal val="#ppt_h"/>
                                          </p:val>
                                        </p:tav>
                                      </p:tavLst>
                                    </p:anim>
                                    <p:animEffect transition="in" filter="fade">
                                      <p:cBhvr>
                                        <p:cTn id="23" dur="800"/>
                                        <p:tgtEl>
                                          <p:spTgt spid="37"/>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p:tgtEl>
                                          <p:spTgt spid="14"/>
                                        </p:tgtEl>
                                        <p:attrNameLst>
                                          <p:attrName>ppt_y</p:attrName>
                                        </p:attrNameLst>
                                      </p:cBhvr>
                                      <p:tavLst>
                                        <p:tav tm="0">
                                          <p:val>
                                            <p:strVal val="#ppt_y+#ppt_h*1.125000"/>
                                          </p:val>
                                        </p:tav>
                                        <p:tav tm="100000">
                                          <p:val>
                                            <p:strVal val="#ppt_y"/>
                                          </p:val>
                                        </p:tav>
                                      </p:tavLst>
                                    </p:anim>
                                    <p:animEffect transition="in" filter="wipe(up)">
                                      <p:cBhvr>
                                        <p:cTn id="34" dur="500"/>
                                        <p:tgtEl>
                                          <p:spTgt spid="14"/>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barn(outVertical)">
                                      <p:cBhvr>
                                        <p:cTn id="38" dur="400"/>
                                        <p:tgtEl>
                                          <p:spTgt spid="38"/>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800" fill="hold"/>
                                        <p:tgtEl>
                                          <p:spTgt spid="39"/>
                                        </p:tgtEl>
                                        <p:attrNameLst>
                                          <p:attrName>ppt_w</p:attrName>
                                        </p:attrNameLst>
                                      </p:cBhvr>
                                      <p:tavLst>
                                        <p:tav tm="0">
                                          <p:val>
                                            <p:strVal val="#ppt_w+.3"/>
                                          </p:val>
                                        </p:tav>
                                        <p:tav tm="100000">
                                          <p:val>
                                            <p:strVal val="#ppt_w"/>
                                          </p:val>
                                        </p:tav>
                                      </p:tavLst>
                                    </p:anim>
                                    <p:anim calcmode="lin" valueType="num">
                                      <p:cBhvr>
                                        <p:cTn id="42" dur="800" fill="hold"/>
                                        <p:tgtEl>
                                          <p:spTgt spid="39"/>
                                        </p:tgtEl>
                                        <p:attrNameLst>
                                          <p:attrName>ppt_h</p:attrName>
                                        </p:attrNameLst>
                                      </p:cBhvr>
                                      <p:tavLst>
                                        <p:tav tm="0">
                                          <p:val>
                                            <p:strVal val="#ppt_h"/>
                                          </p:val>
                                        </p:tav>
                                        <p:tav tm="100000">
                                          <p:val>
                                            <p:strVal val="#ppt_h"/>
                                          </p:val>
                                        </p:tav>
                                      </p:tavLst>
                                    </p:anim>
                                    <p:animEffect transition="in" filter="fade">
                                      <p:cBhvr>
                                        <p:cTn id="43" dur="800"/>
                                        <p:tgtEl>
                                          <p:spTgt spid="39"/>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ppt_w</p:attrName>
                                        </p:attrNameLst>
                                      </p:cBhvr>
                                      <p:tavLst>
                                        <p:tav tm="0">
                                          <p:val>
                                            <p:fltVal val="0"/>
                                          </p:val>
                                        </p:tav>
                                        <p:tav tm="100000">
                                          <p:val>
                                            <p:strVal val="#ppt_w"/>
                                          </p:val>
                                        </p:tav>
                                      </p:tavLst>
                                    </p:anim>
                                    <p:anim calcmode="lin" valueType="num">
                                      <p:cBhvr>
                                        <p:cTn id="48" dur="500" fill="hold"/>
                                        <p:tgtEl>
                                          <p:spTgt spid="25"/>
                                        </p:tgtEl>
                                        <p:attrNameLst>
                                          <p:attrName>ppt_h</p:attrName>
                                        </p:attrNameLst>
                                      </p:cBhvr>
                                      <p:tavLst>
                                        <p:tav tm="0">
                                          <p:val>
                                            <p:fltVal val="0"/>
                                          </p:val>
                                        </p:tav>
                                        <p:tav tm="100000">
                                          <p:val>
                                            <p:strVal val="#ppt_h"/>
                                          </p:val>
                                        </p:tav>
                                      </p:tavLst>
                                    </p:anim>
                                    <p:anim calcmode="lin" valueType="num">
                                      <p:cBhvr>
                                        <p:cTn id="49" dur="500" fill="hold"/>
                                        <p:tgtEl>
                                          <p:spTgt spid="25"/>
                                        </p:tgtEl>
                                        <p:attrNameLst>
                                          <p:attrName>style.rotation</p:attrName>
                                        </p:attrNameLst>
                                      </p:cBhvr>
                                      <p:tavLst>
                                        <p:tav tm="0">
                                          <p:val>
                                            <p:fltVal val="360"/>
                                          </p:val>
                                        </p:tav>
                                        <p:tav tm="100000">
                                          <p:val>
                                            <p:fltVal val="0"/>
                                          </p:val>
                                        </p:tav>
                                      </p:tavLst>
                                    </p:anim>
                                    <p:animEffect transition="in" filter="fade">
                                      <p:cBhvr>
                                        <p:cTn id="50" dur="500"/>
                                        <p:tgtEl>
                                          <p:spTgt spid="25"/>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p:tgtEl>
                                          <p:spTgt spid="24"/>
                                        </p:tgtEl>
                                        <p:attrNameLst>
                                          <p:attrName>ppt_y</p:attrName>
                                        </p:attrNameLst>
                                      </p:cBhvr>
                                      <p:tavLst>
                                        <p:tav tm="0">
                                          <p:val>
                                            <p:strVal val="#ppt_y-#ppt_h*1.125000"/>
                                          </p:val>
                                        </p:tav>
                                        <p:tav tm="100000">
                                          <p:val>
                                            <p:strVal val="#ppt_y"/>
                                          </p:val>
                                        </p:tav>
                                      </p:tavLst>
                                    </p:anim>
                                    <p:animEffect transition="in" filter="wipe(down)">
                                      <p:cBhvr>
                                        <p:cTn id="54" dur="500"/>
                                        <p:tgtEl>
                                          <p:spTgt spid="24"/>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barn(outVertical)">
                                      <p:cBhvr>
                                        <p:cTn id="58" dur="400"/>
                                        <p:tgtEl>
                                          <p:spTgt spid="40"/>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800" fill="hold"/>
                                        <p:tgtEl>
                                          <p:spTgt spid="41"/>
                                        </p:tgtEl>
                                        <p:attrNameLst>
                                          <p:attrName>ppt_w</p:attrName>
                                        </p:attrNameLst>
                                      </p:cBhvr>
                                      <p:tavLst>
                                        <p:tav tm="0">
                                          <p:val>
                                            <p:strVal val="#ppt_w+.3"/>
                                          </p:val>
                                        </p:tav>
                                        <p:tav tm="100000">
                                          <p:val>
                                            <p:strVal val="#ppt_w"/>
                                          </p:val>
                                        </p:tav>
                                      </p:tavLst>
                                    </p:anim>
                                    <p:anim calcmode="lin" valueType="num">
                                      <p:cBhvr>
                                        <p:cTn id="62" dur="800" fill="hold"/>
                                        <p:tgtEl>
                                          <p:spTgt spid="41"/>
                                        </p:tgtEl>
                                        <p:attrNameLst>
                                          <p:attrName>ppt_h</p:attrName>
                                        </p:attrNameLst>
                                      </p:cBhvr>
                                      <p:tavLst>
                                        <p:tav tm="0">
                                          <p:val>
                                            <p:strVal val="#ppt_h"/>
                                          </p:val>
                                        </p:tav>
                                        <p:tav tm="100000">
                                          <p:val>
                                            <p:strVal val="#ppt_h"/>
                                          </p:val>
                                        </p:tav>
                                      </p:tavLst>
                                    </p:anim>
                                    <p:animEffect transition="in" filter="fade">
                                      <p:cBhvr>
                                        <p:cTn id="63" dur="800"/>
                                        <p:tgtEl>
                                          <p:spTgt spid="41"/>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p:cTn id="67" dur="500" fill="hold"/>
                                        <p:tgtEl>
                                          <p:spTgt spid="33"/>
                                        </p:tgtEl>
                                        <p:attrNameLst>
                                          <p:attrName>ppt_w</p:attrName>
                                        </p:attrNameLst>
                                      </p:cBhvr>
                                      <p:tavLst>
                                        <p:tav tm="0">
                                          <p:val>
                                            <p:fltVal val="0"/>
                                          </p:val>
                                        </p:tav>
                                        <p:tav tm="100000">
                                          <p:val>
                                            <p:strVal val="#ppt_w"/>
                                          </p:val>
                                        </p:tav>
                                      </p:tavLst>
                                    </p:anim>
                                    <p:anim calcmode="lin" valueType="num">
                                      <p:cBhvr>
                                        <p:cTn id="68" dur="500" fill="hold"/>
                                        <p:tgtEl>
                                          <p:spTgt spid="33"/>
                                        </p:tgtEl>
                                        <p:attrNameLst>
                                          <p:attrName>ppt_h</p:attrName>
                                        </p:attrNameLst>
                                      </p:cBhvr>
                                      <p:tavLst>
                                        <p:tav tm="0">
                                          <p:val>
                                            <p:fltVal val="0"/>
                                          </p:val>
                                        </p:tav>
                                        <p:tav tm="100000">
                                          <p:val>
                                            <p:strVal val="#ppt_h"/>
                                          </p:val>
                                        </p:tav>
                                      </p:tavLst>
                                    </p:anim>
                                    <p:anim calcmode="lin" valueType="num">
                                      <p:cBhvr>
                                        <p:cTn id="69" dur="500" fill="hold"/>
                                        <p:tgtEl>
                                          <p:spTgt spid="33"/>
                                        </p:tgtEl>
                                        <p:attrNameLst>
                                          <p:attrName>style.rotation</p:attrName>
                                        </p:attrNameLst>
                                      </p:cBhvr>
                                      <p:tavLst>
                                        <p:tav tm="0">
                                          <p:val>
                                            <p:fltVal val="360"/>
                                          </p:val>
                                        </p:tav>
                                        <p:tav tm="100000">
                                          <p:val>
                                            <p:fltVal val="0"/>
                                          </p:val>
                                        </p:tav>
                                      </p:tavLst>
                                    </p:anim>
                                    <p:animEffect transition="in" filter="fade">
                                      <p:cBhvr>
                                        <p:cTn id="70" dur="500"/>
                                        <p:tgtEl>
                                          <p:spTgt spid="33"/>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p:tgtEl>
                                          <p:spTgt spid="32"/>
                                        </p:tgtEl>
                                        <p:attrNameLst>
                                          <p:attrName>ppt_y</p:attrName>
                                        </p:attrNameLst>
                                      </p:cBhvr>
                                      <p:tavLst>
                                        <p:tav tm="0">
                                          <p:val>
                                            <p:strVal val="#ppt_y+#ppt_h*1.125000"/>
                                          </p:val>
                                        </p:tav>
                                        <p:tav tm="100000">
                                          <p:val>
                                            <p:strVal val="#ppt_y"/>
                                          </p:val>
                                        </p:tav>
                                      </p:tavLst>
                                    </p:anim>
                                    <p:animEffect transition="in" filter="wipe(up)">
                                      <p:cBhvr>
                                        <p:cTn id="74" dur="500"/>
                                        <p:tgtEl>
                                          <p:spTgt spid="32"/>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barn(outVertical)">
                                      <p:cBhvr>
                                        <p:cTn id="78" dur="400"/>
                                        <p:tgtEl>
                                          <p:spTgt spid="42"/>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 calcmode="lin" valueType="num">
                                      <p:cBhvr>
                                        <p:cTn id="81" dur="800" fill="hold"/>
                                        <p:tgtEl>
                                          <p:spTgt spid="43"/>
                                        </p:tgtEl>
                                        <p:attrNameLst>
                                          <p:attrName>ppt_w</p:attrName>
                                        </p:attrNameLst>
                                      </p:cBhvr>
                                      <p:tavLst>
                                        <p:tav tm="0">
                                          <p:val>
                                            <p:strVal val="#ppt_w+.3"/>
                                          </p:val>
                                        </p:tav>
                                        <p:tav tm="100000">
                                          <p:val>
                                            <p:strVal val="#ppt_w"/>
                                          </p:val>
                                        </p:tav>
                                      </p:tavLst>
                                    </p:anim>
                                    <p:anim calcmode="lin" valueType="num">
                                      <p:cBhvr>
                                        <p:cTn id="82" dur="800" fill="hold"/>
                                        <p:tgtEl>
                                          <p:spTgt spid="43"/>
                                        </p:tgtEl>
                                        <p:attrNameLst>
                                          <p:attrName>ppt_h</p:attrName>
                                        </p:attrNameLst>
                                      </p:cBhvr>
                                      <p:tavLst>
                                        <p:tav tm="0">
                                          <p:val>
                                            <p:strVal val="#ppt_h"/>
                                          </p:val>
                                        </p:tav>
                                        <p:tav tm="100000">
                                          <p:val>
                                            <p:strVal val="#ppt_h"/>
                                          </p:val>
                                        </p:tav>
                                      </p:tavLst>
                                    </p:anim>
                                    <p:animEffect transition="in" filter="fade">
                                      <p:cBhvr>
                                        <p:cTn id="83" dur="8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4" grpId="0" animBg="1"/>
      <p:bldP spid="24" grpId="0" animBg="1"/>
      <p:bldP spid="32" grpId="0" animBg="1"/>
      <p:bldP spid="36" grpId="0"/>
      <p:bldP spid="37" grpId="0"/>
      <p:bldP spid="38" grpId="0"/>
      <p:bldP spid="39" grpId="0"/>
      <p:bldP spid="40" grpId="0"/>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5" name="组合 4"/>
          <p:cNvGrpSpPr/>
          <p:nvPr/>
        </p:nvGrpSpPr>
        <p:grpSpPr>
          <a:xfrm>
            <a:off x="1136404" y="1629843"/>
            <a:ext cx="1837257" cy="1837257"/>
            <a:chOff x="1959919" y="2023759"/>
            <a:chExt cx="2773806" cy="2773806"/>
          </a:xfrm>
        </p:grpSpPr>
        <p:grpSp>
          <p:nvGrpSpPr>
            <p:cNvPr id="6" name="组合 5"/>
            <p:cNvGrpSpPr/>
            <p:nvPr/>
          </p:nvGrpSpPr>
          <p:grpSpPr>
            <a:xfrm>
              <a:off x="1959919" y="2023759"/>
              <a:ext cx="2773806" cy="2773806"/>
              <a:chOff x="2099081" y="2031187"/>
              <a:chExt cx="2739620" cy="2739620"/>
            </a:xfrm>
          </p:grpSpPr>
          <p:sp>
            <p:nvSpPr>
              <p:cNvPr id="8" name="椭圆 7"/>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 name="圆角矩形 8"/>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7" name="椭圆 6"/>
            <p:cNvSpPr/>
            <p:nvPr/>
          </p:nvSpPr>
          <p:spPr>
            <a:xfrm>
              <a:off x="2510240" y="2574081"/>
              <a:ext cx="1673164" cy="1673161"/>
            </a:xfrm>
            <a:prstGeom prst="ellipse">
              <a:avLst/>
            </a:prstGeom>
            <a:solidFill>
              <a:srgbClr val="47479B"/>
            </a:solidFill>
            <a:ln w="12700" cap="flat" cmpd="sng" algn="ctr">
              <a:noFill/>
              <a:prstDash val="solid"/>
              <a:miter lim="800000"/>
            </a:ln>
            <a:effectLst>
              <a:innerShdw blurRad="2032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0" b="0" i="0" u="none" strike="noStrike" kern="0" cap="none" spc="0" normalizeH="0" baseline="0" noProof="0">
                <a:ln>
                  <a:noFill/>
                </a:ln>
                <a:solidFill>
                  <a:sysClr val="window" lastClr="FFFFFF"/>
                </a:solidFill>
                <a:effectLst/>
                <a:uLnTx/>
                <a:uFillTx/>
                <a:cs typeface="+mn-ea"/>
                <a:sym typeface="+mn-lt"/>
              </a:endParaRPr>
            </a:p>
          </p:txBody>
        </p:sp>
      </p:grpSp>
      <p:sp>
        <p:nvSpPr>
          <p:cNvPr id="10" name="矩形 9"/>
          <p:cNvSpPr/>
          <p:nvPr/>
        </p:nvSpPr>
        <p:spPr>
          <a:xfrm>
            <a:off x="3635896" y="1629843"/>
            <a:ext cx="3831818" cy="623248"/>
          </a:xfrm>
          <a:prstGeom prst="rect">
            <a:avLst/>
          </a:prstGeom>
        </p:spPr>
        <p:txBody>
          <a:bodyPr wrap="none" lIns="68580" tIns="34290" rIns="68580" bIns="34290">
            <a:spAutoFit/>
          </a:bodyPr>
          <a:lstStyle/>
          <a:p>
            <a:pPr defTabSz="913924">
              <a:spcBef>
                <a:spcPts val="0"/>
              </a:spcBef>
              <a:spcAft>
                <a:spcPts val="0"/>
              </a:spcAft>
              <a:defRPr/>
            </a:pPr>
            <a:r>
              <a:rPr lang="zh-CN" altLang="en-US" sz="3600" b="1" kern="0" dirty="0">
                <a:solidFill>
                  <a:srgbClr val="47479B"/>
                </a:solidFill>
                <a:cs typeface="+mn-ea"/>
                <a:sym typeface="+mn-lt"/>
              </a:rPr>
              <a:t>此处添加文字标题</a:t>
            </a:r>
          </a:p>
        </p:txBody>
      </p:sp>
      <p:cxnSp>
        <p:nvCxnSpPr>
          <p:cNvPr id="11" name="直接连接符 10"/>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12" name="TextBox 27"/>
          <p:cNvSpPr txBox="1"/>
          <p:nvPr/>
        </p:nvSpPr>
        <p:spPr>
          <a:xfrm>
            <a:off x="1673955" y="1896383"/>
            <a:ext cx="635927"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8000" b="1" kern="0" dirty="0">
                <a:solidFill>
                  <a:sysClr val="window" lastClr="FFFFFF"/>
                </a:solidFill>
                <a:cs typeface="+mn-ea"/>
                <a:sym typeface="+mn-lt"/>
              </a:rPr>
              <a:t>4</a:t>
            </a:r>
            <a:endParaRPr kumimoji="0" lang="en-US" altLang="zh-CN" sz="8000" b="1" i="0" u="none" strike="noStrike" kern="0" cap="none" spc="0" normalizeH="0" baseline="0" noProof="0" dirty="0" smtClean="0">
              <a:ln>
                <a:noFill/>
              </a:ln>
              <a:solidFill>
                <a:sysClr val="window" lastClr="FFFFFF"/>
              </a:solidFill>
              <a:effectLst/>
              <a:uLnTx/>
              <a:uFillTx/>
              <a:cs typeface="+mn-ea"/>
              <a:sym typeface="+mn-lt"/>
            </a:endParaRPr>
          </a:p>
        </p:txBody>
      </p:sp>
      <p:sp>
        <p:nvSpPr>
          <p:cNvPr id="13" name="矩形 12"/>
          <p:cNvSpPr/>
          <p:nvPr/>
        </p:nvSpPr>
        <p:spPr>
          <a:xfrm>
            <a:off x="3735758" y="296024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4" name="矩形 13"/>
          <p:cNvSpPr/>
          <p:nvPr/>
        </p:nvSpPr>
        <p:spPr>
          <a:xfrm>
            <a:off x="5364533" y="2944186"/>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5" name="矩形 14"/>
          <p:cNvSpPr/>
          <p:nvPr/>
        </p:nvSpPr>
        <p:spPr>
          <a:xfrm>
            <a:off x="3735758" y="3273817"/>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6" name="矩形 15"/>
          <p:cNvSpPr/>
          <p:nvPr/>
        </p:nvSpPr>
        <p:spPr>
          <a:xfrm>
            <a:off x="5364533" y="325776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Tree>
    <p:extLst>
      <p:ext uri="{BB962C8B-B14F-4D97-AF65-F5344CB8AC3E}">
        <p14:creationId xmlns:p14="http://schemas.microsoft.com/office/powerpoint/2010/main" val="85171515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38" presetClass="entr" presetSubtype="0" accel="50000" fill="hold" grpId="0" nodeType="withEffect">
                                  <p:stCondLst>
                                    <p:cond delay="0"/>
                                  </p:stCondLst>
                                  <p:iterate type="lt">
                                    <p:tmPct val="50000"/>
                                  </p:iterate>
                                  <p:childTnLst>
                                    <p:set>
                                      <p:cBhvr>
                                        <p:cTn id="11" dur="1" fill="hold">
                                          <p:stCondLst>
                                            <p:cond delay="0"/>
                                          </p:stCondLst>
                                        </p:cTn>
                                        <p:tgtEl>
                                          <p:spTgt spid="12"/>
                                        </p:tgtEl>
                                        <p:attrNameLst>
                                          <p:attrName>style.visibility</p:attrName>
                                        </p:attrNameLst>
                                      </p:cBhvr>
                                      <p:to>
                                        <p:strVal val="visible"/>
                                      </p:to>
                                    </p:set>
                                    <p:set>
                                      <p:cBhvr>
                                        <p:cTn id="12" dur="364" fill="hold">
                                          <p:stCondLst>
                                            <p:cond delay="0"/>
                                          </p:stCondLst>
                                        </p:cTn>
                                        <p:tgtEl>
                                          <p:spTgt spid="12"/>
                                        </p:tgtEl>
                                        <p:attrNameLst>
                                          <p:attrName>style.rotation</p:attrName>
                                        </p:attrNameLst>
                                      </p:cBhvr>
                                      <p:to>
                                        <p:strVal val="-45.0"/>
                                      </p:to>
                                    </p:set>
                                    <p:anim calcmode="lin" valueType="num">
                                      <p:cBhvr>
                                        <p:cTn id="13" dur="364" fill="hold">
                                          <p:stCondLst>
                                            <p:cond delay="364"/>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14" dur="364"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15" dur="125" decel="50000" autoRev="1" fill="hold">
                                          <p:stCondLst>
                                            <p:cond delay="364"/>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16" dur="109" fill="hold">
                                          <p:stCondLst>
                                            <p:cond delay="691"/>
                                          </p:stCondLst>
                                        </p:cTn>
                                        <p:tgtEl>
                                          <p:spTgt spid="12"/>
                                        </p:tgtEl>
                                        <p:attrNameLst>
                                          <p:attrName>ppt_y</p:attrName>
                                        </p:attrNameLst>
                                      </p:cBhvr>
                                      <p:tavLst>
                                        <p:tav tm="0">
                                          <p:val>
                                            <p:strVal val="#ppt_y-(0.354*#ppt_w-0.172*#ppt_h)"/>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8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30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4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strVal val="#ppt_w+.3"/>
                                          </p:val>
                                        </p:tav>
                                        <p:tav tm="100000">
                                          <p:val>
                                            <p:strVal val="#ppt_w"/>
                                          </p:val>
                                        </p:tav>
                                      </p:tavLst>
                                    </p:anim>
                                    <p:anim calcmode="lin" valueType="num">
                                      <p:cBhvr>
                                        <p:cTn id="43" dur="1000" fill="hold"/>
                                        <p:tgtEl>
                                          <p:spTgt spid="15"/>
                                        </p:tgtEl>
                                        <p:attrNameLst>
                                          <p:attrName>ppt_h</p:attrName>
                                        </p:attrNameLst>
                                      </p:cBhvr>
                                      <p:tavLst>
                                        <p:tav tm="0">
                                          <p:val>
                                            <p:strVal val="#ppt_h"/>
                                          </p:val>
                                        </p:tav>
                                        <p:tav tm="100000">
                                          <p:val>
                                            <p:strVal val="#ppt_h"/>
                                          </p:val>
                                        </p:tav>
                                      </p:tavLst>
                                    </p:anim>
                                    <p:animEffect transition="in" filter="fade">
                                      <p:cBhvr>
                                        <p:cTn id="44" dur="1000"/>
                                        <p:tgtEl>
                                          <p:spTgt spid="15"/>
                                        </p:tgtEl>
                                      </p:cBhvr>
                                    </p:animEffect>
                                  </p:childTnLst>
                                </p:cTn>
                              </p:par>
                              <p:par>
                                <p:cTn id="45" presetID="50" presetClass="entr" presetSubtype="0" decel="100000" fill="hold" grpId="0" nodeType="withEffect">
                                  <p:stCondLst>
                                    <p:cond delay="12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3"/>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Group 42"/>
          <p:cNvGrpSpPr/>
          <p:nvPr/>
        </p:nvGrpSpPr>
        <p:grpSpPr>
          <a:xfrm>
            <a:off x="6850852" y="1701970"/>
            <a:ext cx="997218" cy="762000"/>
            <a:chOff x="5026025" y="3435350"/>
            <a:chExt cx="1770063" cy="1352551"/>
          </a:xfrm>
          <a:solidFill>
            <a:srgbClr val="47479B"/>
          </a:solidFill>
        </p:grpSpPr>
        <p:sp>
          <p:nvSpPr>
            <p:cNvPr id="11" name="Freeform 5"/>
            <p:cNvSpPr>
              <a:spLocks/>
            </p:cNvSpPr>
            <p:nvPr/>
          </p:nvSpPr>
          <p:spPr bwMode="auto">
            <a:xfrm>
              <a:off x="5397500" y="3484563"/>
              <a:ext cx="1030288" cy="1303338"/>
            </a:xfrm>
            <a:custGeom>
              <a:avLst/>
              <a:gdLst>
                <a:gd name="T0" fmla="*/ 89 w 274"/>
                <a:gd name="T1" fmla="*/ 160 h 345"/>
                <a:gd name="T2" fmla="*/ 8 w 274"/>
                <a:gd name="T3" fmla="*/ 345 h 345"/>
                <a:gd name="T4" fmla="*/ 265 w 274"/>
                <a:gd name="T5" fmla="*/ 345 h 345"/>
                <a:gd name="T6" fmla="*/ 184 w 274"/>
                <a:gd name="T7" fmla="*/ 160 h 345"/>
                <a:gd name="T8" fmla="*/ 226 w 274"/>
                <a:gd name="T9" fmla="*/ 88 h 345"/>
                <a:gd name="T10" fmla="*/ 137 w 274"/>
                <a:gd name="T11" fmla="*/ 0 h 345"/>
                <a:gd name="T12" fmla="*/ 47 w 274"/>
                <a:gd name="T13" fmla="*/ 86 h 345"/>
                <a:gd name="T14" fmla="*/ 89 w 274"/>
                <a:gd name="T15" fmla="*/ 160 h 3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345">
                  <a:moveTo>
                    <a:pt x="89" y="160"/>
                  </a:moveTo>
                  <a:cubicBezTo>
                    <a:pt x="13" y="191"/>
                    <a:pt x="0" y="272"/>
                    <a:pt x="8" y="345"/>
                  </a:cubicBezTo>
                  <a:cubicBezTo>
                    <a:pt x="265" y="345"/>
                    <a:pt x="265" y="345"/>
                    <a:pt x="265" y="345"/>
                  </a:cubicBezTo>
                  <a:cubicBezTo>
                    <a:pt x="274" y="272"/>
                    <a:pt x="261" y="191"/>
                    <a:pt x="184" y="160"/>
                  </a:cubicBezTo>
                  <a:cubicBezTo>
                    <a:pt x="209" y="145"/>
                    <a:pt x="225" y="118"/>
                    <a:pt x="226" y="88"/>
                  </a:cubicBezTo>
                  <a:cubicBezTo>
                    <a:pt x="226" y="40"/>
                    <a:pt x="187" y="1"/>
                    <a:pt x="137" y="0"/>
                  </a:cubicBezTo>
                  <a:cubicBezTo>
                    <a:pt x="88" y="0"/>
                    <a:pt x="48" y="38"/>
                    <a:pt x="47" y="86"/>
                  </a:cubicBezTo>
                  <a:cubicBezTo>
                    <a:pt x="47" y="117"/>
                    <a:pt x="64" y="145"/>
                    <a:pt x="89"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2" name="Freeform 6"/>
            <p:cNvSpPr>
              <a:spLocks/>
            </p:cNvSpPr>
            <p:nvPr/>
          </p:nvSpPr>
          <p:spPr bwMode="auto">
            <a:xfrm>
              <a:off x="6210300" y="3435350"/>
              <a:ext cx="585788" cy="1027113"/>
            </a:xfrm>
            <a:custGeom>
              <a:avLst/>
              <a:gdLst>
                <a:gd name="T0" fmla="*/ 0 w 156"/>
                <a:gd name="T1" fmla="*/ 173 h 272"/>
                <a:gd name="T2" fmla="*/ 70 w 156"/>
                <a:gd name="T3" fmla="*/ 272 h 272"/>
                <a:gd name="T4" fmla="*/ 151 w 156"/>
                <a:gd name="T5" fmla="*/ 271 h 272"/>
                <a:gd name="T6" fmla="*/ 91 w 156"/>
                <a:gd name="T7" fmla="*/ 136 h 272"/>
                <a:gd name="T8" fmla="*/ 122 w 156"/>
                <a:gd name="T9" fmla="*/ 82 h 272"/>
                <a:gd name="T10" fmla="*/ 8 w 156"/>
                <a:gd name="T11" fmla="*/ 40 h 272"/>
                <a:gd name="T12" fmla="*/ 0 w 156"/>
                <a:gd name="T13" fmla="*/ 173 h 272"/>
              </a:gdLst>
              <a:ahLst/>
              <a:cxnLst>
                <a:cxn ang="0">
                  <a:pos x="T0" y="T1"/>
                </a:cxn>
                <a:cxn ang="0">
                  <a:pos x="T2" y="T3"/>
                </a:cxn>
                <a:cxn ang="0">
                  <a:pos x="T4" y="T5"/>
                </a:cxn>
                <a:cxn ang="0">
                  <a:pos x="T6" y="T7"/>
                </a:cxn>
                <a:cxn ang="0">
                  <a:pos x="T8" y="T9"/>
                </a:cxn>
                <a:cxn ang="0">
                  <a:pos x="T10" y="T11"/>
                </a:cxn>
                <a:cxn ang="0">
                  <a:pos x="T12" y="T13"/>
                </a:cxn>
              </a:cxnLst>
              <a:rect l="0" t="0" r="r" b="b"/>
              <a:pathLst>
                <a:path w="156" h="272">
                  <a:moveTo>
                    <a:pt x="0" y="173"/>
                  </a:moveTo>
                  <a:cubicBezTo>
                    <a:pt x="39" y="188"/>
                    <a:pt x="64" y="230"/>
                    <a:pt x="70" y="272"/>
                  </a:cubicBezTo>
                  <a:cubicBezTo>
                    <a:pt x="151" y="271"/>
                    <a:pt x="151" y="271"/>
                    <a:pt x="151" y="271"/>
                  </a:cubicBezTo>
                  <a:cubicBezTo>
                    <a:pt x="156" y="218"/>
                    <a:pt x="147" y="158"/>
                    <a:pt x="91" y="136"/>
                  </a:cubicBezTo>
                  <a:cubicBezTo>
                    <a:pt x="110" y="125"/>
                    <a:pt x="122" y="105"/>
                    <a:pt x="122" y="82"/>
                  </a:cubicBezTo>
                  <a:cubicBezTo>
                    <a:pt x="121" y="25"/>
                    <a:pt x="47" y="0"/>
                    <a:pt x="8" y="40"/>
                  </a:cubicBezTo>
                  <a:cubicBezTo>
                    <a:pt x="47" y="75"/>
                    <a:pt x="35" y="147"/>
                    <a:pt x="0" y="1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3" name="Freeform 7"/>
            <p:cNvSpPr>
              <a:spLocks/>
            </p:cNvSpPr>
            <p:nvPr/>
          </p:nvSpPr>
          <p:spPr bwMode="auto">
            <a:xfrm>
              <a:off x="5026025" y="3435350"/>
              <a:ext cx="590550" cy="1027113"/>
            </a:xfrm>
            <a:custGeom>
              <a:avLst/>
              <a:gdLst>
                <a:gd name="T0" fmla="*/ 5 w 157"/>
                <a:gd name="T1" fmla="*/ 271 h 272"/>
                <a:gd name="T2" fmla="*/ 86 w 157"/>
                <a:gd name="T3" fmla="*/ 272 h 272"/>
                <a:gd name="T4" fmla="*/ 157 w 157"/>
                <a:gd name="T5" fmla="*/ 173 h 272"/>
                <a:gd name="T6" fmla="*/ 148 w 157"/>
                <a:gd name="T7" fmla="*/ 40 h 272"/>
                <a:gd name="T8" fmla="*/ 34 w 157"/>
                <a:gd name="T9" fmla="*/ 82 h 272"/>
                <a:gd name="T10" fmla="*/ 65 w 157"/>
                <a:gd name="T11" fmla="*/ 136 h 272"/>
                <a:gd name="T12" fmla="*/ 5 w 157"/>
                <a:gd name="T13" fmla="*/ 271 h 272"/>
              </a:gdLst>
              <a:ahLst/>
              <a:cxnLst>
                <a:cxn ang="0">
                  <a:pos x="T0" y="T1"/>
                </a:cxn>
                <a:cxn ang="0">
                  <a:pos x="T2" y="T3"/>
                </a:cxn>
                <a:cxn ang="0">
                  <a:pos x="T4" y="T5"/>
                </a:cxn>
                <a:cxn ang="0">
                  <a:pos x="T6" y="T7"/>
                </a:cxn>
                <a:cxn ang="0">
                  <a:pos x="T8" y="T9"/>
                </a:cxn>
                <a:cxn ang="0">
                  <a:pos x="T10" y="T11"/>
                </a:cxn>
                <a:cxn ang="0">
                  <a:pos x="T12" y="T13"/>
                </a:cxn>
              </a:cxnLst>
              <a:rect l="0" t="0" r="r" b="b"/>
              <a:pathLst>
                <a:path w="157" h="272">
                  <a:moveTo>
                    <a:pt x="5" y="271"/>
                  </a:moveTo>
                  <a:cubicBezTo>
                    <a:pt x="86" y="272"/>
                    <a:pt x="86" y="272"/>
                    <a:pt x="86" y="272"/>
                  </a:cubicBezTo>
                  <a:cubicBezTo>
                    <a:pt x="91" y="233"/>
                    <a:pt x="120" y="186"/>
                    <a:pt x="157" y="173"/>
                  </a:cubicBezTo>
                  <a:cubicBezTo>
                    <a:pt x="118" y="147"/>
                    <a:pt x="108" y="77"/>
                    <a:pt x="148" y="40"/>
                  </a:cubicBezTo>
                  <a:cubicBezTo>
                    <a:pt x="109" y="0"/>
                    <a:pt x="35" y="25"/>
                    <a:pt x="34" y="82"/>
                  </a:cubicBezTo>
                  <a:cubicBezTo>
                    <a:pt x="34" y="105"/>
                    <a:pt x="46" y="125"/>
                    <a:pt x="65" y="136"/>
                  </a:cubicBezTo>
                  <a:cubicBezTo>
                    <a:pt x="9" y="158"/>
                    <a:pt x="0" y="218"/>
                    <a:pt x="5" y="2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grpSp>
      <p:grpSp>
        <p:nvGrpSpPr>
          <p:cNvPr id="14" name="Group 43"/>
          <p:cNvGrpSpPr/>
          <p:nvPr/>
        </p:nvGrpSpPr>
        <p:grpSpPr>
          <a:xfrm>
            <a:off x="1239708" y="1646976"/>
            <a:ext cx="814388" cy="763191"/>
            <a:chOff x="2206625" y="3460750"/>
            <a:chExt cx="1085850" cy="1017588"/>
          </a:xfrm>
          <a:solidFill>
            <a:srgbClr val="47479B"/>
          </a:solidFill>
        </p:grpSpPr>
        <p:sp>
          <p:nvSpPr>
            <p:cNvPr id="15" name="Freeform 8"/>
            <p:cNvSpPr>
              <a:spLocks noEditPoints="1"/>
            </p:cNvSpPr>
            <p:nvPr/>
          </p:nvSpPr>
          <p:spPr bwMode="auto">
            <a:xfrm>
              <a:off x="2819400" y="3514725"/>
              <a:ext cx="209550" cy="211138"/>
            </a:xfrm>
            <a:custGeom>
              <a:avLst/>
              <a:gdLst>
                <a:gd name="T0" fmla="*/ 30 w 56"/>
                <a:gd name="T1" fmla="*/ 1 h 56"/>
                <a:gd name="T2" fmla="*/ 14 w 56"/>
                <a:gd name="T3" fmla="*/ 4 h 56"/>
                <a:gd name="T4" fmla="*/ 2 w 56"/>
                <a:gd name="T5" fmla="*/ 21 h 56"/>
                <a:gd name="T6" fmla="*/ 1 w 56"/>
                <a:gd name="T7" fmla="*/ 26 h 56"/>
                <a:gd name="T8" fmla="*/ 26 w 56"/>
                <a:gd name="T9" fmla="*/ 55 h 56"/>
                <a:gd name="T10" fmla="*/ 55 w 56"/>
                <a:gd name="T11" fmla="*/ 30 h 56"/>
                <a:gd name="T12" fmla="*/ 30 w 56"/>
                <a:gd name="T13" fmla="*/ 1 h 56"/>
                <a:gd name="T14" fmla="*/ 38 w 56"/>
                <a:gd name="T15" fmla="*/ 44 h 56"/>
                <a:gd name="T16" fmla="*/ 15 w 56"/>
                <a:gd name="T17" fmla="*/ 44 h 56"/>
                <a:gd name="T18" fmla="*/ 15 w 56"/>
                <a:gd name="T19" fmla="*/ 40 h 56"/>
                <a:gd name="T20" fmla="*/ 19 w 56"/>
                <a:gd name="T21" fmla="*/ 36 h 56"/>
                <a:gd name="T22" fmla="*/ 29 w 56"/>
                <a:gd name="T23" fmla="*/ 22 h 56"/>
                <a:gd name="T24" fmla="*/ 24 w 56"/>
                <a:gd name="T25" fmla="*/ 18 h 56"/>
                <a:gd name="T26" fmla="*/ 18 w 56"/>
                <a:gd name="T27" fmla="*/ 20 h 56"/>
                <a:gd name="T28" fmla="*/ 15 w 56"/>
                <a:gd name="T29" fmla="*/ 15 h 56"/>
                <a:gd name="T30" fmla="*/ 26 w 56"/>
                <a:gd name="T31" fmla="*/ 12 h 56"/>
                <a:gd name="T32" fmla="*/ 37 w 56"/>
                <a:gd name="T33" fmla="*/ 22 h 56"/>
                <a:gd name="T34" fmla="*/ 28 w 56"/>
                <a:gd name="T35" fmla="*/ 35 h 56"/>
                <a:gd name="T36" fmla="*/ 25 w 56"/>
                <a:gd name="T37" fmla="*/ 38 h 56"/>
                <a:gd name="T38" fmla="*/ 25 w 56"/>
                <a:gd name="T39" fmla="*/ 38 h 56"/>
                <a:gd name="T40" fmla="*/ 38 w 56"/>
                <a:gd name="T41" fmla="*/ 38 h 56"/>
                <a:gd name="T42" fmla="*/ 38 w 56"/>
                <a:gd name="T4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30" y="1"/>
                  </a:moveTo>
                  <a:cubicBezTo>
                    <a:pt x="24" y="0"/>
                    <a:pt x="19" y="2"/>
                    <a:pt x="14" y="4"/>
                  </a:cubicBezTo>
                  <a:cubicBezTo>
                    <a:pt x="13" y="12"/>
                    <a:pt x="8" y="19"/>
                    <a:pt x="2" y="21"/>
                  </a:cubicBezTo>
                  <a:cubicBezTo>
                    <a:pt x="1" y="23"/>
                    <a:pt x="1" y="25"/>
                    <a:pt x="1" y="26"/>
                  </a:cubicBezTo>
                  <a:cubicBezTo>
                    <a:pt x="0" y="41"/>
                    <a:pt x="11" y="54"/>
                    <a:pt x="26" y="55"/>
                  </a:cubicBezTo>
                  <a:cubicBezTo>
                    <a:pt x="41" y="56"/>
                    <a:pt x="54" y="45"/>
                    <a:pt x="55" y="30"/>
                  </a:cubicBezTo>
                  <a:cubicBezTo>
                    <a:pt x="56" y="15"/>
                    <a:pt x="45" y="2"/>
                    <a:pt x="30" y="1"/>
                  </a:cubicBezTo>
                  <a:close/>
                  <a:moveTo>
                    <a:pt x="38" y="44"/>
                  </a:moveTo>
                  <a:cubicBezTo>
                    <a:pt x="15" y="44"/>
                    <a:pt x="15" y="44"/>
                    <a:pt x="15" y="44"/>
                  </a:cubicBezTo>
                  <a:cubicBezTo>
                    <a:pt x="15" y="40"/>
                    <a:pt x="15" y="40"/>
                    <a:pt x="15" y="40"/>
                  </a:cubicBezTo>
                  <a:cubicBezTo>
                    <a:pt x="19" y="36"/>
                    <a:pt x="19" y="36"/>
                    <a:pt x="19" y="36"/>
                  </a:cubicBezTo>
                  <a:cubicBezTo>
                    <a:pt x="26" y="30"/>
                    <a:pt x="29" y="26"/>
                    <a:pt x="29" y="22"/>
                  </a:cubicBezTo>
                  <a:cubicBezTo>
                    <a:pt x="29" y="20"/>
                    <a:pt x="28" y="18"/>
                    <a:pt x="24" y="18"/>
                  </a:cubicBezTo>
                  <a:cubicBezTo>
                    <a:pt x="22" y="18"/>
                    <a:pt x="19" y="19"/>
                    <a:pt x="18" y="20"/>
                  </a:cubicBezTo>
                  <a:cubicBezTo>
                    <a:pt x="15" y="15"/>
                    <a:pt x="15" y="15"/>
                    <a:pt x="15" y="15"/>
                  </a:cubicBezTo>
                  <a:cubicBezTo>
                    <a:pt x="18" y="13"/>
                    <a:pt x="22" y="12"/>
                    <a:pt x="26" y="12"/>
                  </a:cubicBezTo>
                  <a:cubicBezTo>
                    <a:pt x="33" y="12"/>
                    <a:pt x="37" y="16"/>
                    <a:pt x="37" y="22"/>
                  </a:cubicBezTo>
                  <a:cubicBezTo>
                    <a:pt x="37" y="27"/>
                    <a:pt x="33" y="31"/>
                    <a:pt x="28" y="35"/>
                  </a:cubicBezTo>
                  <a:cubicBezTo>
                    <a:pt x="25" y="38"/>
                    <a:pt x="25" y="38"/>
                    <a:pt x="25" y="38"/>
                  </a:cubicBezTo>
                  <a:cubicBezTo>
                    <a:pt x="25" y="38"/>
                    <a:pt x="25" y="38"/>
                    <a:pt x="25" y="38"/>
                  </a:cubicBezTo>
                  <a:cubicBezTo>
                    <a:pt x="38" y="38"/>
                    <a:pt x="38" y="38"/>
                    <a:pt x="38" y="38"/>
                  </a:cubicBezTo>
                  <a:lnTo>
                    <a:pt x="3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6" name="Freeform 9"/>
            <p:cNvSpPr>
              <a:spLocks noEditPoints="1"/>
            </p:cNvSpPr>
            <p:nvPr/>
          </p:nvSpPr>
          <p:spPr bwMode="auto">
            <a:xfrm>
              <a:off x="2206625" y="3725863"/>
              <a:ext cx="1085850" cy="752475"/>
            </a:xfrm>
            <a:custGeom>
              <a:avLst/>
              <a:gdLst>
                <a:gd name="T0" fmla="*/ 268 w 289"/>
                <a:gd name="T1" fmla="*/ 33 h 199"/>
                <a:gd name="T2" fmla="*/ 268 w 289"/>
                <a:gd name="T3" fmla="*/ 39 h 199"/>
                <a:gd name="T4" fmla="*/ 277 w 289"/>
                <a:gd name="T5" fmla="*/ 46 h 199"/>
                <a:gd name="T6" fmla="*/ 260 w 289"/>
                <a:gd name="T7" fmla="*/ 43 h 199"/>
                <a:gd name="T8" fmla="*/ 258 w 289"/>
                <a:gd name="T9" fmla="*/ 56 h 199"/>
                <a:gd name="T10" fmla="*/ 275 w 289"/>
                <a:gd name="T11" fmla="*/ 61 h 199"/>
                <a:gd name="T12" fmla="*/ 276 w 289"/>
                <a:gd name="T13" fmla="*/ 60 h 199"/>
                <a:gd name="T14" fmla="*/ 273 w 289"/>
                <a:gd name="T15" fmla="*/ 66 h 199"/>
                <a:gd name="T16" fmla="*/ 254 w 289"/>
                <a:gd name="T17" fmla="*/ 64 h 199"/>
                <a:gd name="T18" fmla="*/ 157 w 289"/>
                <a:gd name="T19" fmla="*/ 10 h 199"/>
                <a:gd name="T20" fmla="*/ 151 w 289"/>
                <a:gd name="T21" fmla="*/ 20 h 199"/>
                <a:gd name="T22" fmla="*/ 186 w 289"/>
                <a:gd name="T23" fmla="*/ 32 h 199"/>
                <a:gd name="T24" fmla="*/ 186 w 289"/>
                <a:gd name="T25" fmla="*/ 40 h 199"/>
                <a:gd name="T26" fmla="*/ 108 w 289"/>
                <a:gd name="T27" fmla="*/ 40 h 199"/>
                <a:gd name="T28" fmla="*/ 105 w 289"/>
                <a:gd name="T29" fmla="*/ 32 h 199"/>
                <a:gd name="T30" fmla="*/ 119 w 289"/>
                <a:gd name="T31" fmla="*/ 26 h 199"/>
                <a:gd name="T32" fmla="*/ 108 w 289"/>
                <a:gd name="T33" fmla="*/ 15 h 199"/>
                <a:gd name="T34" fmla="*/ 88 w 289"/>
                <a:gd name="T35" fmla="*/ 23 h 199"/>
                <a:gd name="T36" fmla="*/ 64 w 289"/>
                <a:gd name="T37" fmla="*/ 19 h 199"/>
                <a:gd name="T38" fmla="*/ 70 w 289"/>
                <a:gd name="T39" fmla="*/ 33 h 199"/>
                <a:gd name="T40" fmla="*/ 42 w 289"/>
                <a:gd name="T41" fmla="*/ 66 h 199"/>
                <a:gd name="T42" fmla="*/ 32 w 289"/>
                <a:gd name="T43" fmla="*/ 65 h 199"/>
                <a:gd name="T44" fmla="*/ 0 w 289"/>
                <a:gd name="T45" fmla="*/ 104 h 199"/>
                <a:gd name="T46" fmla="*/ 32 w 289"/>
                <a:gd name="T47" fmla="*/ 144 h 199"/>
                <a:gd name="T48" fmla="*/ 54 w 289"/>
                <a:gd name="T49" fmla="*/ 140 h 199"/>
                <a:gd name="T50" fmla="*/ 78 w 289"/>
                <a:gd name="T51" fmla="*/ 161 h 199"/>
                <a:gd name="T52" fmla="*/ 83 w 289"/>
                <a:gd name="T53" fmla="*/ 180 h 199"/>
                <a:gd name="T54" fmla="*/ 116 w 289"/>
                <a:gd name="T55" fmla="*/ 196 h 199"/>
                <a:gd name="T56" fmla="*/ 149 w 289"/>
                <a:gd name="T57" fmla="*/ 180 h 199"/>
                <a:gd name="T58" fmla="*/ 162 w 289"/>
                <a:gd name="T59" fmla="*/ 179 h 199"/>
                <a:gd name="T60" fmla="*/ 161 w 289"/>
                <a:gd name="T61" fmla="*/ 182 h 199"/>
                <a:gd name="T62" fmla="*/ 194 w 289"/>
                <a:gd name="T63" fmla="*/ 199 h 199"/>
                <a:gd name="T64" fmla="*/ 226 w 289"/>
                <a:gd name="T65" fmla="*/ 182 h 199"/>
                <a:gd name="T66" fmla="*/ 227 w 289"/>
                <a:gd name="T67" fmla="*/ 155 h 199"/>
                <a:gd name="T68" fmla="*/ 261 w 289"/>
                <a:gd name="T69" fmla="*/ 94 h 199"/>
                <a:gd name="T70" fmla="*/ 258 w 289"/>
                <a:gd name="T71" fmla="*/ 74 h 199"/>
                <a:gd name="T72" fmla="*/ 282 w 289"/>
                <a:gd name="T73" fmla="*/ 64 h 199"/>
                <a:gd name="T74" fmla="*/ 283 w 289"/>
                <a:gd name="T75" fmla="*/ 55 h 199"/>
                <a:gd name="T76" fmla="*/ 268 w 289"/>
                <a:gd name="T77" fmla="*/ 33 h 199"/>
                <a:gd name="T78" fmla="*/ 272 w 289"/>
                <a:gd name="T79" fmla="*/ 55 h 199"/>
                <a:gd name="T80" fmla="*/ 264 w 289"/>
                <a:gd name="T81" fmla="*/ 50 h 199"/>
                <a:gd name="T82" fmla="*/ 268 w 289"/>
                <a:gd name="T83" fmla="*/ 49 h 199"/>
                <a:gd name="T84" fmla="*/ 274 w 289"/>
                <a:gd name="T85" fmla="*/ 55 h 199"/>
                <a:gd name="T86" fmla="*/ 272 w 289"/>
                <a:gd name="T87" fmla="*/ 55 h 199"/>
                <a:gd name="T88" fmla="*/ 12 w 289"/>
                <a:gd name="T89" fmla="*/ 111 h 199"/>
                <a:gd name="T90" fmla="*/ 6 w 289"/>
                <a:gd name="T91" fmla="*/ 102 h 199"/>
                <a:gd name="T92" fmla="*/ 12 w 289"/>
                <a:gd name="T93" fmla="*/ 92 h 199"/>
                <a:gd name="T94" fmla="*/ 18 w 289"/>
                <a:gd name="T95" fmla="*/ 102 h 199"/>
                <a:gd name="T96" fmla="*/ 12 w 289"/>
                <a:gd name="T97" fmla="*/ 111 h 199"/>
                <a:gd name="T98" fmla="*/ 33 w 289"/>
                <a:gd name="T99" fmla="*/ 115 h 199"/>
                <a:gd name="T100" fmla="*/ 26 w 289"/>
                <a:gd name="T101" fmla="*/ 105 h 199"/>
                <a:gd name="T102" fmla="*/ 33 w 289"/>
                <a:gd name="T103" fmla="*/ 95 h 199"/>
                <a:gd name="T104" fmla="*/ 39 w 289"/>
                <a:gd name="T105" fmla="*/ 105 h 199"/>
                <a:gd name="T106" fmla="*/ 33 w 289"/>
                <a:gd name="T107" fmla="*/ 115 h 199"/>
                <a:gd name="T108" fmla="*/ 68 w 289"/>
                <a:gd name="T109" fmla="*/ 69 h 199"/>
                <a:gd name="T110" fmla="*/ 59 w 289"/>
                <a:gd name="T111" fmla="*/ 74 h 199"/>
                <a:gd name="T112" fmla="*/ 60 w 289"/>
                <a:gd name="T113" fmla="*/ 73 h 199"/>
                <a:gd name="T114" fmla="*/ 60 w 289"/>
                <a:gd name="T115" fmla="*/ 67 h 199"/>
                <a:gd name="T116" fmla="*/ 54 w 289"/>
                <a:gd name="T117" fmla="*/ 69 h 199"/>
                <a:gd name="T118" fmla="*/ 53 w 289"/>
                <a:gd name="T119" fmla="*/ 71 h 199"/>
                <a:gd name="T120" fmla="*/ 54 w 289"/>
                <a:gd name="T121" fmla="*/ 60 h 199"/>
                <a:gd name="T122" fmla="*/ 67 w 289"/>
                <a:gd name="T123" fmla="*/ 55 h 199"/>
                <a:gd name="T124" fmla="*/ 68 w 289"/>
                <a:gd name="T125" fmla="*/ 6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9" h="199">
                  <a:moveTo>
                    <a:pt x="268" y="33"/>
                  </a:moveTo>
                  <a:cubicBezTo>
                    <a:pt x="265" y="34"/>
                    <a:pt x="262" y="40"/>
                    <a:pt x="268" y="39"/>
                  </a:cubicBezTo>
                  <a:cubicBezTo>
                    <a:pt x="273" y="38"/>
                    <a:pt x="276" y="42"/>
                    <a:pt x="277" y="46"/>
                  </a:cubicBezTo>
                  <a:cubicBezTo>
                    <a:pt x="273" y="42"/>
                    <a:pt x="266" y="40"/>
                    <a:pt x="260" y="43"/>
                  </a:cubicBezTo>
                  <a:cubicBezTo>
                    <a:pt x="255" y="46"/>
                    <a:pt x="254" y="51"/>
                    <a:pt x="258" y="56"/>
                  </a:cubicBezTo>
                  <a:cubicBezTo>
                    <a:pt x="262" y="60"/>
                    <a:pt x="269" y="62"/>
                    <a:pt x="275" y="61"/>
                  </a:cubicBezTo>
                  <a:cubicBezTo>
                    <a:pt x="276" y="60"/>
                    <a:pt x="276" y="60"/>
                    <a:pt x="276" y="60"/>
                  </a:cubicBezTo>
                  <a:cubicBezTo>
                    <a:pt x="276" y="63"/>
                    <a:pt x="276" y="65"/>
                    <a:pt x="273" y="66"/>
                  </a:cubicBezTo>
                  <a:cubicBezTo>
                    <a:pt x="268" y="71"/>
                    <a:pt x="259" y="68"/>
                    <a:pt x="254" y="64"/>
                  </a:cubicBezTo>
                  <a:cubicBezTo>
                    <a:pt x="239" y="34"/>
                    <a:pt x="202" y="12"/>
                    <a:pt x="157" y="10"/>
                  </a:cubicBezTo>
                  <a:cubicBezTo>
                    <a:pt x="156" y="14"/>
                    <a:pt x="154" y="17"/>
                    <a:pt x="151" y="20"/>
                  </a:cubicBezTo>
                  <a:cubicBezTo>
                    <a:pt x="163" y="20"/>
                    <a:pt x="175" y="23"/>
                    <a:pt x="186" y="32"/>
                  </a:cubicBezTo>
                  <a:cubicBezTo>
                    <a:pt x="186" y="40"/>
                    <a:pt x="186" y="40"/>
                    <a:pt x="186" y="40"/>
                  </a:cubicBezTo>
                  <a:cubicBezTo>
                    <a:pt x="186" y="40"/>
                    <a:pt x="154" y="16"/>
                    <a:pt x="108" y="40"/>
                  </a:cubicBezTo>
                  <a:cubicBezTo>
                    <a:pt x="105" y="32"/>
                    <a:pt x="105" y="32"/>
                    <a:pt x="105" y="32"/>
                  </a:cubicBezTo>
                  <a:cubicBezTo>
                    <a:pt x="105" y="32"/>
                    <a:pt x="111" y="29"/>
                    <a:pt x="119" y="26"/>
                  </a:cubicBezTo>
                  <a:cubicBezTo>
                    <a:pt x="115" y="23"/>
                    <a:pt x="111" y="20"/>
                    <a:pt x="108" y="15"/>
                  </a:cubicBezTo>
                  <a:cubicBezTo>
                    <a:pt x="101" y="17"/>
                    <a:pt x="94" y="20"/>
                    <a:pt x="88" y="23"/>
                  </a:cubicBezTo>
                  <a:cubicBezTo>
                    <a:pt x="93" y="0"/>
                    <a:pt x="54" y="15"/>
                    <a:pt x="64" y="19"/>
                  </a:cubicBezTo>
                  <a:cubicBezTo>
                    <a:pt x="74" y="23"/>
                    <a:pt x="70" y="33"/>
                    <a:pt x="70" y="33"/>
                  </a:cubicBezTo>
                  <a:cubicBezTo>
                    <a:pt x="58" y="42"/>
                    <a:pt x="48" y="54"/>
                    <a:pt x="42" y="66"/>
                  </a:cubicBezTo>
                  <a:cubicBezTo>
                    <a:pt x="41" y="66"/>
                    <a:pt x="33" y="65"/>
                    <a:pt x="32" y="65"/>
                  </a:cubicBezTo>
                  <a:cubicBezTo>
                    <a:pt x="14" y="65"/>
                    <a:pt x="0" y="83"/>
                    <a:pt x="0" y="104"/>
                  </a:cubicBezTo>
                  <a:cubicBezTo>
                    <a:pt x="0" y="126"/>
                    <a:pt x="14" y="144"/>
                    <a:pt x="32" y="144"/>
                  </a:cubicBezTo>
                  <a:cubicBezTo>
                    <a:pt x="37" y="144"/>
                    <a:pt x="49" y="142"/>
                    <a:pt x="54" y="140"/>
                  </a:cubicBezTo>
                  <a:cubicBezTo>
                    <a:pt x="60" y="148"/>
                    <a:pt x="69" y="155"/>
                    <a:pt x="78" y="161"/>
                  </a:cubicBezTo>
                  <a:cubicBezTo>
                    <a:pt x="89" y="168"/>
                    <a:pt x="83" y="180"/>
                    <a:pt x="83" y="180"/>
                  </a:cubicBezTo>
                  <a:cubicBezTo>
                    <a:pt x="83" y="189"/>
                    <a:pt x="98" y="196"/>
                    <a:pt x="116" y="196"/>
                  </a:cubicBezTo>
                  <a:cubicBezTo>
                    <a:pt x="134" y="196"/>
                    <a:pt x="149" y="189"/>
                    <a:pt x="149" y="180"/>
                  </a:cubicBezTo>
                  <a:cubicBezTo>
                    <a:pt x="153" y="180"/>
                    <a:pt x="157" y="179"/>
                    <a:pt x="162" y="179"/>
                  </a:cubicBezTo>
                  <a:cubicBezTo>
                    <a:pt x="161" y="180"/>
                    <a:pt x="161" y="181"/>
                    <a:pt x="161" y="182"/>
                  </a:cubicBezTo>
                  <a:cubicBezTo>
                    <a:pt x="161" y="192"/>
                    <a:pt x="176" y="199"/>
                    <a:pt x="194" y="199"/>
                  </a:cubicBezTo>
                  <a:cubicBezTo>
                    <a:pt x="212" y="199"/>
                    <a:pt x="226" y="192"/>
                    <a:pt x="226" y="182"/>
                  </a:cubicBezTo>
                  <a:cubicBezTo>
                    <a:pt x="226" y="182"/>
                    <a:pt x="214" y="167"/>
                    <a:pt x="227" y="155"/>
                  </a:cubicBezTo>
                  <a:cubicBezTo>
                    <a:pt x="247" y="138"/>
                    <a:pt x="261" y="118"/>
                    <a:pt x="261" y="94"/>
                  </a:cubicBezTo>
                  <a:cubicBezTo>
                    <a:pt x="261" y="88"/>
                    <a:pt x="260" y="81"/>
                    <a:pt x="258" y="74"/>
                  </a:cubicBezTo>
                  <a:cubicBezTo>
                    <a:pt x="267" y="76"/>
                    <a:pt x="278" y="73"/>
                    <a:pt x="282" y="64"/>
                  </a:cubicBezTo>
                  <a:cubicBezTo>
                    <a:pt x="284" y="61"/>
                    <a:pt x="284" y="58"/>
                    <a:pt x="283" y="55"/>
                  </a:cubicBezTo>
                  <a:cubicBezTo>
                    <a:pt x="289" y="45"/>
                    <a:pt x="282" y="29"/>
                    <a:pt x="268" y="33"/>
                  </a:cubicBezTo>
                  <a:close/>
                  <a:moveTo>
                    <a:pt x="272" y="55"/>
                  </a:moveTo>
                  <a:cubicBezTo>
                    <a:pt x="269" y="54"/>
                    <a:pt x="266" y="52"/>
                    <a:pt x="264" y="50"/>
                  </a:cubicBezTo>
                  <a:cubicBezTo>
                    <a:pt x="260" y="46"/>
                    <a:pt x="266" y="47"/>
                    <a:pt x="268" y="49"/>
                  </a:cubicBezTo>
                  <a:cubicBezTo>
                    <a:pt x="270" y="50"/>
                    <a:pt x="273" y="52"/>
                    <a:pt x="274" y="55"/>
                  </a:cubicBezTo>
                  <a:cubicBezTo>
                    <a:pt x="273" y="55"/>
                    <a:pt x="273" y="55"/>
                    <a:pt x="272" y="55"/>
                  </a:cubicBezTo>
                  <a:close/>
                  <a:moveTo>
                    <a:pt x="12" y="111"/>
                  </a:moveTo>
                  <a:cubicBezTo>
                    <a:pt x="9" y="111"/>
                    <a:pt x="6" y="107"/>
                    <a:pt x="6" y="102"/>
                  </a:cubicBezTo>
                  <a:cubicBezTo>
                    <a:pt x="6" y="96"/>
                    <a:pt x="9" y="92"/>
                    <a:pt x="12" y="92"/>
                  </a:cubicBezTo>
                  <a:cubicBezTo>
                    <a:pt x="15" y="92"/>
                    <a:pt x="18" y="96"/>
                    <a:pt x="18" y="102"/>
                  </a:cubicBezTo>
                  <a:cubicBezTo>
                    <a:pt x="18" y="107"/>
                    <a:pt x="15" y="111"/>
                    <a:pt x="12" y="111"/>
                  </a:cubicBezTo>
                  <a:close/>
                  <a:moveTo>
                    <a:pt x="33" y="115"/>
                  </a:moveTo>
                  <a:cubicBezTo>
                    <a:pt x="29" y="115"/>
                    <a:pt x="26" y="110"/>
                    <a:pt x="26" y="105"/>
                  </a:cubicBezTo>
                  <a:cubicBezTo>
                    <a:pt x="26" y="99"/>
                    <a:pt x="29" y="95"/>
                    <a:pt x="33" y="95"/>
                  </a:cubicBezTo>
                  <a:cubicBezTo>
                    <a:pt x="36" y="95"/>
                    <a:pt x="39" y="99"/>
                    <a:pt x="39" y="105"/>
                  </a:cubicBezTo>
                  <a:cubicBezTo>
                    <a:pt x="39" y="110"/>
                    <a:pt x="36" y="115"/>
                    <a:pt x="33" y="115"/>
                  </a:cubicBezTo>
                  <a:close/>
                  <a:moveTo>
                    <a:pt x="68" y="69"/>
                  </a:moveTo>
                  <a:cubicBezTo>
                    <a:pt x="65" y="72"/>
                    <a:pt x="62" y="74"/>
                    <a:pt x="59" y="74"/>
                  </a:cubicBezTo>
                  <a:cubicBezTo>
                    <a:pt x="60" y="74"/>
                    <a:pt x="60" y="74"/>
                    <a:pt x="60" y="73"/>
                  </a:cubicBezTo>
                  <a:cubicBezTo>
                    <a:pt x="62" y="71"/>
                    <a:pt x="62" y="68"/>
                    <a:pt x="60" y="67"/>
                  </a:cubicBezTo>
                  <a:cubicBezTo>
                    <a:pt x="58" y="65"/>
                    <a:pt x="56" y="66"/>
                    <a:pt x="54" y="69"/>
                  </a:cubicBezTo>
                  <a:cubicBezTo>
                    <a:pt x="53" y="70"/>
                    <a:pt x="53" y="70"/>
                    <a:pt x="53" y="71"/>
                  </a:cubicBezTo>
                  <a:cubicBezTo>
                    <a:pt x="51" y="68"/>
                    <a:pt x="51" y="64"/>
                    <a:pt x="54" y="60"/>
                  </a:cubicBezTo>
                  <a:cubicBezTo>
                    <a:pt x="57" y="55"/>
                    <a:pt x="63" y="53"/>
                    <a:pt x="67" y="55"/>
                  </a:cubicBezTo>
                  <a:cubicBezTo>
                    <a:pt x="71" y="58"/>
                    <a:pt x="71" y="64"/>
                    <a:pt x="68"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7" name="Freeform 10"/>
            <p:cNvSpPr>
              <a:spLocks noEditPoints="1"/>
            </p:cNvSpPr>
            <p:nvPr/>
          </p:nvSpPr>
          <p:spPr bwMode="auto">
            <a:xfrm>
              <a:off x="2608263" y="3638550"/>
              <a:ext cx="184150" cy="185738"/>
            </a:xfrm>
            <a:custGeom>
              <a:avLst/>
              <a:gdLst>
                <a:gd name="T0" fmla="*/ 45 w 49"/>
                <a:gd name="T1" fmla="*/ 18 h 49"/>
                <a:gd name="T2" fmla="*/ 18 w 49"/>
                <a:gd name="T3" fmla="*/ 4 h 49"/>
                <a:gd name="T4" fmla="*/ 4 w 49"/>
                <a:gd name="T5" fmla="*/ 31 h 49"/>
                <a:gd name="T6" fmla="*/ 31 w 49"/>
                <a:gd name="T7" fmla="*/ 45 h 49"/>
                <a:gd name="T8" fmla="*/ 45 w 49"/>
                <a:gd name="T9" fmla="*/ 18 h 49"/>
                <a:gd name="T10" fmla="*/ 19 w 49"/>
                <a:gd name="T11" fmla="*/ 39 h 49"/>
                <a:gd name="T12" fmla="*/ 13 w 49"/>
                <a:gd name="T13" fmla="*/ 40 h 49"/>
                <a:gd name="T14" fmla="*/ 12 w 49"/>
                <a:gd name="T15" fmla="*/ 36 h 49"/>
                <a:gd name="T16" fmla="*/ 17 w 49"/>
                <a:gd name="T17" fmla="*/ 35 h 49"/>
                <a:gd name="T18" fmla="*/ 20 w 49"/>
                <a:gd name="T19" fmla="*/ 31 h 49"/>
                <a:gd name="T20" fmla="*/ 13 w 49"/>
                <a:gd name="T21" fmla="*/ 30 h 49"/>
                <a:gd name="T22" fmla="*/ 10 w 49"/>
                <a:gd name="T23" fmla="*/ 31 h 49"/>
                <a:gd name="T24" fmla="*/ 7 w 49"/>
                <a:gd name="T25" fmla="*/ 20 h 49"/>
                <a:gd name="T26" fmla="*/ 18 w 49"/>
                <a:gd name="T27" fmla="*/ 16 h 49"/>
                <a:gd name="T28" fmla="*/ 20 w 49"/>
                <a:gd name="T29" fmla="*/ 19 h 49"/>
                <a:gd name="T30" fmla="*/ 12 w 49"/>
                <a:gd name="T31" fmla="*/ 22 h 49"/>
                <a:gd name="T32" fmla="*/ 13 w 49"/>
                <a:gd name="T33" fmla="*/ 26 h 49"/>
                <a:gd name="T34" fmla="*/ 14 w 49"/>
                <a:gd name="T35" fmla="*/ 25 h 49"/>
                <a:gd name="T36" fmla="*/ 20 w 49"/>
                <a:gd name="T37" fmla="*/ 24 h 49"/>
                <a:gd name="T38" fmla="*/ 24 w 49"/>
                <a:gd name="T39" fmla="*/ 28 h 49"/>
                <a:gd name="T40" fmla="*/ 19 w 49"/>
                <a:gd name="T41" fmla="*/ 39 h 49"/>
                <a:gd name="T42" fmla="*/ 37 w 49"/>
                <a:gd name="T43" fmla="*/ 31 h 49"/>
                <a:gd name="T44" fmla="*/ 25 w 49"/>
                <a:gd name="T45" fmla="*/ 24 h 49"/>
                <a:gd name="T46" fmla="*/ 29 w 49"/>
                <a:gd name="T47" fmla="*/ 11 h 49"/>
                <a:gd name="T48" fmla="*/ 40 w 49"/>
                <a:gd name="T49" fmla="*/ 18 h 49"/>
                <a:gd name="T50" fmla="*/ 37 w 49"/>
                <a:gd name="T51"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9" h="49">
                  <a:moveTo>
                    <a:pt x="45" y="18"/>
                  </a:moveTo>
                  <a:cubicBezTo>
                    <a:pt x="41" y="6"/>
                    <a:pt x="29" y="0"/>
                    <a:pt x="18" y="4"/>
                  </a:cubicBezTo>
                  <a:cubicBezTo>
                    <a:pt x="6" y="8"/>
                    <a:pt x="0" y="20"/>
                    <a:pt x="4" y="31"/>
                  </a:cubicBezTo>
                  <a:cubicBezTo>
                    <a:pt x="8" y="43"/>
                    <a:pt x="20" y="49"/>
                    <a:pt x="31" y="45"/>
                  </a:cubicBezTo>
                  <a:cubicBezTo>
                    <a:pt x="43" y="41"/>
                    <a:pt x="49" y="29"/>
                    <a:pt x="45" y="18"/>
                  </a:cubicBezTo>
                  <a:close/>
                  <a:moveTo>
                    <a:pt x="19" y="39"/>
                  </a:moveTo>
                  <a:cubicBezTo>
                    <a:pt x="16" y="40"/>
                    <a:pt x="14" y="40"/>
                    <a:pt x="13" y="40"/>
                  </a:cubicBezTo>
                  <a:cubicBezTo>
                    <a:pt x="12" y="36"/>
                    <a:pt x="12" y="36"/>
                    <a:pt x="12" y="36"/>
                  </a:cubicBezTo>
                  <a:cubicBezTo>
                    <a:pt x="13" y="36"/>
                    <a:pt x="15" y="36"/>
                    <a:pt x="17" y="35"/>
                  </a:cubicBezTo>
                  <a:cubicBezTo>
                    <a:pt x="19" y="34"/>
                    <a:pt x="20" y="33"/>
                    <a:pt x="20" y="31"/>
                  </a:cubicBezTo>
                  <a:cubicBezTo>
                    <a:pt x="19" y="29"/>
                    <a:pt x="17" y="28"/>
                    <a:pt x="13" y="30"/>
                  </a:cubicBezTo>
                  <a:cubicBezTo>
                    <a:pt x="12" y="30"/>
                    <a:pt x="11" y="30"/>
                    <a:pt x="10" y="31"/>
                  </a:cubicBezTo>
                  <a:cubicBezTo>
                    <a:pt x="7" y="20"/>
                    <a:pt x="7" y="20"/>
                    <a:pt x="7" y="20"/>
                  </a:cubicBezTo>
                  <a:cubicBezTo>
                    <a:pt x="18" y="16"/>
                    <a:pt x="18" y="16"/>
                    <a:pt x="18" y="16"/>
                  </a:cubicBezTo>
                  <a:cubicBezTo>
                    <a:pt x="20" y="19"/>
                    <a:pt x="20" y="19"/>
                    <a:pt x="20" y="19"/>
                  </a:cubicBezTo>
                  <a:cubicBezTo>
                    <a:pt x="12" y="22"/>
                    <a:pt x="12" y="22"/>
                    <a:pt x="12" y="22"/>
                  </a:cubicBezTo>
                  <a:cubicBezTo>
                    <a:pt x="13" y="26"/>
                    <a:pt x="13" y="26"/>
                    <a:pt x="13" y="26"/>
                  </a:cubicBezTo>
                  <a:cubicBezTo>
                    <a:pt x="13" y="25"/>
                    <a:pt x="14" y="25"/>
                    <a:pt x="14" y="25"/>
                  </a:cubicBezTo>
                  <a:cubicBezTo>
                    <a:pt x="16" y="24"/>
                    <a:pt x="18" y="24"/>
                    <a:pt x="20" y="24"/>
                  </a:cubicBezTo>
                  <a:cubicBezTo>
                    <a:pt x="22" y="25"/>
                    <a:pt x="23" y="26"/>
                    <a:pt x="24" y="28"/>
                  </a:cubicBezTo>
                  <a:cubicBezTo>
                    <a:pt x="26" y="32"/>
                    <a:pt x="24" y="37"/>
                    <a:pt x="19" y="39"/>
                  </a:cubicBezTo>
                  <a:close/>
                  <a:moveTo>
                    <a:pt x="37" y="31"/>
                  </a:moveTo>
                  <a:cubicBezTo>
                    <a:pt x="32" y="33"/>
                    <a:pt x="28" y="30"/>
                    <a:pt x="25" y="24"/>
                  </a:cubicBezTo>
                  <a:cubicBezTo>
                    <a:pt x="23" y="18"/>
                    <a:pt x="24" y="13"/>
                    <a:pt x="29" y="11"/>
                  </a:cubicBezTo>
                  <a:cubicBezTo>
                    <a:pt x="34" y="9"/>
                    <a:pt x="38" y="13"/>
                    <a:pt x="40" y="18"/>
                  </a:cubicBezTo>
                  <a:cubicBezTo>
                    <a:pt x="43" y="24"/>
                    <a:pt x="42" y="29"/>
                    <a:pt x="37"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8" name="Freeform 11"/>
            <p:cNvSpPr>
              <a:spLocks/>
            </p:cNvSpPr>
            <p:nvPr/>
          </p:nvSpPr>
          <p:spPr bwMode="auto">
            <a:xfrm>
              <a:off x="2714625" y="3692525"/>
              <a:ext cx="33338" cy="52388"/>
            </a:xfrm>
            <a:custGeom>
              <a:avLst/>
              <a:gdLst>
                <a:gd name="T0" fmla="*/ 2 w 9"/>
                <a:gd name="T1" fmla="*/ 0 h 14"/>
                <a:gd name="T2" fmla="*/ 2 w 9"/>
                <a:gd name="T3" fmla="*/ 8 h 14"/>
                <a:gd name="T4" fmla="*/ 8 w 9"/>
                <a:gd name="T5" fmla="*/ 14 h 14"/>
                <a:gd name="T6" fmla="*/ 8 w 9"/>
                <a:gd name="T7" fmla="*/ 6 h 14"/>
                <a:gd name="T8" fmla="*/ 2 w 9"/>
                <a:gd name="T9" fmla="*/ 0 h 14"/>
              </a:gdLst>
              <a:ahLst/>
              <a:cxnLst>
                <a:cxn ang="0">
                  <a:pos x="T0" y="T1"/>
                </a:cxn>
                <a:cxn ang="0">
                  <a:pos x="T2" y="T3"/>
                </a:cxn>
                <a:cxn ang="0">
                  <a:pos x="T4" y="T5"/>
                </a:cxn>
                <a:cxn ang="0">
                  <a:pos x="T6" y="T7"/>
                </a:cxn>
                <a:cxn ang="0">
                  <a:pos x="T8" y="T9"/>
                </a:cxn>
              </a:cxnLst>
              <a:rect l="0" t="0" r="r" b="b"/>
              <a:pathLst>
                <a:path w="9" h="14">
                  <a:moveTo>
                    <a:pt x="2" y="0"/>
                  </a:moveTo>
                  <a:cubicBezTo>
                    <a:pt x="1" y="1"/>
                    <a:pt x="0" y="4"/>
                    <a:pt x="2" y="8"/>
                  </a:cubicBezTo>
                  <a:cubicBezTo>
                    <a:pt x="4" y="13"/>
                    <a:pt x="6" y="14"/>
                    <a:pt x="8" y="14"/>
                  </a:cubicBezTo>
                  <a:cubicBezTo>
                    <a:pt x="9" y="13"/>
                    <a:pt x="9" y="10"/>
                    <a:pt x="8" y="6"/>
                  </a:cubicBezTo>
                  <a:cubicBezTo>
                    <a:pt x="6" y="2"/>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19" name="Freeform 12"/>
            <p:cNvSpPr>
              <a:spLocks noEditPoints="1"/>
            </p:cNvSpPr>
            <p:nvPr/>
          </p:nvSpPr>
          <p:spPr bwMode="auto">
            <a:xfrm>
              <a:off x="2732088" y="3460750"/>
              <a:ext cx="128588" cy="125413"/>
            </a:xfrm>
            <a:custGeom>
              <a:avLst/>
              <a:gdLst>
                <a:gd name="T0" fmla="*/ 18 w 34"/>
                <a:gd name="T1" fmla="*/ 0 h 33"/>
                <a:gd name="T2" fmla="*/ 1 w 34"/>
                <a:gd name="T3" fmla="*/ 15 h 33"/>
                <a:gd name="T4" fmla="*/ 16 w 34"/>
                <a:gd name="T5" fmla="*/ 33 h 33"/>
                <a:gd name="T6" fmla="*/ 33 w 34"/>
                <a:gd name="T7" fmla="*/ 18 h 33"/>
                <a:gd name="T8" fmla="*/ 18 w 34"/>
                <a:gd name="T9" fmla="*/ 0 h 33"/>
                <a:gd name="T10" fmla="*/ 12 w 34"/>
                <a:gd name="T11" fmla="*/ 24 h 33"/>
                <a:gd name="T12" fmla="*/ 8 w 34"/>
                <a:gd name="T13" fmla="*/ 24 h 33"/>
                <a:gd name="T14" fmla="*/ 8 w 34"/>
                <a:gd name="T15" fmla="*/ 12 h 33"/>
                <a:gd name="T16" fmla="*/ 8 w 34"/>
                <a:gd name="T17" fmla="*/ 12 h 33"/>
                <a:gd name="T18" fmla="*/ 5 w 34"/>
                <a:gd name="T19" fmla="*/ 13 h 33"/>
                <a:gd name="T20" fmla="*/ 5 w 34"/>
                <a:gd name="T21" fmla="*/ 11 h 33"/>
                <a:gd name="T22" fmla="*/ 9 w 34"/>
                <a:gd name="T23" fmla="*/ 9 h 33"/>
                <a:gd name="T24" fmla="*/ 12 w 34"/>
                <a:gd name="T25" fmla="*/ 9 h 33"/>
                <a:gd name="T26" fmla="*/ 12 w 34"/>
                <a:gd name="T27" fmla="*/ 24 h 33"/>
                <a:gd name="T28" fmla="*/ 23 w 34"/>
                <a:gd name="T29" fmla="*/ 25 h 33"/>
                <a:gd name="T30" fmla="*/ 17 w 34"/>
                <a:gd name="T31" fmla="*/ 17 h 33"/>
                <a:gd name="T32" fmla="*/ 23 w 34"/>
                <a:gd name="T33" fmla="*/ 8 h 33"/>
                <a:gd name="T34" fmla="*/ 29 w 34"/>
                <a:gd name="T35" fmla="*/ 16 h 33"/>
                <a:gd name="T36" fmla="*/ 23 w 34"/>
                <a:gd name="T37"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 h="33">
                  <a:moveTo>
                    <a:pt x="18" y="0"/>
                  </a:moveTo>
                  <a:cubicBezTo>
                    <a:pt x="9" y="0"/>
                    <a:pt x="1" y="6"/>
                    <a:pt x="1" y="15"/>
                  </a:cubicBezTo>
                  <a:cubicBezTo>
                    <a:pt x="0" y="24"/>
                    <a:pt x="7" y="32"/>
                    <a:pt x="16" y="33"/>
                  </a:cubicBezTo>
                  <a:cubicBezTo>
                    <a:pt x="25" y="33"/>
                    <a:pt x="33" y="27"/>
                    <a:pt x="33" y="18"/>
                  </a:cubicBezTo>
                  <a:cubicBezTo>
                    <a:pt x="34" y="9"/>
                    <a:pt x="27" y="1"/>
                    <a:pt x="18" y="0"/>
                  </a:cubicBezTo>
                  <a:close/>
                  <a:moveTo>
                    <a:pt x="12" y="24"/>
                  </a:moveTo>
                  <a:cubicBezTo>
                    <a:pt x="8" y="24"/>
                    <a:pt x="8" y="24"/>
                    <a:pt x="8" y="24"/>
                  </a:cubicBezTo>
                  <a:cubicBezTo>
                    <a:pt x="8" y="12"/>
                    <a:pt x="8" y="12"/>
                    <a:pt x="8" y="12"/>
                  </a:cubicBezTo>
                  <a:cubicBezTo>
                    <a:pt x="8" y="12"/>
                    <a:pt x="8" y="12"/>
                    <a:pt x="8" y="12"/>
                  </a:cubicBezTo>
                  <a:cubicBezTo>
                    <a:pt x="5" y="13"/>
                    <a:pt x="5" y="13"/>
                    <a:pt x="5" y="13"/>
                  </a:cubicBezTo>
                  <a:cubicBezTo>
                    <a:pt x="5" y="11"/>
                    <a:pt x="5" y="11"/>
                    <a:pt x="5" y="11"/>
                  </a:cubicBezTo>
                  <a:cubicBezTo>
                    <a:pt x="9" y="9"/>
                    <a:pt x="9" y="9"/>
                    <a:pt x="9" y="9"/>
                  </a:cubicBezTo>
                  <a:cubicBezTo>
                    <a:pt x="12" y="9"/>
                    <a:pt x="12" y="9"/>
                    <a:pt x="12" y="9"/>
                  </a:cubicBezTo>
                  <a:lnTo>
                    <a:pt x="12" y="24"/>
                  </a:lnTo>
                  <a:close/>
                  <a:moveTo>
                    <a:pt x="23" y="25"/>
                  </a:moveTo>
                  <a:cubicBezTo>
                    <a:pt x="19" y="25"/>
                    <a:pt x="17" y="21"/>
                    <a:pt x="17" y="17"/>
                  </a:cubicBezTo>
                  <a:cubicBezTo>
                    <a:pt x="17" y="12"/>
                    <a:pt x="19" y="8"/>
                    <a:pt x="23" y="8"/>
                  </a:cubicBezTo>
                  <a:cubicBezTo>
                    <a:pt x="27" y="8"/>
                    <a:pt x="29" y="12"/>
                    <a:pt x="29" y="16"/>
                  </a:cubicBezTo>
                  <a:cubicBezTo>
                    <a:pt x="29" y="21"/>
                    <a:pt x="27" y="25"/>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20" name="Freeform 13"/>
            <p:cNvSpPr>
              <a:spLocks/>
            </p:cNvSpPr>
            <p:nvPr/>
          </p:nvSpPr>
          <p:spPr bwMode="auto">
            <a:xfrm>
              <a:off x="2811463" y="3503613"/>
              <a:ext cx="15875" cy="41275"/>
            </a:xfrm>
            <a:custGeom>
              <a:avLst/>
              <a:gdLst>
                <a:gd name="T0" fmla="*/ 2 w 4"/>
                <a:gd name="T1" fmla="*/ 0 h 11"/>
                <a:gd name="T2" fmla="*/ 0 w 4"/>
                <a:gd name="T3" fmla="*/ 6 h 11"/>
                <a:gd name="T4" fmla="*/ 2 w 4"/>
                <a:gd name="T5" fmla="*/ 11 h 11"/>
                <a:gd name="T6" fmla="*/ 4 w 4"/>
                <a:gd name="T7" fmla="*/ 5 h 11"/>
                <a:gd name="T8" fmla="*/ 2 w 4"/>
                <a:gd name="T9" fmla="*/ 0 h 11"/>
              </a:gdLst>
              <a:ahLst/>
              <a:cxnLst>
                <a:cxn ang="0">
                  <a:pos x="T0" y="T1"/>
                </a:cxn>
                <a:cxn ang="0">
                  <a:pos x="T2" y="T3"/>
                </a:cxn>
                <a:cxn ang="0">
                  <a:pos x="T4" y="T5"/>
                </a:cxn>
                <a:cxn ang="0">
                  <a:pos x="T6" y="T7"/>
                </a:cxn>
                <a:cxn ang="0">
                  <a:pos x="T8" y="T9"/>
                </a:cxn>
              </a:cxnLst>
              <a:rect l="0" t="0" r="r" b="b"/>
              <a:pathLst>
                <a:path w="4" h="11">
                  <a:moveTo>
                    <a:pt x="2" y="0"/>
                  </a:moveTo>
                  <a:cubicBezTo>
                    <a:pt x="1" y="0"/>
                    <a:pt x="0" y="2"/>
                    <a:pt x="0" y="6"/>
                  </a:cubicBezTo>
                  <a:cubicBezTo>
                    <a:pt x="0" y="9"/>
                    <a:pt x="1" y="11"/>
                    <a:pt x="2" y="11"/>
                  </a:cubicBezTo>
                  <a:cubicBezTo>
                    <a:pt x="3" y="11"/>
                    <a:pt x="4" y="9"/>
                    <a:pt x="4" y="5"/>
                  </a:cubicBezTo>
                  <a:cubicBezTo>
                    <a:pt x="4" y="2"/>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grpSp>
      <p:grpSp>
        <p:nvGrpSpPr>
          <p:cNvPr id="21" name="Group 56"/>
          <p:cNvGrpSpPr/>
          <p:nvPr/>
        </p:nvGrpSpPr>
        <p:grpSpPr>
          <a:xfrm>
            <a:off x="4043363" y="1743305"/>
            <a:ext cx="1057275" cy="682229"/>
            <a:chOff x="3630613" y="3930650"/>
            <a:chExt cx="1409700" cy="909638"/>
          </a:xfrm>
          <a:solidFill>
            <a:srgbClr val="47479B"/>
          </a:solidFill>
        </p:grpSpPr>
        <p:sp>
          <p:nvSpPr>
            <p:cNvPr id="22" name="Freeform 14"/>
            <p:cNvSpPr>
              <a:spLocks noEditPoints="1"/>
            </p:cNvSpPr>
            <p:nvPr/>
          </p:nvSpPr>
          <p:spPr bwMode="auto">
            <a:xfrm>
              <a:off x="3630613" y="4730750"/>
              <a:ext cx="1409700" cy="109538"/>
            </a:xfrm>
            <a:custGeom>
              <a:avLst/>
              <a:gdLst>
                <a:gd name="T0" fmla="*/ 360 w 375"/>
                <a:gd name="T1" fmla="*/ 0 h 29"/>
                <a:gd name="T2" fmla="*/ 15 w 375"/>
                <a:gd name="T3" fmla="*/ 0 h 29"/>
                <a:gd name="T4" fmla="*/ 0 w 375"/>
                <a:gd name="T5" fmla="*/ 14 h 29"/>
                <a:gd name="T6" fmla="*/ 15 w 375"/>
                <a:gd name="T7" fmla="*/ 29 h 29"/>
                <a:gd name="T8" fmla="*/ 360 w 375"/>
                <a:gd name="T9" fmla="*/ 29 h 29"/>
                <a:gd name="T10" fmla="*/ 375 w 375"/>
                <a:gd name="T11" fmla="*/ 14 h 29"/>
                <a:gd name="T12" fmla="*/ 360 w 375"/>
                <a:gd name="T13" fmla="*/ 0 h 29"/>
                <a:gd name="T14" fmla="*/ 210 w 375"/>
                <a:gd name="T15" fmla="*/ 14 h 29"/>
                <a:gd name="T16" fmla="*/ 165 w 375"/>
                <a:gd name="T17" fmla="*/ 14 h 29"/>
                <a:gd name="T18" fmla="*/ 161 w 375"/>
                <a:gd name="T19" fmla="*/ 10 h 29"/>
                <a:gd name="T20" fmla="*/ 165 w 375"/>
                <a:gd name="T21" fmla="*/ 6 h 29"/>
                <a:gd name="T22" fmla="*/ 210 w 375"/>
                <a:gd name="T23" fmla="*/ 6 h 29"/>
                <a:gd name="T24" fmla="*/ 214 w 375"/>
                <a:gd name="T25" fmla="*/ 10 h 29"/>
                <a:gd name="T26" fmla="*/ 210 w 375"/>
                <a:gd name="T27" fmla="*/ 1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5" h="29">
                  <a:moveTo>
                    <a:pt x="360" y="0"/>
                  </a:moveTo>
                  <a:cubicBezTo>
                    <a:pt x="15" y="0"/>
                    <a:pt x="15" y="0"/>
                    <a:pt x="15" y="0"/>
                  </a:cubicBezTo>
                  <a:cubicBezTo>
                    <a:pt x="7" y="0"/>
                    <a:pt x="0" y="6"/>
                    <a:pt x="0" y="14"/>
                  </a:cubicBezTo>
                  <a:cubicBezTo>
                    <a:pt x="0" y="22"/>
                    <a:pt x="7" y="29"/>
                    <a:pt x="15" y="29"/>
                  </a:cubicBezTo>
                  <a:cubicBezTo>
                    <a:pt x="360" y="29"/>
                    <a:pt x="360" y="29"/>
                    <a:pt x="360" y="29"/>
                  </a:cubicBezTo>
                  <a:cubicBezTo>
                    <a:pt x="368" y="29"/>
                    <a:pt x="375" y="22"/>
                    <a:pt x="375" y="14"/>
                  </a:cubicBezTo>
                  <a:cubicBezTo>
                    <a:pt x="375" y="6"/>
                    <a:pt x="368" y="0"/>
                    <a:pt x="360" y="0"/>
                  </a:cubicBezTo>
                  <a:close/>
                  <a:moveTo>
                    <a:pt x="210" y="14"/>
                  </a:moveTo>
                  <a:cubicBezTo>
                    <a:pt x="165" y="14"/>
                    <a:pt x="165" y="14"/>
                    <a:pt x="165" y="14"/>
                  </a:cubicBezTo>
                  <a:cubicBezTo>
                    <a:pt x="163" y="14"/>
                    <a:pt x="161" y="13"/>
                    <a:pt x="161" y="10"/>
                  </a:cubicBezTo>
                  <a:cubicBezTo>
                    <a:pt x="161" y="8"/>
                    <a:pt x="163" y="6"/>
                    <a:pt x="165" y="6"/>
                  </a:cubicBezTo>
                  <a:cubicBezTo>
                    <a:pt x="210" y="6"/>
                    <a:pt x="210" y="6"/>
                    <a:pt x="210" y="6"/>
                  </a:cubicBezTo>
                  <a:cubicBezTo>
                    <a:pt x="212" y="6"/>
                    <a:pt x="214" y="8"/>
                    <a:pt x="214" y="10"/>
                  </a:cubicBezTo>
                  <a:cubicBezTo>
                    <a:pt x="214" y="13"/>
                    <a:pt x="212" y="14"/>
                    <a:pt x="21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23" name="Freeform 15"/>
            <p:cNvSpPr>
              <a:spLocks noEditPoints="1"/>
            </p:cNvSpPr>
            <p:nvPr/>
          </p:nvSpPr>
          <p:spPr bwMode="auto">
            <a:xfrm>
              <a:off x="3713163" y="3930650"/>
              <a:ext cx="1244600" cy="766763"/>
            </a:xfrm>
            <a:custGeom>
              <a:avLst/>
              <a:gdLst>
                <a:gd name="T0" fmla="*/ 311 w 331"/>
                <a:gd name="T1" fmla="*/ 0 h 203"/>
                <a:gd name="T2" fmla="*/ 20 w 331"/>
                <a:gd name="T3" fmla="*/ 0 h 203"/>
                <a:gd name="T4" fmla="*/ 0 w 331"/>
                <a:gd name="T5" fmla="*/ 20 h 203"/>
                <a:gd name="T6" fmla="*/ 0 w 331"/>
                <a:gd name="T7" fmla="*/ 183 h 203"/>
                <a:gd name="T8" fmla="*/ 20 w 331"/>
                <a:gd name="T9" fmla="*/ 203 h 203"/>
                <a:gd name="T10" fmla="*/ 311 w 331"/>
                <a:gd name="T11" fmla="*/ 203 h 203"/>
                <a:gd name="T12" fmla="*/ 331 w 331"/>
                <a:gd name="T13" fmla="*/ 183 h 203"/>
                <a:gd name="T14" fmla="*/ 331 w 331"/>
                <a:gd name="T15" fmla="*/ 20 h 203"/>
                <a:gd name="T16" fmla="*/ 311 w 331"/>
                <a:gd name="T17" fmla="*/ 0 h 203"/>
                <a:gd name="T18" fmla="*/ 315 w 331"/>
                <a:gd name="T19" fmla="*/ 175 h 203"/>
                <a:gd name="T20" fmla="*/ 296 w 331"/>
                <a:gd name="T21" fmla="*/ 193 h 203"/>
                <a:gd name="T22" fmla="*/ 35 w 331"/>
                <a:gd name="T23" fmla="*/ 193 h 203"/>
                <a:gd name="T24" fmla="*/ 17 w 331"/>
                <a:gd name="T25" fmla="*/ 175 h 203"/>
                <a:gd name="T26" fmla="*/ 17 w 331"/>
                <a:gd name="T27" fmla="*/ 28 h 203"/>
                <a:gd name="T28" fmla="*/ 35 w 331"/>
                <a:gd name="T29" fmla="*/ 10 h 203"/>
                <a:gd name="T30" fmla="*/ 296 w 331"/>
                <a:gd name="T31" fmla="*/ 10 h 203"/>
                <a:gd name="T32" fmla="*/ 315 w 331"/>
                <a:gd name="T33" fmla="*/ 28 h 203"/>
                <a:gd name="T34" fmla="*/ 315 w 331"/>
                <a:gd name="T35" fmla="*/ 175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1" h="203">
                  <a:moveTo>
                    <a:pt x="311" y="0"/>
                  </a:moveTo>
                  <a:cubicBezTo>
                    <a:pt x="20" y="0"/>
                    <a:pt x="20" y="0"/>
                    <a:pt x="20" y="0"/>
                  </a:cubicBezTo>
                  <a:cubicBezTo>
                    <a:pt x="9" y="0"/>
                    <a:pt x="0" y="9"/>
                    <a:pt x="0" y="20"/>
                  </a:cubicBezTo>
                  <a:cubicBezTo>
                    <a:pt x="0" y="183"/>
                    <a:pt x="0" y="183"/>
                    <a:pt x="0" y="183"/>
                  </a:cubicBezTo>
                  <a:cubicBezTo>
                    <a:pt x="0" y="194"/>
                    <a:pt x="9" y="203"/>
                    <a:pt x="20" y="203"/>
                  </a:cubicBezTo>
                  <a:cubicBezTo>
                    <a:pt x="311" y="203"/>
                    <a:pt x="311" y="203"/>
                    <a:pt x="311" y="203"/>
                  </a:cubicBezTo>
                  <a:cubicBezTo>
                    <a:pt x="322" y="203"/>
                    <a:pt x="331" y="194"/>
                    <a:pt x="331" y="183"/>
                  </a:cubicBezTo>
                  <a:cubicBezTo>
                    <a:pt x="331" y="20"/>
                    <a:pt x="331" y="20"/>
                    <a:pt x="331" y="20"/>
                  </a:cubicBezTo>
                  <a:cubicBezTo>
                    <a:pt x="331" y="9"/>
                    <a:pt x="322" y="0"/>
                    <a:pt x="311" y="0"/>
                  </a:cubicBezTo>
                  <a:close/>
                  <a:moveTo>
                    <a:pt x="315" y="175"/>
                  </a:moveTo>
                  <a:cubicBezTo>
                    <a:pt x="315" y="185"/>
                    <a:pt x="306" y="193"/>
                    <a:pt x="296" y="193"/>
                  </a:cubicBezTo>
                  <a:cubicBezTo>
                    <a:pt x="35" y="193"/>
                    <a:pt x="35" y="193"/>
                    <a:pt x="35" y="193"/>
                  </a:cubicBezTo>
                  <a:cubicBezTo>
                    <a:pt x="25" y="193"/>
                    <a:pt x="17" y="185"/>
                    <a:pt x="17" y="175"/>
                  </a:cubicBezTo>
                  <a:cubicBezTo>
                    <a:pt x="17" y="28"/>
                    <a:pt x="17" y="28"/>
                    <a:pt x="17" y="28"/>
                  </a:cubicBezTo>
                  <a:cubicBezTo>
                    <a:pt x="17" y="18"/>
                    <a:pt x="25" y="10"/>
                    <a:pt x="35" y="10"/>
                  </a:cubicBezTo>
                  <a:cubicBezTo>
                    <a:pt x="296" y="10"/>
                    <a:pt x="296" y="10"/>
                    <a:pt x="296" y="10"/>
                  </a:cubicBezTo>
                  <a:cubicBezTo>
                    <a:pt x="306" y="10"/>
                    <a:pt x="315" y="18"/>
                    <a:pt x="315" y="28"/>
                  </a:cubicBezTo>
                  <a:lnTo>
                    <a:pt x="315"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a:solidFill>
                  <a:prstClr val="black"/>
                </a:solidFill>
                <a:latin typeface="微软雅黑" pitchFamily="34" charset="-122"/>
                <a:ea typeface="微软雅黑" pitchFamily="34" charset="-122"/>
              </a:endParaRPr>
            </a:p>
          </p:txBody>
        </p:sp>
        <p:sp>
          <p:nvSpPr>
            <p:cNvPr id="24" name="Freeform 16"/>
            <p:cNvSpPr>
              <a:spLocks noEditPoints="1"/>
            </p:cNvSpPr>
            <p:nvPr/>
          </p:nvSpPr>
          <p:spPr bwMode="auto">
            <a:xfrm>
              <a:off x="3800828" y="3985275"/>
              <a:ext cx="1053394" cy="651460"/>
            </a:xfrm>
            <a:custGeom>
              <a:avLst/>
              <a:gdLst>
                <a:gd name="T0" fmla="*/ 279 w 298"/>
                <a:gd name="T1" fmla="*/ 0 h 183"/>
                <a:gd name="T2" fmla="*/ 18 w 298"/>
                <a:gd name="T3" fmla="*/ 0 h 183"/>
                <a:gd name="T4" fmla="*/ 0 w 298"/>
                <a:gd name="T5" fmla="*/ 18 h 183"/>
                <a:gd name="T6" fmla="*/ 0 w 298"/>
                <a:gd name="T7" fmla="*/ 165 h 183"/>
                <a:gd name="T8" fmla="*/ 18 w 298"/>
                <a:gd name="T9" fmla="*/ 183 h 183"/>
                <a:gd name="T10" fmla="*/ 279 w 298"/>
                <a:gd name="T11" fmla="*/ 183 h 183"/>
                <a:gd name="T12" fmla="*/ 298 w 298"/>
                <a:gd name="T13" fmla="*/ 165 h 183"/>
                <a:gd name="T14" fmla="*/ 298 w 298"/>
                <a:gd name="T15" fmla="*/ 18 h 183"/>
                <a:gd name="T16" fmla="*/ 279 w 298"/>
                <a:gd name="T17" fmla="*/ 0 h 183"/>
                <a:gd name="T18" fmla="*/ 287 w 298"/>
                <a:gd name="T19" fmla="*/ 40 h 183"/>
                <a:gd name="T20" fmla="*/ 233 w 298"/>
                <a:gd name="T21" fmla="*/ 98 h 183"/>
                <a:gd name="T22" fmla="*/ 232 w 298"/>
                <a:gd name="T23" fmla="*/ 98 h 183"/>
                <a:gd name="T24" fmla="*/ 232 w 298"/>
                <a:gd name="T25" fmla="*/ 98 h 183"/>
                <a:gd name="T26" fmla="*/ 232 w 298"/>
                <a:gd name="T27" fmla="*/ 98 h 183"/>
                <a:gd name="T28" fmla="*/ 231 w 298"/>
                <a:gd name="T29" fmla="*/ 98 h 183"/>
                <a:gd name="T30" fmla="*/ 228 w 298"/>
                <a:gd name="T31" fmla="*/ 100 h 183"/>
                <a:gd name="T32" fmla="*/ 226 w 298"/>
                <a:gd name="T33" fmla="*/ 99 h 183"/>
                <a:gd name="T34" fmla="*/ 221 w 298"/>
                <a:gd name="T35" fmla="*/ 96 h 183"/>
                <a:gd name="T36" fmla="*/ 198 w 298"/>
                <a:gd name="T37" fmla="*/ 73 h 183"/>
                <a:gd name="T38" fmla="*/ 158 w 298"/>
                <a:gd name="T39" fmla="*/ 131 h 183"/>
                <a:gd name="T40" fmla="*/ 149 w 298"/>
                <a:gd name="T41" fmla="*/ 133 h 183"/>
                <a:gd name="T42" fmla="*/ 147 w 298"/>
                <a:gd name="T43" fmla="*/ 130 h 183"/>
                <a:gd name="T44" fmla="*/ 144 w 298"/>
                <a:gd name="T45" fmla="*/ 128 h 183"/>
                <a:gd name="T46" fmla="*/ 117 w 298"/>
                <a:gd name="T47" fmla="*/ 101 h 183"/>
                <a:gd name="T48" fmla="*/ 18 w 298"/>
                <a:gd name="T49" fmla="*/ 163 h 183"/>
                <a:gd name="T50" fmla="*/ 9 w 298"/>
                <a:gd name="T51" fmla="*/ 161 h 183"/>
                <a:gd name="T52" fmla="*/ 11 w 298"/>
                <a:gd name="T53" fmla="*/ 152 h 183"/>
                <a:gd name="T54" fmla="*/ 115 w 298"/>
                <a:gd name="T55" fmla="*/ 87 h 183"/>
                <a:gd name="T56" fmla="*/ 118 w 298"/>
                <a:gd name="T57" fmla="*/ 86 h 183"/>
                <a:gd name="T58" fmla="*/ 123 w 298"/>
                <a:gd name="T59" fmla="*/ 88 h 183"/>
                <a:gd name="T60" fmla="*/ 152 w 298"/>
                <a:gd name="T61" fmla="*/ 117 h 183"/>
                <a:gd name="T62" fmla="*/ 191 w 298"/>
                <a:gd name="T63" fmla="*/ 60 h 183"/>
                <a:gd name="T64" fmla="*/ 196 w 298"/>
                <a:gd name="T65" fmla="*/ 57 h 183"/>
                <a:gd name="T66" fmla="*/ 204 w 298"/>
                <a:gd name="T67" fmla="*/ 61 h 183"/>
                <a:gd name="T68" fmla="*/ 227 w 298"/>
                <a:gd name="T69" fmla="*/ 84 h 183"/>
                <a:gd name="T70" fmla="*/ 278 w 298"/>
                <a:gd name="T71" fmla="*/ 31 h 183"/>
                <a:gd name="T72" fmla="*/ 287 w 298"/>
                <a:gd name="T73" fmla="*/ 31 h 183"/>
                <a:gd name="T74" fmla="*/ 287 w 298"/>
                <a:gd name="T75" fmla="*/ 4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8" h="183">
                  <a:moveTo>
                    <a:pt x="279" y="0"/>
                  </a:moveTo>
                  <a:cubicBezTo>
                    <a:pt x="18" y="0"/>
                    <a:pt x="18" y="0"/>
                    <a:pt x="18" y="0"/>
                  </a:cubicBezTo>
                  <a:cubicBezTo>
                    <a:pt x="8" y="0"/>
                    <a:pt x="0" y="8"/>
                    <a:pt x="0" y="18"/>
                  </a:cubicBezTo>
                  <a:cubicBezTo>
                    <a:pt x="0" y="165"/>
                    <a:pt x="0" y="165"/>
                    <a:pt x="0" y="165"/>
                  </a:cubicBezTo>
                  <a:cubicBezTo>
                    <a:pt x="0" y="175"/>
                    <a:pt x="8" y="183"/>
                    <a:pt x="18" y="183"/>
                  </a:cubicBezTo>
                  <a:cubicBezTo>
                    <a:pt x="279" y="183"/>
                    <a:pt x="279" y="183"/>
                    <a:pt x="279" y="183"/>
                  </a:cubicBezTo>
                  <a:cubicBezTo>
                    <a:pt x="289" y="183"/>
                    <a:pt x="298" y="175"/>
                    <a:pt x="298" y="165"/>
                  </a:cubicBezTo>
                  <a:cubicBezTo>
                    <a:pt x="298" y="18"/>
                    <a:pt x="298" y="18"/>
                    <a:pt x="298" y="18"/>
                  </a:cubicBezTo>
                  <a:cubicBezTo>
                    <a:pt x="298" y="8"/>
                    <a:pt x="289" y="0"/>
                    <a:pt x="279" y="0"/>
                  </a:cubicBezTo>
                  <a:close/>
                  <a:moveTo>
                    <a:pt x="287" y="40"/>
                  </a:moveTo>
                  <a:cubicBezTo>
                    <a:pt x="233" y="98"/>
                    <a:pt x="233" y="98"/>
                    <a:pt x="233" y="98"/>
                  </a:cubicBezTo>
                  <a:cubicBezTo>
                    <a:pt x="232" y="98"/>
                    <a:pt x="232" y="98"/>
                    <a:pt x="232" y="98"/>
                  </a:cubicBezTo>
                  <a:cubicBezTo>
                    <a:pt x="232" y="98"/>
                    <a:pt x="232" y="98"/>
                    <a:pt x="232" y="98"/>
                  </a:cubicBezTo>
                  <a:cubicBezTo>
                    <a:pt x="232" y="98"/>
                    <a:pt x="232" y="98"/>
                    <a:pt x="232" y="98"/>
                  </a:cubicBezTo>
                  <a:cubicBezTo>
                    <a:pt x="232" y="98"/>
                    <a:pt x="232" y="98"/>
                    <a:pt x="231" y="98"/>
                  </a:cubicBezTo>
                  <a:cubicBezTo>
                    <a:pt x="231" y="99"/>
                    <a:pt x="229" y="100"/>
                    <a:pt x="228" y="100"/>
                  </a:cubicBezTo>
                  <a:cubicBezTo>
                    <a:pt x="227" y="100"/>
                    <a:pt x="226" y="99"/>
                    <a:pt x="226" y="99"/>
                  </a:cubicBezTo>
                  <a:cubicBezTo>
                    <a:pt x="224" y="99"/>
                    <a:pt x="222" y="98"/>
                    <a:pt x="221" y="96"/>
                  </a:cubicBezTo>
                  <a:cubicBezTo>
                    <a:pt x="198" y="73"/>
                    <a:pt x="198" y="73"/>
                    <a:pt x="198" y="73"/>
                  </a:cubicBezTo>
                  <a:cubicBezTo>
                    <a:pt x="158" y="131"/>
                    <a:pt x="158" y="131"/>
                    <a:pt x="158" y="131"/>
                  </a:cubicBezTo>
                  <a:cubicBezTo>
                    <a:pt x="156" y="134"/>
                    <a:pt x="152" y="135"/>
                    <a:pt x="149" y="133"/>
                  </a:cubicBezTo>
                  <a:cubicBezTo>
                    <a:pt x="148" y="132"/>
                    <a:pt x="147" y="131"/>
                    <a:pt x="147" y="130"/>
                  </a:cubicBezTo>
                  <a:cubicBezTo>
                    <a:pt x="146" y="129"/>
                    <a:pt x="145" y="129"/>
                    <a:pt x="144" y="128"/>
                  </a:cubicBezTo>
                  <a:cubicBezTo>
                    <a:pt x="117" y="101"/>
                    <a:pt x="117" y="101"/>
                    <a:pt x="117" y="101"/>
                  </a:cubicBezTo>
                  <a:cubicBezTo>
                    <a:pt x="18" y="163"/>
                    <a:pt x="18" y="163"/>
                    <a:pt x="18" y="163"/>
                  </a:cubicBezTo>
                  <a:cubicBezTo>
                    <a:pt x="15" y="165"/>
                    <a:pt x="11" y="164"/>
                    <a:pt x="9" y="161"/>
                  </a:cubicBezTo>
                  <a:cubicBezTo>
                    <a:pt x="7" y="158"/>
                    <a:pt x="8" y="154"/>
                    <a:pt x="11" y="152"/>
                  </a:cubicBezTo>
                  <a:cubicBezTo>
                    <a:pt x="115" y="87"/>
                    <a:pt x="115" y="87"/>
                    <a:pt x="115" y="87"/>
                  </a:cubicBezTo>
                  <a:cubicBezTo>
                    <a:pt x="116" y="86"/>
                    <a:pt x="117" y="86"/>
                    <a:pt x="118" y="86"/>
                  </a:cubicBezTo>
                  <a:cubicBezTo>
                    <a:pt x="120" y="86"/>
                    <a:pt x="122" y="87"/>
                    <a:pt x="123" y="88"/>
                  </a:cubicBezTo>
                  <a:cubicBezTo>
                    <a:pt x="152" y="117"/>
                    <a:pt x="152" y="117"/>
                    <a:pt x="152" y="117"/>
                  </a:cubicBezTo>
                  <a:cubicBezTo>
                    <a:pt x="191" y="60"/>
                    <a:pt x="191" y="60"/>
                    <a:pt x="191" y="60"/>
                  </a:cubicBezTo>
                  <a:cubicBezTo>
                    <a:pt x="192" y="58"/>
                    <a:pt x="194" y="57"/>
                    <a:pt x="196" y="57"/>
                  </a:cubicBezTo>
                  <a:cubicBezTo>
                    <a:pt x="199" y="57"/>
                    <a:pt x="202" y="58"/>
                    <a:pt x="204" y="61"/>
                  </a:cubicBezTo>
                  <a:cubicBezTo>
                    <a:pt x="227" y="84"/>
                    <a:pt x="227" y="84"/>
                    <a:pt x="227" y="84"/>
                  </a:cubicBezTo>
                  <a:cubicBezTo>
                    <a:pt x="278" y="31"/>
                    <a:pt x="278" y="31"/>
                    <a:pt x="278" y="31"/>
                  </a:cubicBezTo>
                  <a:cubicBezTo>
                    <a:pt x="280" y="28"/>
                    <a:pt x="284" y="28"/>
                    <a:pt x="287" y="31"/>
                  </a:cubicBezTo>
                  <a:cubicBezTo>
                    <a:pt x="289" y="33"/>
                    <a:pt x="290" y="37"/>
                    <a:pt x="28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a:defRPr/>
              </a:pPr>
              <a:endParaRPr lang="id-ID" kern="0" dirty="0">
                <a:solidFill>
                  <a:prstClr val="black"/>
                </a:solidFill>
                <a:latin typeface="微软雅黑" pitchFamily="34" charset="-122"/>
                <a:ea typeface="微软雅黑" pitchFamily="34" charset="-122"/>
              </a:endParaRPr>
            </a:p>
          </p:txBody>
        </p:sp>
      </p:grpSp>
      <p:sp>
        <p:nvSpPr>
          <p:cNvPr id="25" name="TextBox 34"/>
          <p:cNvSpPr txBox="1"/>
          <p:nvPr/>
        </p:nvSpPr>
        <p:spPr>
          <a:xfrm>
            <a:off x="762728" y="3699792"/>
            <a:ext cx="7618544" cy="715581"/>
          </a:xfrm>
          <a:prstGeom prst="rect">
            <a:avLst/>
          </a:prstGeom>
          <a:noFill/>
        </p:spPr>
        <p:txBody>
          <a:bodyPr wrap="square" rtlCol="0">
            <a:spAutoFit/>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algn="just">
              <a:lnSpc>
                <a:spcPct val="150000"/>
              </a:lnSpc>
            </a:pPr>
            <a:r>
              <a:rPr lang="zh-CN" altLang="en-US" sz="9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输入你的文字信息</a:t>
            </a:r>
            <a:endParaRPr lang="en-US" altLang="zh-CN" sz="900" dirty="0">
              <a:solidFill>
                <a:prstClr val="white">
                  <a:lumMod val="65000"/>
                </a:prstClr>
              </a:solidFill>
              <a:latin typeface="微软雅黑" pitchFamily="34" charset="-122"/>
              <a:ea typeface="微软雅黑" pitchFamily="34" charset="-122"/>
            </a:endParaRPr>
          </a:p>
          <a:p>
            <a:pPr algn="just">
              <a:lnSpc>
                <a:spcPct val="150000"/>
              </a:lnSpc>
            </a:pPr>
            <a:r>
              <a:rPr lang="zh-CN" altLang="en-US" sz="900" dirty="0">
                <a:solidFill>
                  <a:prstClr val="white">
                    <a:lumMod val="65000"/>
                  </a:prstClr>
                </a:solidFill>
                <a:latin typeface="微软雅黑" pitchFamily="34" charset="-122"/>
                <a:ea typeface="微软雅黑" pitchFamily="34" charset="-122"/>
              </a:rPr>
              <a:t>输入你的文字信息输入你的文字信息输入你的文字信息输入你的文字信息输入你的文字信息输入你的文字信息输入你的文字信息</a:t>
            </a:r>
            <a:endParaRPr lang="en-US" sz="900" dirty="0">
              <a:solidFill>
                <a:prstClr val="white">
                  <a:lumMod val="65000"/>
                </a:prstClr>
              </a:solidFill>
              <a:latin typeface="微软雅黑" pitchFamily="34" charset="-122"/>
              <a:ea typeface="微软雅黑" pitchFamily="34" charset="-122"/>
            </a:endParaRPr>
          </a:p>
        </p:txBody>
      </p:sp>
      <p:grpSp>
        <p:nvGrpSpPr>
          <p:cNvPr id="26" name="Group 272"/>
          <p:cNvGrpSpPr/>
          <p:nvPr/>
        </p:nvGrpSpPr>
        <p:grpSpPr>
          <a:xfrm>
            <a:off x="749938" y="2631571"/>
            <a:ext cx="2162653" cy="768159"/>
            <a:chOff x="999917" y="3997956"/>
            <a:chExt cx="2883536" cy="1024212"/>
          </a:xfrm>
        </p:grpSpPr>
        <p:sp>
          <p:nvSpPr>
            <p:cNvPr id="27" name="TextBox 263"/>
            <p:cNvSpPr txBox="1"/>
            <p:nvPr/>
          </p:nvSpPr>
          <p:spPr>
            <a:xfrm>
              <a:off x="1482914"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28" name="TextBox 266"/>
            <p:cNvSpPr txBox="1"/>
            <p:nvPr/>
          </p:nvSpPr>
          <p:spPr>
            <a:xfrm rot="16200000">
              <a:off x="764810" y="4233063"/>
              <a:ext cx="1024212" cy="553997"/>
            </a:xfrm>
            <a:prstGeom prst="rect">
              <a:avLst/>
            </a:prstGeom>
            <a:noFill/>
          </p:spPr>
          <p:txBody>
            <a:bodyPr wrap="none" rtlCol="0">
              <a:spAutoFit/>
            </a:bodyPr>
            <a:lstStyle/>
            <a:p>
              <a:r>
                <a:rPr lang="id-ID" sz="2100" b="1" dirty="0">
                  <a:solidFill>
                    <a:srgbClr val="47479B"/>
                  </a:solidFill>
                  <a:latin typeface="微软雅黑" pitchFamily="34" charset="-122"/>
                  <a:ea typeface="微软雅黑" pitchFamily="34" charset="-122"/>
                  <a:cs typeface="Calibri" panose="020F0502020204030204" pitchFamily="34" charset="0"/>
                </a:rPr>
                <a:t>75%</a:t>
              </a:r>
            </a:p>
          </p:txBody>
        </p:sp>
      </p:grpSp>
      <p:grpSp>
        <p:nvGrpSpPr>
          <p:cNvPr id="29" name="Group 57"/>
          <p:cNvGrpSpPr/>
          <p:nvPr/>
        </p:nvGrpSpPr>
        <p:grpSpPr>
          <a:xfrm>
            <a:off x="3484906" y="2631571"/>
            <a:ext cx="2162653" cy="768159"/>
            <a:chOff x="4335670" y="3997956"/>
            <a:chExt cx="2883536" cy="1024212"/>
          </a:xfrm>
        </p:grpSpPr>
        <p:sp>
          <p:nvSpPr>
            <p:cNvPr id="30" name="TextBox 267"/>
            <p:cNvSpPr txBox="1"/>
            <p:nvPr/>
          </p:nvSpPr>
          <p:spPr>
            <a:xfrm>
              <a:off x="4818667"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31" name="TextBox 268"/>
            <p:cNvSpPr txBox="1"/>
            <p:nvPr/>
          </p:nvSpPr>
          <p:spPr>
            <a:xfrm rot="16200000">
              <a:off x="4100563" y="4233063"/>
              <a:ext cx="1024212" cy="553997"/>
            </a:xfrm>
            <a:prstGeom prst="rect">
              <a:avLst/>
            </a:prstGeom>
            <a:noFill/>
          </p:spPr>
          <p:txBody>
            <a:bodyPr wrap="none" rtlCol="0">
              <a:spAutoFit/>
            </a:bodyPr>
            <a:lstStyle/>
            <a:p>
              <a:r>
                <a:rPr lang="id-ID" sz="2100" b="1" dirty="0">
                  <a:solidFill>
                    <a:srgbClr val="47479B"/>
                  </a:solidFill>
                  <a:latin typeface="微软雅黑" pitchFamily="34" charset="-122"/>
                  <a:ea typeface="微软雅黑" pitchFamily="34" charset="-122"/>
                  <a:cs typeface="Calibri" panose="020F0502020204030204" pitchFamily="34" charset="0"/>
                </a:rPr>
                <a:t>55%</a:t>
              </a:r>
            </a:p>
          </p:txBody>
        </p:sp>
      </p:grpSp>
      <p:grpSp>
        <p:nvGrpSpPr>
          <p:cNvPr id="32" name="Group 269"/>
          <p:cNvGrpSpPr/>
          <p:nvPr/>
        </p:nvGrpSpPr>
        <p:grpSpPr>
          <a:xfrm>
            <a:off x="6343060" y="2631571"/>
            <a:ext cx="2162653" cy="768159"/>
            <a:chOff x="4335670" y="3997956"/>
            <a:chExt cx="2883536" cy="1024212"/>
          </a:xfrm>
        </p:grpSpPr>
        <p:sp>
          <p:nvSpPr>
            <p:cNvPr id="33" name="TextBox 270"/>
            <p:cNvSpPr txBox="1"/>
            <p:nvPr/>
          </p:nvSpPr>
          <p:spPr>
            <a:xfrm>
              <a:off x="4818667" y="4104342"/>
              <a:ext cx="2400539" cy="815608"/>
            </a:xfrm>
            <a:prstGeom prst="rect">
              <a:avLst/>
            </a:prstGeom>
            <a:noFill/>
          </p:spPr>
          <p:txBody>
            <a:bodyPr wrap="square" rtlCol="0">
              <a:spAutoFit/>
            </a:bodyPr>
            <a:lstStyle/>
            <a:p>
              <a:pPr>
                <a:lnSpc>
                  <a:spcPct val="150000"/>
                </a:lnSpc>
              </a:pPr>
              <a:r>
                <a:rPr lang="zh-CN" altLang="en-US" sz="750" dirty="0">
                  <a:latin typeface="微软雅黑" pitchFamily="34" charset="-122"/>
                  <a:ea typeface="微软雅黑" pitchFamily="34" charset="-122"/>
                </a:rPr>
                <a:t>输入你的文字信息输入你的文字信息输入你的文字信息输入你的文字信息输入你的文字信息</a:t>
              </a:r>
              <a:endParaRPr lang="en-US" sz="750" b="1" dirty="0">
                <a:latin typeface="微软雅黑" pitchFamily="34" charset="-122"/>
                <a:ea typeface="微软雅黑" pitchFamily="34" charset="-122"/>
              </a:endParaRPr>
            </a:p>
          </p:txBody>
        </p:sp>
        <p:sp>
          <p:nvSpPr>
            <p:cNvPr id="34" name="TextBox 271"/>
            <p:cNvSpPr txBox="1"/>
            <p:nvPr/>
          </p:nvSpPr>
          <p:spPr>
            <a:xfrm rot="16200000">
              <a:off x="4100563" y="4233063"/>
              <a:ext cx="1024212" cy="553997"/>
            </a:xfrm>
            <a:prstGeom prst="rect">
              <a:avLst/>
            </a:prstGeom>
            <a:noFill/>
          </p:spPr>
          <p:txBody>
            <a:bodyPr wrap="none" rtlCol="0">
              <a:spAutoFit/>
            </a:bodyPr>
            <a:lstStyle/>
            <a:p>
              <a:r>
                <a:rPr lang="id-ID" sz="2100" b="1" dirty="0">
                  <a:solidFill>
                    <a:srgbClr val="47479B"/>
                  </a:solidFill>
                  <a:latin typeface="微软雅黑" pitchFamily="34" charset="-122"/>
                  <a:ea typeface="微软雅黑" pitchFamily="34" charset="-122"/>
                  <a:cs typeface="Calibri" panose="020F0502020204030204" pitchFamily="34" charset="0"/>
                </a:rPr>
                <a:t>92%</a:t>
              </a:r>
            </a:p>
          </p:txBody>
        </p:sp>
      </p:grpSp>
    </p:spTree>
    <p:extLst>
      <p:ext uri="{BB962C8B-B14F-4D97-AF65-F5344CB8AC3E}">
        <p14:creationId xmlns:p14="http://schemas.microsoft.com/office/powerpoint/2010/main" val="408270638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4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6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8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0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childTnLst>
                          </p:cTn>
                        </p:par>
                        <p:par>
                          <p:cTn id="29" fill="hold">
                            <p:stCondLst>
                              <p:cond delay="170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六边形 32"/>
          <p:cNvSpPr/>
          <p:nvPr/>
        </p:nvSpPr>
        <p:spPr>
          <a:xfrm>
            <a:off x="3113838" y="648782"/>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4" name="六边形 33"/>
          <p:cNvSpPr/>
          <p:nvPr/>
        </p:nvSpPr>
        <p:spPr>
          <a:xfrm>
            <a:off x="3773281" y="722614"/>
            <a:ext cx="4564456" cy="608420"/>
          </a:xfrm>
          <a:prstGeom prst="hexagon">
            <a:avLst/>
          </a:prstGeom>
          <a:solidFill>
            <a:srgbClr val="47479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5" name="六边形 34"/>
          <p:cNvSpPr/>
          <p:nvPr/>
        </p:nvSpPr>
        <p:spPr>
          <a:xfrm>
            <a:off x="3113838" y="1676240"/>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6" name="六边形 35"/>
          <p:cNvSpPr/>
          <p:nvPr/>
        </p:nvSpPr>
        <p:spPr>
          <a:xfrm>
            <a:off x="3773281" y="1750072"/>
            <a:ext cx="4564456" cy="608420"/>
          </a:xfrm>
          <a:prstGeom prst="hexagon">
            <a:avLst/>
          </a:prstGeom>
          <a:solidFill>
            <a:srgbClr val="47479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7" name="六边形 36"/>
          <p:cNvSpPr/>
          <p:nvPr/>
        </p:nvSpPr>
        <p:spPr>
          <a:xfrm>
            <a:off x="3113838" y="2701010"/>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8" name="六边形 37"/>
          <p:cNvSpPr/>
          <p:nvPr/>
        </p:nvSpPr>
        <p:spPr>
          <a:xfrm>
            <a:off x="3773281" y="2774842"/>
            <a:ext cx="4564456" cy="608420"/>
          </a:xfrm>
          <a:prstGeom prst="hexagon">
            <a:avLst/>
          </a:prstGeom>
          <a:solidFill>
            <a:srgbClr val="47479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39" name="六边形 38"/>
          <p:cNvSpPr/>
          <p:nvPr/>
        </p:nvSpPr>
        <p:spPr>
          <a:xfrm>
            <a:off x="3113838" y="3727124"/>
            <a:ext cx="5325506" cy="756084"/>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0" name="六边形 39"/>
          <p:cNvSpPr/>
          <p:nvPr/>
        </p:nvSpPr>
        <p:spPr>
          <a:xfrm>
            <a:off x="3773281" y="3800956"/>
            <a:ext cx="4564456" cy="608420"/>
          </a:xfrm>
          <a:prstGeom prst="hexagon">
            <a:avLst/>
          </a:prstGeom>
          <a:solidFill>
            <a:srgbClr val="47479B"/>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cs typeface="+mn-ea"/>
              <a:sym typeface="+mn-lt"/>
            </a:endParaRPr>
          </a:p>
        </p:txBody>
      </p:sp>
      <p:sp>
        <p:nvSpPr>
          <p:cNvPr id="41" name="Rectangle 7"/>
          <p:cNvSpPr>
            <a:spLocks noChangeArrowheads="1"/>
          </p:cNvSpPr>
          <p:nvPr/>
        </p:nvSpPr>
        <p:spPr bwMode="auto">
          <a:xfrm>
            <a:off x="4896036" y="803868"/>
            <a:ext cx="3348372" cy="377026"/>
          </a:xfrm>
          <a:prstGeom prst="rect">
            <a:avLst/>
          </a:prstGeom>
          <a:noFill/>
          <a:ln w="9525">
            <a:noFill/>
            <a:miter lim="800000"/>
          </a:ln>
        </p:spPr>
        <p:txBody>
          <a:bodyPr wrap="square" lIns="68580" tIns="34290" rIns="68580" bIns="34290">
            <a:spAutoFit/>
          </a:bodyPr>
          <a:lstStyle/>
          <a:p>
            <a:pPr defTabSz="913924">
              <a:spcBef>
                <a:spcPts val="0"/>
              </a:spcBef>
              <a:spcAft>
                <a:spcPts val="0"/>
              </a:spcAft>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此处添加文字标题</a:t>
            </a:r>
          </a:p>
        </p:txBody>
      </p:sp>
      <p:sp>
        <p:nvSpPr>
          <p:cNvPr id="42" name="Rectangle 7"/>
          <p:cNvSpPr>
            <a:spLocks noChangeArrowheads="1"/>
          </p:cNvSpPr>
          <p:nvPr/>
        </p:nvSpPr>
        <p:spPr bwMode="auto">
          <a:xfrm>
            <a:off x="4896036" y="1811908"/>
            <a:ext cx="3132348" cy="377026"/>
          </a:xfrm>
          <a:prstGeom prst="rect">
            <a:avLst/>
          </a:prstGeom>
          <a:noFill/>
          <a:ln w="9525">
            <a:noFill/>
            <a:miter lim="800000"/>
          </a:ln>
        </p:spPr>
        <p:txBody>
          <a:bodyPr wrap="square" lIns="68580" tIns="34290" rIns="68580" bIns="34290">
            <a:spAutoFit/>
          </a:bodyPr>
          <a:lstStyle/>
          <a:p>
            <a:pPr defTabSz="913924">
              <a:spcBef>
                <a:spcPts val="0"/>
              </a:spcBef>
              <a:spcAft>
                <a:spcPts val="0"/>
              </a:spcAft>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此处添加文字标题</a:t>
            </a:r>
          </a:p>
        </p:txBody>
      </p:sp>
      <p:sp>
        <p:nvSpPr>
          <p:cNvPr id="43" name="Rectangle 7"/>
          <p:cNvSpPr>
            <a:spLocks noChangeArrowheads="1"/>
          </p:cNvSpPr>
          <p:nvPr/>
        </p:nvSpPr>
        <p:spPr bwMode="auto">
          <a:xfrm>
            <a:off x="4896036" y="2836678"/>
            <a:ext cx="3348372" cy="377026"/>
          </a:xfrm>
          <a:prstGeom prst="rect">
            <a:avLst/>
          </a:prstGeom>
          <a:noFill/>
          <a:ln w="9525">
            <a:noFill/>
            <a:miter lim="800000"/>
          </a:ln>
        </p:spPr>
        <p:txBody>
          <a:bodyPr wrap="square" lIns="68580" tIns="34290" rIns="68580" bIns="34290">
            <a:spAutoFit/>
          </a:bodyPr>
          <a:lstStyle/>
          <a:p>
            <a:pPr defTabSz="913924">
              <a:spcBef>
                <a:spcPts val="0"/>
              </a:spcBef>
              <a:spcAft>
                <a:spcPts val="0"/>
              </a:spcAft>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此处添加文字标题</a:t>
            </a:r>
          </a:p>
        </p:txBody>
      </p:sp>
      <p:sp>
        <p:nvSpPr>
          <p:cNvPr id="44" name="Rectangle 7"/>
          <p:cNvSpPr>
            <a:spLocks noChangeArrowheads="1"/>
          </p:cNvSpPr>
          <p:nvPr/>
        </p:nvSpPr>
        <p:spPr bwMode="auto">
          <a:xfrm>
            <a:off x="4896035" y="3862792"/>
            <a:ext cx="3441701" cy="377026"/>
          </a:xfrm>
          <a:prstGeom prst="rect">
            <a:avLst/>
          </a:prstGeom>
          <a:noFill/>
          <a:ln w="9525">
            <a:noFill/>
            <a:miter lim="800000"/>
          </a:ln>
        </p:spPr>
        <p:txBody>
          <a:bodyPr wrap="square" lIns="68580" tIns="34290" rIns="68580" bIns="34290">
            <a:spAutoFit/>
          </a:bodyPr>
          <a:lstStyle/>
          <a:p>
            <a:pPr defTabSz="913924">
              <a:spcBef>
                <a:spcPts val="0"/>
              </a:spcBef>
              <a:spcAft>
                <a:spcPts val="0"/>
              </a:spcAft>
              <a:defRPr/>
            </a:pPr>
            <a:r>
              <a:rPr lang="zh-CN" altLang="en-US" sz="2000" kern="0" dirty="0">
                <a:solidFill>
                  <a:schemeClr val="bg1"/>
                </a:solidFill>
                <a:latin typeface="微软雅黑" panose="020B0503020204020204" pitchFamily="34" charset="-122"/>
                <a:ea typeface="微软雅黑" panose="020B0503020204020204" pitchFamily="34" charset="-122"/>
                <a:cs typeface="+mn-ea"/>
                <a:sym typeface="+mn-lt"/>
              </a:rPr>
              <a:t>此处添加文字标题</a:t>
            </a:r>
          </a:p>
        </p:txBody>
      </p:sp>
      <p:sp>
        <p:nvSpPr>
          <p:cNvPr id="45" name="Freeform 5"/>
          <p:cNvSpPr/>
          <p:nvPr/>
        </p:nvSpPr>
        <p:spPr bwMode="auto">
          <a:xfrm>
            <a:off x="387999" y="1611844"/>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65000"/>
            </a:schemeClr>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46" name="Freeform 5"/>
          <p:cNvSpPr/>
          <p:nvPr/>
        </p:nvSpPr>
        <p:spPr bwMode="auto">
          <a:xfrm>
            <a:off x="583259" y="1676240"/>
            <a:ext cx="2212496" cy="196091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906326" y="2095871"/>
            <a:ext cx="1638756" cy="784808"/>
          </a:xfrm>
          <a:prstGeom prst="rect">
            <a:avLst/>
          </a:prstGeom>
        </p:spPr>
        <p:txBody>
          <a:bodyPr wrap="square" lIns="91418" tIns="45709" rIns="91418" bIns="45709">
            <a:spAutoFit/>
          </a:bodyPr>
          <a:lstStyle/>
          <a:p>
            <a:pPr defTabSz="933926">
              <a:spcBef>
                <a:spcPts val="0"/>
              </a:spcBef>
              <a:spcAft>
                <a:spcPts val="0"/>
              </a:spcAft>
              <a:defRPr/>
            </a:pPr>
            <a:r>
              <a:rPr lang="zh-CN" altLang="en-US" sz="4500" b="1" kern="0" dirty="0">
                <a:solidFill>
                  <a:srgbClr val="47479B"/>
                </a:solidFill>
                <a:latin typeface="微软雅黑" panose="020B0503020204020204" pitchFamily="34" charset="-122"/>
                <a:ea typeface="微软雅黑" panose="020B0503020204020204" pitchFamily="34" charset="-122"/>
                <a:cs typeface="+mn-ea"/>
                <a:sym typeface="+mn-lt"/>
              </a:rPr>
              <a:t>目 录</a:t>
            </a:r>
          </a:p>
        </p:txBody>
      </p:sp>
      <p:sp>
        <p:nvSpPr>
          <p:cNvPr id="48" name="Rectangle 4"/>
          <p:cNvSpPr txBox="1">
            <a:spLocks noChangeArrowheads="1"/>
          </p:cNvSpPr>
          <p:nvPr/>
        </p:nvSpPr>
        <p:spPr bwMode="auto">
          <a:xfrm>
            <a:off x="938441" y="2797950"/>
            <a:ext cx="1480053" cy="380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1800" kern="0" dirty="0">
                <a:solidFill>
                  <a:srgbClr val="47479B"/>
                </a:solidFill>
                <a:latin typeface="微软雅黑" panose="020B0503020204020204" pitchFamily="34" charset="-122"/>
                <a:ea typeface="微软雅黑" panose="020B0503020204020204" pitchFamily="34" charset="-122"/>
                <a:cs typeface="+mn-ea"/>
                <a:sym typeface="+mn-lt"/>
              </a:rPr>
              <a:t>CONTENTS</a:t>
            </a:r>
            <a:endParaRPr lang="zh-CN" altLang="en-US" sz="1800" kern="0" dirty="0">
              <a:solidFill>
                <a:srgbClr val="47479B"/>
              </a:solidFill>
              <a:latin typeface="微软雅黑" panose="020B0503020204020204" pitchFamily="34" charset="-122"/>
              <a:ea typeface="微软雅黑" panose="020B0503020204020204" pitchFamily="34" charset="-122"/>
              <a:cs typeface="+mn-ea"/>
              <a:sym typeface="+mn-lt"/>
            </a:endParaRPr>
          </a:p>
        </p:txBody>
      </p:sp>
      <p:grpSp>
        <p:nvGrpSpPr>
          <p:cNvPr id="49" name="组合 48"/>
          <p:cNvGrpSpPr/>
          <p:nvPr/>
        </p:nvGrpSpPr>
        <p:grpSpPr>
          <a:xfrm rot="16200000">
            <a:off x="3347739" y="531942"/>
            <a:ext cx="851086" cy="960278"/>
            <a:chOff x="8439634" y="3544648"/>
            <a:chExt cx="1611146" cy="1817848"/>
          </a:xfrm>
        </p:grpSpPr>
        <p:sp>
          <p:nvSpPr>
            <p:cNvPr id="5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52" name="Rectangle 7"/>
          <p:cNvSpPr>
            <a:spLocks noChangeArrowheads="1"/>
          </p:cNvSpPr>
          <p:nvPr/>
        </p:nvSpPr>
        <p:spPr bwMode="auto">
          <a:xfrm>
            <a:off x="3607852" y="796038"/>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1</a:t>
            </a:r>
            <a:endParaRPr lang="zh-CN" altLang="en-US" sz="2700" b="1" dirty="0">
              <a:solidFill>
                <a:schemeClr val="bg1"/>
              </a:solidFill>
              <a:cs typeface="+mn-ea"/>
              <a:sym typeface="+mn-lt"/>
            </a:endParaRPr>
          </a:p>
        </p:txBody>
      </p:sp>
      <p:grpSp>
        <p:nvGrpSpPr>
          <p:cNvPr id="53" name="组合 52"/>
          <p:cNvGrpSpPr/>
          <p:nvPr/>
        </p:nvGrpSpPr>
        <p:grpSpPr>
          <a:xfrm rot="16200000">
            <a:off x="3347739" y="1559400"/>
            <a:ext cx="851086" cy="960278"/>
            <a:chOff x="8439634" y="3544648"/>
            <a:chExt cx="1611146" cy="1817848"/>
          </a:xfrm>
        </p:grpSpPr>
        <p:sp>
          <p:nvSpPr>
            <p:cNvPr id="5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56" name="组合 55"/>
          <p:cNvGrpSpPr/>
          <p:nvPr/>
        </p:nvGrpSpPr>
        <p:grpSpPr>
          <a:xfrm rot="16200000">
            <a:off x="3347739" y="2584170"/>
            <a:ext cx="851086" cy="960278"/>
            <a:chOff x="8439634" y="3544648"/>
            <a:chExt cx="1611146" cy="1817848"/>
          </a:xfrm>
        </p:grpSpPr>
        <p:sp>
          <p:nvSpPr>
            <p:cNvPr id="5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58"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grpSp>
        <p:nvGrpSpPr>
          <p:cNvPr id="59" name="组合 58"/>
          <p:cNvGrpSpPr/>
          <p:nvPr/>
        </p:nvGrpSpPr>
        <p:grpSpPr>
          <a:xfrm rot="16200000">
            <a:off x="3347739" y="3610284"/>
            <a:ext cx="851086" cy="960278"/>
            <a:chOff x="8439634" y="3544648"/>
            <a:chExt cx="1611146" cy="1817848"/>
          </a:xfrm>
        </p:grpSpPr>
        <p:sp>
          <p:nvSpPr>
            <p:cNvPr id="6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sp>
          <p:nvSpPr>
            <p:cNvPr id="6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lstStyle/>
            <a:p>
              <a:endParaRPr lang="zh-CN" altLang="en-US">
                <a:solidFill>
                  <a:prstClr val="black"/>
                </a:solidFill>
                <a:cs typeface="+mn-ea"/>
                <a:sym typeface="+mn-lt"/>
              </a:endParaRPr>
            </a:p>
          </p:txBody>
        </p:sp>
      </p:grpSp>
      <p:sp>
        <p:nvSpPr>
          <p:cNvPr id="62" name="Rectangle 7"/>
          <p:cNvSpPr>
            <a:spLocks noChangeArrowheads="1"/>
          </p:cNvSpPr>
          <p:nvPr/>
        </p:nvSpPr>
        <p:spPr bwMode="auto">
          <a:xfrm>
            <a:off x="3607852" y="1811908"/>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2</a:t>
            </a:r>
            <a:endParaRPr lang="zh-CN" altLang="en-US" sz="2700" b="1" dirty="0">
              <a:solidFill>
                <a:schemeClr val="bg1"/>
              </a:solidFill>
              <a:cs typeface="+mn-ea"/>
              <a:sym typeface="+mn-lt"/>
            </a:endParaRPr>
          </a:p>
        </p:txBody>
      </p:sp>
      <p:sp>
        <p:nvSpPr>
          <p:cNvPr id="63" name="Rectangle 7"/>
          <p:cNvSpPr>
            <a:spLocks noChangeArrowheads="1"/>
          </p:cNvSpPr>
          <p:nvPr/>
        </p:nvSpPr>
        <p:spPr bwMode="auto">
          <a:xfrm>
            <a:off x="3607852" y="2821935"/>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3</a:t>
            </a:r>
            <a:endParaRPr lang="zh-CN" altLang="en-US" sz="2700" b="1" dirty="0">
              <a:solidFill>
                <a:schemeClr val="bg1"/>
              </a:solidFill>
              <a:cs typeface="+mn-ea"/>
              <a:sym typeface="+mn-lt"/>
            </a:endParaRPr>
          </a:p>
        </p:txBody>
      </p:sp>
      <p:sp>
        <p:nvSpPr>
          <p:cNvPr id="64" name="Rectangle 7"/>
          <p:cNvSpPr>
            <a:spLocks noChangeArrowheads="1"/>
          </p:cNvSpPr>
          <p:nvPr/>
        </p:nvSpPr>
        <p:spPr bwMode="auto">
          <a:xfrm>
            <a:off x="3607852" y="3848049"/>
            <a:ext cx="330860" cy="484748"/>
          </a:xfrm>
          <a:prstGeom prst="rect">
            <a:avLst/>
          </a:prstGeom>
          <a:noFill/>
          <a:ln w="9525">
            <a:noFill/>
            <a:miter lim="800000"/>
          </a:ln>
        </p:spPr>
        <p:txBody>
          <a:bodyPr wrap="none" lIns="68580" tIns="34290" rIns="68580" bIns="34290">
            <a:spAutoFit/>
          </a:bodyPr>
          <a:lstStyle/>
          <a:p>
            <a:r>
              <a:rPr lang="en-US" altLang="zh-CN" sz="2700" b="1" dirty="0">
                <a:solidFill>
                  <a:schemeClr val="bg1"/>
                </a:solidFill>
                <a:cs typeface="+mn-ea"/>
                <a:sym typeface="+mn-lt"/>
              </a:rPr>
              <a:t>4</a:t>
            </a:r>
            <a:endParaRPr lang="zh-CN" altLang="en-US" sz="2700" b="1" dirty="0">
              <a:solidFill>
                <a:schemeClr val="bg1"/>
              </a:solidFill>
              <a:cs typeface="+mn-ea"/>
              <a:sym typeface="+mn-lt"/>
            </a:endParaRPr>
          </a:p>
        </p:txBody>
      </p:sp>
    </p:spTree>
    <p:extLst>
      <p:ext uri="{BB962C8B-B14F-4D97-AF65-F5344CB8AC3E}">
        <p14:creationId xmlns:p14="http://schemas.microsoft.com/office/powerpoint/2010/main" val="233035636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childTnLst>
                          </p:cTn>
                        </p:par>
                        <p:par>
                          <p:cTn id="10" fill="hold">
                            <p:stCondLst>
                              <p:cond delay="500"/>
                            </p:stCondLst>
                            <p:childTnLst>
                              <p:par>
                                <p:cTn id="11" presetID="31" presetClass="entr" presetSubtype="0"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p:cTn id="13" dur="1000" fill="hold"/>
                                        <p:tgtEl>
                                          <p:spTgt spid="46"/>
                                        </p:tgtEl>
                                        <p:attrNameLst>
                                          <p:attrName>ppt_w</p:attrName>
                                        </p:attrNameLst>
                                      </p:cBhvr>
                                      <p:tavLst>
                                        <p:tav tm="0">
                                          <p:val>
                                            <p:fltVal val="0"/>
                                          </p:val>
                                        </p:tav>
                                        <p:tav tm="100000">
                                          <p:val>
                                            <p:strVal val="#ppt_w"/>
                                          </p:val>
                                        </p:tav>
                                      </p:tavLst>
                                    </p:anim>
                                    <p:anim calcmode="lin" valueType="num">
                                      <p:cBhvr>
                                        <p:cTn id="14" dur="1000" fill="hold"/>
                                        <p:tgtEl>
                                          <p:spTgt spid="46"/>
                                        </p:tgtEl>
                                        <p:attrNameLst>
                                          <p:attrName>ppt_h</p:attrName>
                                        </p:attrNameLst>
                                      </p:cBhvr>
                                      <p:tavLst>
                                        <p:tav tm="0">
                                          <p:val>
                                            <p:fltVal val="0"/>
                                          </p:val>
                                        </p:tav>
                                        <p:tav tm="100000">
                                          <p:val>
                                            <p:strVal val="#ppt_h"/>
                                          </p:val>
                                        </p:tav>
                                      </p:tavLst>
                                    </p:anim>
                                    <p:anim calcmode="lin" valueType="num">
                                      <p:cBhvr>
                                        <p:cTn id="15" dur="1000" fill="hold"/>
                                        <p:tgtEl>
                                          <p:spTgt spid="46"/>
                                        </p:tgtEl>
                                        <p:attrNameLst>
                                          <p:attrName>style.rotation</p:attrName>
                                        </p:attrNameLst>
                                      </p:cBhvr>
                                      <p:tavLst>
                                        <p:tav tm="0">
                                          <p:val>
                                            <p:fltVal val="90"/>
                                          </p:val>
                                        </p:tav>
                                        <p:tav tm="100000">
                                          <p:val>
                                            <p:fltVal val="0"/>
                                          </p:val>
                                        </p:tav>
                                      </p:tavLst>
                                    </p:anim>
                                    <p:animEffect transition="in" filter="fade">
                                      <p:cBhvr>
                                        <p:cTn id="16" dur="1000"/>
                                        <p:tgtEl>
                                          <p:spTgt spid="46"/>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1000" fill="hold"/>
                                        <p:tgtEl>
                                          <p:spTgt spid="47"/>
                                        </p:tgtEl>
                                        <p:attrNameLst>
                                          <p:attrName>ppt_w</p:attrName>
                                        </p:attrNameLst>
                                      </p:cBhvr>
                                      <p:tavLst>
                                        <p:tav tm="0">
                                          <p:val>
                                            <p:fltVal val="0"/>
                                          </p:val>
                                        </p:tav>
                                        <p:tav tm="100000">
                                          <p:val>
                                            <p:strVal val="#ppt_w"/>
                                          </p:val>
                                        </p:tav>
                                      </p:tavLst>
                                    </p:anim>
                                    <p:anim calcmode="lin" valueType="num">
                                      <p:cBhvr>
                                        <p:cTn id="21" dur="1000" fill="hold"/>
                                        <p:tgtEl>
                                          <p:spTgt spid="47"/>
                                        </p:tgtEl>
                                        <p:attrNameLst>
                                          <p:attrName>ppt_h</p:attrName>
                                        </p:attrNameLst>
                                      </p:cBhvr>
                                      <p:tavLst>
                                        <p:tav tm="0">
                                          <p:val>
                                            <p:fltVal val="0"/>
                                          </p:val>
                                        </p:tav>
                                        <p:tav tm="100000">
                                          <p:val>
                                            <p:strVal val="#ppt_h"/>
                                          </p:val>
                                        </p:tav>
                                      </p:tavLst>
                                    </p:anim>
                                    <p:anim calcmode="lin" valueType="num">
                                      <p:cBhvr>
                                        <p:cTn id="22" dur="1000" fill="hold"/>
                                        <p:tgtEl>
                                          <p:spTgt spid="47"/>
                                        </p:tgtEl>
                                        <p:attrNameLst>
                                          <p:attrName>style.rotation</p:attrName>
                                        </p:attrNameLst>
                                      </p:cBhvr>
                                      <p:tavLst>
                                        <p:tav tm="0">
                                          <p:val>
                                            <p:fltVal val="90"/>
                                          </p:val>
                                        </p:tav>
                                        <p:tav tm="100000">
                                          <p:val>
                                            <p:fltVal val="0"/>
                                          </p:val>
                                        </p:tav>
                                      </p:tavLst>
                                    </p:anim>
                                    <p:animEffect transition="in" filter="fade">
                                      <p:cBhvr>
                                        <p:cTn id="23" dur="1000"/>
                                        <p:tgtEl>
                                          <p:spTgt spid="4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ppt_w</p:attrName>
                                        </p:attrNameLst>
                                      </p:cBhvr>
                                      <p:tavLst>
                                        <p:tav tm="0">
                                          <p:val>
                                            <p:fltVal val="0"/>
                                          </p:val>
                                        </p:tav>
                                        <p:tav tm="100000">
                                          <p:val>
                                            <p:strVal val="#ppt_w"/>
                                          </p:val>
                                        </p:tav>
                                      </p:tavLst>
                                    </p:anim>
                                    <p:anim calcmode="lin" valueType="num">
                                      <p:cBhvr>
                                        <p:cTn id="28" dur="500" fill="hold"/>
                                        <p:tgtEl>
                                          <p:spTgt spid="48"/>
                                        </p:tgtEl>
                                        <p:attrNameLst>
                                          <p:attrName>ppt_h</p:attrName>
                                        </p:attrNameLst>
                                      </p:cBhvr>
                                      <p:tavLst>
                                        <p:tav tm="0">
                                          <p:val>
                                            <p:fltVal val="0"/>
                                          </p:val>
                                        </p:tav>
                                        <p:tav tm="100000">
                                          <p:val>
                                            <p:strVal val="#ppt_h"/>
                                          </p:val>
                                        </p:tav>
                                      </p:tavLst>
                                    </p:anim>
                                    <p:animEffect transition="in" filter="fade">
                                      <p:cBhvr>
                                        <p:cTn id="29" dur="500"/>
                                        <p:tgtEl>
                                          <p:spTgt spid="48"/>
                                        </p:tgtEl>
                                      </p:cBhvr>
                                    </p:animEffect>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500" fill="hold"/>
                                        <p:tgtEl>
                                          <p:spTgt spid="49"/>
                                        </p:tgtEl>
                                        <p:attrNameLst>
                                          <p:attrName>ppt_x</p:attrName>
                                        </p:attrNameLst>
                                      </p:cBhvr>
                                      <p:tavLst>
                                        <p:tav tm="0">
                                          <p:val>
                                            <p:strVal val="0-#ppt_w/2"/>
                                          </p:val>
                                        </p:tav>
                                        <p:tav tm="100000">
                                          <p:val>
                                            <p:strVal val="#ppt_x"/>
                                          </p:val>
                                        </p:tav>
                                      </p:tavLst>
                                    </p:anim>
                                    <p:anim calcmode="lin" valueType="num">
                                      <p:cBhvr additive="base">
                                        <p:cTn id="34" dur="500" fill="hold"/>
                                        <p:tgtEl>
                                          <p:spTgt spid="49"/>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1+#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52"/>
                                        </p:tgtEl>
                                        <p:attrNameLst>
                                          <p:attrName>ppt_y</p:attrName>
                                        </p:attrNameLst>
                                      </p:cBhvr>
                                      <p:tavLst>
                                        <p:tav tm="0">
                                          <p:val>
                                            <p:strVal val="#ppt_y"/>
                                          </p:val>
                                        </p:tav>
                                        <p:tav tm="100000">
                                          <p:val>
                                            <p:strVal val="#ppt_y"/>
                                          </p:val>
                                        </p:tav>
                                      </p:tavLst>
                                    </p:anim>
                                    <p:anim calcmode="lin" valueType="num">
                                      <p:cBhvr>
                                        <p:cTn id="44"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52"/>
                                        </p:tgtEl>
                                      </p:cBhvr>
                                    </p:animEffect>
                                  </p:childTnLst>
                                </p:cTn>
                              </p:par>
                            </p:childTnLst>
                          </p:cTn>
                        </p:par>
                        <p:par>
                          <p:cTn id="47" fill="hold">
                            <p:stCondLst>
                              <p:cond delay="4000"/>
                            </p:stCondLst>
                            <p:childTnLst>
                              <p:par>
                                <p:cTn id="48" presetID="14" presetClass="entr" presetSubtype="1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randombar(horizontal)">
                                      <p:cBhvr>
                                        <p:cTn id="50" dur="500"/>
                                        <p:tgtEl>
                                          <p:spTgt spid="34"/>
                                        </p:tgtEl>
                                      </p:cBhvr>
                                    </p:animEffect>
                                  </p:childTnLst>
                                </p:cTn>
                              </p:par>
                            </p:childTnLst>
                          </p:cTn>
                        </p:par>
                        <p:par>
                          <p:cTn id="51" fill="hold">
                            <p:stCondLst>
                              <p:cond delay="4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41"/>
                                        </p:tgtEl>
                                        <p:attrNameLst>
                                          <p:attrName>ppt_y</p:attrName>
                                        </p:attrNameLst>
                                      </p:cBhvr>
                                      <p:tavLst>
                                        <p:tav tm="0">
                                          <p:val>
                                            <p:strVal val="#ppt_y"/>
                                          </p:val>
                                        </p:tav>
                                        <p:tav tm="100000">
                                          <p:val>
                                            <p:strVal val="#ppt_y"/>
                                          </p:val>
                                        </p:tav>
                                      </p:tavLst>
                                    </p:anim>
                                    <p:anim calcmode="lin" valueType="num">
                                      <p:cBhvr>
                                        <p:cTn id="56"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41"/>
                                        </p:tgtEl>
                                      </p:cBhvr>
                                    </p:animEffect>
                                  </p:childTnLst>
                                </p:cTn>
                              </p:par>
                            </p:childTnLst>
                          </p:cTn>
                        </p:par>
                        <p:par>
                          <p:cTn id="59" fill="hold">
                            <p:stCondLst>
                              <p:cond delay="5350"/>
                            </p:stCondLst>
                            <p:childTnLst>
                              <p:par>
                                <p:cTn id="60" presetID="2" presetClass="entr" presetSubtype="8"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 calcmode="lin" valueType="num">
                                      <p:cBhvr additive="base">
                                        <p:cTn id="62" dur="500" fill="hold"/>
                                        <p:tgtEl>
                                          <p:spTgt spid="53"/>
                                        </p:tgtEl>
                                        <p:attrNameLst>
                                          <p:attrName>ppt_x</p:attrName>
                                        </p:attrNameLst>
                                      </p:cBhvr>
                                      <p:tavLst>
                                        <p:tav tm="0">
                                          <p:val>
                                            <p:strVal val="0-#ppt_w/2"/>
                                          </p:val>
                                        </p:tav>
                                        <p:tav tm="100000">
                                          <p:val>
                                            <p:strVal val="#ppt_x"/>
                                          </p:val>
                                        </p:tav>
                                      </p:tavLst>
                                    </p:anim>
                                    <p:anim calcmode="lin" valueType="num">
                                      <p:cBhvr additive="base">
                                        <p:cTn id="63" dur="500" fill="hold"/>
                                        <p:tgtEl>
                                          <p:spTgt spid="53"/>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500" fill="hold"/>
                                        <p:tgtEl>
                                          <p:spTgt spid="35"/>
                                        </p:tgtEl>
                                        <p:attrNameLst>
                                          <p:attrName>ppt_x</p:attrName>
                                        </p:attrNameLst>
                                      </p:cBhvr>
                                      <p:tavLst>
                                        <p:tav tm="0">
                                          <p:val>
                                            <p:strVal val="1+#ppt_w/2"/>
                                          </p:val>
                                        </p:tav>
                                        <p:tav tm="100000">
                                          <p:val>
                                            <p:strVal val="#ppt_x"/>
                                          </p:val>
                                        </p:tav>
                                      </p:tavLst>
                                    </p:anim>
                                    <p:anim calcmode="lin" valueType="num">
                                      <p:cBhvr additive="base">
                                        <p:cTn id="67" dur="500" fill="hold"/>
                                        <p:tgtEl>
                                          <p:spTgt spid="35"/>
                                        </p:tgtEl>
                                        <p:attrNameLst>
                                          <p:attrName>ppt_y</p:attrName>
                                        </p:attrNameLst>
                                      </p:cBhvr>
                                      <p:tavLst>
                                        <p:tav tm="0">
                                          <p:val>
                                            <p:strVal val="#ppt_y"/>
                                          </p:val>
                                        </p:tav>
                                        <p:tav tm="100000">
                                          <p:val>
                                            <p:strVal val="#ppt_y"/>
                                          </p:val>
                                        </p:tav>
                                      </p:tavLst>
                                    </p:anim>
                                  </p:childTnLst>
                                </p:cTn>
                              </p:par>
                            </p:childTnLst>
                          </p:cTn>
                        </p:par>
                        <p:par>
                          <p:cTn id="68" fill="hold">
                            <p:stCondLst>
                              <p:cond delay="585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62"/>
                                        </p:tgtEl>
                                        <p:attrNameLst>
                                          <p:attrName>style.visibility</p:attrName>
                                        </p:attrNameLst>
                                      </p:cBhvr>
                                      <p:to>
                                        <p:strVal val="visible"/>
                                      </p:to>
                                    </p:set>
                                    <p:anim calcmode="lin" valueType="num">
                                      <p:cBhvr>
                                        <p:cTn id="71"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62"/>
                                        </p:tgtEl>
                                        <p:attrNameLst>
                                          <p:attrName>ppt_y</p:attrName>
                                        </p:attrNameLst>
                                      </p:cBhvr>
                                      <p:tavLst>
                                        <p:tav tm="0">
                                          <p:val>
                                            <p:strVal val="#ppt_y"/>
                                          </p:val>
                                        </p:tav>
                                        <p:tav tm="100000">
                                          <p:val>
                                            <p:strVal val="#ppt_y"/>
                                          </p:val>
                                        </p:tav>
                                      </p:tavLst>
                                    </p:anim>
                                    <p:anim calcmode="lin" valueType="num">
                                      <p:cBhvr>
                                        <p:cTn id="73"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62"/>
                                        </p:tgtEl>
                                      </p:cBhvr>
                                    </p:animEffect>
                                  </p:childTnLst>
                                </p:cTn>
                              </p:par>
                            </p:childTnLst>
                          </p:cTn>
                        </p:par>
                        <p:par>
                          <p:cTn id="76" fill="hold">
                            <p:stCondLst>
                              <p:cond delay="6350"/>
                            </p:stCondLst>
                            <p:childTnLst>
                              <p:par>
                                <p:cTn id="77" presetID="14" presetClass="entr" presetSubtype="1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childTnLst>
                          </p:cTn>
                        </p:par>
                        <p:par>
                          <p:cTn id="80" fill="hold">
                            <p:stCondLst>
                              <p:cond delay="6850"/>
                            </p:stCondLst>
                            <p:childTnLst>
                              <p:par>
                                <p:cTn id="81" presetID="41" presetClass="entr" presetSubtype="0" fill="hold" grpId="0" nodeType="afterEffect">
                                  <p:stCondLst>
                                    <p:cond delay="0"/>
                                  </p:stCondLst>
                                  <p:iterate type="lt">
                                    <p:tmPct val="10000"/>
                                  </p:iterate>
                                  <p:childTnLst>
                                    <p:set>
                                      <p:cBhvr>
                                        <p:cTn id="82" dur="1" fill="hold">
                                          <p:stCondLst>
                                            <p:cond delay="0"/>
                                          </p:stCondLst>
                                        </p:cTn>
                                        <p:tgtEl>
                                          <p:spTgt spid="42"/>
                                        </p:tgtEl>
                                        <p:attrNameLst>
                                          <p:attrName>style.visibility</p:attrName>
                                        </p:attrNameLst>
                                      </p:cBhvr>
                                      <p:to>
                                        <p:strVal val="visible"/>
                                      </p:to>
                                    </p:set>
                                    <p:anim calcmode="lin" valueType="num">
                                      <p:cBhvr>
                                        <p:cTn id="83"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42"/>
                                        </p:tgtEl>
                                        <p:attrNameLst>
                                          <p:attrName>ppt_y</p:attrName>
                                        </p:attrNameLst>
                                      </p:cBhvr>
                                      <p:tavLst>
                                        <p:tav tm="0">
                                          <p:val>
                                            <p:strVal val="#ppt_y"/>
                                          </p:val>
                                        </p:tav>
                                        <p:tav tm="100000">
                                          <p:val>
                                            <p:strVal val="#ppt_y"/>
                                          </p:val>
                                        </p:tav>
                                      </p:tavLst>
                                    </p:anim>
                                    <p:anim calcmode="lin" valueType="num">
                                      <p:cBhvr>
                                        <p:cTn id="85"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42"/>
                                        </p:tgtEl>
                                      </p:cBhvr>
                                    </p:animEffect>
                                  </p:childTnLst>
                                </p:cTn>
                              </p:par>
                            </p:childTnLst>
                          </p:cTn>
                        </p:par>
                        <p:par>
                          <p:cTn id="88" fill="hold">
                            <p:stCondLst>
                              <p:cond delay="7700"/>
                            </p:stCondLst>
                            <p:childTnLst>
                              <p:par>
                                <p:cTn id="89" presetID="2" presetClass="entr" presetSubtype="4" fill="hold"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500" fill="hold"/>
                                        <p:tgtEl>
                                          <p:spTgt spid="56"/>
                                        </p:tgtEl>
                                        <p:attrNameLst>
                                          <p:attrName>ppt_x</p:attrName>
                                        </p:attrNameLst>
                                      </p:cBhvr>
                                      <p:tavLst>
                                        <p:tav tm="0">
                                          <p:val>
                                            <p:strVal val="#ppt_x"/>
                                          </p:val>
                                        </p:tav>
                                        <p:tav tm="100000">
                                          <p:val>
                                            <p:strVal val="#ppt_x"/>
                                          </p:val>
                                        </p:tav>
                                      </p:tavLst>
                                    </p:anim>
                                    <p:anim calcmode="lin" valueType="num">
                                      <p:cBhvr additive="base">
                                        <p:cTn id="92" dur="500" fill="hold"/>
                                        <p:tgtEl>
                                          <p:spTgt spid="56"/>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7"/>
                                        </p:tgtEl>
                                        <p:attrNameLst>
                                          <p:attrName>style.visibility</p:attrName>
                                        </p:attrNameLst>
                                      </p:cBhvr>
                                      <p:to>
                                        <p:strVal val="visible"/>
                                      </p:to>
                                    </p:set>
                                    <p:anim calcmode="lin" valueType="num">
                                      <p:cBhvr additive="base">
                                        <p:cTn id="95" dur="500" fill="hold"/>
                                        <p:tgtEl>
                                          <p:spTgt spid="37"/>
                                        </p:tgtEl>
                                        <p:attrNameLst>
                                          <p:attrName>ppt_x</p:attrName>
                                        </p:attrNameLst>
                                      </p:cBhvr>
                                      <p:tavLst>
                                        <p:tav tm="0">
                                          <p:val>
                                            <p:strVal val="#ppt_x"/>
                                          </p:val>
                                        </p:tav>
                                        <p:tav tm="100000">
                                          <p:val>
                                            <p:strVal val="#ppt_x"/>
                                          </p:val>
                                        </p:tav>
                                      </p:tavLst>
                                    </p:anim>
                                    <p:anim calcmode="lin" valueType="num">
                                      <p:cBhvr additive="base">
                                        <p:cTn id="96" dur="500" fill="hold"/>
                                        <p:tgtEl>
                                          <p:spTgt spid="37"/>
                                        </p:tgtEl>
                                        <p:attrNameLst>
                                          <p:attrName>ppt_y</p:attrName>
                                        </p:attrNameLst>
                                      </p:cBhvr>
                                      <p:tavLst>
                                        <p:tav tm="0">
                                          <p:val>
                                            <p:strVal val="1+#ppt_h/2"/>
                                          </p:val>
                                        </p:tav>
                                        <p:tav tm="100000">
                                          <p:val>
                                            <p:strVal val="#ppt_y"/>
                                          </p:val>
                                        </p:tav>
                                      </p:tavLst>
                                    </p:anim>
                                  </p:childTnLst>
                                </p:cTn>
                              </p:par>
                            </p:childTnLst>
                          </p:cTn>
                        </p:par>
                        <p:par>
                          <p:cTn id="97" fill="hold">
                            <p:stCondLst>
                              <p:cond delay="8200"/>
                            </p:stCondLst>
                            <p:childTnLst>
                              <p:par>
                                <p:cTn id="98" presetID="41" presetClass="entr" presetSubtype="0" fill="hold" grpId="0" nodeType="afterEffect">
                                  <p:stCondLst>
                                    <p:cond delay="0"/>
                                  </p:stCondLst>
                                  <p:iterate type="lt">
                                    <p:tmPct val="10000"/>
                                  </p:iterate>
                                  <p:childTnLst>
                                    <p:set>
                                      <p:cBhvr>
                                        <p:cTn id="99" dur="1" fill="hold">
                                          <p:stCondLst>
                                            <p:cond delay="0"/>
                                          </p:stCondLst>
                                        </p:cTn>
                                        <p:tgtEl>
                                          <p:spTgt spid="63"/>
                                        </p:tgtEl>
                                        <p:attrNameLst>
                                          <p:attrName>style.visibility</p:attrName>
                                        </p:attrNameLst>
                                      </p:cBhvr>
                                      <p:to>
                                        <p:strVal val="visible"/>
                                      </p:to>
                                    </p:set>
                                    <p:anim calcmode="lin" valueType="num">
                                      <p:cBhvr>
                                        <p:cTn id="100"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01" dur="500" fill="hold"/>
                                        <p:tgtEl>
                                          <p:spTgt spid="63"/>
                                        </p:tgtEl>
                                        <p:attrNameLst>
                                          <p:attrName>ppt_y</p:attrName>
                                        </p:attrNameLst>
                                      </p:cBhvr>
                                      <p:tavLst>
                                        <p:tav tm="0">
                                          <p:val>
                                            <p:strVal val="#ppt_y"/>
                                          </p:val>
                                        </p:tav>
                                        <p:tav tm="100000">
                                          <p:val>
                                            <p:strVal val="#ppt_y"/>
                                          </p:val>
                                        </p:tav>
                                      </p:tavLst>
                                    </p:anim>
                                    <p:anim calcmode="lin" valueType="num">
                                      <p:cBhvr>
                                        <p:cTn id="102"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03"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04" dur="500" tmFilter="0,0; .5, 1; 1, 1"/>
                                        <p:tgtEl>
                                          <p:spTgt spid="63"/>
                                        </p:tgtEl>
                                      </p:cBhvr>
                                    </p:animEffect>
                                  </p:childTnLst>
                                </p:cTn>
                              </p:par>
                            </p:childTnLst>
                          </p:cTn>
                        </p:par>
                        <p:par>
                          <p:cTn id="105" fill="hold">
                            <p:stCondLst>
                              <p:cond delay="8700"/>
                            </p:stCondLst>
                            <p:childTnLst>
                              <p:par>
                                <p:cTn id="106" presetID="14" presetClass="entr" presetSubtype="10" fill="hold" grpId="0" nodeType="after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randombar(horizontal)">
                                      <p:cBhvr>
                                        <p:cTn id="108" dur="500"/>
                                        <p:tgtEl>
                                          <p:spTgt spid="38"/>
                                        </p:tgtEl>
                                      </p:cBhvr>
                                    </p:animEffect>
                                  </p:childTnLst>
                                </p:cTn>
                              </p:par>
                            </p:childTnLst>
                          </p:cTn>
                        </p:par>
                        <p:par>
                          <p:cTn id="109" fill="hold">
                            <p:stCondLst>
                              <p:cond delay="9200"/>
                            </p:stCondLst>
                            <p:childTnLst>
                              <p:par>
                                <p:cTn id="110" presetID="41" presetClass="entr" presetSubtype="0" fill="hold" grpId="0" nodeType="afterEffect">
                                  <p:stCondLst>
                                    <p:cond delay="0"/>
                                  </p:stCondLst>
                                  <p:iterate type="lt">
                                    <p:tmPct val="10000"/>
                                  </p:iterate>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13" dur="500" fill="hold"/>
                                        <p:tgtEl>
                                          <p:spTgt spid="43"/>
                                        </p:tgtEl>
                                        <p:attrNameLst>
                                          <p:attrName>ppt_y</p:attrName>
                                        </p:attrNameLst>
                                      </p:cBhvr>
                                      <p:tavLst>
                                        <p:tav tm="0">
                                          <p:val>
                                            <p:strVal val="#ppt_y"/>
                                          </p:val>
                                        </p:tav>
                                        <p:tav tm="100000">
                                          <p:val>
                                            <p:strVal val="#ppt_y"/>
                                          </p:val>
                                        </p:tav>
                                      </p:tavLst>
                                    </p:anim>
                                    <p:anim calcmode="lin" valueType="num">
                                      <p:cBhvr>
                                        <p:cTn id="11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15"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116" dur="500" tmFilter="0,0; .5, 1; 1, 1"/>
                                        <p:tgtEl>
                                          <p:spTgt spid="43"/>
                                        </p:tgtEl>
                                      </p:cBhvr>
                                    </p:animEffect>
                                  </p:childTnLst>
                                </p:cTn>
                              </p:par>
                            </p:childTnLst>
                          </p:cTn>
                        </p:par>
                        <p:par>
                          <p:cTn id="117" fill="hold">
                            <p:stCondLst>
                              <p:cond delay="10050"/>
                            </p:stCondLst>
                            <p:childTnLst>
                              <p:par>
                                <p:cTn id="118" presetID="2" presetClass="entr" presetSubtype="8" fill="hold" nodeType="afterEffect">
                                  <p:stCondLst>
                                    <p:cond delay="0"/>
                                  </p:stCondLst>
                                  <p:childTnLst>
                                    <p:set>
                                      <p:cBhvr>
                                        <p:cTn id="119" dur="1" fill="hold">
                                          <p:stCondLst>
                                            <p:cond delay="0"/>
                                          </p:stCondLst>
                                        </p:cTn>
                                        <p:tgtEl>
                                          <p:spTgt spid="59"/>
                                        </p:tgtEl>
                                        <p:attrNameLst>
                                          <p:attrName>style.visibility</p:attrName>
                                        </p:attrNameLst>
                                      </p:cBhvr>
                                      <p:to>
                                        <p:strVal val="visible"/>
                                      </p:to>
                                    </p:set>
                                    <p:anim calcmode="lin" valueType="num">
                                      <p:cBhvr additive="base">
                                        <p:cTn id="120" dur="500" fill="hold"/>
                                        <p:tgtEl>
                                          <p:spTgt spid="59"/>
                                        </p:tgtEl>
                                        <p:attrNameLst>
                                          <p:attrName>ppt_x</p:attrName>
                                        </p:attrNameLst>
                                      </p:cBhvr>
                                      <p:tavLst>
                                        <p:tav tm="0">
                                          <p:val>
                                            <p:strVal val="0-#ppt_w/2"/>
                                          </p:val>
                                        </p:tav>
                                        <p:tav tm="100000">
                                          <p:val>
                                            <p:strVal val="#ppt_x"/>
                                          </p:val>
                                        </p:tav>
                                      </p:tavLst>
                                    </p:anim>
                                    <p:anim calcmode="lin" valueType="num">
                                      <p:cBhvr additive="base">
                                        <p:cTn id="121" dur="500" fill="hold"/>
                                        <p:tgtEl>
                                          <p:spTgt spid="59"/>
                                        </p:tgtEl>
                                        <p:attrNameLst>
                                          <p:attrName>ppt_y</p:attrName>
                                        </p:attrNameLst>
                                      </p:cBhvr>
                                      <p:tavLst>
                                        <p:tav tm="0">
                                          <p:val>
                                            <p:strVal val="#ppt_y"/>
                                          </p:val>
                                        </p:tav>
                                        <p:tav tm="100000">
                                          <p:val>
                                            <p:strVal val="#ppt_y"/>
                                          </p:val>
                                        </p:tav>
                                      </p:tavLst>
                                    </p:anim>
                                  </p:childTnLst>
                                </p:cTn>
                              </p:par>
                              <p:par>
                                <p:cTn id="122" presetID="2" presetClass="entr" presetSubtype="2" fill="hold" grpId="0" nodeType="withEffect">
                                  <p:stCondLst>
                                    <p:cond delay="0"/>
                                  </p:stCondLst>
                                  <p:childTnLst>
                                    <p:set>
                                      <p:cBhvr>
                                        <p:cTn id="123" dur="1" fill="hold">
                                          <p:stCondLst>
                                            <p:cond delay="0"/>
                                          </p:stCondLst>
                                        </p:cTn>
                                        <p:tgtEl>
                                          <p:spTgt spid="39"/>
                                        </p:tgtEl>
                                        <p:attrNameLst>
                                          <p:attrName>style.visibility</p:attrName>
                                        </p:attrNameLst>
                                      </p:cBhvr>
                                      <p:to>
                                        <p:strVal val="visible"/>
                                      </p:to>
                                    </p:set>
                                    <p:anim calcmode="lin" valueType="num">
                                      <p:cBhvr additive="base">
                                        <p:cTn id="124" dur="500" fill="hold"/>
                                        <p:tgtEl>
                                          <p:spTgt spid="39"/>
                                        </p:tgtEl>
                                        <p:attrNameLst>
                                          <p:attrName>ppt_x</p:attrName>
                                        </p:attrNameLst>
                                      </p:cBhvr>
                                      <p:tavLst>
                                        <p:tav tm="0">
                                          <p:val>
                                            <p:strVal val="1+#ppt_w/2"/>
                                          </p:val>
                                        </p:tav>
                                        <p:tav tm="100000">
                                          <p:val>
                                            <p:strVal val="#ppt_x"/>
                                          </p:val>
                                        </p:tav>
                                      </p:tavLst>
                                    </p:anim>
                                    <p:anim calcmode="lin" valueType="num">
                                      <p:cBhvr additive="base">
                                        <p:cTn id="125" dur="500" fill="hold"/>
                                        <p:tgtEl>
                                          <p:spTgt spid="39"/>
                                        </p:tgtEl>
                                        <p:attrNameLst>
                                          <p:attrName>ppt_y</p:attrName>
                                        </p:attrNameLst>
                                      </p:cBhvr>
                                      <p:tavLst>
                                        <p:tav tm="0">
                                          <p:val>
                                            <p:strVal val="#ppt_y"/>
                                          </p:val>
                                        </p:tav>
                                        <p:tav tm="100000">
                                          <p:val>
                                            <p:strVal val="#ppt_y"/>
                                          </p:val>
                                        </p:tav>
                                      </p:tavLst>
                                    </p:anim>
                                  </p:childTnLst>
                                </p:cTn>
                              </p:par>
                            </p:childTnLst>
                          </p:cTn>
                        </p:par>
                        <p:par>
                          <p:cTn id="126" fill="hold">
                            <p:stCondLst>
                              <p:cond delay="1055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64"/>
                                        </p:tgtEl>
                                        <p:attrNameLst>
                                          <p:attrName>style.visibility</p:attrName>
                                        </p:attrNameLst>
                                      </p:cBhvr>
                                      <p:to>
                                        <p:strVal val="visible"/>
                                      </p:to>
                                    </p:set>
                                    <p:anim calcmode="lin" valueType="num">
                                      <p:cBhvr>
                                        <p:cTn id="129"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64"/>
                                        </p:tgtEl>
                                        <p:attrNameLst>
                                          <p:attrName>ppt_y</p:attrName>
                                        </p:attrNameLst>
                                      </p:cBhvr>
                                      <p:tavLst>
                                        <p:tav tm="0">
                                          <p:val>
                                            <p:strVal val="#ppt_y"/>
                                          </p:val>
                                        </p:tav>
                                        <p:tav tm="100000">
                                          <p:val>
                                            <p:strVal val="#ppt_y"/>
                                          </p:val>
                                        </p:tav>
                                      </p:tavLst>
                                    </p:anim>
                                    <p:anim calcmode="lin" valueType="num">
                                      <p:cBhvr>
                                        <p:cTn id="131"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64"/>
                                        </p:tgtEl>
                                      </p:cBhvr>
                                    </p:animEffect>
                                  </p:childTnLst>
                                </p:cTn>
                              </p:par>
                            </p:childTnLst>
                          </p:cTn>
                        </p:par>
                        <p:par>
                          <p:cTn id="134" fill="hold">
                            <p:stCondLst>
                              <p:cond delay="11050"/>
                            </p:stCondLst>
                            <p:childTnLst>
                              <p:par>
                                <p:cTn id="135" presetID="14" presetClass="entr" presetSubtype="10" fill="hold" grpId="0" nodeType="afterEffect">
                                  <p:stCondLst>
                                    <p:cond delay="0"/>
                                  </p:stCondLst>
                                  <p:childTnLst>
                                    <p:set>
                                      <p:cBhvr>
                                        <p:cTn id="136" dur="1" fill="hold">
                                          <p:stCondLst>
                                            <p:cond delay="0"/>
                                          </p:stCondLst>
                                        </p:cTn>
                                        <p:tgtEl>
                                          <p:spTgt spid="40"/>
                                        </p:tgtEl>
                                        <p:attrNameLst>
                                          <p:attrName>style.visibility</p:attrName>
                                        </p:attrNameLst>
                                      </p:cBhvr>
                                      <p:to>
                                        <p:strVal val="visible"/>
                                      </p:to>
                                    </p:set>
                                    <p:animEffect transition="in" filter="randombar(horizontal)">
                                      <p:cBhvr>
                                        <p:cTn id="137" dur="500"/>
                                        <p:tgtEl>
                                          <p:spTgt spid="40"/>
                                        </p:tgtEl>
                                      </p:cBhvr>
                                    </p:animEffect>
                                  </p:childTnLst>
                                </p:cTn>
                              </p:par>
                            </p:childTnLst>
                          </p:cTn>
                        </p:par>
                        <p:par>
                          <p:cTn id="138" fill="hold">
                            <p:stCondLst>
                              <p:cond delay="11550"/>
                            </p:stCondLst>
                            <p:childTnLst>
                              <p:par>
                                <p:cTn id="139" presetID="41" presetClass="entr" presetSubtype="0" fill="hold" grpId="0" nodeType="afterEffect">
                                  <p:stCondLst>
                                    <p:cond delay="0"/>
                                  </p:stCondLst>
                                  <p:iterate type="lt">
                                    <p:tmPct val="10000"/>
                                  </p:iterate>
                                  <p:childTnLst>
                                    <p:set>
                                      <p:cBhvr>
                                        <p:cTn id="140" dur="1" fill="hold">
                                          <p:stCondLst>
                                            <p:cond delay="0"/>
                                          </p:stCondLst>
                                        </p:cTn>
                                        <p:tgtEl>
                                          <p:spTgt spid="44"/>
                                        </p:tgtEl>
                                        <p:attrNameLst>
                                          <p:attrName>style.visibility</p:attrName>
                                        </p:attrNameLst>
                                      </p:cBhvr>
                                      <p:to>
                                        <p:strVal val="visible"/>
                                      </p:to>
                                    </p:set>
                                    <p:anim calcmode="lin" valueType="num">
                                      <p:cBhvr>
                                        <p:cTn id="141"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42" dur="500" fill="hold"/>
                                        <p:tgtEl>
                                          <p:spTgt spid="44"/>
                                        </p:tgtEl>
                                        <p:attrNameLst>
                                          <p:attrName>ppt_y</p:attrName>
                                        </p:attrNameLst>
                                      </p:cBhvr>
                                      <p:tavLst>
                                        <p:tav tm="0">
                                          <p:val>
                                            <p:strVal val="#ppt_y"/>
                                          </p:val>
                                        </p:tav>
                                        <p:tav tm="100000">
                                          <p:val>
                                            <p:strVal val="#ppt_y"/>
                                          </p:val>
                                        </p:tav>
                                      </p:tavLst>
                                    </p:anim>
                                    <p:anim calcmode="lin" valueType="num">
                                      <p:cBhvr>
                                        <p:cTn id="143"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44"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45" dur="500" tmFilter="0,0; .5, 1; 1, 1"/>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9" grpId="0" animBg="1"/>
      <p:bldP spid="40" grpId="0" animBg="1"/>
      <p:bldP spid="41" grpId="0"/>
      <p:bldP spid="42" grpId="0"/>
      <p:bldP spid="43" grpId="0"/>
      <p:bldP spid="44" grpId="0"/>
      <p:bldP spid="45" grpId="0" animBg="1"/>
      <p:bldP spid="46" grpId="0" animBg="1"/>
      <p:bldP spid="47" grpId="0"/>
      <p:bldP spid="48" grpId="0"/>
      <p:bldP spid="52" grpId="0"/>
      <p:bldP spid="62" grpId="0"/>
      <p:bldP spid="63" grpId="0"/>
      <p:bldP spid="6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Group 5"/>
          <p:cNvGrpSpPr>
            <a:grpSpLocks/>
          </p:cNvGrpSpPr>
          <p:nvPr/>
        </p:nvGrpSpPr>
        <p:grpSpPr bwMode="auto">
          <a:xfrm>
            <a:off x="1384410" y="2683596"/>
            <a:ext cx="951811" cy="953626"/>
            <a:chOff x="0" y="0"/>
            <a:chExt cx="1080120" cy="1080120"/>
          </a:xfrm>
        </p:grpSpPr>
        <p:grpSp>
          <p:nvGrpSpPr>
            <p:cNvPr id="11" name="Group 6"/>
            <p:cNvGrpSpPr>
              <a:grpSpLocks/>
            </p:cNvGrpSpPr>
            <p:nvPr/>
          </p:nvGrpSpPr>
          <p:grpSpPr bwMode="auto">
            <a:xfrm>
              <a:off x="0" y="0"/>
              <a:ext cx="1080120" cy="1080120"/>
              <a:chOff x="0" y="0"/>
              <a:chExt cx="1080120" cy="1080120"/>
            </a:xfrm>
          </p:grpSpPr>
          <p:sp>
            <p:nvSpPr>
              <p:cNvPr id="13" name="椭圆 12"/>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4" name="椭圆 5"/>
              <p:cNvSpPr>
                <a:spLocks noChangeArrowheads="1"/>
              </p:cNvSpPr>
              <p:nvPr/>
            </p:nvSpPr>
            <p:spPr bwMode="auto">
              <a:xfrm>
                <a:off x="72008" y="72008"/>
                <a:ext cx="936104" cy="936104"/>
              </a:xfrm>
              <a:prstGeom prst="ellipse">
                <a:avLst/>
              </a:prstGeom>
              <a:solidFill>
                <a:srgbClr val="47479B"/>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2" name="文本框 10"/>
            <p:cNvSpPr>
              <a:spLocks noChangeArrowheads="1"/>
            </p:cNvSpPr>
            <p:nvPr/>
          </p:nvSpPr>
          <p:spPr bwMode="auto">
            <a:xfrm>
              <a:off x="126851" y="365759"/>
              <a:ext cx="820777"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400" b="1" dirty="0">
                  <a:solidFill>
                    <a:schemeClr val="bg1">
                      <a:lumMod val="95000"/>
                    </a:schemeClr>
                  </a:solidFill>
                  <a:sym typeface="微软雅黑" pitchFamily="34" charset="-122"/>
                </a:rPr>
                <a:t>关键词</a:t>
              </a:r>
            </a:p>
          </p:txBody>
        </p:sp>
      </p:grpSp>
      <p:grpSp>
        <p:nvGrpSpPr>
          <p:cNvPr id="15" name="Group 10"/>
          <p:cNvGrpSpPr>
            <a:grpSpLocks/>
          </p:cNvGrpSpPr>
          <p:nvPr/>
        </p:nvGrpSpPr>
        <p:grpSpPr bwMode="auto">
          <a:xfrm>
            <a:off x="2367016" y="1414895"/>
            <a:ext cx="1305941" cy="1306509"/>
            <a:chOff x="0" y="0"/>
            <a:chExt cx="1080120" cy="1080120"/>
          </a:xfrm>
        </p:grpSpPr>
        <p:grpSp>
          <p:nvGrpSpPr>
            <p:cNvPr id="16" name="Group 11"/>
            <p:cNvGrpSpPr>
              <a:grpSpLocks/>
            </p:cNvGrpSpPr>
            <p:nvPr/>
          </p:nvGrpSpPr>
          <p:grpSpPr bwMode="auto">
            <a:xfrm>
              <a:off x="0" y="0"/>
              <a:ext cx="1080120" cy="1080120"/>
              <a:chOff x="0" y="0"/>
              <a:chExt cx="1080120" cy="1080120"/>
            </a:xfrm>
          </p:grpSpPr>
          <p:sp>
            <p:nvSpPr>
              <p:cNvPr id="18" name="椭圆 17"/>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19" name="椭圆 18"/>
              <p:cNvSpPr>
                <a:spLocks noChangeArrowheads="1"/>
              </p:cNvSpPr>
              <p:nvPr/>
            </p:nvSpPr>
            <p:spPr bwMode="auto">
              <a:xfrm>
                <a:off x="72008" y="72008"/>
                <a:ext cx="936104" cy="936104"/>
              </a:xfrm>
              <a:prstGeom prst="ellipse">
                <a:avLst/>
              </a:prstGeom>
              <a:solidFill>
                <a:srgbClr val="47479B"/>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17"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lumMod val="95000"/>
                    </a:schemeClr>
                  </a:solidFill>
                  <a:sym typeface="微软雅黑" pitchFamily="34" charset="-122"/>
                </a:rPr>
                <a:t>关键词</a:t>
              </a:r>
            </a:p>
          </p:txBody>
        </p:sp>
      </p:grpSp>
      <p:grpSp>
        <p:nvGrpSpPr>
          <p:cNvPr id="20" name="Group 15"/>
          <p:cNvGrpSpPr>
            <a:grpSpLocks/>
          </p:cNvGrpSpPr>
          <p:nvPr/>
        </p:nvGrpSpPr>
        <p:grpSpPr bwMode="auto">
          <a:xfrm>
            <a:off x="4095672" y="2683596"/>
            <a:ext cx="1170169" cy="1170677"/>
            <a:chOff x="0" y="0"/>
            <a:chExt cx="1080120" cy="1080120"/>
          </a:xfrm>
        </p:grpSpPr>
        <p:grpSp>
          <p:nvGrpSpPr>
            <p:cNvPr id="21" name="Group 16"/>
            <p:cNvGrpSpPr>
              <a:grpSpLocks/>
            </p:cNvGrpSpPr>
            <p:nvPr/>
          </p:nvGrpSpPr>
          <p:grpSpPr bwMode="auto">
            <a:xfrm>
              <a:off x="0" y="0"/>
              <a:ext cx="1080120" cy="1080120"/>
              <a:chOff x="0" y="0"/>
              <a:chExt cx="1080120" cy="1080120"/>
            </a:xfrm>
          </p:grpSpPr>
          <p:sp>
            <p:nvSpPr>
              <p:cNvPr id="23" name="椭圆 22"/>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4" name="椭圆 23"/>
              <p:cNvSpPr>
                <a:spLocks noChangeArrowheads="1"/>
              </p:cNvSpPr>
              <p:nvPr/>
            </p:nvSpPr>
            <p:spPr bwMode="auto">
              <a:xfrm>
                <a:off x="72008" y="72008"/>
                <a:ext cx="936104" cy="936104"/>
              </a:xfrm>
              <a:prstGeom prst="ellipse">
                <a:avLst/>
              </a:prstGeom>
              <a:solidFill>
                <a:srgbClr val="47479B"/>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2"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solidFill>
                  <a:sym typeface="微软雅黑" pitchFamily="34" charset="-122"/>
                </a:rPr>
                <a:t>关键词</a:t>
              </a:r>
            </a:p>
          </p:txBody>
        </p:sp>
      </p:grpSp>
      <p:grpSp>
        <p:nvGrpSpPr>
          <p:cNvPr id="25" name="Group 20"/>
          <p:cNvGrpSpPr>
            <a:grpSpLocks/>
          </p:cNvGrpSpPr>
          <p:nvPr/>
        </p:nvGrpSpPr>
        <p:grpSpPr bwMode="auto">
          <a:xfrm>
            <a:off x="5486872" y="843558"/>
            <a:ext cx="1714659" cy="1715406"/>
            <a:chOff x="0" y="0"/>
            <a:chExt cx="1080120" cy="1080120"/>
          </a:xfrm>
        </p:grpSpPr>
        <p:grpSp>
          <p:nvGrpSpPr>
            <p:cNvPr id="26" name="Group 21"/>
            <p:cNvGrpSpPr>
              <a:grpSpLocks/>
            </p:cNvGrpSpPr>
            <p:nvPr/>
          </p:nvGrpSpPr>
          <p:grpSpPr bwMode="auto">
            <a:xfrm>
              <a:off x="0" y="0"/>
              <a:ext cx="1080120" cy="1080120"/>
              <a:chOff x="0" y="0"/>
              <a:chExt cx="1080120" cy="1080120"/>
            </a:xfrm>
          </p:grpSpPr>
          <p:sp>
            <p:nvSpPr>
              <p:cNvPr id="28" name="椭圆 27"/>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29" name="椭圆 28"/>
              <p:cNvSpPr>
                <a:spLocks noChangeArrowheads="1"/>
              </p:cNvSpPr>
              <p:nvPr/>
            </p:nvSpPr>
            <p:spPr bwMode="auto">
              <a:xfrm>
                <a:off x="72008" y="72008"/>
                <a:ext cx="936104" cy="936104"/>
              </a:xfrm>
              <a:prstGeom prst="ellipse">
                <a:avLst/>
              </a:prstGeom>
              <a:solidFill>
                <a:srgbClr val="47479B"/>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27"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olidFill>
                    <a:schemeClr val="bg1">
                      <a:lumMod val="95000"/>
                    </a:schemeClr>
                  </a:solidFill>
                  <a:sym typeface="微软雅黑" pitchFamily="34" charset="-122"/>
                </a:rPr>
                <a:t>关键词</a:t>
              </a:r>
            </a:p>
          </p:txBody>
        </p:sp>
      </p:grpSp>
      <p:cxnSp>
        <p:nvCxnSpPr>
          <p:cNvPr id="30" name="直接连接符 13"/>
          <p:cNvCxnSpPr>
            <a:cxnSpLocks noChangeShapeType="1"/>
            <a:stCxn id="13" idx="7"/>
            <a:endCxn id="18"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1" name="直接连接符 17"/>
          <p:cNvCxnSpPr>
            <a:cxnSpLocks noChangeShapeType="1"/>
            <a:endCxn id="23" idx="1"/>
          </p:cNvCxnSpPr>
          <p:nvPr/>
        </p:nvCxnSpPr>
        <p:spPr bwMode="auto">
          <a:xfrm>
            <a:off x="3585893" y="2364321"/>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2" name="直接连接符 20"/>
          <p:cNvCxnSpPr>
            <a:cxnSpLocks noChangeShapeType="1"/>
            <a:stCxn id="23" idx="7"/>
            <a:endCxn id="28" idx="3"/>
          </p:cNvCxnSpPr>
          <p:nvPr/>
        </p:nvCxnSpPr>
        <p:spPr bwMode="auto">
          <a:xfrm flipV="1">
            <a:off x="5094474" y="2307748"/>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3" name="直接连接符 23"/>
          <p:cNvCxnSpPr>
            <a:cxnSpLocks noChangeShapeType="1"/>
            <a:stCxn id="42" idx="5"/>
            <a:endCxn id="13" idx="1"/>
          </p:cNvCxnSpPr>
          <p:nvPr/>
        </p:nvCxnSpPr>
        <p:spPr bwMode="auto">
          <a:xfrm>
            <a:off x="1224310"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4" name="直接连接符 33"/>
          <p:cNvCxnSpPr>
            <a:cxnSpLocks noChangeShapeType="1"/>
            <a:stCxn id="43" idx="7"/>
            <a:endCxn id="23" idx="3"/>
          </p:cNvCxnSpPr>
          <p:nvPr/>
        </p:nvCxnSpPr>
        <p:spPr bwMode="auto">
          <a:xfrm flipV="1">
            <a:off x="3965597" y="3682831"/>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5" name="直接连接符 72"/>
          <p:cNvCxnSpPr>
            <a:cxnSpLocks noChangeShapeType="1"/>
            <a:stCxn id="28" idx="6"/>
            <a:endCxn id="44"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36" name="矩形 76"/>
          <p:cNvSpPr>
            <a:spLocks noChangeArrowheads="1"/>
          </p:cNvSpPr>
          <p:nvPr/>
        </p:nvSpPr>
        <p:spPr bwMode="auto">
          <a:xfrm>
            <a:off x="1138635" y="3645623"/>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7" name="矩形 80"/>
          <p:cNvSpPr>
            <a:spLocks noChangeArrowheads="1"/>
          </p:cNvSpPr>
          <p:nvPr/>
        </p:nvSpPr>
        <p:spPr bwMode="auto">
          <a:xfrm>
            <a:off x="2324198" y="274801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8" name="矩形 81"/>
          <p:cNvSpPr>
            <a:spLocks noChangeArrowheads="1"/>
          </p:cNvSpPr>
          <p:nvPr/>
        </p:nvSpPr>
        <p:spPr bwMode="auto">
          <a:xfrm>
            <a:off x="4027662" y="388928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39" name="矩形 82"/>
          <p:cNvSpPr>
            <a:spLocks noChangeArrowheads="1"/>
          </p:cNvSpPr>
          <p:nvPr/>
        </p:nvSpPr>
        <p:spPr bwMode="auto">
          <a:xfrm>
            <a:off x="5661137" y="2581372"/>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p>
        </p:txBody>
      </p:sp>
      <p:sp>
        <p:nvSpPr>
          <p:cNvPr id="40" name="矩形 85"/>
          <p:cNvSpPr>
            <a:spLocks noChangeArrowheads="1"/>
          </p:cNvSpPr>
          <p:nvPr/>
        </p:nvSpPr>
        <p:spPr bwMode="auto">
          <a:xfrm>
            <a:off x="6082680" y="3060978"/>
            <a:ext cx="2322686" cy="34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rgbClr val="47479B"/>
                </a:solidFill>
                <a:sym typeface="微软雅黑" pitchFamily="34" charset="-122"/>
              </a:rPr>
              <a:t>添加主要观点</a:t>
            </a:r>
            <a:endParaRPr lang="zh-CN" altLang="en-US" sz="1600" dirty="0">
              <a:solidFill>
                <a:srgbClr val="47479B"/>
              </a:solidFill>
              <a:latin typeface="Arial" charset="0"/>
              <a:ea typeface="宋体" pitchFamily="2" charset="-122"/>
            </a:endParaRPr>
          </a:p>
        </p:txBody>
      </p:sp>
      <p:sp>
        <p:nvSpPr>
          <p:cNvPr id="41" name="文本框 13"/>
          <p:cNvSpPr txBox="1"/>
          <p:nvPr/>
        </p:nvSpPr>
        <p:spPr>
          <a:xfrm>
            <a:off x="5701539" y="3423220"/>
            <a:ext cx="2739912" cy="807889"/>
          </a:xfrm>
          <a:prstGeom prst="rect">
            <a:avLst/>
          </a:prstGeom>
          <a:noFill/>
        </p:spPr>
        <p:txBody>
          <a:bodyPr wrap="square" lIns="68558" tIns="34278" rIns="68558" bIns="34278"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2" name="椭圆 56"/>
          <p:cNvSpPr>
            <a:spLocks noChangeArrowheads="1"/>
          </p:cNvSpPr>
          <p:nvPr/>
        </p:nvSpPr>
        <p:spPr bwMode="auto">
          <a:xfrm rot="21019161">
            <a:off x="876078" y="2306904"/>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3" name="椭圆 58"/>
          <p:cNvSpPr>
            <a:spLocks noChangeArrowheads="1"/>
          </p:cNvSpPr>
          <p:nvPr/>
        </p:nvSpPr>
        <p:spPr bwMode="auto">
          <a:xfrm>
            <a:off x="3545048" y="3888483"/>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44" name="椭圆 70"/>
          <p:cNvSpPr>
            <a:spLocks noChangeArrowheads="1"/>
          </p:cNvSpPr>
          <p:nvPr/>
        </p:nvSpPr>
        <p:spPr bwMode="auto">
          <a:xfrm>
            <a:off x="7515903" y="1898872"/>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Tree>
    <p:extLst>
      <p:ext uri="{BB962C8B-B14F-4D97-AF65-F5344CB8AC3E}">
        <p14:creationId xmlns:p14="http://schemas.microsoft.com/office/powerpoint/2010/main" val="130709507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350"/>
                                        <p:tgtEl>
                                          <p:spTgt spid="33"/>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650"/>
                                        <p:tgtEl>
                                          <p:spTgt spid="10"/>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400"/>
                                        <p:tgtEl>
                                          <p:spTgt spid="3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350"/>
                                        <p:tgtEl>
                                          <p:spTgt spid="30"/>
                                        </p:tgtEl>
                                      </p:cBhvr>
                                    </p:animEffect>
                                  </p:childTnLst>
                                </p:cTn>
                              </p:par>
                            </p:childTnLst>
                          </p:cTn>
                        </p:par>
                        <p:par>
                          <p:cTn id="23" fill="hold">
                            <p:stCondLst>
                              <p:cond delay="1850"/>
                            </p:stCondLst>
                            <p:childTnLst>
                              <p:par>
                                <p:cTn id="24" presetID="22" presetClass="entr" presetSubtype="8" fill="hold"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left)">
                                      <p:cBhvr>
                                        <p:cTn id="26" dur="750"/>
                                        <p:tgtEl>
                                          <p:spTgt spid="15"/>
                                        </p:tgtEl>
                                      </p:cBhvr>
                                    </p:animEffect>
                                  </p:childTnLst>
                                </p:cTn>
                              </p:par>
                              <p:par>
                                <p:cTn id="27" presetID="10" presetClass="entr" presetSubtype="0" fill="hold" grpId="0" nodeType="withEffect">
                                  <p:stCondLst>
                                    <p:cond delay="25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childTnLst>
                          </p:cTn>
                        </p:par>
                        <p:par>
                          <p:cTn id="30" fill="hold">
                            <p:stCondLst>
                              <p:cond delay="2600"/>
                            </p:stCondLst>
                            <p:childTnLst>
                              <p:par>
                                <p:cTn id="31" presetID="22" presetClass="entr" presetSubtype="8" fill="hold" nodeType="after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450"/>
                                        <p:tgtEl>
                                          <p:spTgt spid="31"/>
                                        </p:tgtEl>
                                      </p:cBhvr>
                                    </p:animEffect>
                                  </p:childTnLst>
                                </p:cTn>
                              </p:par>
                            </p:childTnLst>
                          </p:cTn>
                        </p:par>
                        <p:par>
                          <p:cTn id="34" fill="hold">
                            <p:stCondLst>
                              <p:cond delay="3050"/>
                            </p:stCondLst>
                            <p:childTnLst>
                              <p:par>
                                <p:cTn id="35" presetID="2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650"/>
                                        <p:tgtEl>
                                          <p:spTgt spid="2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8"/>
                                        </p:tgtEl>
                                        <p:attrNameLst>
                                          <p:attrName>style.visibility</p:attrName>
                                        </p:attrNameLst>
                                      </p:cBhvr>
                                      <p:to>
                                        <p:strVal val="visible"/>
                                      </p:to>
                                    </p:set>
                                    <p:animEffect transition="in" filter="fade">
                                      <p:cBhvr>
                                        <p:cTn id="40" dur="400"/>
                                        <p:tgtEl>
                                          <p:spTgt spid="38"/>
                                        </p:tgtEl>
                                      </p:cBhvr>
                                    </p:animEffect>
                                  </p:childTnLst>
                                </p:cTn>
                              </p:par>
                            </p:childTnLst>
                          </p:cTn>
                        </p:par>
                        <p:par>
                          <p:cTn id="41" fill="hold">
                            <p:stCondLst>
                              <p:cond delay="3700"/>
                            </p:stCondLst>
                            <p:childTnLst>
                              <p:par>
                                <p:cTn id="42" presetID="22" presetClass="entr" presetSubtype="8" fill="hold" nodeType="after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wipe(left)">
                                      <p:cBhvr>
                                        <p:cTn id="44" dur="450"/>
                                        <p:tgtEl>
                                          <p:spTgt spid="32"/>
                                        </p:tgtEl>
                                      </p:cBhvr>
                                    </p:animEffect>
                                  </p:childTnLst>
                                </p:cTn>
                              </p:par>
                              <p:par>
                                <p:cTn id="45" presetID="22" presetClass="entr" presetSubtype="2"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right)">
                                      <p:cBhvr>
                                        <p:cTn id="47" dur="400"/>
                                        <p:tgtEl>
                                          <p:spTgt spid="34"/>
                                        </p:tgtEl>
                                      </p:cBhvr>
                                    </p:animEffect>
                                  </p:childTnLst>
                                </p:cTn>
                              </p:par>
                            </p:childTnLst>
                          </p:cTn>
                        </p:par>
                        <p:par>
                          <p:cTn id="48" fill="hold">
                            <p:stCondLst>
                              <p:cond delay="4150"/>
                            </p:stCondLst>
                            <p:childTnLst>
                              <p:par>
                                <p:cTn id="49" presetID="22" presetClass="entr" presetSubtype="8"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750"/>
                                        <p:tgtEl>
                                          <p:spTgt spid="25"/>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400"/>
                                        <p:tgtEl>
                                          <p:spTgt spid="43"/>
                                        </p:tgtEl>
                                      </p:cBhvr>
                                    </p:animEffect>
                                  </p:childTnLst>
                                </p:cTn>
                              </p:par>
                            </p:childTnLst>
                          </p:cTn>
                        </p:par>
                        <p:par>
                          <p:cTn id="58" fill="hold">
                            <p:stCondLst>
                              <p:cond delay="4900"/>
                            </p:stCondLst>
                            <p:childTnLst>
                              <p:par>
                                <p:cTn id="59" presetID="22" presetClass="entr" presetSubtype="8"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350"/>
                                        <p:tgtEl>
                                          <p:spTgt spid="35"/>
                                        </p:tgtEl>
                                      </p:cBhvr>
                                    </p:animEffect>
                                  </p:childTnLst>
                                </p:cTn>
                              </p:par>
                            </p:childTnLst>
                          </p:cTn>
                        </p:par>
                        <p:par>
                          <p:cTn id="62" fill="hold">
                            <p:stCondLst>
                              <p:cond delay="5250"/>
                            </p:stCondLst>
                            <p:childTnLst>
                              <p:par>
                                <p:cTn id="63" presetID="22" presetClass="entr" presetSubtype="8" fill="hold" grpId="0" nodeType="after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wipe(left)">
                                      <p:cBhvr>
                                        <p:cTn id="65" dur="400"/>
                                        <p:tgtEl>
                                          <p:spTgt spid="44"/>
                                        </p:tgtEl>
                                      </p:cBhvr>
                                    </p:animEffect>
                                  </p:childTnLst>
                                </p:cTn>
                              </p:par>
                            </p:childTnLst>
                          </p:cTn>
                        </p:par>
                        <p:par>
                          <p:cTn id="66" fill="hold">
                            <p:stCondLst>
                              <p:cond delay="5650"/>
                            </p:stCondLst>
                            <p:childTnLst>
                              <p:par>
                                <p:cTn id="67" presetID="26" presetClass="emph" presetSubtype="0" fill="hold" nodeType="afterEffect">
                                  <p:stCondLst>
                                    <p:cond delay="0"/>
                                  </p:stCondLst>
                                  <p:childTnLst>
                                    <p:animEffect transition="out" filter="fade">
                                      <p:cBhvr>
                                        <p:cTn id="68" dur="500" tmFilter="0, 0; .2, .5; .8, .5; 1, 0"/>
                                        <p:tgtEl>
                                          <p:spTgt spid="10"/>
                                        </p:tgtEl>
                                      </p:cBhvr>
                                    </p:animEffect>
                                    <p:animScale>
                                      <p:cBhvr>
                                        <p:cTn id="69" dur="250" autoRev="1" fill="hold"/>
                                        <p:tgtEl>
                                          <p:spTgt spid="10"/>
                                        </p:tgtEl>
                                      </p:cBhvr>
                                      <p:by x="105000" y="105000"/>
                                    </p:animScale>
                                  </p:childTnLst>
                                </p:cTn>
                              </p:par>
                              <p:par>
                                <p:cTn id="70" presetID="26" presetClass="emph" presetSubtype="0" fill="hold" nodeType="withEffect">
                                  <p:stCondLst>
                                    <p:cond delay="500"/>
                                  </p:stCondLst>
                                  <p:childTnLst>
                                    <p:animEffect transition="out" filter="fade">
                                      <p:cBhvr>
                                        <p:cTn id="71" dur="500" tmFilter="0, 0; .2, .5; .8, .5; 1, 0"/>
                                        <p:tgtEl>
                                          <p:spTgt spid="15"/>
                                        </p:tgtEl>
                                      </p:cBhvr>
                                    </p:animEffect>
                                    <p:animScale>
                                      <p:cBhvr>
                                        <p:cTn id="72" dur="250" autoRev="1" fill="hold"/>
                                        <p:tgtEl>
                                          <p:spTgt spid="15"/>
                                        </p:tgtEl>
                                      </p:cBhvr>
                                      <p:by x="105000" y="105000"/>
                                    </p:animScale>
                                  </p:childTnLst>
                                </p:cTn>
                              </p:par>
                              <p:par>
                                <p:cTn id="73" presetID="26" presetClass="emph" presetSubtype="0" fill="hold" nodeType="withEffect">
                                  <p:stCondLst>
                                    <p:cond delay="250"/>
                                  </p:stCondLst>
                                  <p:childTnLst>
                                    <p:animEffect transition="out" filter="fade">
                                      <p:cBhvr>
                                        <p:cTn id="74" dur="500" tmFilter="0, 0; .2, .5; .8, .5; 1, 0"/>
                                        <p:tgtEl>
                                          <p:spTgt spid="20"/>
                                        </p:tgtEl>
                                      </p:cBhvr>
                                    </p:animEffect>
                                    <p:animScale>
                                      <p:cBhvr>
                                        <p:cTn id="75" dur="250" autoRev="1" fill="hold"/>
                                        <p:tgtEl>
                                          <p:spTgt spid="20"/>
                                        </p:tgtEl>
                                      </p:cBhvr>
                                      <p:by x="105000" y="105000"/>
                                    </p:animScale>
                                  </p:childTnLst>
                                </p:cTn>
                              </p:par>
                              <p:par>
                                <p:cTn id="76" presetID="26" presetClass="emph" presetSubtype="0" fill="hold" nodeType="withEffect">
                                  <p:stCondLst>
                                    <p:cond delay="750"/>
                                  </p:stCondLst>
                                  <p:childTnLst>
                                    <p:animEffect transition="out" filter="fade">
                                      <p:cBhvr>
                                        <p:cTn id="77" dur="500" tmFilter="0, 0; .2, .5; .8, .5; 1, 0"/>
                                        <p:tgtEl>
                                          <p:spTgt spid="25"/>
                                        </p:tgtEl>
                                      </p:cBhvr>
                                    </p:animEffect>
                                    <p:animScale>
                                      <p:cBhvr>
                                        <p:cTn id="78" dur="250" autoRev="1" fill="hold"/>
                                        <p:tgtEl>
                                          <p:spTgt spid="25"/>
                                        </p:tgtEl>
                                      </p:cBhvr>
                                      <p:by x="105000" y="105000"/>
                                    </p:animScale>
                                  </p:childTnLst>
                                </p:cTn>
                              </p:par>
                            </p:childTnLst>
                          </p:cTn>
                        </p:par>
                        <p:par>
                          <p:cTn id="79" fill="hold">
                            <p:stCondLst>
                              <p:cond delay="6900"/>
                            </p:stCondLst>
                            <p:childTnLst>
                              <p:par>
                                <p:cTn id="80" presetID="22" presetClass="entr" presetSubtype="2"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wipe(right)">
                                      <p:cBhvr>
                                        <p:cTn id="82" dur="500"/>
                                        <p:tgtEl>
                                          <p:spTgt spid="40"/>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ipe(right)">
                                      <p:cBhvr>
                                        <p:cTn id="85"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P spid="41" grpId="0"/>
      <p:bldP spid="42" grpId="0" animBg="1"/>
      <p:bldP spid="43" grpId="0" animBg="1"/>
      <p:bldP spid="4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原创设计师QQ598969553      _4"/>
          <p:cNvSpPr/>
          <p:nvPr/>
        </p:nvSpPr>
        <p:spPr>
          <a:xfrm>
            <a:off x="6168865" y="149307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11" name="原创设计师QQ598969553      _5"/>
          <p:cNvSpPr/>
          <p:nvPr/>
        </p:nvSpPr>
        <p:spPr>
          <a:xfrm>
            <a:off x="2328337" y="140797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12" name="原创设计师QQ598969553      _6"/>
          <p:cNvGrpSpPr/>
          <p:nvPr/>
        </p:nvGrpSpPr>
        <p:grpSpPr>
          <a:xfrm>
            <a:off x="2454288" y="1489651"/>
            <a:ext cx="1669321" cy="804540"/>
            <a:chOff x="6084168" y="1274556"/>
            <a:chExt cx="1669538" cy="804355"/>
          </a:xfrm>
        </p:grpSpPr>
        <p:sp>
          <p:nvSpPr>
            <p:cNvPr id="13" name="TextBox 10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10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原创设计师QQ598969553      _7"/>
          <p:cNvGrpSpPr/>
          <p:nvPr/>
        </p:nvGrpSpPr>
        <p:grpSpPr>
          <a:xfrm>
            <a:off x="6301876" y="1603001"/>
            <a:ext cx="1669321" cy="804540"/>
            <a:chOff x="6084168" y="1274556"/>
            <a:chExt cx="1669538" cy="804355"/>
          </a:xfrm>
        </p:grpSpPr>
        <p:sp>
          <p:nvSpPr>
            <p:cNvPr id="16" name="TextBox 109"/>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110"/>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原创设计师QQ598969553      _8"/>
          <p:cNvGrpSpPr/>
          <p:nvPr/>
        </p:nvGrpSpPr>
        <p:grpSpPr>
          <a:xfrm>
            <a:off x="998472" y="1340955"/>
            <a:ext cx="1206440" cy="1172864"/>
            <a:chOff x="2201071" y="3406041"/>
            <a:chExt cx="1805286" cy="1805938"/>
          </a:xfrm>
        </p:grpSpPr>
        <p:grpSp>
          <p:nvGrpSpPr>
            <p:cNvPr id="19" name="组合 18"/>
            <p:cNvGrpSpPr/>
            <p:nvPr/>
          </p:nvGrpSpPr>
          <p:grpSpPr>
            <a:xfrm>
              <a:off x="2201071" y="3406041"/>
              <a:ext cx="1805286" cy="1805938"/>
              <a:chOff x="4345444" y="2542859"/>
              <a:chExt cx="1810550" cy="1811205"/>
            </a:xfrm>
          </p:grpSpPr>
          <p:grpSp>
            <p:nvGrpSpPr>
              <p:cNvPr id="21" name="组合 2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 name="同心圆 6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4" name="椭圆 2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椭圆 21"/>
              <p:cNvSpPr/>
              <p:nvPr/>
            </p:nvSpPr>
            <p:spPr>
              <a:xfrm>
                <a:off x="4565570" y="2763062"/>
                <a:ext cx="1370298" cy="1370793"/>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 name="TextBox 69"/>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25" name="原创设计师QQ598969553      _9"/>
          <p:cNvGrpSpPr/>
          <p:nvPr/>
        </p:nvGrpSpPr>
        <p:grpSpPr>
          <a:xfrm>
            <a:off x="4895440" y="1389991"/>
            <a:ext cx="1206440" cy="1172864"/>
            <a:chOff x="4811090" y="3406041"/>
            <a:chExt cx="1805286" cy="1805938"/>
          </a:xfrm>
        </p:grpSpPr>
        <p:grpSp>
          <p:nvGrpSpPr>
            <p:cNvPr id="26" name="组合 25"/>
            <p:cNvGrpSpPr/>
            <p:nvPr/>
          </p:nvGrpSpPr>
          <p:grpSpPr>
            <a:xfrm>
              <a:off x="4811090" y="3406041"/>
              <a:ext cx="1805286" cy="1805938"/>
              <a:chOff x="4345444" y="2542859"/>
              <a:chExt cx="1810550" cy="1811205"/>
            </a:xfrm>
          </p:grpSpPr>
          <p:grpSp>
            <p:nvGrpSpPr>
              <p:cNvPr id="28" name="组合 2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0" name="同心圆 8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31" name="椭圆 3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椭圆 28"/>
              <p:cNvSpPr/>
              <p:nvPr/>
            </p:nvSpPr>
            <p:spPr>
              <a:xfrm>
                <a:off x="4565570" y="2763062"/>
                <a:ext cx="1370298" cy="1370793"/>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27" name="TextBox 117"/>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
        <p:nvSpPr>
          <p:cNvPr id="32" name="原创设计师QQ598969553      _10"/>
          <p:cNvSpPr/>
          <p:nvPr/>
        </p:nvSpPr>
        <p:spPr>
          <a:xfrm>
            <a:off x="6168865" y="3383281"/>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sp>
        <p:nvSpPr>
          <p:cNvPr id="33" name="原创设计师QQ598969553      _11"/>
          <p:cNvSpPr/>
          <p:nvPr/>
        </p:nvSpPr>
        <p:spPr>
          <a:xfrm>
            <a:off x="2328337" y="3298185"/>
            <a:ext cx="1770245" cy="1090022"/>
          </a:xfrm>
          <a:prstGeom prst="roundRect">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miter lim="800000"/>
          </a:ln>
          <a:effectLst>
            <a:outerShdw blurRad="152400" dist="38100" dir="8100000" algn="tr" rotWithShape="0">
              <a:prstClr val="black">
                <a:alpha val="34000"/>
              </a:prstClr>
            </a:outerShdw>
          </a:effectLst>
        </p:spPr>
        <p:txBody>
          <a:bodyPr rtlCol="0" anchor="ctr"/>
          <a:lstStyle/>
          <a:p>
            <a:pPr algn="ctr">
              <a:defRPr/>
            </a:pPr>
            <a:endParaRPr lang="en-US" sz="1050" kern="0">
              <a:latin typeface="Agency FB"/>
              <a:ea typeface="造字工房悦黑（非商用）常规体"/>
            </a:endParaRPr>
          </a:p>
        </p:txBody>
      </p:sp>
      <p:grpSp>
        <p:nvGrpSpPr>
          <p:cNvPr id="34" name="原创设计师QQ598969553      _12"/>
          <p:cNvGrpSpPr/>
          <p:nvPr/>
        </p:nvGrpSpPr>
        <p:grpSpPr>
          <a:xfrm>
            <a:off x="2454288" y="3379861"/>
            <a:ext cx="1669321" cy="804540"/>
            <a:chOff x="6084168" y="1274556"/>
            <a:chExt cx="1669538" cy="804355"/>
          </a:xfrm>
        </p:grpSpPr>
        <p:sp>
          <p:nvSpPr>
            <p:cNvPr id="35" name="TextBox 58"/>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6" name="TextBox 59"/>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37" name="原创设计师QQ598969553      _13"/>
          <p:cNvGrpSpPr/>
          <p:nvPr/>
        </p:nvGrpSpPr>
        <p:grpSpPr>
          <a:xfrm>
            <a:off x="6301876" y="3493211"/>
            <a:ext cx="1669321" cy="804540"/>
            <a:chOff x="6084168" y="1274556"/>
            <a:chExt cx="1669538" cy="804355"/>
          </a:xfrm>
        </p:grpSpPr>
        <p:sp>
          <p:nvSpPr>
            <p:cNvPr id="38" name="TextBox 66"/>
            <p:cNvSpPr txBox="1"/>
            <p:nvPr/>
          </p:nvSpPr>
          <p:spPr>
            <a:xfrm>
              <a:off x="6084168" y="1514664"/>
              <a:ext cx="1669538" cy="564247"/>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39" name="TextBox 67"/>
            <p:cNvSpPr txBox="1"/>
            <p:nvPr/>
          </p:nvSpPr>
          <p:spPr>
            <a:xfrm>
              <a:off x="6532344" y="1274556"/>
              <a:ext cx="1008112" cy="276935"/>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0" name="原创设计师QQ598969553      _14"/>
          <p:cNvGrpSpPr/>
          <p:nvPr/>
        </p:nvGrpSpPr>
        <p:grpSpPr>
          <a:xfrm>
            <a:off x="998472" y="3231165"/>
            <a:ext cx="1206440" cy="1172864"/>
            <a:chOff x="2201071" y="3406041"/>
            <a:chExt cx="1805286" cy="1805938"/>
          </a:xfrm>
        </p:grpSpPr>
        <p:grpSp>
          <p:nvGrpSpPr>
            <p:cNvPr id="41" name="组合 40"/>
            <p:cNvGrpSpPr/>
            <p:nvPr/>
          </p:nvGrpSpPr>
          <p:grpSpPr>
            <a:xfrm>
              <a:off x="2201071" y="3406041"/>
              <a:ext cx="1805286" cy="1805938"/>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8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4" name="椭圆 43"/>
              <p:cNvSpPr/>
              <p:nvPr/>
            </p:nvSpPr>
            <p:spPr>
              <a:xfrm>
                <a:off x="4565570" y="2763062"/>
                <a:ext cx="1370298" cy="1370793"/>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2" name="TextBox 76"/>
            <p:cNvSpPr txBox="1"/>
            <p:nvPr/>
          </p:nvSpPr>
          <p:spPr>
            <a:xfrm>
              <a:off x="2694008"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grpSp>
        <p:nvGrpSpPr>
          <p:cNvPr id="47" name="原创设计师QQ598969553      _15"/>
          <p:cNvGrpSpPr/>
          <p:nvPr/>
        </p:nvGrpSpPr>
        <p:grpSpPr>
          <a:xfrm>
            <a:off x="4895440" y="3280201"/>
            <a:ext cx="1206440" cy="1172864"/>
            <a:chOff x="4811090" y="3406041"/>
            <a:chExt cx="1805286" cy="1805938"/>
          </a:xfrm>
        </p:grpSpPr>
        <p:grpSp>
          <p:nvGrpSpPr>
            <p:cNvPr id="48" name="组合 47"/>
            <p:cNvGrpSpPr/>
            <p:nvPr/>
          </p:nvGrpSpPr>
          <p:grpSpPr>
            <a:xfrm>
              <a:off x="4811090" y="3406041"/>
              <a:ext cx="1805286" cy="1805938"/>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9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1" name="椭圆 50"/>
              <p:cNvSpPr/>
              <p:nvPr/>
            </p:nvSpPr>
            <p:spPr>
              <a:xfrm>
                <a:off x="4565570" y="2763062"/>
                <a:ext cx="1370298" cy="1370793"/>
              </a:xfrm>
              <a:prstGeom prst="ellipse">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49" name="TextBox 89"/>
            <p:cNvSpPr txBox="1"/>
            <p:nvPr/>
          </p:nvSpPr>
          <p:spPr>
            <a:xfrm>
              <a:off x="5304027" y="3876616"/>
              <a:ext cx="1023614" cy="622197"/>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添加</a:t>
              </a:r>
              <a:endParaRPr lang="en-US" altLang="zh-CN" sz="1013" dirty="0">
                <a:solidFill>
                  <a:schemeClr val="bg1"/>
                </a:solidFill>
                <a:latin typeface="微软雅黑" panose="020B0503020204020204" pitchFamily="34" charset="-122"/>
                <a:ea typeface="微软雅黑" panose="020B0503020204020204" pitchFamily="34" charset="-122"/>
              </a:endParaRPr>
            </a:p>
            <a:p>
              <a:r>
                <a:rPr lang="zh-CN" altLang="en-US" sz="1013"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37052517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23" presetClass="entr" presetSubtype="16"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childTnLst>
                                </p:cTn>
                              </p:par>
                            </p:childTnLst>
                          </p:cTn>
                        </p:par>
                        <p:par>
                          <p:cTn id="19" fill="hold">
                            <p:stCondLst>
                              <p:cond delay="500"/>
                            </p:stCondLst>
                            <p:childTnLst>
                              <p:par>
                                <p:cTn id="20" presetID="4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par>
                          <p:cTn id="36" fill="hold">
                            <p:stCondLst>
                              <p:cond delay="1500"/>
                            </p:stCondLst>
                            <p:childTnLst>
                              <p:par>
                                <p:cTn id="37" presetID="23" presetClass="entr" presetSubtype="16"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anim calcmode="lin" valueType="num">
                                      <p:cBhvr>
                                        <p:cTn id="49" dur="1000" fill="hold"/>
                                        <p:tgtEl>
                                          <p:spTgt spid="34"/>
                                        </p:tgtEl>
                                        <p:attrNameLst>
                                          <p:attrName>ppt_x</p:attrName>
                                        </p:attrNameLst>
                                      </p:cBhvr>
                                      <p:tavLst>
                                        <p:tav tm="0">
                                          <p:val>
                                            <p:strVal val="#ppt_x"/>
                                          </p:val>
                                        </p:tav>
                                        <p:tav tm="100000">
                                          <p:val>
                                            <p:strVal val="#ppt_x"/>
                                          </p:val>
                                        </p:tav>
                                      </p:tavLst>
                                    </p:anim>
                                    <p:anim calcmode="lin" valueType="num">
                                      <p:cBhvr>
                                        <p:cTn id="50" dur="1000" fill="hold"/>
                                        <p:tgtEl>
                                          <p:spTgt spid="34"/>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1000"/>
                                        <p:tgtEl>
                                          <p:spTgt spid="37"/>
                                        </p:tgtEl>
                                      </p:cBhvr>
                                    </p:animEffect>
                                    <p:anim calcmode="lin" valueType="num">
                                      <p:cBhvr>
                                        <p:cTn id="54" dur="1000" fill="hold"/>
                                        <p:tgtEl>
                                          <p:spTgt spid="37"/>
                                        </p:tgtEl>
                                        <p:attrNameLst>
                                          <p:attrName>ppt_x</p:attrName>
                                        </p:attrNameLst>
                                      </p:cBhvr>
                                      <p:tavLst>
                                        <p:tav tm="0">
                                          <p:val>
                                            <p:strVal val="#ppt_x"/>
                                          </p:val>
                                        </p:tav>
                                        <p:tav tm="100000">
                                          <p:val>
                                            <p:strVal val="#ppt_x"/>
                                          </p:val>
                                        </p:tav>
                                      </p:tavLst>
                                    </p:anim>
                                    <p:anim calcmode="lin" valueType="num">
                                      <p:cBhvr>
                                        <p:cTn id="5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2"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1405371" y="1255353"/>
            <a:ext cx="1094509" cy="1094509"/>
            <a:chOff x="4179570" y="1588770"/>
            <a:chExt cx="2735580" cy="2735580"/>
          </a:xfrm>
        </p:grpSpPr>
        <p:sp>
          <p:nvSpPr>
            <p:cNvPr id="11" name="椭圆 10"/>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 name="组合 12"/>
          <p:cNvGrpSpPr/>
          <p:nvPr/>
        </p:nvGrpSpPr>
        <p:grpSpPr>
          <a:xfrm>
            <a:off x="3151621" y="1255353"/>
            <a:ext cx="1094509" cy="1094509"/>
            <a:chOff x="4179570" y="1588770"/>
            <a:chExt cx="2735580" cy="2735580"/>
          </a:xfrm>
        </p:grpSpPr>
        <p:sp>
          <p:nvSpPr>
            <p:cNvPr id="14" name="椭圆 13"/>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60012"/>
                </a:solidFill>
              </a:endParaRPr>
            </a:p>
          </p:txBody>
        </p:sp>
        <p:sp>
          <p:nvSpPr>
            <p:cNvPr id="15" name="椭圆 14"/>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E60012"/>
                </a:solidFill>
              </a:endParaRPr>
            </a:p>
          </p:txBody>
        </p:sp>
      </p:grpSp>
      <p:grpSp>
        <p:nvGrpSpPr>
          <p:cNvPr id="16" name="组合 15"/>
          <p:cNvGrpSpPr/>
          <p:nvPr/>
        </p:nvGrpSpPr>
        <p:grpSpPr>
          <a:xfrm>
            <a:off x="4897872" y="1255353"/>
            <a:ext cx="1094509" cy="1094509"/>
            <a:chOff x="4179570" y="1588770"/>
            <a:chExt cx="2735580" cy="2735580"/>
          </a:xfrm>
        </p:grpSpPr>
        <p:sp>
          <p:nvSpPr>
            <p:cNvPr id="17" name="椭圆 16"/>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 name="组合 18"/>
          <p:cNvGrpSpPr/>
          <p:nvPr/>
        </p:nvGrpSpPr>
        <p:grpSpPr>
          <a:xfrm>
            <a:off x="6644121" y="1255353"/>
            <a:ext cx="1094509" cy="1094509"/>
            <a:chOff x="4179570" y="1588770"/>
            <a:chExt cx="2735580" cy="2735580"/>
          </a:xfrm>
        </p:grpSpPr>
        <p:sp>
          <p:nvSpPr>
            <p:cNvPr id="20" name="椭圆 19"/>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2" name="文本框 21"/>
          <p:cNvSpPr txBox="1"/>
          <p:nvPr/>
        </p:nvSpPr>
        <p:spPr>
          <a:xfrm>
            <a:off x="1633451" y="1533598"/>
            <a:ext cx="636443" cy="553998"/>
          </a:xfrm>
          <a:prstGeom prst="rect">
            <a:avLst/>
          </a:prstGeom>
          <a:noFill/>
        </p:spPr>
        <p:txBody>
          <a:bodyPr wrap="square" rtlCol="0">
            <a:spAutoFit/>
          </a:bodyPr>
          <a:lstStyle/>
          <a:p>
            <a:pPr algn="ctr"/>
            <a:r>
              <a:rPr lang="en-US" altLang="zh-CN" sz="3000" dirty="0">
                <a:solidFill>
                  <a:srgbClr val="47479B"/>
                </a:solidFill>
                <a:latin typeface="Impact" panose="020B0806030902050204" pitchFamily="34" charset="0"/>
              </a:rPr>
              <a:t>01</a:t>
            </a:r>
            <a:endParaRPr lang="zh-CN" altLang="en-US" sz="3000" dirty="0">
              <a:solidFill>
                <a:srgbClr val="47479B"/>
              </a:solidFill>
              <a:latin typeface="Impact" panose="020B0806030902050204" pitchFamily="34" charset="0"/>
            </a:endParaRPr>
          </a:p>
        </p:txBody>
      </p:sp>
      <p:sp>
        <p:nvSpPr>
          <p:cNvPr id="23" name="文本框 22"/>
          <p:cNvSpPr txBox="1"/>
          <p:nvPr/>
        </p:nvSpPr>
        <p:spPr>
          <a:xfrm>
            <a:off x="3380653" y="1533598"/>
            <a:ext cx="636443" cy="553998"/>
          </a:xfrm>
          <a:prstGeom prst="rect">
            <a:avLst/>
          </a:prstGeom>
          <a:noFill/>
        </p:spPr>
        <p:txBody>
          <a:bodyPr wrap="square" rtlCol="0">
            <a:spAutoFit/>
          </a:bodyPr>
          <a:lstStyle/>
          <a:p>
            <a:pPr algn="ctr"/>
            <a:r>
              <a:rPr lang="en-US" altLang="zh-CN" sz="3000" dirty="0">
                <a:solidFill>
                  <a:srgbClr val="47479B"/>
                </a:solidFill>
                <a:latin typeface="Impact" panose="020B0806030902050204" pitchFamily="34" charset="0"/>
              </a:rPr>
              <a:t>02</a:t>
            </a:r>
            <a:endParaRPr lang="zh-CN" altLang="en-US" sz="3000" dirty="0">
              <a:solidFill>
                <a:srgbClr val="47479B"/>
              </a:solidFill>
              <a:latin typeface="Impact" panose="020B0806030902050204" pitchFamily="34" charset="0"/>
            </a:endParaRPr>
          </a:p>
        </p:txBody>
      </p:sp>
      <p:sp>
        <p:nvSpPr>
          <p:cNvPr id="24" name="文本框 23"/>
          <p:cNvSpPr txBox="1"/>
          <p:nvPr/>
        </p:nvSpPr>
        <p:spPr>
          <a:xfrm>
            <a:off x="5126904" y="1533598"/>
            <a:ext cx="636443" cy="553998"/>
          </a:xfrm>
          <a:prstGeom prst="rect">
            <a:avLst/>
          </a:prstGeom>
          <a:noFill/>
        </p:spPr>
        <p:txBody>
          <a:bodyPr wrap="square" rtlCol="0">
            <a:spAutoFit/>
          </a:bodyPr>
          <a:lstStyle/>
          <a:p>
            <a:pPr algn="ctr"/>
            <a:r>
              <a:rPr lang="en-US" altLang="zh-CN" sz="3000" dirty="0">
                <a:solidFill>
                  <a:srgbClr val="47479B"/>
                </a:solidFill>
                <a:latin typeface="Impact" panose="020B0806030902050204" pitchFamily="34" charset="0"/>
              </a:rPr>
              <a:t>03</a:t>
            </a:r>
            <a:endParaRPr lang="zh-CN" altLang="en-US" sz="3000" dirty="0">
              <a:solidFill>
                <a:srgbClr val="47479B"/>
              </a:solidFill>
              <a:latin typeface="Impact" panose="020B0806030902050204" pitchFamily="34" charset="0"/>
            </a:endParaRPr>
          </a:p>
        </p:txBody>
      </p:sp>
      <p:sp>
        <p:nvSpPr>
          <p:cNvPr id="25" name="文本框 24"/>
          <p:cNvSpPr txBox="1"/>
          <p:nvPr/>
        </p:nvSpPr>
        <p:spPr>
          <a:xfrm>
            <a:off x="6873154" y="1533598"/>
            <a:ext cx="636443" cy="553998"/>
          </a:xfrm>
          <a:prstGeom prst="rect">
            <a:avLst/>
          </a:prstGeom>
          <a:noFill/>
        </p:spPr>
        <p:txBody>
          <a:bodyPr wrap="square" rtlCol="0">
            <a:spAutoFit/>
          </a:bodyPr>
          <a:lstStyle/>
          <a:p>
            <a:pPr algn="ctr"/>
            <a:r>
              <a:rPr lang="en-US" altLang="zh-CN" sz="3000" dirty="0">
                <a:solidFill>
                  <a:srgbClr val="47479B"/>
                </a:solidFill>
                <a:latin typeface="Impact" panose="020B0806030902050204" pitchFamily="34" charset="0"/>
              </a:rPr>
              <a:t>04</a:t>
            </a:r>
            <a:endParaRPr lang="zh-CN" altLang="en-US" sz="3000" dirty="0">
              <a:solidFill>
                <a:srgbClr val="47479B"/>
              </a:solidFill>
              <a:latin typeface="Impact" panose="020B0806030902050204" pitchFamily="34" charset="0"/>
            </a:endParaRPr>
          </a:p>
        </p:txBody>
      </p:sp>
      <p:grpSp>
        <p:nvGrpSpPr>
          <p:cNvPr id="26" name="组合 25"/>
          <p:cNvGrpSpPr/>
          <p:nvPr/>
        </p:nvGrpSpPr>
        <p:grpSpPr>
          <a:xfrm>
            <a:off x="1201037" y="3836976"/>
            <a:ext cx="1627000" cy="796930"/>
            <a:chOff x="3776606" y="2004244"/>
            <a:chExt cx="2169333" cy="1062573"/>
          </a:xfrm>
        </p:grpSpPr>
        <p:sp>
          <p:nvSpPr>
            <p:cNvPr id="27" name="文本框 26"/>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28" name="文本框 27"/>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 name="组合 28"/>
          <p:cNvGrpSpPr/>
          <p:nvPr/>
        </p:nvGrpSpPr>
        <p:grpSpPr>
          <a:xfrm>
            <a:off x="2948239" y="3836976"/>
            <a:ext cx="1627000" cy="796930"/>
            <a:chOff x="3776606" y="2004244"/>
            <a:chExt cx="2169333" cy="1062573"/>
          </a:xfrm>
        </p:grpSpPr>
        <p:sp>
          <p:nvSpPr>
            <p:cNvPr id="30" name="文本框 29"/>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1" name="文本框 30"/>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2" name="组合 31"/>
          <p:cNvGrpSpPr/>
          <p:nvPr/>
        </p:nvGrpSpPr>
        <p:grpSpPr>
          <a:xfrm>
            <a:off x="4694490" y="3836976"/>
            <a:ext cx="1627000" cy="796930"/>
            <a:chOff x="3776606" y="2004244"/>
            <a:chExt cx="2169333" cy="1062573"/>
          </a:xfrm>
        </p:grpSpPr>
        <p:sp>
          <p:nvSpPr>
            <p:cNvPr id="33" name="文本框 32"/>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4" name="文本框 33"/>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5" name="组合 34"/>
          <p:cNvGrpSpPr/>
          <p:nvPr/>
        </p:nvGrpSpPr>
        <p:grpSpPr>
          <a:xfrm>
            <a:off x="6440739" y="3836976"/>
            <a:ext cx="1627000" cy="796930"/>
            <a:chOff x="3776606" y="2004244"/>
            <a:chExt cx="2169333" cy="1062573"/>
          </a:xfrm>
        </p:grpSpPr>
        <p:sp>
          <p:nvSpPr>
            <p:cNvPr id="36" name="文本框 35"/>
            <p:cNvSpPr txBox="1"/>
            <p:nvPr/>
          </p:nvSpPr>
          <p:spPr>
            <a:xfrm>
              <a:off x="3776606" y="2004244"/>
              <a:ext cx="2169333" cy="492442"/>
            </a:xfrm>
            <a:prstGeom prst="rect">
              <a:avLst/>
            </a:prstGeom>
            <a:noFill/>
          </p:spPr>
          <p:txBody>
            <a:bodyPr wrap="square" rtlCol="0">
              <a:spAutoFit/>
            </a:bodyPr>
            <a:lstStyle/>
            <a:p>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rPr>
                <a:t>在此添加标题</a:t>
              </a:r>
            </a:p>
          </p:txBody>
        </p:sp>
        <p:sp>
          <p:nvSpPr>
            <p:cNvPr id="37" name="文本框 36"/>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8" name="Group 4"/>
          <p:cNvGrpSpPr>
            <a:grpSpLocks noChangeAspect="1"/>
          </p:cNvGrpSpPr>
          <p:nvPr/>
        </p:nvGrpSpPr>
        <p:grpSpPr bwMode="auto">
          <a:xfrm>
            <a:off x="1793951" y="3324442"/>
            <a:ext cx="315440" cy="369659"/>
            <a:chOff x="1776" y="1776"/>
            <a:chExt cx="64" cy="75"/>
          </a:xfrm>
          <a:solidFill>
            <a:srgbClr val="47479B"/>
          </a:solidFill>
          <a:effectLst/>
        </p:grpSpPr>
        <p:sp>
          <p:nvSpPr>
            <p:cNvPr id="39"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3" name="Group 18"/>
          <p:cNvGrpSpPr>
            <a:grpSpLocks noChangeAspect="1"/>
          </p:cNvGrpSpPr>
          <p:nvPr/>
        </p:nvGrpSpPr>
        <p:grpSpPr bwMode="auto">
          <a:xfrm>
            <a:off x="7015178" y="3355880"/>
            <a:ext cx="352392" cy="328364"/>
            <a:chOff x="3802" y="2858"/>
            <a:chExt cx="616" cy="574"/>
          </a:xfrm>
          <a:solidFill>
            <a:srgbClr val="47479B"/>
          </a:solidFill>
          <a:effectLst/>
        </p:grpSpPr>
        <p:sp>
          <p:nvSpPr>
            <p:cNvPr id="4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9" name="Group 13"/>
          <p:cNvGrpSpPr>
            <a:grpSpLocks noChangeAspect="1"/>
          </p:cNvGrpSpPr>
          <p:nvPr/>
        </p:nvGrpSpPr>
        <p:grpSpPr bwMode="auto">
          <a:xfrm>
            <a:off x="3506539" y="3305797"/>
            <a:ext cx="384668" cy="389210"/>
            <a:chOff x="2426" y="2781"/>
            <a:chExt cx="593" cy="600"/>
          </a:xfrm>
          <a:solidFill>
            <a:srgbClr val="47479B"/>
          </a:solidFill>
          <a:effectLst/>
        </p:grpSpPr>
        <p:sp>
          <p:nvSpPr>
            <p:cNvPr id="5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2" name="组合 51"/>
          <p:cNvGrpSpPr/>
          <p:nvPr/>
        </p:nvGrpSpPr>
        <p:grpSpPr>
          <a:xfrm>
            <a:off x="5298735" y="3337790"/>
            <a:ext cx="330572" cy="359730"/>
            <a:chOff x="4873620" y="1965325"/>
            <a:chExt cx="269882" cy="293688"/>
          </a:xfrm>
          <a:solidFill>
            <a:srgbClr val="47479B"/>
          </a:solidFill>
          <a:effectLst/>
        </p:grpSpPr>
        <p:sp>
          <p:nvSpPr>
            <p:cNvPr id="53"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7" name="组合 56"/>
          <p:cNvGrpSpPr/>
          <p:nvPr/>
        </p:nvGrpSpPr>
        <p:grpSpPr>
          <a:xfrm>
            <a:off x="1922494" y="2411580"/>
            <a:ext cx="58353" cy="811397"/>
            <a:chOff x="2563325" y="3120190"/>
            <a:chExt cx="77804" cy="1081862"/>
          </a:xfrm>
        </p:grpSpPr>
        <p:sp>
          <p:nvSpPr>
            <p:cNvPr id="58" name="椭圆 57"/>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59" name="直接连接符 58"/>
            <p:cNvCxnSpPr>
              <a:stCxn id="58"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0" name="椭圆 59"/>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1" name="组合 60"/>
          <p:cNvGrpSpPr/>
          <p:nvPr/>
        </p:nvGrpSpPr>
        <p:grpSpPr>
          <a:xfrm>
            <a:off x="3667523" y="2411580"/>
            <a:ext cx="58353" cy="811397"/>
            <a:chOff x="2563325" y="3120190"/>
            <a:chExt cx="77804" cy="1081862"/>
          </a:xfrm>
        </p:grpSpPr>
        <p:sp>
          <p:nvSpPr>
            <p:cNvPr id="62" name="椭圆 61"/>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3" name="直接连接符 62"/>
            <p:cNvCxnSpPr>
              <a:stCxn id="62"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5" name="组合 64"/>
          <p:cNvGrpSpPr/>
          <p:nvPr/>
        </p:nvGrpSpPr>
        <p:grpSpPr>
          <a:xfrm>
            <a:off x="5417264" y="2411580"/>
            <a:ext cx="58353" cy="811397"/>
            <a:chOff x="2563325" y="3120190"/>
            <a:chExt cx="77804" cy="1081862"/>
          </a:xfrm>
        </p:grpSpPr>
        <p:sp>
          <p:nvSpPr>
            <p:cNvPr id="66" name="椭圆 65"/>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7" name="直接连接符 66"/>
            <p:cNvCxnSpPr>
              <a:stCxn id="66"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8" name="椭圆 67"/>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9" name="组合 68"/>
          <p:cNvGrpSpPr/>
          <p:nvPr/>
        </p:nvGrpSpPr>
        <p:grpSpPr>
          <a:xfrm>
            <a:off x="7162198" y="2411580"/>
            <a:ext cx="58353" cy="811397"/>
            <a:chOff x="2563325" y="3120190"/>
            <a:chExt cx="77804" cy="1081862"/>
          </a:xfrm>
        </p:grpSpPr>
        <p:sp>
          <p:nvSpPr>
            <p:cNvPr id="70" name="椭圆 69"/>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1" name="直接连接符 70"/>
            <p:cNvCxnSpPr>
              <a:stCxn id="70"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2" name="椭圆 71"/>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219220907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0000">
                                          <p:cBhvr additive="base">
                                            <p:cTn id="7" dur="1500" fill="hold"/>
                                            <p:tgtEl>
                                              <p:spTgt spid="19"/>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14:bounceEnd="40000">
                                          <p:cBhvr additive="base">
                                            <p:cTn id="11" dur="1500" fill="hold"/>
                                            <p:tgtEl>
                                              <p:spTgt spid="16"/>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14:bounceEnd="40000">
                                          <p:cBhvr additive="base">
                                            <p:cTn id="15" dur="1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0"/>
                                            </p:tgtEl>
                                            <p:attrNameLst>
                                              <p:attrName>style.visibility</p:attrName>
                                            </p:attrNameLst>
                                          </p:cBhvr>
                                          <p:to>
                                            <p:strVal val="visible"/>
                                          </p:to>
                                        </p:set>
                                        <p:anim calcmode="lin" valueType="num" p14:bounceEnd="40000">
                                          <p:cBhvr additive="base">
                                            <p:cTn id="19" dur="1500" fill="hold"/>
                                            <p:tgtEl>
                                              <p:spTgt spid="10"/>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250"/>
                                            <p:tgtEl>
                                              <p:spTgt spid="22"/>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250"/>
                                            <p:tgtEl>
                                              <p:spTgt spid="23"/>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250"/>
                                            <p:tgtEl>
                                              <p:spTgt spid="24"/>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250"/>
                                            <p:tgtEl>
                                              <p:spTgt spid="25"/>
                                            </p:tgtEl>
                                          </p:cBhvr>
                                        </p:animEffect>
                                      </p:childTnLst>
                                    </p:cTn>
                                  </p:par>
                                </p:childTnLst>
                              </p:cTn>
                            </p:par>
                            <p:par>
                              <p:cTn id="37" fill="hold">
                                <p:stCondLst>
                                  <p:cond delay="3250"/>
                                </p:stCondLst>
                                <p:childTnLst>
                                  <p:par>
                                    <p:cTn id="38" presetID="22" presetClass="entr" presetSubtype="1"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3750"/>
                                </p:stCondLst>
                                <p:childTnLst>
                                  <p:par>
                                    <p:cTn id="42" presetID="14" presetClass="entr" presetSubtype="10"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randombar(horizontal)">
                                          <p:cBhvr>
                                            <p:cTn id="44" dur="500"/>
                                            <p:tgtEl>
                                              <p:spTgt spid="38"/>
                                            </p:tgtEl>
                                          </p:cBhvr>
                                        </p:animEffect>
                                      </p:childTnLst>
                                    </p:cTn>
                                  </p:par>
                                </p:childTnLst>
                              </p:cTn>
                            </p:par>
                            <p:par>
                              <p:cTn id="45" fill="hold">
                                <p:stCondLst>
                                  <p:cond delay="4250"/>
                                </p:stCondLst>
                                <p:childTnLst>
                                  <p:par>
                                    <p:cTn id="46" presetID="2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500"/>
                                            <p:tgtEl>
                                              <p:spTgt spid="26"/>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up)">
                                          <p:cBhvr>
                                            <p:cTn id="52" dur="500"/>
                                            <p:tgtEl>
                                              <p:spTgt spid="61"/>
                                            </p:tgtEl>
                                          </p:cBhvr>
                                        </p:animEffect>
                                      </p:childTnLst>
                                    </p:cTn>
                                  </p:par>
                                </p:childTnLst>
                              </p:cTn>
                            </p:par>
                            <p:par>
                              <p:cTn id="53" fill="hold">
                                <p:stCondLst>
                                  <p:cond delay="5250"/>
                                </p:stCondLst>
                                <p:childTnLst>
                                  <p:par>
                                    <p:cTn id="54" presetID="14" presetClass="entr" presetSubtype="10"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randombar(horizontal)">
                                          <p:cBhvr>
                                            <p:cTn id="56" dur="500"/>
                                            <p:tgtEl>
                                              <p:spTgt spid="49"/>
                                            </p:tgtEl>
                                          </p:cBhvr>
                                        </p:animEffect>
                                      </p:childTnLst>
                                    </p:cTn>
                                  </p:par>
                                </p:childTnLst>
                              </p:cTn>
                            </p:par>
                            <p:par>
                              <p:cTn id="57" fill="hold">
                                <p:stCondLst>
                                  <p:cond delay="5750"/>
                                </p:stCondLst>
                                <p:childTnLst>
                                  <p:par>
                                    <p:cTn id="58" presetID="22" presetClass="entr" presetSubtype="1"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up)">
                                          <p:cBhvr>
                                            <p:cTn id="60" dur="500"/>
                                            <p:tgtEl>
                                              <p:spTgt spid="29"/>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up)">
                                          <p:cBhvr>
                                            <p:cTn id="64" dur="500"/>
                                            <p:tgtEl>
                                              <p:spTgt spid="65"/>
                                            </p:tgtEl>
                                          </p:cBhvr>
                                        </p:animEffect>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randombar(horizontal)">
                                          <p:cBhvr>
                                            <p:cTn id="68" dur="500"/>
                                            <p:tgtEl>
                                              <p:spTgt spid="52"/>
                                            </p:tgtEl>
                                          </p:cBhvr>
                                        </p:animEffect>
                                      </p:childTnLst>
                                    </p:cTn>
                                  </p:par>
                                </p:childTnLst>
                              </p:cTn>
                            </p:par>
                            <p:par>
                              <p:cTn id="69" fill="hold">
                                <p:stCondLst>
                                  <p:cond delay="7250"/>
                                </p:stCondLst>
                                <p:childTnLst>
                                  <p:par>
                                    <p:cTn id="70" presetID="22" presetClass="entr" presetSubtype="1"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up)">
                                          <p:cBhvr>
                                            <p:cTn id="72" dur="500"/>
                                            <p:tgtEl>
                                              <p:spTgt spid="32"/>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wipe(up)">
                                          <p:cBhvr>
                                            <p:cTn id="76" dur="500"/>
                                            <p:tgtEl>
                                              <p:spTgt spid="69"/>
                                            </p:tgtEl>
                                          </p:cBhvr>
                                        </p:animEffect>
                                      </p:childTnLst>
                                    </p:cTn>
                                  </p:par>
                                </p:childTnLst>
                              </p:cTn>
                            </p:par>
                            <p:par>
                              <p:cTn id="77" fill="hold">
                                <p:stCondLst>
                                  <p:cond delay="8250"/>
                                </p:stCondLst>
                                <p:childTnLst>
                                  <p:par>
                                    <p:cTn id="78" presetID="14" presetClass="entr" presetSubtype="10"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childTnLst>
                              </p:cTn>
                            </p:par>
                            <p:par>
                              <p:cTn id="81" fill="hold">
                                <p:stCondLst>
                                  <p:cond delay="8750"/>
                                </p:stCondLst>
                                <p:childTnLst>
                                  <p:par>
                                    <p:cTn id="82" presetID="22" presetClass="entr" presetSubtype="1" fill="hold"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up)">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500" fill="hold"/>
                                            <p:tgtEl>
                                              <p:spTgt spid="19"/>
                                            </p:tgtEl>
                                            <p:attrNameLst>
                                              <p:attrName>ppt_x</p:attrName>
                                            </p:attrNameLst>
                                          </p:cBhvr>
                                          <p:tavLst>
                                            <p:tav tm="0">
                                              <p:val>
                                                <p:strVal val="0-#ppt_w/2"/>
                                              </p:val>
                                            </p:tav>
                                            <p:tav tm="100000">
                                              <p:val>
                                                <p:strVal val="#ppt_x"/>
                                              </p:val>
                                            </p:tav>
                                          </p:tavLst>
                                        </p:anim>
                                        <p:anim calcmode="lin" valueType="num">
                                          <p:cBhvr additive="base">
                                            <p:cTn id="8" dur="1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500" fill="hold"/>
                                            <p:tgtEl>
                                              <p:spTgt spid="16"/>
                                            </p:tgtEl>
                                            <p:attrNameLst>
                                              <p:attrName>ppt_x</p:attrName>
                                            </p:attrNameLst>
                                          </p:cBhvr>
                                          <p:tavLst>
                                            <p:tav tm="0">
                                              <p:val>
                                                <p:strVal val="0-#ppt_w/2"/>
                                              </p:val>
                                            </p:tav>
                                            <p:tav tm="100000">
                                              <p:val>
                                                <p:strVal val="#ppt_x"/>
                                              </p:val>
                                            </p:tav>
                                          </p:tavLst>
                                        </p:anim>
                                        <p:anim calcmode="lin" valueType="num">
                                          <p:cBhvr additive="base">
                                            <p:cTn id="12" dur="15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500" fill="hold"/>
                                            <p:tgtEl>
                                              <p:spTgt spid="13"/>
                                            </p:tgtEl>
                                            <p:attrNameLst>
                                              <p:attrName>ppt_x</p:attrName>
                                            </p:attrNameLst>
                                          </p:cBhvr>
                                          <p:tavLst>
                                            <p:tav tm="0">
                                              <p:val>
                                                <p:strVal val="0-#ppt_w/2"/>
                                              </p:val>
                                            </p:tav>
                                            <p:tav tm="100000">
                                              <p:val>
                                                <p:strVal val="#ppt_x"/>
                                              </p:val>
                                            </p:tav>
                                          </p:tavLst>
                                        </p:anim>
                                        <p:anim calcmode="lin" valueType="num">
                                          <p:cBhvr additive="base">
                                            <p:cTn id="16" dur="1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0-#ppt_w/2"/>
                                              </p:val>
                                            </p:tav>
                                            <p:tav tm="100000">
                                              <p:val>
                                                <p:strVal val="#ppt_x"/>
                                              </p:val>
                                            </p:tav>
                                          </p:tavLst>
                                        </p:anim>
                                        <p:anim calcmode="lin" valueType="num">
                                          <p:cBhvr additive="base">
                                            <p:cTn id="20" dur="1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250"/>
                                            <p:tgtEl>
                                              <p:spTgt spid="22"/>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250"/>
                                            <p:tgtEl>
                                              <p:spTgt spid="23"/>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250"/>
                                            <p:tgtEl>
                                              <p:spTgt spid="24"/>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250"/>
                                            <p:tgtEl>
                                              <p:spTgt spid="25"/>
                                            </p:tgtEl>
                                          </p:cBhvr>
                                        </p:animEffect>
                                      </p:childTnLst>
                                    </p:cTn>
                                  </p:par>
                                </p:childTnLst>
                              </p:cTn>
                            </p:par>
                            <p:par>
                              <p:cTn id="37" fill="hold">
                                <p:stCondLst>
                                  <p:cond delay="3250"/>
                                </p:stCondLst>
                                <p:childTnLst>
                                  <p:par>
                                    <p:cTn id="38" presetID="22" presetClass="entr" presetSubtype="1"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childTnLst>
                              </p:cTn>
                            </p:par>
                            <p:par>
                              <p:cTn id="41" fill="hold">
                                <p:stCondLst>
                                  <p:cond delay="3750"/>
                                </p:stCondLst>
                                <p:childTnLst>
                                  <p:par>
                                    <p:cTn id="42" presetID="14" presetClass="entr" presetSubtype="10"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randombar(horizontal)">
                                          <p:cBhvr>
                                            <p:cTn id="44" dur="500"/>
                                            <p:tgtEl>
                                              <p:spTgt spid="38"/>
                                            </p:tgtEl>
                                          </p:cBhvr>
                                        </p:animEffect>
                                      </p:childTnLst>
                                    </p:cTn>
                                  </p:par>
                                </p:childTnLst>
                              </p:cTn>
                            </p:par>
                            <p:par>
                              <p:cTn id="45" fill="hold">
                                <p:stCondLst>
                                  <p:cond delay="4250"/>
                                </p:stCondLst>
                                <p:childTnLst>
                                  <p:par>
                                    <p:cTn id="46" presetID="2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500"/>
                                            <p:tgtEl>
                                              <p:spTgt spid="26"/>
                                            </p:tgtEl>
                                          </p:cBhvr>
                                        </p:animEffect>
                                      </p:childTnLst>
                                    </p:cTn>
                                  </p:par>
                                </p:childTnLst>
                              </p:cTn>
                            </p:par>
                            <p:par>
                              <p:cTn id="49" fill="hold">
                                <p:stCondLst>
                                  <p:cond delay="4750"/>
                                </p:stCondLst>
                                <p:childTnLst>
                                  <p:par>
                                    <p:cTn id="50" presetID="22" presetClass="entr" presetSubtype="1"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up)">
                                          <p:cBhvr>
                                            <p:cTn id="52" dur="500"/>
                                            <p:tgtEl>
                                              <p:spTgt spid="61"/>
                                            </p:tgtEl>
                                          </p:cBhvr>
                                        </p:animEffect>
                                      </p:childTnLst>
                                    </p:cTn>
                                  </p:par>
                                </p:childTnLst>
                              </p:cTn>
                            </p:par>
                            <p:par>
                              <p:cTn id="53" fill="hold">
                                <p:stCondLst>
                                  <p:cond delay="5250"/>
                                </p:stCondLst>
                                <p:childTnLst>
                                  <p:par>
                                    <p:cTn id="54" presetID="14" presetClass="entr" presetSubtype="10" fill="hold"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randombar(horizontal)">
                                          <p:cBhvr>
                                            <p:cTn id="56" dur="500"/>
                                            <p:tgtEl>
                                              <p:spTgt spid="49"/>
                                            </p:tgtEl>
                                          </p:cBhvr>
                                        </p:animEffect>
                                      </p:childTnLst>
                                    </p:cTn>
                                  </p:par>
                                </p:childTnLst>
                              </p:cTn>
                            </p:par>
                            <p:par>
                              <p:cTn id="57" fill="hold">
                                <p:stCondLst>
                                  <p:cond delay="5750"/>
                                </p:stCondLst>
                                <p:childTnLst>
                                  <p:par>
                                    <p:cTn id="58" presetID="22" presetClass="entr" presetSubtype="1"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up)">
                                          <p:cBhvr>
                                            <p:cTn id="60" dur="500"/>
                                            <p:tgtEl>
                                              <p:spTgt spid="29"/>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up)">
                                          <p:cBhvr>
                                            <p:cTn id="64" dur="500"/>
                                            <p:tgtEl>
                                              <p:spTgt spid="65"/>
                                            </p:tgtEl>
                                          </p:cBhvr>
                                        </p:animEffect>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randombar(horizontal)">
                                          <p:cBhvr>
                                            <p:cTn id="68" dur="500"/>
                                            <p:tgtEl>
                                              <p:spTgt spid="52"/>
                                            </p:tgtEl>
                                          </p:cBhvr>
                                        </p:animEffect>
                                      </p:childTnLst>
                                    </p:cTn>
                                  </p:par>
                                </p:childTnLst>
                              </p:cTn>
                            </p:par>
                            <p:par>
                              <p:cTn id="69" fill="hold">
                                <p:stCondLst>
                                  <p:cond delay="7250"/>
                                </p:stCondLst>
                                <p:childTnLst>
                                  <p:par>
                                    <p:cTn id="70" presetID="22" presetClass="entr" presetSubtype="1" fill="hold"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up)">
                                          <p:cBhvr>
                                            <p:cTn id="72" dur="500"/>
                                            <p:tgtEl>
                                              <p:spTgt spid="32"/>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69"/>
                                            </p:tgtEl>
                                            <p:attrNameLst>
                                              <p:attrName>style.visibility</p:attrName>
                                            </p:attrNameLst>
                                          </p:cBhvr>
                                          <p:to>
                                            <p:strVal val="visible"/>
                                          </p:to>
                                        </p:set>
                                        <p:animEffect transition="in" filter="wipe(up)">
                                          <p:cBhvr>
                                            <p:cTn id="76" dur="500"/>
                                            <p:tgtEl>
                                              <p:spTgt spid="69"/>
                                            </p:tgtEl>
                                          </p:cBhvr>
                                        </p:animEffect>
                                      </p:childTnLst>
                                    </p:cTn>
                                  </p:par>
                                </p:childTnLst>
                              </p:cTn>
                            </p:par>
                            <p:par>
                              <p:cTn id="77" fill="hold">
                                <p:stCondLst>
                                  <p:cond delay="8250"/>
                                </p:stCondLst>
                                <p:childTnLst>
                                  <p:par>
                                    <p:cTn id="78" presetID="14" presetClass="entr" presetSubtype="10" fill="hold"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childTnLst>
                              </p:cTn>
                            </p:par>
                            <p:par>
                              <p:cTn id="81" fill="hold">
                                <p:stCondLst>
                                  <p:cond delay="8750"/>
                                </p:stCondLst>
                                <p:childTnLst>
                                  <p:par>
                                    <p:cTn id="82" presetID="22" presetClass="entr" presetSubtype="1" fill="hold"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up)">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0" y="-592"/>
            <a:ext cx="9144000" cy="514409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F:\1PPT制作\新建文件夹\警察\ditu.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339502"/>
            <a:ext cx="4171950" cy="22336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17966" y="771550"/>
            <a:ext cx="5146122" cy="615553"/>
          </a:xfrm>
          <a:prstGeom prst="rect">
            <a:avLst/>
          </a:prstGeom>
          <a:noFill/>
        </p:spPr>
        <p:txBody>
          <a:bodyPr wrap="square" rtlCol="0">
            <a:spAutoFit/>
          </a:bodyPr>
          <a:lstStyle/>
          <a:p>
            <a:pPr algn="r"/>
            <a:r>
              <a:rPr lang="zh-CN" altLang="en-US" sz="3400" b="1" dirty="0" smtClean="0">
                <a:solidFill>
                  <a:srgbClr val="47479B"/>
                </a:solidFill>
                <a:latin typeface="微软雅黑" panose="020B0503020204020204" pitchFamily="34" charset="-122"/>
                <a:ea typeface="微软雅黑" panose="020B0503020204020204" pitchFamily="34" charset="-122"/>
              </a:rPr>
              <a:t>汇报完毕 谢谢观看！</a:t>
            </a:r>
            <a:endParaRPr lang="zh-CN" altLang="en-US" sz="3400" b="1" dirty="0">
              <a:solidFill>
                <a:srgbClr val="47479B"/>
              </a:solidFill>
              <a:latin typeface="微软雅黑" panose="020B0503020204020204" pitchFamily="34" charset="-122"/>
              <a:ea typeface="微软雅黑" panose="020B0503020204020204" pitchFamily="34" charset="-122"/>
            </a:endParaRPr>
          </a:p>
        </p:txBody>
      </p:sp>
      <p:pic>
        <p:nvPicPr>
          <p:cNvPr id="8" name="Picture 2" descr="C:\Users\ABC\Desktop\公安展板6-12.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747"/>
          <a:stretch/>
        </p:blipFill>
        <p:spPr bwMode="auto">
          <a:xfrm>
            <a:off x="5320208" y="123478"/>
            <a:ext cx="2751832" cy="43706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258570" y="2163564"/>
            <a:ext cx="5885430" cy="2963788"/>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0" y="4371950"/>
            <a:ext cx="9144000" cy="771550"/>
          </a:xfrm>
          <a:prstGeom prst="rect">
            <a:avLst/>
          </a:prstGeom>
          <a:solidFill>
            <a:srgbClr val="1414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Picture 5" descr="F:\1PPT制作\新建文件夹\警察\ying.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807969" y="1363441"/>
            <a:ext cx="1350963" cy="105727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F:\1PPT制作\PPT市场\J警察\警徽.pn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39552" y="4047852"/>
            <a:ext cx="1054100" cy="10795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 descr="F:\1PPT制作\新建文件夹\警察\字.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88469" y="4588445"/>
            <a:ext cx="2060128" cy="3370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F:\1PPT制作\新建文件夹\警察\ying1.pn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380312" y="410371"/>
            <a:ext cx="725487" cy="496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99155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anim calcmode="lin" valueType="num">
                                      <p:cBhvr>
                                        <p:cTn id="17" dur="500" fill="hold"/>
                                        <p:tgtEl>
                                          <p:spTgt spid="8"/>
                                        </p:tgtEl>
                                        <p:attrNameLst>
                                          <p:attrName>ppt_x</p:attrName>
                                        </p:attrNameLst>
                                      </p:cBhvr>
                                      <p:tavLst>
                                        <p:tav tm="0">
                                          <p:val>
                                            <p:strVal val="#ppt_x"/>
                                          </p:val>
                                        </p:tav>
                                        <p:tav tm="100000">
                                          <p:val>
                                            <p:strVal val="#ppt_x"/>
                                          </p:val>
                                        </p:tav>
                                      </p:tavLst>
                                    </p:anim>
                                    <p:anim calcmode="lin" valueType="num">
                                      <p:cBhvr>
                                        <p:cTn id="18" dur="5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16" presetClass="entr" presetSubtype="37"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outVertical)">
                                      <p:cBhvr>
                                        <p:cTn id="22" dur="500"/>
                                        <p:tgtEl>
                                          <p:spTgt spid="6"/>
                                        </p:tgtEl>
                                      </p:cBhvr>
                                    </p:animEffect>
                                  </p:childTnLst>
                                </p:cTn>
                              </p:par>
                            </p:childTnLst>
                          </p:cTn>
                        </p:par>
                        <p:par>
                          <p:cTn id="23" fill="hold">
                            <p:stCondLst>
                              <p:cond delay="1500"/>
                            </p:stCondLst>
                            <p:childTnLst>
                              <p:par>
                                <p:cTn id="24" presetID="2" presetClass="entr" presetSubtype="6"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12"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fill="hold"/>
                                        <p:tgtEl>
                                          <p:spTgt spid="14"/>
                                        </p:tgtEl>
                                        <p:attrNameLst>
                                          <p:attrName>ppt_x</p:attrName>
                                        </p:attrNameLst>
                                      </p:cBhvr>
                                      <p:tavLst>
                                        <p:tav tm="0">
                                          <p:val>
                                            <p:strVal val="0-#ppt_w/2"/>
                                          </p:val>
                                        </p:tav>
                                        <p:tav tm="100000">
                                          <p:val>
                                            <p:strVal val="#ppt_x"/>
                                          </p:val>
                                        </p:tav>
                                      </p:tavLst>
                                    </p:anim>
                                    <p:anim calcmode="lin" valueType="num">
                                      <p:cBhvr additive="base">
                                        <p:cTn id="31" dur="500" fill="hold"/>
                                        <p:tgtEl>
                                          <p:spTgt spid="14"/>
                                        </p:tgtEl>
                                        <p:attrNameLst>
                                          <p:attrName>ppt_y</p:attrName>
                                        </p:attrNameLst>
                                      </p:cBhvr>
                                      <p:tavLst>
                                        <p:tav tm="0">
                                          <p:val>
                                            <p:strVal val="1+#ppt_h/2"/>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1707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5" name="组合 4"/>
          <p:cNvGrpSpPr/>
          <p:nvPr/>
        </p:nvGrpSpPr>
        <p:grpSpPr>
          <a:xfrm>
            <a:off x="1136404" y="1629843"/>
            <a:ext cx="1837257" cy="1837257"/>
            <a:chOff x="1959919" y="2023759"/>
            <a:chExt cx="2773806" cy="2773806"/>
          </a:xfrm>
        </p:grpSpPr>
        <p:grpSp>
          <p:nvGrpSpPr>
            <p:cNvPr id="6" name="组合 5"/>
            <p:cNvGrpSpPr/>
            <p:nvPr/>
          </p:nvGrpSpPr>
          <p:grpSpPr>
            <a:xfrm>
              <a:off x="1959919" y="2023759"/>
              <a:ext cx="2773806" cy="2773806"/>
              <a:chOff x="2099081" y="2031187"/>
              <a:chExt cx="2739620" cy="2739620"/>
            </a:xfrm>
          </p:grpSpPr>
          <p:sp>
            <p:nvSpPr>
              <p:cNvPr id="8" name="椭圆 7"/>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 name="圆角矩形 8"/>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7" name="椭圆 6"/>
            <p:cNvSpPr/>
            <p:nvPr/>
          </p:nvSpPr>
          <p:spPr>
            <a:xfrm>
              <a:off x="2510240" y="2574081"/>
              <a:ext cx="1673164" cy="1673161"/>
            </a:xfrm>
            <a:prstGeom prst="ellipse">
              <a:avLst/>
            </a:prstGeom>
            <a:solidFill>
              <a:srgbClr val="47479B"/>
            </a:solidFill>
            <a:ln w="12700" cap="flat" cmpd="sng" algn="ctr">
              <a:noFill/>
              <a:prstDash val="solid"/>
              <a:miter lim="800000"/>
            </a:ln>
            <a:effectLst>
              <a:innerShdw blurRad="2032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0" b="0" i="0" u="none" strike="noStrike" kern="0" cap="none" spc="0" normalizeH="0" baseline="0" noProof="0">
                <a:ln>
                  <a:noFill/>
                </a:ln>
                <a:solidFill>
                  <a:sysClr val="window" lastClr="FFFFFF"/>
                </a:solidFill>
                <a:effectLst/>
                <a:uLnTx/>
                <a:uFillTx/>
                <a:cs typeface="+mn-ea"/>
                <a:sym typeface="+mn-lt"/>
              </a:endParaRPr>
            </a:p>
          </p:txBody>
        </p:sp>
      </p:grpSp>
      <p:sp>
        <p:nvSpPr>
          <p:cNvPr id="10" name="矩形 9"/>
          <p:cNvSpPr/>
          <p:nvPr/>
        </p:nvSpPr>
        <p:spPr>
          <a:xfrm>
            <a:off x="3635896" y="1629843"/>
            <a:ext cx="3831818" cy="623248"/>
          </a:xfrm>
          <a:prstGeom prst="rect">
            <a:avLst/>
          </a:prstGeom>
        </p:spPr>
        <p:txBody>
          <a:bodyPr wrap="none" lIns="68580" tIns="34290" rIns="68580" bIns="34290">
            <a:spAutoFit/>
          </a:bodyPr>
          <a:lstStyle/>
          <a:p>
            <a:pPr defTabSz="913924">
              <a:spcBef>
                <a:spcPts val="0"/>
              </a:spcBef>
              <a:spcAft>
                <a:spcPts val="0"/>
              </a:spcAft>
              <a:defRPr/>
            </a:pPr>
            <a:r>
              <a:rPr lang="zh-CN" altLang="en-US" sz="3600" b="1" kern="0" dirty="0">
                <a:solidFill>
                  <a:srgbClr val="47479B"/>
                </a:solidFill>
                <a:cs typeface="+mn-ea"/>
                <a:sym typeface="+mn-lt"/>
              </a:rPr>
              <a:t>此处添加文字标题</a:t>
            </a:r>
          </a:p>
        </p:txBody>
      </p:sp>
      <p:cxnSp>
        <p:nvCxnSpPr>
          <p:cNvPr id="11" name="直接连接符 10"/>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12" name="TextBox 27"/>
          <p:cNvSpPr txBox="1"/>
          <p:nvPr/>
        </p:nvSpPr>
        <p:spPr>
          <a:xfrm>
            <a:off x="1673955" y="1896383"/>
            <a:ext cx="635927"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0" b="1" i="0" u="none" strike="noStrike" kern="0" cap="none" spc="0" normalizeH="0" baseline="0" noProof="0" dirty="0" smtClean="0">
                <a:ln>
                  <a:noFill/>
                </a:ln>
                <a:solidFill>
                  <a:sysClr val="window" lastClr="FFFFFF"/>
                </a:solidFill>
                <a:effectLst/>
                <a:uLnTx/>
                <a:uFillTx/>
                <a:cs typeface="+mn-ea"/>
                <a:sym typeface="+mn-lt"/>
              </a:rPr>
              <a:t>1</a:t>
            </a:r>
          </a:p>
        </p:txBody>
      </p:sp>
      <p:sp>
        <p:nvSpPr>
          <p:cNvPr id="13" name="矩形 12"/>
          <p:cNvSpPr/>
          <p:nvPr/>
        </p:nvSpPr>
        <p:spPr>
          <a:xfrm>
            <a:off x="3735758" y="296024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4" name="矩形 13"/>
          <p:cNvSpPr/>
          <p:nvPr/>
        </p:nvSpPr>
        <p:spPr>
          <a:xfrm>
            <a:off x="5364533" y="2944186"/>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5" name="矩形 14"/>
          <p:cNvSpPr/>
          <p:nvPr/>
        </p:nvSpPr>
        <p:spPr>
          <a:xfrm>
            <a:off x="3735758" y="3273817"/>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6" name="矩形 15"/>
          <p:cNvSpPr/>
          <p:nvPr/>
        </p:nvSpPr>
        <p:spPr>
          <a:xfrm>
            <a:off x="5364533" y="325776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Tree>
    <p:extLst>
      <p:ext uri="{BB962C8B-B14F-4D97-AF65-F5344CB8AC3E}">
        <p14:creationId xmlns:p14="http://schemas.microsoft.com/office/powerpoint/2010/main" val="93020119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38" presetClass="entr" presetSubtype="0" accel="50000" fill="hold" grpId="0" nodeType="withEffect">
                                  <p:stCondLst>
                                    <p:cond delay="0"/>
                                  </p:stCondLst>
                                  <p:iterate type="lt">
                                    <p:tmPct val="50000"/>
                                  </p:iterate>
                                  <p:childTnLst>
                                    <p:set>
                                      <p:cBhvr>
                                        <p:cTn id="11" dur="1" fill="hold">
                                          <p:stCondLst>
                                            <p:cond delay="0"/>
                                          </p:stCondLst>
                                        </p:cTn>
                                        <p:tgtEl>
                                          <p:spTgt spid="12"/>
                                        </p:tgtEl>
                                        <p:attrNameLst>
                                          <p:attrName>style.visibility</p:attrName>
                                        </p:attrNameLst>
                                      </p:cBhvr>
                                      <p:to>
                                        <p:strVal val="visible"/>
                                      </p:to>
                                    </p:set>
                                    <p:set>
                                      <p:cBhvr>
                                        <p:cTn id="12" dur="364" fill="hold">
                                          <p:stCondLst>
                                            <p:cond delay="0"/>
                                          </p:stCondLst>
                                        </p:cTn>
                                        <p:tgtEl>
                                          <p:spTgt spid="12"/>
                                        </p:tgtEl>
                                        <p:attrNameLst>
                                          <p:attrName>style.rotation</p:attrName>
                                        </p:attrNameLst>
                                      </p:cBhvr>
                                      <p:to>
                                        <p:strVal val="-45.0"/>
                                      </p:to>
                                    </p:set>
                                    <p:anim calcmode="lin" valueType="num">
                                      <p:cBhvr>
                                        <p:cTn id="13" dur="364" fill="hold">
                                          <p:stCondLst>
                                            <p:cond delay="364"/>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14" dur="364"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15" dur="125" decel="50000" autoRev="1" fill="hold">
                                          <p:stCondLst>
                                            <p:cond delay="364"/>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16" dur="109" fill="hold">
                                          <p:stCondLst>
                                            <p:cond delay="691"/>
                                          </p:stCondLst>
                                        </p:cTn>
                                        <p:tgtEl>
                                          <p:spTgt spid="12"/>
                                        </p:tgtEl>
                                        <p:attrNameLst>
                                          <p:attrName>ppt_y</p:attrName>
                                        </p:attrNameLst>
                                      </p:cBhvr>
                                      <p:tavLst>
                                        <p:tav tm="0">
                                          <p:val>
                                            <p:strVal val="#ppt_y-(0.354*#ppt_w-0.172*#ppt_h)"/>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8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30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4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strVal val="#ppt_w+.3"/>
                                          </p:val>
                                        </p:tav>
                                        <p:tav tm="100000">
                                          <p:val>
                                            <p:strVal val="#ppt_w"/>
                                          </p:val>
                                        </p:tav>
                                      </p:tavLst>
                                    </p:anim>
                                    <p:anim calcmode="lin" valueType="num">
                                      <p:cBhvr>
                                        <p:cTn id="43" dur="1000" fill="hold"/>
                                        <p:tgtEl>
                                          <p:spTgt spid="15"/>
                                        </p:tgtEl>
                                        <p:attrNameLst>
                                          <p:attrName>ppt_h</p:attrName>
                                        </p:attrNameLst>
                                      </p:cBhvr>
                                      <p:tavLst>
                                        <p:tav tm="0">
                                          <p:val>
                                            <p:strVal val="#ppt_h"/>
                                          </p:val>
                                        </p:tav>
                                        <p:tav tm="100000">
                                          <p:val>
                                            <p:strVal val="#ppt_h"/>
                                          </p:val>
                                        </p:tav>
                                      </p:tavLst>
                                    </p:anim>
                                    <p:animEffect transition="in" filter="fade">
                                      <p:cBhvr>
                                        <p:cTn id="44" dur="1000"/>
                                        <p:tgtEl>
                                          <p:spTgt spid="15"/>
                                        </p:tgtEl>
                                      </p:cBhvr>
                                    </p:animEffect>
                                  </p:childTnLst>
                                </p:cTn>
                              </p:par>
                              <p:par>
                                <p:cTn id="45" presetID="50" presetClass="entr" presetSubtype="0" decel="100000" fill="hold" grpId="0" nodeType="withEffect">
                                  <p:stCondLst>
                                    <p:cond delay="12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3"/>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5027985" y="2317796"/>
            <a:ext cx="1225938" cy="1533897"/>
            <a:chOff x="3295850" y="1895995"/>
            <a:chExt cx="3725149" cy="4660916"/>
          </a:xfrm>
        </p:grpSpPr>
        <p:sp>
          <p:nvSpPr>
            <p:cNvPr id="11" name="圆角矩形 1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微软雅黑" panose="020B0503020204020204" pitchFamily="34" charset="-122"/>
                <a:ea typeface="微软雅黑" panose="020B0503020204020204" pitchFamily="34" charset="-122"/>
              </a:endParaRPr>
            </a:p>
          </p:txBody>
        </p:sp>
        <p:sp>
          <p:nvSpPr>
            <p:cNvPr id="1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13" name="圆角矩形 12"/>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微软雅黑" panose="020B0503020204020204" pitchFamily="34" charset="-122"/>
                <a:ea typeface="微软雅黑" panose="020B0503020204020204" pitchFamily="34" charset="-122"/>
              </a:endParaRPr>
            </a:p>
          </p:txBody>
        </p:sp>
        <p:sp>
          <p:nvSpPr>
            <p:cNvPr id="1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25400">
              <a:solidFill>
                <a:schemeClr val="bg1"/>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031441" y="1208432"/>
            <a:ext cx="1225938" cy="1533897"/>
            <a:chOff x="3295850" y="1895995"/>
            <a:chExt cx="3725149" cy="4660916"/>
          </a:xfrm>
        </p:grpSpPr>
        <p:sp>
          <p:nvSpPr>
            <p:cNvPr id="16" name="圆角矩形 15"/>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微软雅黑" panose="020B0503020204020204" pitchFamily="34" charset="-122"/>
                <a:ea typeface="微软雅黑" panose="020B0503020204020204" pitchFamily="34" charset="-122"/>
              </a:endParaRPr>
            </a:p>
          </p:txBody>
        </p:sp>
        <p:sp>
          <p:nvSpPr>
            <p:cNvPr id="1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18" name="圆角矩形 17"/>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微软雅黑" panose="020B0503020204020204" pitchFamily="34" charset="-122"/>
                <a:ea typeface="微软雅黑" panose="020B0503020204020204" pitchFamily="34" charset="-122"/>
              </a:endParaRPr>
            </a:p>
          </p:txBody>
        </p:sp>
        <p:sp>
          <p:nvSpPr>
            <p:cNvPr id="1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47479B"/>
            </a:solidFill>
            <a:ln w="25400">
              <a:solidFill>
                <a:schemeClr val="bg1"/>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sp>
        <p:nvSpPr>
          <p:cNvPr id="20" name="Freeform 5"/>
          <p:cNvSpPr>
            <a:spLocks/>
          </p:cNvSpPr>
          <p:nvPr/>
        </p:nvSpPr>
        <p:spPr bwMode="auto">
          <a:xfrm rot="5400000">
            <a:off x="1132992" y="3761279"/>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0">
                  <a:schemeClr val="bg1"/>
                </a:gs>
                <a:gs pos="100000">
                  <a:schemeClr val="bg1">
                    <a:lumMod val="80000"/>
                  </a:schemeClr>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1854740" y="3810067"/>
            <a:ext cx="1625984" cy="837185"/>
            <a:chOff x="3457192" y="3925490"/>
            <a:chExt cx="1455402" cy="1116243"/>
          </a:xfrm>
        </p:grpSpPr>
        <p:sp>
          <p:nvSpPr>
            <p:cNvPr id="22" name="文本框 21"/>
            <p:cNvSpPr txBox="1"/>
            <p:nvPr/>
          </p:nvSpPr>
          <p:spPr>
            <a:xfrm>
              <a:off x="3457511" y="3925490"/>
              <a:ext cx="1455083" cy="369331"/>
            </a:xfrm>
            <a:prstGeom prst="rect">
              <a:avLst/>
            </a:prstGeom>
            <a:noFill/>
          </p:spPr>
          <p:txBody>
            <a:bodyPr wrap="square" rtlCol="0">
              <a:spAutoFit/>
            </a:bodyPr>
            <a:lstStyle/>
            <a:p>
              <a:pPr algn="ctr"/>
              <a:r>
                <a:rPr lang="zh-CN" altLang="en-US" sz="1200" dirty="0" smtClean="0">
                  <a:solidFill>
                    <a:srgbClr val="47479B"/>
                  </a:solidFill>
                  <a:latin typeface="微软雅黑" panose="020B0503020204020204" pitchFamily="34" charset="-122"/>
                  <a:ea typeface="微软雅黑" panose="020B0503020204020204" pitchFamily="34" charset="-122"/>
                </a:rPr>
                <a:t>在此添加标题</a:t>
              </a:r>
              <a:endParaRPr lang="zh-CN" altLang="en-US" sz="1200" dirty="0">
                <a:solidFill>
                  <a:srgbClr val="47479B"/>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457192" y="4179961"/>
              <a:ext cx="1398251" cy="861772"/>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sp>
        <p:nvSpPr>
          <p:cNvPr id="24" name="Freeform 5"/>
          <p:cNvSpPr>
            <a:spLocks/>
          </p:cNvSpPr>
          <p:nvPr/>
        </p:nvSpPr>
        <p:spPr bwMode="auto">
          <a:xfrm rot="5400000">
            <a:off x="3661880" y="3761279"/>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0">
                  <a:schemeClr val="bg1"/>
                </a:gs>
                <a:gs pos="100000">
                  <a:schemeClr val="bg1">
                    <a:lumMod val="80000"/>
                  </a:schemeClr>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4383628" y="3810064"/>
            <a:ext cx="1677899" cy="837185"/>
            <a:chOff x="3457192" y="3925490"/>
            <a:chExt cx="1455402" cy="1116244"/>
          </a:xfrm>
        </p:grpSpPr>
        <p:sp>
          <p:nvSpPr>
            <p:cNvPr id="26" name="文本框 25"/>
            <p:cNvSpPr txBox="1"/>
            <p:nvPr/>
          </p:nvSpPr>
          <p:spPr>
            <a:xfrm>
              <a:off x="3457511" y="3925490"/>
              <a:ext cx="1455083" cy="369331"/>
            </a:xfrm>
            <a:prstGeom prst="rect">
              <a:avLst/>
            </a:prstGeom>
            <a:noFill/>
          </p:spPr>
          <p:txBody>
            <a:bodyPr wrap="square" rtlCol="0">
              <a:spAutoFit/>
            </a:bodyPr>
            <a:lstStyle/>
            <a:p>
              <a:pPr algn="ctr"/>
              <a:r>
                <a:rPr lang="zh-CN" altLang="en-US" sz="1200" dirty="0">
                  <a:solidFill>
                    <a:srgbClr val="47479B"/>
                  </a:solidFill>
                  <a:latin typeface="微软雅黑" panose="020B0503020204020204" pitchFamily="34" charset="-122"/>
                  <a:ea typeface="微软雅黑" panose="020B0503020204020204" pitchFamily="34" charset="-122"/>
                </a:rPr>
                <a:t>在此添加标题</a:t>
              </a:r>
            </a:p>
          </p:txBody>
        </p:sp>
        <p:sp>
          <p:nvSpPr>
            <p:cNvPr id="27" name="文本框 26"/>
            <p:cNvSpPr txBox="1"/>
            <p:nvPr/>
          </p:nvSpPr>
          <p:spPr>
            <a:xfrm>
              <a:off x="3457192" y="4179961"/>
              <a:ext cx="1398251" cy="861773"/>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sp>
        <p:nvSpPr>
          <p:cNvPr id="28" name="Freeform 5"/>
          <p:cNvSpPr>
            <a:spLocks/>
          </p:cNvSpPr>
          <p:nvPr/>
        </p:nvSpPr>
        <p:spPr bwMode="auto">
          <a:xfrm rot="5400000">
            <a:off x="6190768" y="3761279"/>
            <a:ext cx="752783" cy="66718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98000"/>
                </a:schemeClr>
              </a:gs>
              <a:gs pos="0">
                <a:schemeClr val="bg1">
                  <a:lumMod val="81000"/>
                </a:schemeClr>
              </a:gs>
            </a:gsLst>
            <a:lin ang="18900000" scaled="0"/>
            <a:tileRect/>
          </a:gradFill>
          <a:ln w="22225">
            <a:gradFill>
              <a:gsLst>
                <a:gs pos="100000">
                  <a:schemeClr val="bg1">
                    <a:lumMod val="80000"/>
                  </a:schemeClr>
                </a:gs>
                <a:gs pos="0">
                  <a:prstClr val="white"/>
                </a:gs>
              </a:gsLst>
              <a:lin ang="18900000" scaled="0"/>
            </a:gradFill>
          </a:ln>
          <a:effectLst>
            <a:outerShdw blurRad="165100" dist="76200" dir="2700000" algn="tl" rotWithShape="0">
              <a:prstClr val="black">
                <a:alpha val="30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6912517" y="3810064"/>
            <a:ext cx="1684636" cy="837185"/>
            <a:chOff x="3457192" y="3925490"/>
            <a:chExt cx="1455402" cy="1116244"/>
          </a:xfrm>
        </p:grpSpPr>
        <p:sp>
          <p:nvSpPr>
            <p:cNvPr id="30" name="文本框 29"/>
            <p:cNvSpPr txBox="1"/>
            <p:nvPr/>
          </p:nvSpPr>
          <p:spPr>
            <a:xfrm>
              <a:off x="3457511" y="3925490"/>
              <a:ext cx="1455083" cy="369331"/>
            </a:xfrm>
            <a:prstGeom prst="rect">
              <a:avLst/>
            </a:prstGeom>
            <a:noFill/>
          </p:spPr>
          <p:txBody>
            <a:bodyPr wrap="square" rtlCol="0">
              <a:spAutoFit/>
            </a:bodyPr>
            <a:lstStyle/>
            <a:p>
              <a:pPr algn="ctr"/>
              <a:r>
                <a:rPr lang="zh-CN" altLang="en-US" sz="1200" dirty="0">
                  <a:solidFill>
                    <a:srgbClr val="47479B"/>
                  </a:solidFill>
                  <a:latin typeface="微软雅黑" panose="020B0503020204020204" pitchFamily="34" charset="-122"/>
                  <a:ea typeface="微软雅黑" panose="020B0503020204020204" pitchFamily="34" charset="-122"/>
                </a:rPr>
                <a:t>在此添加标题</a:t>
              </a:r>
            </a:p>
          </p:txBody>
        </p:sp>
        <p:sp>
          <p:nvSpPr>
            <p:cNvPr id="31" name="文本框 30"/>
            <p:cNvSpPr txBox="1"/>
            <p:nvPr/>
          </p:nvSpPr>
          <p:spPr>
            <a:xfrm>
              <a:off x="3457192" y="4179961"/>
              <a:ext cx="1398251" cy="861773"/>
            </a:xfrm>
            <a:prstGeom prst="rect">
              <a:avLst/>
            </a:prstGeom>
            <a:noFill/>
          </p:spPr>
          <p:txBody>
            <a:bodyPr wrap="square" rtlCol="0">
              <a:spAutoFit/>
            </a:bodyPr>
            <a:lstStyle/>
            <a:p>
              <a:pPr algn="ctr">
                <a:lnSpc>
                  <a:spcPct val="150000"/>
                </a:lnSpc>
              </a:pPr>
              <a:r>
                <a:rPr lang="zh-CN" altLang="en-US" sz="8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00" dirty="0">
                <a:latin typeface="微软雅黑" panose="020B0503020204020204" pitchFamily="34" charset="-122"/>
                <a:ea typeface="微软雅黑" panose="020B0503020204020204" pitchFamily="34" charset="-122"/>
              </a:endParaRPr>
            </a:p>
          </p:txBody>
        </p:sp>
      </p:grpSp>
      <p:pic>
        <p:nvPicPr>
          <p:cNvPr id="32" name="图片 3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277423" y="1293703"/>
            <a:ext cx="3363278" cy="1952743"/>
          </a:xfrm>
          <a:prstGeom prst="rect">
            <a:avLst/>
          </a:prstGeom>
          <a:solidFill>
            <a:srgbClr val="FFFFFF">
              <a:shade val="85000"/>
            </a:srgbClr>
          </a:solidFill>
          <a:ln w="63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33" name="组合 32"/>
          <p:cNvGrpSpPr/>
          <p:nvPr/>
        </p:nvGrpSpPr>
        <p:grpSpPr>
          <a:xfrm>
            <a:off x="6053420" y="2522367"/>
            <a:ext cx="1849016" cy="974817"/>
            <a:chOff x="6954736" y="3018205"/>
            <a:chExt cx="2465354" cy="1299757"/>
          </a:xfrm>
        </p:grpSpPr>
        <p:sp>
          <p:nvSpPr>
            <p:cNvPr id="34" name="文本框 33"/>
            <p:cNvSpPr txBox="1"/>
            <p:nvPr/>
          </p:nvSpPr>
          <p:spPr>
            <a:xfrm>
              <a:off x="6954736" y="3018205"/>
              <a:ext cx="2465354" cy="430887"/>
            </a:xfrm>
            <a:prstGeom prst="rect">
              <a:avLst/>
            </a:prstGeom>
            <a:noFill/>
          </p:spPr>
          <p:txBody>
            <a:bodyPr wrap="square" rtlCol="0">
              <a:spAutoFit/>
            </a:bodyPr>
            <a:lstStyle/>
            <a:p>
              <a:r>
                <a:rPr lang="zh-CN" altLang="en-US" sz="1500" dirty="0" smtClean="0">
                  <a:solidFill>
                    <a:srgbClr val="47479B"/>
                  </a:solidFill>
                  <a:latin typeface="微软雅黑" panose="020B0503020204020204" pitchFamily="34" charset="-122"/>
                  <a:ea typeface="微软雅黑" panose="020B0503020204020204" pitchFamily="34" charset="-122"/>
                </a:rPr>
                <a:t>单击添加主标题</a:t>
              </a:r>
              <a:endParaRPr lang="zh-CN" altLang="en-US" sz="1500" dirty="0">
                <a:solidFill>
                  <a:srgbClr val="47479B"/>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954736" y="3363853"/>
              <a:ext cx="2465354" cy="954109"/>
            </a:xfrm>
            <a:prstGeom prst="rect">
              <a:avLst/>
            </a:prstGeom>
            <a:noFill/>
          </p:spPr>
          <p:txBody>
            <a:bodyPr wrap="square" rtlCol="0">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grpSp>
      <p:pic>
        <p:nvPicPr>
          <p:cNvPr id="36" name="Picture 13" descr="camera.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1146" y="1537451"/>
            <a:ext cx="361535" cy="361535"/>
          </a:xfrm>
          <a:prstGeom prst="rect">
            <a:avLst/>
          </a:prstGeom>
        </p:spPr>
      </p:pic>
      <p:pic>
        <p:nvPicPr>
          <p:cNvPr id="37" name="Picture 14" descr="cinema.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93560" y="2647234"/>
            <a:ext cx="336709" cy="336709"/>
          </a:xfrm>
          <a:prstGeom prst="rect">
            <a:avLst/>
          </a:prstGeom>
        </p:spPr>
      </p:pic>
      <p:grpSp>
        <p:nvGrpSpPr>
          <p:cNvPr id="38" name="组合 37"/>
          <p:cNvGrpSpPr/>
          <p:nvPr/>
        </p:nvGrpSpPr>
        <p:grpSpPr>
          <a:xfrm>
            <a:off x="6053420" y="1424181"/>
            <a:ext cx="1849016" cy="974817"/>
            <a:chOff x="6954736" y="3018205"/>
            <a:chExt cx="2465354" cy="1299757"/>
          </a:xfrm>
        </p:grpSpPr>
        <p:sp>
          <p:nvSpPr>
            <p:cNvPr id="39" name="文本框 38"/>
            <p:cNvSpPr txBox="1"/>
            <p:nvPr/>
          </p:nvSpPr>
          <p:spPr>
            <a:xfrm>
              <a:off x="6954736" y="3018205"/>
              <a:ext cx="2465354" cy="430887"/>
            </a:xfrm>
            <a:prstGeom prst="rect">
              <a:avLst/>
            </a:prstGeom>
            <a:noFill/>
          </p:spPr>
          <p:txBody>
            <a:bodyPr wrap="square" rtlCol="0">
              <a:spAutoFit/>
            </a:bodyPr>
            <a:lstStyle/>
            <a:p>
              <a:r>
                <a:rPr lang="zh-CN" altLang="en-US" sz="1500" dirty="0" smtClean="0">
                  <a:solidFill>
                    <a:srgbClr val="47479B"/>
                  </a:solidFill>
                  <a:latin typeface="微软雅黑" panose="020B0503020204020204" pitchFamily="34" charset="-122"/>
                  <a:ea typeface="微软雅黑" panose="020B0503020204020204" pitchFamily="34" charset="-122"/>
                </a:rPr>
                <a:t>单击添加主标题</a:t>
              </a:r>
              <a:endParaRPr lang="zh-CN" altLang="en-US" sz="1500" dirty="0">
                <a:solidFill>
                  <a:srgbClr val="47479B"/>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6954736" y="3363853"/>
              <a:ext cx="2465354" cy="954109"/>
            </a:xfrm>
            <a:prstGeom prst="rect">
              <a:avLst/>
            </a:prstGeom>
            <a:noFill/>
          </p:spPr>
          <p:txBody>
            <a:bodyPr wrap="square" rtlCol="0">
              <a:spAutoFit/>
            </a:bodyPr>
            <a:lstStyle/>
            <a:p>
              <a:pPr algn="ct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zh-CN" altLang="en-US" sz="1013" dirty="0">
                <a:latin typeface="微软雅黑" panose="020B0503020204020204" pitchFamily="34" charset="-122"/>
                <a:ea typeface="微软雅黑" panose="020B0503020204020204" pitchFamily="34" charset="-122"/>
              </a:endParaRPr>
            </a:p>
          </p:txBody>
        </p:sp>
      </p:grpSp>
      <p:cxnSp>
        <p:nvCxnSpPr>
          <p:cNvPr id="41" name="直接连接符 40"/>
          <p:cNvCxnSpPr/>
          <p:nvPr/>
        </p:nvCxnSpPr>
        <p:spPr>
          <a:xfrm>
            <a:off x="1062959" y="3486632"/>
            <a:ext cx="7053943"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1368625" y="3958812"/>
            <a:ext cx="286469" cy="272118"/>
            <a:chOff x="5099014" y="3772690"/>
            <a:chExt cx="591389" cy="561764"/>
          </a:xfrm>
          <a:solidFill>
            <a:srgbClr val="47479B"/>
          </a:solidFill>
        </p:grpSpPr>
        <p:sp>
          <p:nvSpPr>
            <p:cNvPr id="43"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44"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908382" y="3926333"/>
            <a:ext cx="253379" cy="337079"/>
            <a:chOff x="7976594" y="2279040"/>
            <a:chExt cx="528116" cy="702571"/>
          </a:xfrm>
          <a:solidFill>
            <a:srgbClr val="47479B"/>
          </a:solidFill>
        </p:grpSpPr>
        <p:sp>
          <p:nvSpPr>
            <p:cNvPr id="46"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47"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6422867" y="3958813"/>
            <a:ext cx="288585" cy="290099"/>
            <a:chOff x="6469046" y="3702469"/>
            <a:chExt cx="697452" cy="701109"/>
          </a:xfrm>
          <a:solidFill>
            <a:srgbClr val="47479B"/>
          </a:solidFill>
        </p:grpSpPr>
        <p:sp>
          <p:nvSpPr>
            <p:cNvPr id="49"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50"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51"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sp>
          <p:nvSpPr>
            <p:cNvPr id="52"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135049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600" fill="hold"/>
                                            <p:tgtEl>
                                              <p:spTgt spid="32"/>
                                            </p:tgtEl>
                                            <p:attrNameLst>
                                              <p:attrName>ppt_w</p:attrName>
                                            </p:attrNameLst>
                                          </p:cBhvr>
                                          <p:tavLst>
                                            <p:tav tm="0">
                                              <p:val>
                                                <p:fltVal val="0"/>
                                              </p:val>
                                            </p:tav>
                                            <p:tav tm="100000">
                                              <p:val>
                                                <p:strVal val="#ppt_w"/>
                                              </p:val>
                                            </p:tav>
                                          </p:tavLst>
                                        </p:anim>
                                        <p:anim calcmode="lin" valueType="num">
                                          <p:cBhvr>
                                            <p:cTn id="8" dur="600" fill="hold"/>
                                            <p:tgtEl>
                                              <p:spTgt spid="32"/>
                                            </p:tgtEl>
                                            <p:attrNameLst>
                                              <p:attrName>ppt_h</p:attrName>
                                            </p:attrNameLst>
                                          </p:cBhvr>
                                          <p:tavLst>
                                            <p:tav tm="0">
                                              <p:val>
                                                <p:fltVal val="0"/>
                                              </p:val>
                                            </p:tav>
                                            <p:tav tm="100000">
                                              <p:val>
                                                <p:strVal val="#ppt_h"/>
                                              </p:val>
                                            </p:tav>
                                          </p:tavLst>
                                        </p:anim>
                                        <p:animEffect transition="in" filter="fade">
                                          <p:cBhvr>
                                            <p:cTn id="9" dur="600"/>
                                            <p:tgtEl>
                                              <p:spTgt spid="32"/>
                                            </p:tgtEl>
                                          </p:cBhvr>
                                        </p:animEffect>
                                      </p:childTnLst>
                                    </p:cTn>
                                  </p:par>
                                </p:childTnLst>
                              </p:cTn>
                            </p:par>
                            <p:par>
                              <p:cTn id="10" fill="hold">
                                <p:stCondLst>
                                  <p:cond delay="6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Effect transition="in" filter="fade">
                                          <p:cBhvr>
                                            <p:cTn id="15" dur="300"/>
                                            <p:tgtEl>
                                              <p:spTgt spid="15"/>
                                            </p:tgtEl>
                                          </p:cBhvr>
                                        </p:animEffect>
                                      </p:childTnLst>
                                    </p:cTn>
                                  </p:par>
                                </p:childTnLst>
                              </p:cTn>
                            </p:par>
                            <p:par>
                              <p:cTn id="16" fill="hold">
                                <p:stCondLst>
                                  <p:cond delay="900"/>
                                </p:stCondLst>
                                <p:childTnLst>
                                  <p:par>
                                    <p:cTn id="17" presetID="32" presetClass="emph" presetSubtype="0" fill="hold" nodeType="afterEffect">
                                      <p:stCondLst>
                                        <p:cond delay="0"/>
                                      </p:stCondLst>
                                      <p:childTnLst>
                                        <p:animRot by="120000">
                                          <p:cBhvr>
                                            <p:cTn id="18" dur="50" fill="hold">
                                              <p:stCondLst>
                                                <p:cond delay="0"/>
                                              </p:stCondLst>
                                            </p:cTn>
                                            <p:tgtEl>
                                              <p:spTgt spid="15"/>
                                            </p:tgtEl>
                                            <p:attrNameLst>
                                              <p:attrName>r</p:attrName>
                                            </p:attrNameLst>
                                          </p:cBhvr>
                                        </p:animRot>
                                        <p:animRot by="-240000">
                                          <p:cBhvr>
                                            <p:cTn id="19" dur="100" fill="hold">
                                              <p:stCondLst>
                                                <p:cond delay="100"/>
                                              </p:stCondLst>
                                            </p:cTn>
                                            <p:tgtEl>
                                              <p:spTgt spid="15"/>
                                            </p:tgtEl>
                                            <p:attrNameLst>
                                              <p:attrName>r</p:attrName>
                                            </p:attrNameLst>
                                          </p:cBhvr>
                                        </p:animRot>
                                        <p:animRot by="240000">
                                          <p:cBhvr>
                                            <p:cTn id="20" dur="100" fill="hold">
                                              <p:stCondLst>
                                                <p:cond delay="200"/>
                                              </p:stCondLst>
                                            </p:cTn>
                                            <p:tgtEl>
                                              <p:spTgt spid="15"/>
                                            </p:tgtEl>
                                            <p:attrNameLst>
                                              <p:attrName>r</p:attrName>
                                            </p:attrNameLst>
                                          </p:cBhvr>
                                        </p:animRot>
                                        <p:animRot by="-240000">
                                          <p:cBhvr>
                                            <p:cTn id="21" dur="100" fill="hold">
                                              <p:stCondLst>
                                                <p:cond delay="300"/>
                                              </p:stCondLst>
                                            </p:cTn>
                                            <p:tgtEl>
                                              <p:spTgt spid="15"/>
                                            </p:tgtEl>
                                            <p:attrNameLst>
                                              <p:attrName>r</p:attrName>
                                            </p:attrNameLst>
                                          </p:cBhvr>
                                        </p:animRot>
                                        <p:animRot by="120000">
                                          <p:cBhvr>
                                            <p:cTn id="22" dur="100" fill="hold">
                                              <p:stCondLst>
                                                <p:cond delay="400"/>
                                              </p:stCondLst>
                                            </p:cTn>
                                            <p:tgtEl>
                                              <p:spTgt spid="15"/>
                                            </p:tgtEl>
                                            <p:attrNameLst>
                                              <p:attrName>r</p:attrName>
                                            </p:attrNameLst>
                                          </p:cBhvr>
                                        </p:animRot>
                                      </p:childTnLst>
                                    </p:cTn>
                                  </p:par>
                                </p:childTnLst>
                              </p:cTn>
                            </p:par>
                            <p:par>
                              <p:cTn id="23" fill="hold">
                                <p:stCondLst>
                                  <p:cond delay="1400"/>
                                </p:stCondLst>
                                <p:childTnLst>
                                  <p:par>
                                    <p:cTn id="24" presetID="37" presetClass="entr" presetSubtype="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450" decel="100000" fill="hold"/>
                                            <p:tgtEl>
                                              <p:spTgt spid="36"/>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childTnLst>
                              </p:cTn>
                            </p:par>
                            <p:par>
                              <p:cTn id="30" fill="hold">
                                <p:stCondLst>
                                  <p:cond delay="1900"/>
                                </p:stCondLst>
                                <p:childTnLst>
                                  <p:par>
                                    <p:cTn id="31" presetID="16" presetClass="entr" presetSubtype="37" fill="hold" nodeType="afterEffect">
                                      <p:stCondLst>
                                        <p:cond delay="200"/>
                                      </p:stCondLst>
                                      <p:childTnLst>
                                        <p:set>
                                          <p:cBhvr>
                                            <p:cTn id="32" dur="1" fill="hold">
                                              <p:stCondLst>
                                                <p:cond delay="0"/>
                                              </p:stCondLst>
                                            </p:cTn>
                                            <p:tgtEl>
                                              <p:spTgt spid="38"/>
                                            </p:tgtEl>
                                            <p:attrNameLst>
                                              <p:attrName>style.visibility</p:attrName>
                                            </p:attrNameLst>
                                          </p:cBhvr>
                                          <p:to>
                                            <p:strVal val="visible"/>
                                          </p:to>
                                        </p:set>
                                        <p:animEffect transition="in" filter="barn(outVertical)">
                                          <p:cBhvr>
                                            <p:cTn id="33" dur="500"/>
                                            <p:tgtEl>
                                              <p:spTgt spid="38"/>
                                            </p:tgtEl>
                                          </p:cBhvr>
                                        </p:animEffect>
                                      </p:childTnLst>
                                    </p:cTn>
                                  </p:par>
                                </p:childTnLst>
                              </p:cTn>
                            </p:par>
                            <p:par>
                              <p:cTn id="34" fill="hold">
                                <p:stCondLst>
                                  <p:cond delay="26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300" fill="hold"/>
                                            <p:tgtEl>
                                              <p:spTgt spid="10"/>
                                            </p:tgtEl>
                                            <p:attrNameLst>
                                              <p:attrName>ppt_w</p:attrName>
                                            </p:attrNameLst>
                                          </p:cBhvr>
                                          <p:tavLst>
                                            <p:tav tm="0">
                                              <p:val>
                                                <p:fltVal val="0"/>
                                              </p:val>
                                            </p:tav>
                                            <p:tav tm="100000">
                                              <p:val>
                                                <p:strVal val="#ppt_w"/>
                                              </p:val>
                                            </p:tav>
                                          </p:tavLst>
                                        </p:anim>
                                        <p:anim calcmode="lin" valueType="num">
                                          <p:cBhvr>
                                            <p:cTn id="38" dur="300" fill="hold"/>
                                            <p:tgtEl>
                                              <p:spTgt spid="10"/>
                                            </p:tgtEl>
                                            <p:attrNameLst>
                                              <p:attrName>ppt_h</p:attrName>
                                            </p:attrNameLst>
                                          </p:cBhvr>
                                          <p:tavLst>
                                            <p:tav tm="0">
                                              <p:val>
                                                <p:fltVal val="0"/>
                                              </p:val>
                                            </p:tav>
                                            <p:tav tm="100000">
                                              <p:val>
                                                <p:strVal val="#ppt_h"/>
                                              </p:val>
                                            </p:tav>
                                          </p:tavLst>
                                        </p:anim>
                                        <p:animEffect transition="in" filter="fade">
                                          <p:cBhvr>
                                            <p:cTn id="39" dur="300"/>
                                            <p:tgtEl>
                                              <p:spTgt spid="10"/>
                                            </p:tgtEl>
                                          </p:cBhvr>
                                        </p:animEffect>
                                      </p:childTnLst>
                                    </p:cTn>
                                  </p:par>
                                </p:childTnLst>
                              </p:cTn>
                            </p:par>
                            <p:par>
                              <p:cTn id="40" fill="hold">
                                <p:stCondLst>
                                  <p:cond delay="2900"/>
                                </p:stCondLst>
                                <p:childTnLst>
                                  <p:par>
                                    <p:cTn id="41" presetID="32" presetClass="emph" presetSubtype="0" fill="hold" nodeType="afterEffect">
                                      <p:stCondLst>
                                        <p:cond delay="0"/>
                                      </p:stCondLst>
                                      <p:childTnLst>
                                        <p:animRot by="120000">
                                          <p:cBhvr>
                                            <p:cTn id="42" dur="50" fill="hold">
                                              <p:stCondLst>
                                                <p:cond delay="0"/>
                                              </p:stCondLst>
                                            </p:cTn>
                                            <p:tgtEl>
                                              <p:spTgt spid="10"/>
                                            </p:tgtEl>
                                            <p:attrNameLst>
                                              <p:attrName>r</p:attrName>
                                            </p:attrNameLst>
                                          </p:cBhvr>
                                        </p:animRot>
                                        <p:animRot by="-240000">
                                          <p:cBhvr>
                                            <p:cTn id="43" dur="100" fill="hold">
                                              <p:stCondLst>
                                                <p:cond delay="100"/>
                                              </p:stCondLst>
                                            </p:cTn>
                                            <p:tgtEl>
                                              <p:spTgt spid="10"/>
                                            </p:tgtEl>
                                            <p:attrNameLst>
                                              <p:attrName>r</p:attrName>
                                            </p:attrNameLst>
                                          </p:cBhvr>
                                        </p:animRot>
                                        <p:animRot by="240000">
                                          <p:cBhvr>
                                            <p:cTn id="44" dur="100" fill="hold">
                                              <p:stCondLst>
                                                <p:cond delay="200"/>
                                              </p:stCondLst>
                                            </p:cTn>
                                            <p:tgtEl>
                                              <p:spTgt spid="10"/>
                                            </p:tgtEl>
                                            <p:attrNameLst>
                                              <p:attrName>r</p:attrName>
                                            </p:attrNameLst>
                                          </p:cBhvr>
                                        </p:animRot>
                                        <p:animRot by="-240000">
                                          <p:cBhvr>
                                            <p:cTn id="45" dur="100" fill="hold">
                                              <p:stCondLst>
                                                <p:cond delay="300"/>
                                              </p:stCondLst>
                                            </p:cTn>
                                            <p:tgtEl>
                                              <p:spTgt spid="10"/>
                                            </p:tgtEl>
                                            <p:attrNameLst>
                                              <p:attrName>r</p:attrName>
                                            </p:attrNameLst>
                                          </p:cBhvr>
                                        </p:animRot>
                                        <p:animRot by="120000">
                                          <p:cBhvr>
                                            <p:cTn id="46" dur="100" fill="hold">
                                              <p:stCondLst>
                                                <p:cond delay="400"/>
                                              </p:stCondLst>
                                            </p:cTn>
                                            <p:tgtEl>
                                              <p:spTgt spid="10"/>
                                            </p:tgtEl>
                                            <p:attrNameLst>
                                              <p:attrName>r</p:attrName>
                                            </p:attrNameLst>
                                          </p:cBhvr>
                                        </p:animRot>
                                      </p:childTnLst>
                                    </p:cTn>
                                  </p:par>
                                </p:childTnLst>
                              </p:cTn>
                            </p:par>
                            <p:par>
                              <p:cTn id="47" fill="hold">
                                <p:stCondLst>
                                  <p:cond delay="3400"/>
                                </p:stCondLst>
                                <p:childTnLst>
                                  <p:par>
                                    <p:cTn id="48" presetID="37"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anim calcmode="lin" valueType="num">
                                          <p:cBhvr>
                                            <p:cTn id="51" dur="500" fill="hold"/>
                                            <p:tgtEl>
                                              <p:spTgt spid="37"/>
                                            </p:tgtEl>
                                            <p:attrNameLst>
                                              <p:attrName>ppt_x</p:attrName>
                                            </p:attrNameLst>
                                          </p:cBhvr>
                                          <p:tavLst>
                                            <p:tav tm="0">
                                              <p:val>
                                                <p:strVal val="#ppt_x"/>
                                              </p:val>
                                            </p:tav>
                                            <p:tav tm="100000">
                                              <p:val>
                                                <p:strVal val="#ppt_x"/>
                                              </p:val>
                                            </p:tav>
                                          </p:tavLst>
                                        </p:anim>
                                        <p:anim calcmode="lin" valueType="num">
                                          <p:cBhvr>
                                            <p:cTn id="52" dur="450" decel="100000" fill="hold"/>
                                            <p:tgtEl>
                                              <p:spTgt spid="37"/>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37"/>
                                            </p:tgtEl>
                                            <p:attrNameLst>
                                              <p:attrName>ppt_y</p:attrName>
                                            </p:attrNameLst>
                                          </p:cBhvr>
                                          <p:tavLst>
                                            <p:tav tm="0">
                                              <p:val>
                                                <p:strVal val="#ppt_y-.03"/>
                                              </p:val>
                                            </p:tav>
                                            <p:tav tm="100000">
                                              <p:val>
                                                <p:strVal val="#ppt_y"/>
                                              </p:val>
                                            </p:tav>
                                          </p:tavLst>
                                        </p:anim>
                                      </p:childTnLst>
                                    </p:cTn>
                                  </p:par>
                                </p:childTnLst>
                              </p:cTn>
                            </p:par>
                            <p:par>
                              <p:cTn id="54" fill="hold">
                                <p:stCondLst>
                                  <p:cond delay="3900"/>
                                </p:stCondLst>
                                <p:childTnLst>
                                  <p:par>
                                    <p:cTn id="55" presetID="16" presetClass="entr" presetSubtype="37" fill="hold" nodeType="afterEffect">
                                      <p:stCondLst>
                                        <p:cond delay="300"/>
                                      </p:stCondLst>
                                      <p:childTnLst>
                                        <p:set>
                                          <p:cBhvr>
                                            <p:cTn id="56" dur="1" fill="hold">
                                              <p:stCondLst>
                                                <p:cond delay="0"/>
                                              </p:stCondLst>
                                            </p:cTn>
                                            <p:tgtEl>
                                              <p:spTgt spid="33"/>
                                            </p:tgtEl>
                                            <p:attrNameLst>
                                              <p:attrName>style.visibility</p:attrName>
                                            </p:attrNameLst>
                                          </p:cBhvr>
                                          <p:to>
                                            <p:strVal val="visible"/>
                                          </p:to>
                                        </p:set>
                                        <p:animEffect transition="in" filter="barn(outVertical)">
                                          <p:cBhvr>
                                            <p:cTn id="57" dur="500"/>
                                            <p:tgtEl>
                                              <p:spTgt spid="33"/>
                                            </p:tgtEl>
                                          </p:cBhvr>
                                        </p:animEffect>
                                      </p:childTnLst>
                                    </p:cTn>
                                  </p:par>
                                </p:childTnLst>
                              </p:cTn>
                            </p:par>
                            <p:par>
                              <p:cTn id="58" fill="hold">
                                <p:stCondLst>
                                  <p:cond delay="4700"/>
                                </p:stCondLst>
                                <p:childTnLst>
                                  <p:par>
                                    <p:cTn id="59" presetID="22" presetClass="entr" presetSubtype="8" fill="hold"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800"/>
                                            <p:tgtEl>
                                              <p:spTgt spid="41"/>
                                            </p:tgtEl>
                                          </p:cBhvr>
                                        </p:animEffect>
                                      </p:childTnLst>
                                    </p:cTn>
                                  </p:par>
                                </p:childTnLst>
                              </p:cTn>
                            </p:par>
                            <p:par>
                              <p:cTn id="62" fill="hold">
                                <p:stCondLst>
                                  <p:cond delay="5500"/>
                                </p:stCondLst>
                                <p:childTnLst>
                                  <p:par>
                                    <p:cTn id="63" presetID="2" presetClass="entr" presetSubtype="4" accel="70000" fill="hold" grpId="0" nodeType="afterEffect" p14:presetBounceEnd="50000">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14:bounceEnd="50000">
                                          <p:cBhvr additive="base">
                                            <p:cTn id="65"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6" dur="500" fill="hold"/>
                                            <p:tgtEl>
                                              <p:spTgt spid="20"/>
                                            </p:tgtEl>
                                            <p:attrNameLst>
                                              <p:attrName>ppt_y</p:attrName>
                                            </p:attrNameLst>
                                          </p:cBhvr>
                                          <p:tavLst>
                                            <p:tav tm="0">
                                              <p:val>
                                                <p:strVal val="1+#ppt_h/2"/>
                                              </p:val>
                                            </p:tav>
                                            <p:tav tm="100000">
                                              <p:val>
                                                <p:strVal val="#ppt_y"/>
                                              </p:val>
                                            </p:tav>
                                          </p:tavLst>
                                        </p:anim>
                                      </p:childTnLst>
                                    </p:cTn>
                                  </p:par>
                                </p:childTnLst>
                              </p:cTn>
                            </p:par>
                            <p:par>
                              <p:cTn id="67" fill="hold">
                                <p:stCondLst>
                                  <p:cond delay="6000"/>
                                </p:stCondLst>
                                <p:childTnLst>
                                  <p:par>
                                    <p:cTn id="68" presetID="23" presetClass="entr" presetSubtype="16" fill="hold"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p:cTn id="70" dur="300" fill="hold"/>
                                            <p:tgtEl>
                                              <p:spTgt spid="42"/>
                                            </p:tgtEl>
                                            <p:attrNameLst>
                                              <p:attrName>ppt_w</p:attrName>
                                            </p:attrNameLst>
                                          </p:cBhvr>
                                          <p:tavLst>
                                            <p:tav tm="0">
                                              <p:val>
                                                <p:fltVal val="0"/>
                                              </p:val>
                                            </p:tav>
                                            <p:tav tm="100000">
                                              <p:val>
                                                <p:strVal val="#ppt_w"/>
                                              </p:val>
                                            </p:tav>
                                          </p:tavLst>
                                        </p:anim>
                                        <p:anim calcmode="lin" valueType="num">
                                          <p:cBhvr>
                                            <p:cTn id="71" dur="300" fill="hold"/>
                                            <p:tgtEl>
                                              <p:spTgt spid="42"/>
                                            </p:tgtEl>
                                            <p:attrNameLst>
                                              <p:attrName>ppt_h</p:attrName>
                                            </p:attrNameLst>
                                          </p:cBhvr>
                                          <p:tavLst>
                                            <p:tav tm="0">
                                              <p:val>
                                                <p:fltVal val="0"/>
                                              </p:val>
                                            </p:tav>
                                            <p:tav tm="100000">
                                              <p:val>
                                                <p:strVal val="#ppt_h"/>
                                              </p:val>
                                            </p:tav>
                                          </p:tavLst>
                                        </p:anim>
                                      </p:childTnLst>
                                    </p:cTn>
                                  </p:par>
                                </p:childTnLst>
                              </p:cTn>
                            </p:par>
                            <p:par>
                              <p:cTn id="72" fill="hold">
                                <p:stCondLst>
                                  <p:cond delay="6300"/>
                                </p:stCondLst>
                                <p:childTnLst>
                                  <p:par>
                                    <p:cTn id="73" presetID="26" presetClass="emph" presetSubtype="0" fill="hold" nodeType="afterEffect">
                                      <p:stCondLst>
                                        <p:cond delay="0"/>
                                      </p:stCondLst>
                                      <p:childTnLst>
                                        <p:animEffect transition="out" filter="fade">
                                          <p:cBhvr>
                                            <p:cTn id="74" dur="500" tmFilter="0, 0; .2, .5; .8, .5; 1, 0"/>
                                            <p:tgtEl>
                                              <p:spTgt spid="42"/>
                                            </p:tgtEl>
                                          </p:cBhvr>
                                        </p:animEffect>
                                        <p:animScale>
                                          <p:cBhvr>
                                            <p:cTn id="75" dur="250" autoRev="1" fill="hold"/>
                                            <p:tgtEl>
                                              <p:spTgt spid="42"/>
                                            </p:tgtEl>
                                          </p:cBhvr>
                                          <p:by x="105000" y="105000"/>
                                        </p:animScale>
                                      </p:childTnLst>
                                    </p:cTn>
                                  </p:par>
                                </p:childTnLst>
                              </p:cTn>
                            </p:par>
                            <p:par>
                              <p:cTn id="76" fill="hold">
                                <p:stCondLst>
                                  <p:cond delay="6800"/>
                                </p:stCondLst>
                                <p:childTnLst>
                                  <p:par>
                                    <p:cTn id="77" presetID="16" presetClass="entr" presetSubtype="37"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outVertical)">
                                          <p:cBhvr>
                                            <p:cTn id="79" dur="500"/>
                                            <p:tgtEl>
                                              <p:spTgt spid="21"/>
                                            </p:tgtEl>
                                          </p:cBhvr>
                                        </p:animEffect>
                                      </p:childTnLst>
                                    </p:cTn>
                                  </p:par>
                                </p:childTnLst>
                              </p:cTn>
                            </p:par>
                            <p:par>
                              <p:cTn id="80" fill="hold">
                                <p:stCondLst>
                                  <p:cond delay="7300"/>
                                </p:stCondLst>
                                <p:childTnLst>
                                  <p:par>
                                    <p:cTn id="81" presetID="2" presetClass="entr" presetSubtype="4" accel="70000" fill="hold" grpId="0" nodeType="afterEffect" p14:presetBounceEnd="50000">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14:bounceEnd="50000">
                                          <p:cBhvr additive="base">
                                            <p:cTn id="8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84" dur="500" fill="hold"/>
                                            <p:tgtEl>
                                              <p:spTgt spid="24"/>
                                            </p:tgtEl>
                                            <p:attrNameLst>
                                              <p:attrName>ppt_y</p:attrName>
                                            </p:attrNameLst>
                                          </p:cBhvr>
                                          <p:tavLst>
                                            <p:tav tm="0">
                                              <p:val>
                                                <p:strVal val="1+#ppt_h/2"/>
                                              </p:val>
                                            </p:tav>
                                            <p:tav tm="100000">
                                              <p:val>
                                                <p:strVal val="#ppt_y"/>
                                              </p:val>
                                            </p:tav>
                                          </p:tavLst>
                                        </p:anim>
                                      </p:childTnLst>
                                    </p:cTn>
                                  </p:par>
                                </p:childTnLst>
                              </p:cTn>
                            </p:par>
                            <p:par>
                              <p:cTn id="85" fill="hold">
                                <p:stCondLst>
                                  <p:cond delay="7800"/>
                                </p:stCondLst>
                                <p:childTnLst>
                                  <p:par>
                                    <p:cTn id="86" presetID="23" presetClass="entr" presetSubtype="16" fill="hold" nodeType="afterEffect">
                                      <p:stCondLst>
                                        <p:cond delay="0"/>
                                      </p:stCondLst>
                                      <p:childTnLst>
                                        <p:set>
                                          <p:cBhvr>
                                            <p:cTn id="87" dur="1" fill="hold">
                                              <p:stCondLst>
                                                <p:cond delay="0"/>
                                              </p:stCondLst>
                                            </p:cTn>
                                            <p:tgtEl>
                                              <p:spTgt spid="45"/>
                                            </p:tgtEl>
                                            <p:attrNameLst>
                                              <p:attrName>style.visibility</p:attrName>
                                            </p:attrNameLst>
                                          </p:cBhvr>
                                          <p:to>
                                            <p:strVal val="visible"/>
                                          </p:to>
                                        </p:set>
                                        <p:anim calcmode="lin" valueType="num">
                                          <p:cBhvr>
                                            <p:cTn id="88" dur="400" fill="hold"/>
                                            <p:tgtEl>
                                              <p:spTgt spid="45"/>
                                            </p:tgtEl>
                                            <p:attrNameLst>
                                              <p:attrName>ppt_w</p:attrName>
                                            </p:attrNameLst>
                                          </p:cBhvr>
                                          <p:tavLst>
                                            <p:tav tm="0">
                                              <p:val>
                                                <p:fltVal val="0"/>
                                              </p:val>
                                            </p:tav>
                                            <p:tav tm="100000">
                                              <p:val>
                                                <p:strVal val="#ppt_w"/>
                                              </p:val>
                                            </p:tav>
                                          </p:tavLst>
                                        </p:anim>
                                        <p:anim calcmode="lin" valueType="num">
                                          <p:cBhvr>
                                            <p:cTn id="89" dur="400" fill="hold"/>
                                            <p:tgtEl>
                                              <p:spTgt spid="45"/>
                                            </p:tgtEl>
                                            <p:attrNameLst>
                                              <p:attrName>ppt_h</p:attrName>
                                            </p:attrNameLst>
                                          </p:cBhvr>
                                          <p:tavLst>
                                            <p:tav tm="0">
                                              <p:val>
                                                <p:fltVal val="0"/>
                                              </p:val>
                                            </p:tav>
                                            <p:tav tm="100000">
                                              <p:val>
                                                <p:strVal val="#ppt_h"/>
                                              </p:val>
                                            </p:tav>
                                          </p:tavLst>
                                        </p:anim>
                                      </p:childTnLst>
                                    </p:cTn>
                                  </p:par>
                                </p:childTnLst>
                              </p:cTn>
                            </p:par>
                            <p:par>
                              <p:cTn id="90" fill="hold">
                                <p:stCondLst>
                                  <p:cond delay="8200"/>
                                </p:stCondLst>
                                <p:childTnLst>
                                  <p:par>
                                    <p:cTn id="91" presetID="26" presetClass="emph" presetSubtype="0" fill="hold" nodeType="afterEffect">
                                      <p:stCondLst>
                                        <p:cond delay="0"/>
                                      </p:stCondLst>
                                      <p:childTnLst>
                                        <p:animEffect transition="out" filter="fade">
                                          <p:cBhvr>
                                            <p:cTn id="92" dur="500" tmFilter="0, 0; .2, .5; .8, .5; 1, 0"/>
                                            <p:tgtEl>
                                              <p:spTgt spid="45"/>
                                            </p:tgtEl>
                                          </p:cBhvr>
                                        </p:animEffect>
                                        <p:animScale>
                                          <p:cBhvr>
                                            <p:cTn id="93" dur="250" autoRev="1" fill="hold"/>
                                            <p:tgtEl>
                                              <p:spTgt spid="45"/>
                                            </p:tgtEl>
                                          </p:cBhvr>
                                          <p:by x="105000" y="105000"/>
                                        </p:animScale>
                                      </p:childTnLst>
                                    </p:cTn>
                                  </p:par>
                                </p:childTnLst>
                              </p:cTn>
                            </p:par>
                            <p:par>
                              <p:cTn id="94" fill="hold">
                                <p:stCondLst>
                                  <p:cond delay="8700"/>
                                </p:stCondLst>
                                <p:childTnLst>
                                  <p:par>
                                    <p:cTn id="95" presetID="16" presetClass="entr" presetSubtype="37" fill="hold"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barn(outVertical)">
                                          <p:cBhvr>
                                            <p:cTn id="97" dur="500"/>
                                            <p:tgtEl>
                                              <p:spTgt spid="25"/>
                                            </p:tgtEl>
                                          </p:cBhvr>
                                        </p:animEffect>
                                      </p:childTnLst>
                                    </p:cTn>
                                  </p:par>
                                </p:childTnLst>
                              </p:cTn>
                            </p:par>
                            <p:par>
                              <p:cTn id="98" fill="hold">
                                <p:stCondLst>
                                  <p:cond delay="9200"/>
                                </p:stCondLst>
                                <p:childTnLst>
                                  <p:par>
                                    <p:cTn id="99" presetID="2" presetClass="entr" presetSubtype="4" accel="70000" fill="hold" grpId="0" nodeType="afterEffect" p14:presetBounceEnd="50000">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14:bounceEnd="50000">
                                          <p:cBhvr additive="base">
                                            <p:cTn id="101"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102" dur="500" fill="hold"/>
                                            <p:tgtEl>
                                              <p:spTgt spid="28"/>
                                            </p:tgtEl>
                                            <p:attrNameLst>
                                              <p:attrName>ppt_y</p:attrName>
                                            </p:attrNameLst>
                                          </p:cBhvr>
                                          <p:tavLst>
                                            <p:tav tm="0">
                                              <p:val>
                                                <p:strVal val="1+#ppt_h/2"/>
                                              </p:val>
                                            </p:tav>
                                            <p:tav tm="100000">
                                              <p:val>
                                                <p:strVal val="#ppt_y"/>
                                              </p:val>
                                            </p:tav>
                                          </p:tavLst>
                                        </p:anim>
                                      </p:childTnLst>
                                    </p:cTn>
                                  </p:par>
                                </p:childTnLst>
                              </p:cTn>
                            </p:par>
                            <p:par>
                              <p:cTn id="103" fill="hold">
                                <p:stCondLst>
                                  <p:cond delay="9700"/>
                                </p:stCondLst>
                                <p:childTnLst>
                                  <p:par>
                                    <p:cTn id="104" presetID="23" presetClass="entr" presetSubtype="16" fill="hold" nodeType="afterEffect">
                                      <p:stCondLst>
                                        <p:cond delay="0"/>
                                      </p:stCondLst>
                                      <p:childTnLst>
                                        <p:set>
                                          <p:cBhvr>
                                            <p:cTn id="105" dur="1" fill="hold">
                                              <p:stCondLst>
                                                <p:cond delay="0"/>
                                              </p:stCondLst>
                                            </p:cTn>
                                            <p:tgtEl>
                                              <p:spTgt spid="48"/>
                                            </p:tgtEl>
                                            <p:attrNameLst>
                                              <p:attrName>style.visibility</p:attrName>
                                            </p:attrNameLst>
                                          </p:cBhvr>
                                          <p:to>
                                            <p:strVal val="visible"/>
                                          </p:to>
                                        </p:set>
                                        <p:anim calcmode="lin" valueType="num">
                                          <p:cBhvr>
                                            <p:cTn id="106" dur="300" fill="hold"/>
                                            <p:tgtEl>
                                              <p:spTgt spid="48"/>
                                            </p:tgtEl>
                                            <p:attrNameLst>
                                              <p:attrName>ppt_w</p:attrName>
                                            </p:attrNameLst>
                                          </p:cBhvr>
                                          <p:tavLst>
                                            <p:tav tm="0">
                                              <p:val>
                                                <p:fltVal val="0"/>
                                              </p:val>
                                            </p:tav>
                                            <p:tav tm="100000">
                                              <p:val>
                                                <p:strVal val="#ppt_w"/>
                                              </p:val>
                                            </p:tav>
                                          </p:tavLst>
                                        </p:anim>
                                        <p:anim calcmode="lin" valueType="num">
                                          <p:cBhvr>
                                            <p:cTn id="107" dur="300" fill="hold"/>
                                            <p:tgtEl>
                                              <p:spTgt spid="48"/>
                                            </p:tgtEl>
                                            <p:attrNameLst>
                                              <p:attrName>ppt_h</p:attrName>
                                            </p:attrNameLst>
                                          </p:cBhvr>
                                          <p:tavLst>
                                            <p:tav tm="0">
                                              <p:val>
                                                <p:fltVal val="0"/>
                                              </p:val>
                                            </p:tav>
                                            <p:tav tm="100000">
                                              <p:val>
                                                <p:strVal val="#ppt_h"/>
                                              </p:val>
                                            </p:tav>
                                          </p:tavLst>
                                        </p:anim>
                                      </p:childTnLst>
                                    </p:cTn>
                                  </p:par>
                                </p:childTnLst>
                              </p:cTn>
                            </p:par>
                            <p:par>
                              <p:cTn id="108" fill="hold">
                                <p:stCondLst>
                                  <p:cond delay="10000"/>
                                </p:stCondLst>
                                <p:childTnLst>
                                  <p:par>
                                    <p:cTn id="109" presetID="26" presetClass="emph" presetSubtype="0" fill="hold" nodeType="afterEffect">
                                      <p:stCondLst>
                                        <p:cond delay="0"/>
                                      </p:stCondLst>
                                      <p:childTnLst>
                                        <p:animEffect transition="out" filter="fade">
                                          <p:cBhvr>
                                            <p:cTn id="110" dur="500" tmFilter="0, 0; .2, .5; .8, .5; 1, 0"/>
                                            <p:tgtEl>
                                              <p:spTgt spid="48"/>
                                            </p:tgtEl>
                                          </p:cBhvr>
                                        </p:animEffect>
                                        <p:animScale>
                                          <p:cBhvr>
                                            <p:cTn id="111" dur="250" autoRev="1" fill="hold"/>
                                            <p:tgtEl>
                                              <p:spTgt spid="48"/>
                                            </p:tgtEl>
                                          </p:cBhvr>
                                          <p:by x="105000" y="105000"/>
                                        </p:animScale>
                                      </p:childTnLst>
                                    </p:cTn>
                                  </p:par>
                                </p:childTnLst>
                              </p:cTn>
                            </p:par>
                            <p:par>
                              <p:cTn id="112" fill="hold">
                                <p:stCondLst>
                                  <p:cond delay="10500"/>
                                </p:stCondLst>
                                <p:childTnLst>
                                  <p:par>
                                    <p:cTn id="113" presetID="16" presetClass="entr" presetSubtype="37" fill="hold"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barn(outVertical)">
                                          <p:cBhvr>
                                            <p:cTn id="1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600" fill="hold"/>
                                            <p:tgtEl>
                                              <p:spTgt spid="32"/>
                                            </p:tgtEl>
                                            <p:attrNameLst>
                                              <p:attrName>ppt_w</p:attrName>
                                            </p:attrNameLst>
                                          </p:cBhvr>
                                          <p:tavLst>
                                            <p:tav tm="0">
                                              <p:val>
                                                <p:fltVal val="0"/>
                                              </p:val>
                                            </p:tav>
                                            <p:tav tm="100000">
                                              <p:val>
                                                <p:strVal val="#ppt_w"/>
                                              </p:val>
                                            </p:tav>
                                          </p:tavLst>
                                        </p:anim>
                                        <p:anim calcmode="lin" valueType="num">
                                          <p:cBhvr>
                                            <p:cTn id="8" dur="600" fill="hold"/>
                                            <p:tgtEl>
                                              <p:spTgt spid="32"/>
                                            </p:tgtEl>
                                            <p:attrNameLst>
                                              <p:attrName>ppt_h</p:attrName>
                                            </p:attrNameLst>
                                          </p:cBhvr>
                                          <p:tavLst>
                                            <p:tav tm="0">
                                              <p:val>
                                                <p:fltVal val="0"/>
                                              </p:val>
                                            </p:tav>
                                            <p:tav tm="100000">
                                              <p:val>
                                                <p:strVal val="#ppt_h"/>
                                              </p:val>
                                            </p:tav>
                                          </p:tavLst>
                                        </p:anim>
                                        <p:animEffect transition="in" filter="fade">
                                          <p:cBhvr>
                                            <p:cTn id="9" dur="600"/>
                                            <p:tgtEl>
                                              <p:spTgt spid="32"/>
                                            </p:tgtEl>
                                          </p:cBhvr>
                                        </p:animEffect>
                                      </p:childTnLst>
                                    </p:cTn>
                                  </p:par>
                                </p:childTnLst>
                              </p:cTn>
                            </p:par>
                            <p:par>
                              <p:cTn id="10" fill="hold">
                                <p:stCondLst>
                                  <p:cond delay="6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Effect transition="in" filter="fade">
                                          <p:cBhvr>
                                            <p:cTn id="15" dur="300"/>
                                            <p:tgtEl>
                                              <p:spTgt spid="15"/>
                                            </p:tgtEl>
                                          </p:cBhvr>
                                        </p:animEffect>
                                      </p:childTnLst>
                                    </p:cTn>
                                  </p:par>
                                </p:childTnLst>
                              </p:cTn>
                            </p:par>
                            <p:par>
                              <p:cTn id="16" fill="hold">
                                <p:stCondLst>
                                  <p:cond delay="900"/>
                                </p:stCondLst>
                                <p:childTnLst>
                                  <p:par>
                                    <p:cTn id="17" presetID="32" presetClass="emph" presetSubtype="0" fill="hold" nodeType="afterEffect">
                                      <p:stCondLst>
                                        <p:cond delay="0"/>
                                      </p:stCondLst>
                                      <p:childTnLst>
                                        <p:animRot by="120000">
                                          <p:cBhvr>
                                            <p:cTn id="18" dur="50" fill="hold">
                                              <p:stCondLst>
                                                <p:cond delay="0"/>
                                              </p:stCondLst>
                                            </p:cTn>
                                            <p:tgtEl>
                                              <p:spTgt spid="15"/>
                                            </p:tgtEl>
                                            <p:attrNameLst>
                                              <p:attrName>r</p:attrName>
                                            </p:attrNameLst>
                                          </p:cBhvr>
                                        </p:animRot>
                                        <p:animRot by="-240000">
                                          <p:cBhvr>
                                            <p:cTn id="19" dur="100" fill="hold">
                                              <p:stCondLst>
                                                <p:cond delay="100"/>
                                              </p:stCondLst>
                                            </p:cTn>
                                            <p:tgtEl>
                                              <p:spTgt spid="15"/>
                                            </p:tgtEl>
                                            <p:attrNameLst>
                                              <p:attrName>r</p:attrName>
                                            </p:attrNameLst>
                                          </p:cBhvr>
                                        </p:animRot>
                                        <p:animRot by="240000">
                                          <p:cBhvr>
                                            <p:cTn id="20" dur="100" fill="hold">
                                              <p:stCondLst>
                                                <p:cond delay="200"/>
                                              </p:stCondLst>
                                            </p:cTn>
                                            <p:tgtEl>
                                              <p:spTgt spid="15"/>
                                            </p:tgtEl>
                                            <p:attrNameLst>
                                              <p:attrName>r</p:attrName>
                                            </p:attrNameLst>
                                          </p:cBhvr>
                                        </p:animRot>
                                        <p:animRot by="-240000">
                                          <p:cBhvr>
                                            <p:cTn id="21" dur="100" fill="hold">
                                              <p:stCondLst>
                                                <p:cond delay="300"/>
                                              </p:stCondLst>
                                            </p:cTn>
                                            <p:tgtEl>
                                              <p:spTgt spid="15"/>
                                            </p:tgtEl>
                                            <p:attrNameLst>
                                              <p:attrName>r</p:attrName>
                                            </p:attrNameLst>
                                          </p:cBhvr>
                                        </p:animRot>
                                        <p:animRot by="120000">
                                          <p:cBhvr>
                                            <p:cTn id="22" dur="100" fill="hold">
                                              <p:stCondLst>
                                                <p:cond delay="400"/>
                                              </p:stCondLst>
                                            </p:cTn>
                                            <p:tgtEl>
                                              <p:spTgt spid="15"/>
                                            </p:tgtEl>
                                            <p:attrNameLst>
                                              <p:attrName>r</p:attrName>
                                            </p:attrNameLst>
                                          </p:cBhvr>
                                        </p:animRot>
                                      </p:childTnLst>
                                    </p:cTn>
                                  </p:par>
                                </p:childTnLst>
                              </p:cTn>
                            </p:par>
                            <p:par>
                              <p:cTn id="23" fill="hold">
                                <p:stCondLst>
                                  <p:cond delay="1400"/>
                                </p:stCondLst>
                                <p:childTnLst>
                                  <p:par>
                                    <p:cTn id="24" presetID="37" presetClass="entr" presetSubtype="0"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anim calcmode="lin" valueType="num">
                                          <p:cBhvr>
                                            <p:cTn id="27" dur="500" fill="hold"/>
                                            <p:tgtEl>
                                              <p:spTgt spid="36"/>
                                            </p:tgtEl>
                                            <p:attrNameLst>
                                              <p:attrName>ppt_x</p:attrName>
                                            </p:attrNameLst>
                                          </p:cBhvr>
                                          <p:tavLst>
                                            <p:tav tm="0">
                                              <p:val>
                                                <p:strVal val="#ppt_x"/>
                                              </p:val>
                                            </p:tav>
                                            <p:tav tm="100000">
                                              <p:val>
                                                <p:strVal val="#ppt_x"/>
                                              </p:val>
                                            </p:tav>
                                          </p:tavLst>
                                        </p:anim>
                                        <p:anim calcmode="lin" valueType="num">
                                          <p:cBhvr>
                                            <p:cTn id="28" dur="450" decel="100000" fill="hold"/>
                                            <p:tgtEl>
                                              <p:spTgt spid="36"/>
                                            </p:tgtEl>
                                            <p:attrNameLst>
                                              <p:attrName>ppt_y</p:attrName>
                                            </p:attrNameLst>
                                          </p:cBhvr>
                                          <p:tavLst>
                                            <p:tav tm="0">
                                              <p:val>
                                                <p:strVal val="#ppt_y+1"/>
                                              </p:val>
                                            </p:tav>
                                            <p:tav tm="100000">
                                              <p:val>
                                                <p:strVal val="#ppt_y-.03"/>
                                              </p:val>
                                            </p:tav>
                                          </p:tavLst>
                                        </p:anim>
                                        <p:anim calcmode="lin" valueType="num">
                                          <p:cBhvr>
                                            <p:cTn id="29"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childTnLst>
                              </p:cTn>
                            </p:par>
                            <p:par>
                              <p:cTn id="30" fill="hold">
                                <p:stCondLst>
                                  <p:cond delay="1900"/>
                                </p:stCondLst>
                                <p:childTnLst>
                                  <p:par>
                                    <p:cTn id="31" presetID="16" presetClass="entr" presetSubtype="37" fill="hold" nodeType="afterEffect">
                                      <p:stCondLst>
                                        <p:cond delay="200"/>
                                      </p:stCondLst>
                                      <p:childTnLst>
                                        <p:set>
                                          <p:cBhvr>
                                            <p:cTn id="32" dur="1" fill="hold">
                                              <p:stCondLst>
                                                <p:cond delay="0"/>
                                              </p:stCondLst>
                                            </p:cTn>
                                            <p:tgtEl>
                                              <p:spTgt spid="38"/>
                                            </p:tgtEl>
                                            <p:attrNameLst>
                                              <p:attrName>style.visibility</p:attrName>
                                            </p:attrNameLst>
                                          </p:cBhvr>
                                          <p:to>
                                            <p:strVal val="visible"/>
                                          </p:to>
                                        </p:set>
                                        <p:animEffect transition="in" filter="barn(outVertical)">
                                          <p:cBhvr>
                                            <p:cTn id="33" dur="500"/>
                                            <p:tgtEl>
                                              <p:spTgt spid="38"/>
                                            </p:tgtEl>
                                          </p:cBhvr>
                                        </p:animEffect>
                                      </p:childTnLst>
                                    </p:cTn>
                                  </p:par>
                                </p:childTnLst>
                              </p:cTn>
                            </p:par>
                            <p:par>
                              <p:cTn id="34" fill="hold">
                                <p:stCondLst>
                                  <p:cond delay="26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300" fill="hold"/>
                                            <p:tgtEl>
                                              <p:spTgt spid="10"/>
                                            </p:tgtEl>
                                            <p:attrNameLst>
                                              <p:attrName>ppt_w</p:attrName>
                                            </p:attrNameLst>
                                          </p:cBhvr>
                                          <p:tavLst>
                                            <p:tav tm="0">
                                              <p:val>
                                                <p:fltVal val="0"/>
                                              </p:val>
                                            </p:tav>
                                            <p:tav tm="100000">
                                              <p:val>
                                                <p:strVal val="#ppt_w"/>
                                              </p:val>
                                            </p:tav>
                                          </p:tavLst>
                                        </p:anim>
                                        <p:anim calcmode="lin" valueType="num">
                                          <p:cBhvr>
                                            <p:cTn id="38" dur="300" fill="hold"/>
                                            <p:tgtEl>
                                              <p:spTgt spid="10"/>
                                            </p:tgtEl>
                                            <p:attrNameLst>
                                              <p:attrName>ppt_h</p:attrName>
                                            </p:attrNameLst>
                                          </p:cBhvr>
                                          <p:tavLst>
                                            <p:tav tm="0">
                                              <p:val>
                                                <p:fltVal val="0"/>
                                              </p:val>
                                            </p:tav>
                                            <p:tav tm="100000">
                                              <p:val>
                                                <p:strVal val="#ppt_h"/>
                                              </p:val>
                                            </p:tav>
                                          </p:tavLst>
                                        </p:anim>
                                        <p:animEffect transition="in" filter="fade">
                                          <p:cBhvr>
                                            <p:cTn id="39" dur="300"/>
                                            <p:tgtEl>
                                              <p:spTgt spid="10"/>
                                            </p:tgtEl>
                                          </p:cBhvr>
                                        </p:animEffect>
                                      </p:childTnLst>
                                    </p:cTn>
                                  </p:par>
                                </p:childTnLst>
                              </p:cTn>
                            </p:par>
                            <p:par>
                              <p:cTn id="40" fill="hold">
                                <p:stCondLst>
                                  <p:cond delay="2900"/>
                                </p:stCondLst>
                                <p:childTnLst>
                                  <p:par>
                                    <p:cTn id="41" presetID="32" presetClass="emph" presetSubtype="0" fill="hold" nodeType="afterEffect">
                                      <p:stCondLst>
                                        <p:cond delay="0"/>
                                      </p:stCondLst>
                                      <p:childTnLst>
                                        <p:animRot by="120000">
                                          <p:cBhvr>
                                            <p:cTn id="42" dur="50" fill="hold">
                                              <p:stCondLst>
                                                <p:cond delay="0"/>
                                              </p:stCondLst>
                                            </p:cTn>
                                            <p:tgtEl>
                                              <p:spTgt spid="10"/>
                                            </p:tgtEl>
                                            <p:attrNameLst>
                                              <p:attrName>r</p:attrName>
                                            </p:attrNameLst>
                                          </p:cBhvr>
                                        </p:animRot>
                                        <p:animRot by="-240000">
                                          <p:cBhvr>
                                            <p:cTn id="43" dur="100" fill="hold">
                                              <p:stCondLst>
                                                <p:cond delay="100"/>
                                              </p:stCondLst>
                                            </p:cTn>
                                            <p:tgtEl>
                                              <p:spTgt spid="10"/>
                                            </p:tgtEl>
                                            <p:attrNameLst>
                                              <p:attrName>r</p:attrName>
                                            </p:attrNameLst>
                                          </p:cBhvr>
                                        </p:animRot>
                                        <p:animRot by="240000">
                                          <p:cBhvr>
                                            <p:cTn id="44" dur="100" fill="hold">
                                              <p:stCondLst>
                                                <p:cond delay="200"/>
                                              </p:stCondLst>
                                            </p:cTn>
                                            <p:tgtEl>
                                              <p:spTgt spid="10"/>
                                            </p:tgtEl>
                                            <p:attrNameLst>
                                              <p:attrName>r</p:attrName>
                                            </p:attrNameLst>
                                          </p:cBhvr>
                                        </p:animRot>
                                        <p:animRot by="-240000">
                                          <p:cBhvr>
                                            <p:cTn id="45" dur="100" fill="hold">
                                              <p:stCondLst>
                                                <p:cond delay="300"/>
                                              </p:stCondLst>
                                            </p:cTn>
                                            <p:tgtEl>
                                              <p:spTgt spid="10"/>
                                            </p:tgtEl>
                                            <p:attrNameLst>
                                              <p:attrName>r</p:attrName>
                                            </p:attrNameLst>
                                          </p:cBhvr>
                                        </p:animRot>
                                        <p:animRot by="120000">
                                          <p:cBhvr>
                                            <p:cTn id="46" dur="100" fill="hold">
                                              <p:stCondLst>
                                                <p:cond delay="400"/>
                                              </p:stCondLst>
                                            </p:cTn>
                                            <p:tgtEl>
                                              <p:spTgt spid="10"/>
                                            </p:tgtEl>
                                            <p:attrNameLst>
                                              <p:attrName>r</p:attrName>
                                            </p:attrNameLst>
                                          </p:cBhvr>
                                        </p:animRot>
                                      </p:childTnLst>
                                    </p:cTn>
                                  </p:par>
                                </p:childTnLst>
                              </p:cTn>
                            </p:par>
                            <p:par>
                              <p:cTn id="47" fill="hold">
                                <p:stCondLst>
                                  <p:cond delay="3400"/>
                                </p:stCondLst>
                                <p:childTnLst>
                                  <p:par>
                                    <p:cTn id="48" presetID="37" presetClass="entr" presetSubtype="0" fill="hold"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anim calcmode="lin" valueType="num">
                                          <p:cBhvr>
                                            <p:cTn id="51" dur="500" fill="hold"/>
                                            <p:tgtEl>
                                              <p:spTgt spid="37"/>
                                            </p:tgtEl>
                                            <p:attrNameLst>
                                              <p:attrName>ppt_x</p:attrName>
                                            </p:attrNameLst>
                                          </p:cBhvr>
                                          <p:tavLst>
                                            <p:tav tm="0">
                                              <p:val>
                                                <p:strVal val="#ppt_x"/>
                                              </p:val>
                                            </p:tav>
                                            <p:tav tm="100000">
                                              <p:val>
                                                <p:strVal val="#ppt_x"/>
                                              </p:val>
                                            </p:tav>
                                          </p:tavLst>
                                        </p:anim>
                                        <p:anim calcmode="lin" valueType="num">
                                          <p:cBhvr>
                                            <p:cTn id="52" dur="450" decel="100000" fill="hold"/>
                                            <p:tgtEl>
                                              <p:spTgt spid="37"/>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37"/>
                                            </p:tgtEl>
                                            <p:attrNameLst>
                                              <p:attrName>ppt_y</p:attrName>
                                            </p:attrNameLst>
                                          </p:cBhvr>
                                          <p:tavLst>
                                            <p:tav tm="0">
                                              <p:val>
                                                <p:strVal val="#ppt_y-.03"/>
                                              </p:val>
                                            </p:tav>
                                            <p:tav tm="100000">
                                              <p:val>
                                                <p:strVal val="#ppt_y"/>
                                              </p:val>
                                            </p:tav>
                                          </p:tavLst>
                                        </p:anim>
                                      </p:childTnLst>
                                    </p:cTn>
                                  </p:par>
                                </p:childTnLst>
                              </p:cTn>
                            </p:par>
                            <p:par>
                              <p:cTn id="54" fill="hold">
                                <p:stCondLst>
                                  <p:cond delay="3900"/>
                                </p:stCondLst>
                                <p:childTnLst>
                                  <p:par>
                                    <p:cTn id="55" presetID="16" presetClass="entr" presetSubtype="37" fill="hold" nodeType="afterEffect">
                                      <p:stCondLst>
                                        <p:cond delay="300"/>
                                      </p:stCondLst>
                                      <p:childTnLst>
                                        <p:set>
                                          <p:cBhvr>
                                            <p:cTn id="56" dur="1" fill="hold">
                                              <p:stCondLst>
                                                <p:cond delay="0"/>
                                              </p:stCondLst>
                                            </p:cTn>
                                            <p:tgtEl>
                                              <p:spTgt spid="33"/>
                                            </p:tgtEl>
                                            <p:attrNameLst>
                                              <p:attrName>style.visibility</p:attrName>
                                            </p:attrNameLst>
                                          </p:cBhvr>
                                          <p:to>
                                            <p:strVal val="visible"/>
                                          </p:to>
                                        </p:set>
                                        <p:animEffect transition="in" filter="barn(outVertical)">
                                          <p:cBhvr>
                                            <p:cTn id="57" dur="500"/>
                                            <p:tgtEl>
                                              <p:spTgt spid="33"/>
                                            </p:tgtEl>
                                          </p:cBhvr>
                                        </p:animEffect>
                                      </p:childTnLst>
                                    </p:cTn>
                                  </p:par>
                                </p:childTnLst>
                              </p:cTn>
                            </p:par>
                            <p:par>
                              <p:cTn id="58" fill="hold">
                                <p:stCondLst>
                                  <p:cond delay="4700"/>
                                </p:stCondLst>
                                <p:childTnLst>
                                  <p:par>
                                    <p:cTn id="59" presetID="22" presetClass="entr" presetSubtype="8" fill="hold"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wipe(left)">
                                          <p:cBhvr>
                                            <p:cTn id="61" dur="800"/>
                                            <p:tgtEl>
                                              <p:spTgt spid="41"/>
                                            </p:tgtEl>
                                          </p:cBhvr>
                                        </p:animEffect>
                                      </p:childTnLst>
                                    </p:cTn>
                                  </p:par>
                                </p:childTnLst>
                              </p:cTn>
                            </p:par>
                            <p:par>
                              <p:cTn id="62" fill="hold">
                                <p:stCondLst>
                                  <p:cond delay="5500"/>
                                </p:stCondLst>
                                <p:childTnLst>
                                  <p:par>
                                    <p:cTn id="63" presetID="2" presetClass="entr" presetSubtype="4" accel="70000"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childTnLst>
                              </p:cTn>
                            </p:par>
                            <p:par>
                              <p:cTn id="67" fill="hold">
                                <p:stCondLst>
                                  <p:cond delay="6000"/>
                                </p:stCondLst>
                                <p:childTnLst>
                                  <p:par>
                                    <p:cTn id="68" presetID="23" presetClass="entr" presetSubtype="16" fill="hold"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p:cTn id="70" dur="300" fill="hold"/>
                                            <p:tgtEl>
                                              <p:spTgt spid="42"/>
                                            </p:tgtEl>
                                            <p:attrNameLst>
                                              <p:attrName>ppt_w</p:attrName>
                                            </p:attrNameLst>
                                          </p:cBhvr>
                                          <p:tavLst>
                                            <p:tav tm="0">
                                              <p:val>
                                                <p:fltVal val="0"/>
                                              </p:val>
                                            </p:tav>
                                            <p:tav tm="100000">
                                              <p:val>
                                                <p:strVal val="#ppt_w"/>
                                              </p:val>
                                            </p:tav>
                                          </p:tavLst>
                                        </p:anim>
                                        <p:anim calcmode="lin" valueType="num">
                                          <p:cBhvr>
                                            <p:cTn id="71" dur="300" fill="hold"/>
                                            <p:tgtEl>
                                              <p:spTgt spid="42"/>
                                            </p:tgtEl>
                                            <p:attrNameLst>
                                              <p:attrName>ppt_h</p:attrName>
                                            </p:attrNameLst>
                                          </p:cBhvr>
                                          <p:tavLst>
                                            <p:tav tm="0">
                                              <p:val>
                                                <p:fltVal val="0"/>
                                              </p:val>
                                            </p:tav>
                                            <p:tav tm="100000">
                                              <p:val>
                                                <p:strVal val="#ppt_h"/>
                                              </p:val>
                                            </p:tav>
                                          </p:tavLst>
                                        </p:anim>
                                      </p:childTnLst>
                                    </p:cTn>
                                  </p:par>
                                </p:childTnLst>
                              </p:cTn>
                            </p:par>
                            <p:par>
                              <p:cTn id="72" fill="hold">
                                <p:stCondLst>
                                  <p:cond delay="6300"/>
                                </p:stCondLst>
                                <p:childTnLst>
                                  <p:par>
                                    <p:cTn id="73" presetID="26" presetClass="emph" presetSubtype="0" fill="hold" nodeType="afterEffect">
                                      <p:stCondLst>
                                        <p:cond delay="0"/>
                                      </p:stCondLst>
                                      <p:childTnLst>
                                        <p:animEffect transition="out" filter="fade">
                                          <p:cBhvr>
                                            <p:cTn id="74" dur="500" tmFilter="0, 0; .2, .5; .8, .5; 1, 0"/>
                                            <p:tgtEl>
                                              <p:spTgt spid="42"/>
                                            </p:tgtEl>
                                          </p:cBhvr>
                                        </p:animEffect>
                                        <p:animScale>
                                          <p:cBhvr>
                                            <p:cTn id="75" dur="250" autoRev="1" fill="hold"/>
                                            <p:tgtEl>
                                              <p:spTgt spid="42"/>
                                            </p:tgtEl>
                                          </p:cBhvr>
                                          <p:by x="105000" y="105000"/>
                                        </p:animScale>
                                      </p:childTnLst>
                                    </p:cTn>
                                  </p:par>
                                </p:childTnLst>
                              </p:cTn>
                            </p:par>
                            <p:par>
                              <p:cTn id="76" fill="hold">
                                <p:stCondLst>
                                  <p:cond delay="6800"/>
                                </p:stCondLst>
                                <p:childTnLst>
                                  <p:par>
                                    <p:cTn id="77" presetID="16" presetClass="entr" presetSubtype="37"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barn(outVertical)">
                                          <p:cBhvr>
                                            <p:cTn id="79" dur="500"/>
                                            <p:tgtEl>
                                              <p:spTgt spid="21"/>
                                            </p:tgtEl>
                                          </p:cBhvr>
                                        </p:animEffect>
                                      </p:childTnLst>
                                    </p:cTn>
                                  </p:par>
                                </p:childTnLst>
                              </p:cTn>
                            </p:par>
                            <p:par>
                              <p:cTn id="80" fill="hold">
                                <p:stCondLst>
                                  <p:cond delay="7300"/>
                                </p:stCondLst>
                                <p:childTnLst>
                                  <p:par>
                                    <p:cTn id="81" presetID="2" presetClass="entr" presetSubtype="4" accel="70000"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additive="base">
                                            <p:cTn id="83" dur="500" fill="hold"/>
                                            <p:tgtEl>
                                              <p:spTgt spid="24"/>
                                            </p:tgtEl>
                                            <p:attrNameLst>
                                              <p:attrName>ppt_x</p:attrName>
                                            </p:attrNameLst>
                                          </p:cBhvr>
                                          <p:tavLst>
                                            <p:tav tm="0">
                                              <p:val>
                                                <p:strVal val="#ppt_x"/>
                                              </p:val>
                                            </p:tav>
                                            <p:tav tm="100000">
                                              <p:val>
                                                <p:strVal val="#ppt_x"/>
                                              </p:val>
                                            </p:tav>
                                          </p:tavLst>
                                        </p:anim>
                                        <p:anim calcmode="lin" valueType="num">
                                          <p:cBhvr additive="base">
                                            <p:cTn id="84" dur="500" fill="hold"/>
                                            <p:tgtEl>
                                              <p:spTgt spid="24"/>
                                            </p:tgtEl>
                                            <p:attrNameLst>
                                              <p:attrName>ppt_y</p:attrName>
                                            </p:attrNameLst>
                                          </p:cBhvr>
                                          <p:tavLst>
                                            <p:tav tm="0">
                                              <p:val>
                                                <p:strVal val="1+#ppt_h/2"/>
                                              </p:val>
                                            </p:tav>
                                            <p:tav tm="100000">
                                              <p:val>
                                                <p:strVal val="#ppt_y"/>
                                              </p:val>
                                            </p:tav>
                                          </p:tavLst>
                                        </p:anim>
                                      </p:childTnLst>
                                    </p:cTn>
                                  </p:par>
                                </p:childTnLst>
                              </p:cTn>
                            </p:par>
                            <p:par>
                              <p:cTn id="85" fill="hold">
                                <p:stCondLst>
                                  <p:cond delay="7800"/>
                                </p:stCondLst>
                                <p:childTnLst>
                                  <p:par>
                                    <p:cTn id="86" presetID="23" presetClass="entr" presetSubtype="16" fill="hold" nodeType="afterEffect">
                                      <p:stCondLst>
                                        <p:cond delay="0"/>
                                      </p:stCondLst>
                                      <p:childTnLst>
                                        <p:set>
                                          <p:cBhvr>
                                            <p:cTn id="87" dur="1" fill="hold">
                                              <p:stCondLst>
                                                <p:cond delay="0"/>
                                              </p:stCondLst>
                                            </p:cTn>
                                            <p:tgtEl>
                                              <p:spTgt spid="45"/>
                                            </p:tgtEl>
                                            <p:attrNameLst>
                                              <p:attrName>style.visibility</p:attrName>
                                            </p:attrNameLst>
                                          </p:cBhvr>
                                          <p:to>
                                            <p:strVal val="visible"/>
                                          </p:to>
                                        </p:set>
                                        <p:anim calcmode="lin" valueType="num">
                                          <p:cBhvr>
                                            <p:cTn id="88" dur="400" fill="hold"/>
                                            <p:tgtEl>
                                              <p:spTgt spid="45"/>
                                            </p:tgtEl>
                                            <p:attrNameLst>
                                              <p:attrName>ppt_w</p:attrName>
                                            </p:attrNameLst>
                                          </p:cBhvr>
                                          <p:tavLst>
                                            <p:tav tm="0">
                                              <p:val>
                                                <p:fltVal val="0"/>
                                              </p:val>
                                            </p:tav>
                                            <p:tav tm="100000">
                                              <p:val>
                                                <p:strVal val="#ppt_w"/>
                                              </p:val>
                                            </p:tav>
                                          </p:tavLst>
                                        </p:anim>
                                        <p:anim calcmode="lin" valueType="num">
                                          <p:cBhvr>
                                            <p:cTn id="89" dur="400" fill="hold"/>
                                            <p:tgtEl>
                                              <p:spTgt spid="45"/>
                                            </p:tgtEl>
                                            <p:attrNameLst>
                                              <p:attrName>ppt_h</p:attrName>
                                            </p:attrNameLst>
                                          </p:cBhvr>
                                          <p:tavLst>
                                            <p:tav tm="0">
                                              <p:val>
                                                <p:fltVal val="0"/>
                                              </p:val>
                                            </p:tav>
                                            <p:tav tm="100000">
                                              <p:val>
                                                <p:strVal val="#ppt_h"/>
                                              </p:val>
                                            </p:tav>
                                          </p:tavLst>
                                        </p:anim>
                                      </p:childTnLst>
                                    </p:cTn>
                                  </p:par>
                                </p:childTnLst>
                              </p:cTn>
                            </p:par>
                            <p:par>
                              <p:cTn id="90" fill="hold">
                                <p:stCondLst>
                                  <p:cond delay="8200"/>
                                </p:stCondLst>
                                <p:childTnLst>
                                  <p:par>
                                    <p:cTn id="91" presetID="26" presetClass="emph" presetSubtype="0" fill="hold" nodeType="afterEffect">
                                      <p:stCondLst>
                                        <p:cond delay="0"/>
                                      </p:stCondLst>
                                      <p:childTnLst>
                                        <p:animEffect transition="out" filter="fade">
                                          <p:cBhvr>
                                            <p:cTn id="92" dur="500" tmFilter="0, 0; .2, .5; .8, .5; 1, 0"/>
                                            <p:tgtEl>
                                              <p:spTgt spid="45"/>
                                            </p:tgtEl>
                                          </p:cBhvr>
                                        </p:animEffect>
                                        <p:animScale>
                                          <p:cBhvr>
                                            <p:cTn id="93" dur="250" autoRev="1" fill="hold"/>
                                            <p:tgtEl>
                                              <p:spTgt spid="45"/>
                                            </p:tgtEl>
                                          </p:cBhvr>
                                          <p:by x="105000" y="105000"/>
                                        </p:animScale>
                                      </p:childTnLst>
                                    </p:cTn>
                                  </p:par>
                                </p:childTnLst>
                              </p:cTn>
                            </p:par>
                            <p:par>
                              <p:cTn id="94" fill="hold">
                                <p:stCondLst>
                                  <p:cond delay="8700"/>
                                </p:stCondLst>
                                <p:childTnLst>
                                  <p:par>
                                    <p:cTn id="95" presetID="16" presetClass="entr" presetSubtype="37" fill="hold"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barn(outVertical)">
                                          <p:cBhvr>
                                            <p:cTn id="97" dur="500"/>
                                            <p:tgtEl>
                                              <p:spTgt spid="25"/>
                                            </p:tgtEl>
                                          </p:cBhvr>
                                        </p:animEffect>
                                      </p:childTnLst>
                                    </p:cTn>
                                  </p:par>
                                </p:childTnLst>
                              </p:cTn>
                            </p:par>
                            <p:par>
                              <p:cTn id="98" fill="hold">
                                <p:stCondLst>
                                  <p:cond delay="9200"/>
                                </p:stCondLst>
                                <p:childTnLst>
                                  <p:par>
                                    <p:cTn id="99" presetID="2" presetClass="entr" presetSubtype="4" accel="70000"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 calcmode="lin" valueType="num">
                                          <p:cBhvr additive="base">
                                            <p:cTn id="101" dur="500" fill="hold"/>
                                            <p:tgtEl>
                                              <p:spTgt spid="28"/>
                                            </p:tgtEl>
                                            <p:attrNameLst>
                                              <p:attrName>ppt_x</p:attrName>
                                            </p:attrNameLst>
                                          </p:cBhvr>
                                          <p:tavLst>
                                            <p:tav tm="0">
                                              <p:val>
                                                <p:strVal val="#ppt_x"/>
                                              </p:val>
                                            </p:tav>
                                            <p:tav tm="100000">
                                              <p:val>
                                                <p:strVal val="#ppt_x"/>
                                              </p:val>
                                            </p:tav>
                                          </p:tavLst>
                                        </p:anim>
                                        <p:anim calcmode="lin" valueType="num">
                                          <p:cBhvr additive="base">
                                            <p:cTn id="102" dur="500" fill="hold"/>
                                            <p:tgtEl>
                                              <p:spTgt spid="28"/>
                                            </p:tgtEl>
                                            <p:attrNameLst>
                                              <p:attrName>ppt_y</p:attrName>
                                            </p:attrNameLst>
                                          </p:cBhvr>
                                          <p:tavLst>
                                            <p:tav tm="0">
                                              <p:val>
                                                <p:strVal val="1+#ppt_h/2"/>
                                              </p:val>
                                            </p:tav>
                                            <p:tav tm="100000">
                                              <p:val>
                                                <p:strVal val="#ppt_y"/>
                                              </p:val>
                                            </p:tav>
                                          </p:tavLst>
                                        </p:anim>
                                      </p:childTnLst>
                                    </p:cTn>
                                  </p:par>
                                </p:childTnLst>
                              </p:cTn>
                            </p:par>
                            <p:par>
                              <p:cTn id="103" fill="hold">
                                <p:stCondLst>
                                  <p:cond delay="9700"/>
                                </p:stCondLst>
                                <p:childTnLst>
                                  <p:par>
                                    <p:cTn id="104" presetID="23" presetClass="entr" presetSubtype="16" fill="hold" nodeType="afterEffect">
                                      <p:stCondLst>
                                        <p:cond delay="0"/>
                                      </p:stCondLst>
                                      <p:childTnLst>
                                        <p:set>
                                          <p:cBhvr>
                                            <p:cTn id="105" dur="1" fill="hold">
                                              <p:stCondLst>
                                                <p:cond delay="0"/>
                                              </p:stCondLst>
                                            </p:cTn>
                                            <p:tgtEl>
                                              <p:spTgt spid="48"/>
                                            </p:tgtEl>
                                            <p:attrNameLst>
                                              <p:attrName>style.visibility</p:attrName>
                                            </p:attrNameLst>
                                          </p:cBhvr>
                                          <p:to>
                                            <p:strVal val="visible"/>
                                          </p:to>
                                        </p:set>
                                        <p:anim calcmode="lin" valueType="num">
                                          <p:cBhvr>
                                            <p:cTn id="106" dur="300" fill="hold"/>
                                            <p:tgtEl>
                                              <p:spTgt spid="48"/>
                                            </p:tgtEl>
                                            <p:attrNameLst>
                                              <p:attrName>ppt_w</p:attrName>
                                            </p:attrNameLst>
                                          </p:cBhvr>
                                          <p:tavLst>
                                            <p:tav tm="0">
                                              <p:val>
                                                <p:fltVal val="0"/>
                                              </p:val>
                                            </p:tav>
                                            <p:tav tm="100000">
                                              <p:val>
                                                <p:strVal val="#ppt_w"/>
                                              </p:val>
                                            </p:tav>
                                          </p:tavLst>
                                        </p:anim>
                                        <p:anim calcmode="lin" valueType="num">
                                          <p:cBhvr>
                                            <p:cTn id="107" dur="300" fill="hold"/>
                                            <p:tgtEl>
                                              <p:spTgt spid="48"/>
                                            </p:tgtEl>
                                            <p:attrNameLst>
                                              <p:attrName>ppt_h</p:attrName>
                                            </p:attrNameLst>
                                          </p:cBhvr>
                                          <p:tavLst>
                                            <p:tav tm="0">
                                              <p:val>
                                                <p:fltVal val="0"/>
                                              </p:val>
                                            </p:tav>
                                            <p:tav tm="100000">
                                              <p:val>
                                                <p:strVal val="#ppt_h"/>
                                              </p:val>
                                            </p:tav>
                                          </p:tavLst>
                                        </p:anim>
                                      </p:childTnLst>
                                    </p:cTn>
                                  </p:par>
                                </p:childTnLst>
                              </p:cTn>
                            </p:par>
                            <p:par>
                              <p:cTn id="108" fill="hold">
                                <p:stCondLst>
                                  <p:cond delay="10000"/>
                                </p:stCondLst>
                                <p:childTnLst>
                                  <p:par>
                                    <p:cTn id="109" presetID="26" presetClass="emph" presetSubtype="0" fill="hold" nodeType="afterEffect">
                                      <p:stCondLst>
                                        <p:cond delay="0"/>
                                      </p:stCondLst>
                                      <p:childTnLst>
                                        <p:animEffect transition="out" filter="fade">
                                          <p:cBhvr>
                                            <p:cTn id="110" dur="500" tmFilter="0, 0; .2, .5; .8, .5; 1, 0"/>
                                            <p:tgtEl>
                                              <p:spTgt spid="48"/>
                                            </p:tgtEl>
                                          </p:cBhvr>
                                        </p:animEffect>
                                        <p:animScale>
                                          <p:cBhvr>
                                            <p:cTn id="111" dur="250" autoRev="1" fill="hold"/>
                                            <p:tgtEl>
                                              <p:spTgt spid="48"/>
                                            </p:tgtEl>
                                          </p:cBhvr>
                                          <p:by x="105000" y="105000"/>
                                        </p:animScale>
                                      </p:childTnLst>
                                    </p:cTn>
                                  </p:par>
                                </p:childTnLst>
                              </p:cTn>
                            </p:par>
                            <p:par>
                              <p:cTn id="112" fill="hold">
                                <p:stCondLst>
                                  <p:cond delay="10500"/>
                                </p:stCondLst>
                                <p:childTnLst>
                                  <p:par>
                                    <p:cTn id="113" presetID="16" presetClass="entr" presetSubtype="37" fill="hold" nodeType="afterEffect">
                                      <p:stCondLst>
                                        <p:cond delay="0"/>
                                      </p:stCondLst>
                                      <p:childTnLst>
                                        <p:set>
                                          <p:cBhvr>
                                            <p:cTn id="114" dur="1" fill="hold">
                                              <p:stCondLst>
                                                <p:cond delay="0"/>
                                              </p:stCondLst>
                                            </p:cTn>
                                            <p:tgtEl>
                                              <p:spTgt spid="29"/>
                                            </p:tgtEl>
                                            <p:attrNameLst>
                                              <p:attrName>style.visibility</p:attrName>
                                            </p:attrNameLst>
                                          </p:cBhvr>
                                          <p:to>
                                            <p:strVal val="visible"/>
                                          </p:to>
                                        </p:set>
                                        <p:animEffect transition="in" filter="barn(outVertical)">
                                          <p:cBhvr>
                                            <p:cTn id="11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0" name="组合 9"/>
          <p:cNvGrpSpPr/>
          <p:nvPr/>
        </p:nvGrpSpPr>
        <p:grpSpPr>
          <a:xfrm>
            <a:off x="5459663" y="1326802"/>
            <a:ext cx="630230" cy="630230"/>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13" name="组合 12"/>
          <p:cNvGrpSpPr/>
          <p:nvPr/>
        </p:nvGrpSpPr>
        <p:grpSpPr>
          <a:xfrm>
            <a:off x="5361136" y="1777942"/>
            <a:ext cx="769476" cy="76947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15" name="椭圆 14"/>
            <p:cNvSpPr/>
            <p:nvPr/>
          </p:nvSpPr>
          <p:spPr>
            <a:xfrm>
              <a:off x="1826937" y="3453495"/>
              <a:ext cx="987336" cy="987336"/>
            </a:xfrm>
            <a:prstGeom prst="ellipse">
              <a:avLst/>
            </a:prstGeom>
            <a:solidFill>
              <a:srgbClr val="47479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16" name="组合 15"/>
          <p:cNvGrpSpPr/>
          <p:nvPr/>
        </p:nvGrpSpPr>
        <p:grpSpPr>
          <a:xfrm>
            <a:off x="5002793" y="2383112"/>
            <a:ext cx="890519" cy="890519"/>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9" name="TextBox 13"/>
          <p:cNvSpPr txBox="1"/>
          <p:nvPr/>
        </p:nvSpPr>
        <p:spPr>
          <a:xfrm>
            <a:off x="6505928" y="1500492"/>
            <a:ext cx="1031051" cy="261610"/>
          </a:xfrm>
          <a:prstGeom prst="rect">
            <a:avLst/>
          </a:prstGeom>
          <a:noFill/>
        </p:spPr>
        <p:txBody>
          <a:bodyPr wrap="none" rtlCol="0">
            <a:spAutoFit/>
          </a:bodyPr>
          <a:lstStyle/>
          <a:p>
            <a:r>
              <a:rPr lang="zh-CN" altLang="en-US" sz="1100" dirty="0" smtClean="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0" name="TextBox 14"/>
          <p:cNvSpPr txBox="1"/>
          <p:nvPr/>
        </p:nvSpPr>
        <p:spPr>
          <a:xfrm>
            <a:off x="6475857" y="121720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1" name="TextBox 15"/>
          <p:cNvSpPr txBox="1"/>
          <p:nvPr/>
        </p:nvSpPr>
        <p:spPr>
          <a:xfrm>
            <a:off x="6403468" y="241550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a:t>
            </a:r>
            <a:r>
              <a:rPr lang="zh-CN" altLang="en-US" sz="1100" dirty="0" smtClean="0">
                <a:solidFill>
                  <a:srgbClr val="484848"/>
                </a:solidFill>
                <a:latin typeface="+mj-ea"/>
                <a:ea typeface="+mj-ea"/>
              </a:rPr>
              <a:t>文字</a:t>
            </a:r>
            <a:endParaRPr lang="en-US" altLang="zh-CN" sz="1100" dirty="0">
              <a:solidFill>
                <a:srgbClr val="484848"/>
              </a:solidFill>
              <a:latin typeface="+mj-ea"/>
              <a:ea typeface="+mj-ea"/>
            </a:endParaRPr>
          </a:p>
        </p:txBody>
      </p:sp>
      <p:sp>
        <p:nvSpPr>
          <p:cNvPr id="22" name="TextBox 16"/>
          <p:cNvSpPr txBox="1"/>
          <p:nvPr/>
        </p:nvSpPr>
        <p:spPr>
          <a:xfrm>
            <a:off x="6406262" y="2128651"/>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2013</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3" name="TextBox 17"/>
          <p:cNvSpPr txBox="1"/>
          <p:nvPr/>
        </p:nvSpPr>
        <p:spPr>
          <a:xfrm>
            <a:off x="6049331" y="3383232"/>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4" name="TextBox 18"/>
          <p:cNvSpPr txBox="1"/>
          <p:nvPr/>
        </p:nvSpPr>
        <p:spPr>
          <a:xfrm>
            <a:off x="6028655" y="3065467"/>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5" name="TextBox 19"/>
          <p:cNvSpPr txBox="1"/>
          <p:nvPr/>
        </p:nvSpPr>
        <p:spPr>
          <a:xfrm>
            <a:off x="4747284" y="433329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6" name="TextBox 20"/>
          <p:cNvSpPr txBox="1"/>
          <p:nvPr/>
        </p:nvSpPr>
        <p:spPr>
          <a:xfrm>
            <a:off x="4750901" y="3960386"/>
            <a:ext cx="1096775" cy="307777"/>
          </a:xfrm>
          <a:prstGeom prst="rect">
            <a:avLst/>
          </a:prstGeom>
          <a:noFill/>
        </p:spPr>
        <p:txBody>
          <a:bodyPr wrap="none" rtlCol="0">
            <a:spAutoFit/>
          </a:bodyPr>
          <a:lstStyle/>
          <a:p>
            <a:r>
              <a:rPr lang="en-US" altLang="zh-CN" sz="1400" b="1" dirty="0" smtClean="0">
                <a:solidFill>
                  <a:srgbClr val="080808"/>
                </a:solidFill>
                <a:latin typeface="+mj-ea"/>
                <a:ea typeface="+mj-ea"/>
              </a:rPr>
              <a:t>2014</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5</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7" name="TextBox 21"/>
          <p:cNvSpPr txBox="1"/>
          <p:nvPr/>
        </p:nvSpPr>
        <p:spPr>
          <a:xfrm>
            <a:off x="1625751" y="382897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8" name="TextBox 22"/>
          <p:cNvSpPr txBox="1"/>
          <p:nvPr/>
        </p:nvSpPr>
        <p:spPr>
          <a:xfrm>
            <a:off x="1584525" y="3442513"/>
            <a:ext cx="1082348" cy="307777"/>
          </a:xfrm>
          <a:prstGeom prst="rect">
            <a:avLst/>
          </a:prstGeom>
          <a:noFill/>
        </p:spPr>
        <p:txBody>
          <a:bodyPr wrap="none" rtlCol="0">
            <a:spAutoFit/>
          </a:bodyPr>
          <a:lstStyle/>
          <a:p>
            <a:r>
              <a:rPr lang="en-US" altLang="zh-CN" sz="1400" b="1" dirty="0" smtClean="0">
                <a:solidFill>
                  <a:srgbClr val="080808"/>
                </a:solidFill>
                <a:latin typeface="+mj-ea"/>
                <a:ea typeface="+mj-ea"/>
              </a:rPr>
              <a:t>2018</a:t>
            </a:r>
            <a:r>
              <a:rPr lang="zh-CN" altLang="en-US" sz="1400" b="1" dirty="0" smtClean="0">
                <a:solidFill>
                  <a:srgbClr val="080808"/>
                </a:solidFill>
                <a:latin typeface="+mj-ea"/>
                <a:ea typeface="+mj-ea"/>
              </a:rPr>
              <a:t>年</a:t>
            </a:r>
            <a:r>
              <a:rPr lang="en-US" altLang="zh-CN" sz="1400" b="1" dirty="0" smtClean="0">
                <a:solidFill>
                  <a:srgbClr val="080808"/>
                </a:solidFill>
                <a:latin typeface="+mj-ea"/>
                <a:ea typeface="+mj-ea"/>
              </a:rPr>
              <a:t>12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sp>
        <p:nvSpPr>
          <p:cNvPr id="29" name="TextBox 23"/>
          <p:cNvSpPr txBox="1"/>
          <p:nvPr/>
        </p:nvSpPr>
        <p:spPr>
          <a:xfrm>
            <a:off x="1103607" y="1886185"/>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30" name="TextBox 24"/>
          <p:cNvSpPr txBox="1"/>
          <p:nvPr/>
        </p:nvSpPr>
        <p:spPr>
          <a:xfrm>
            <a:off x="1098608" y="1533148"/>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20XX</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smtClean="0">
                <a:solidFill>
                  <a:srgbClr val="080808"/>
                </a:solidFill>
                <a:latin typeface="+mj-ea"/>
                <a:ea typeface="+mj-ea"/>
              </a:rPr>
              <a:t>月</a:t>
            </a:r>
            <a:endParaRPr lang="en-US" altLang="zh-CN" sz="1400" b="1" dirty="0">
              <a:solidFill>
                <a:srgbClr val="080808"/>
              </a:solidFill>
              <a:latin typeface="+mj-ea"/>
              <a:ea typeface="+mj-ea"/>
            </a:endParaRPr>
          </a:p>
        </p:txBody>
      </p:sp>
      <p:cxnSp>
        <p:nvCxnSpPr>
          <p:cNvPr id="31" name="直接连接符 30"/>
          <p:cNvCxnSpPr/>
          <p:nvPr/>
        </p:nvCxnSpPr>
        <p:spPr>
          <a:xfrm flipV="1">
            <a:off x="6473197" y="1217208"/>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flipV="1">
            <a:off x="6023716" y="3065467"/>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flipV="1">
            <a:off x="6403468" y="2200659"/>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V="1">
            <a:off x="4747284" y="3960386"/>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79624" y="3383232"/>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091912" y="1500492"/>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4304319" y="2821128"/>
            <a:ext cx="984394" cy="984394"/>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39" name="椭圆 38"/>
            <p:cNvSpPr/>
            <p:nvPr/>
          </p:nvSpPr>
          <p:spPr>
            <a:xfrm>
              <a:off x="1826937" y="3453495"/>
              <a:ext cx="987336" cy="987336"/>
            </a:xfrm>
            <a:prstGeom prst="ellipse">
              <a:avLst/>
            </a:prstGeom>
            <a:solidFill>
              <a:srgbClr val="47479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0" name="组合 39"/>
          <p:cNvGrpSpPr/>
          <p:nvPr/>
        </p:nvGrpSpPr>
        <p:grpSpPr>
          <a:xfrm>
            <a:off x="3210252" y="2461088"/>
            <a:ext cx="1360493" cy="136049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grpSp>
        <p:nvGrpSpPr>
          <p:cNvPr id="43" name="组合 42"/>
          <p:cNvGrpSpPr/>
          <p:nvPr/>
        </p:nvGrpSpPr>
        <p:grpSpPr>
          <a:xfrm>
            <a:off x="2681865" y="1278821"/>
            <a:ext cx="1625118" cy="1625118"/>
            <a:chOff x="1695226" y="3321784"/>
            <a:chExt cx="1250759" cy="1250759"/>
          </a:xfrm>
        </p:grpSpPr>
        <p:sp>
          <p:nvSpPr>
            <p:cNvPr id="44" name="椭圆 4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BC1DC"/>
                </a:solidFill>
                <a:latin typeface="+mj-ea"/>
                <a:ea typeface="+mj-ea"/>
              </a:endParaRPr>
            </a:p>
          </p:txBody>
        </p:sp>
        <p:sp>
          <p:nvSpPr>
            <p:cNvPr id="45" name="椭圆 44"/>
            <p:cNvSpPr/>
            <p:nvPr/>
          </p:nvSpPr>
          <p:spPr>
            <a:xfrm>
              <a:off x="1826937" y="3453495"/>
              <a:ext cx="987336" cy="987336"/>
            </a:xfrm>
            <a:prstGeom prst="ellipse">
              <a:avLst/>
            </a:prstGeom>
            <a:solidFill>
              <a:srgbClr val="47479B"/>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Tree>
    <p:extLst>
      <p:ext uri="{BB962C8B-B14F-4D97-AF65-F5344CB8AC3E}">
        <p14:creationId xmlns:p14="http://schemas.microsoft.com/office/powerpoint/2010/main" val="9256978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0000">
                                          <p:cBhvr additive="base">
                                            <p:cTn id="7"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p:tgtEl>
                                              <p:spTgt spid="20"/>
                                            </p:tgtEl>
                                            <p:attrNameLst>
                                              <p:attrName>ppt_x</p:attrName>
                                            </p:attrNameLst>
                                          </p:cBhvr>
                                          <p:tavLst>
                                            <p:tav tm="0">
                                              <p:val>
                                                <p:strVal val="#ppt_x-#ppt_w*1.125000"/>
                                              </p:val>
                                            </p:tav>
                                            <p:tav tm="100000">
                                              <p:val>
                                                <p:strVal val="#ppt_x"/>
                                              </p:val>
                                            </p:tav>
                                          </p:tavLst>
                                        </p:anim>
                                        <p:animEffect transition="in" filter="wipe(right)">
                                          <p:cBhvr>
                                            <p:cTn id="17" dur="500"/>
                                            <p:tgtEl>
                                              <p:spTgt spid="20"/>
                                            </p:tgtEl>
                                          </p:cBhvr>
                                        </p:animEffect>
                                      </p:childTnLst>
                                    </p:cTn>
                                  </p:par>
                                  <p:par>
                                    <p:cTn id="18" presetID="12" presetClass="entr" presetSubtype="8"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ppt_x</p:attrName>
                                            </p:attrNameLst>
                                          </p:cBhvr>
                                          <p:tavLst>
                                            <p:tav tm="0">
                                              <p:val>
                                                <p:strVal val="#ppt_x-#ppt_w*1.125000"/>
                                              </p:val>
                                            </p:tav>
                                            <p:tav tm="100000">
                                              <p:val>
                                                <p:strVal val="#ppt_x"/>
                                              </p:val>
                                            </p:tav>
                                          </p:tavLst>
                                        </p:anim>
                                        <p:animEffect transition="in" filter="wipe(right)">
                                          <p:cBhvr>
                                            <p:cTn id="21" dur="500"/>
                                            <p:tgtEl>
                                              <p:spTgt spid="31"/>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14:bounceEnd="40000">
                                          <p:cBhvr additive="base">
                                            <p:cTn id="25" dur="500" fill="hold"/>
                                            <p:tgtEl>
                                              <p:spTgt spid="13"/>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p:tgtEl>
                                              <p:spTgt spid="22"/>
                                            </p:tgtEl>
                                            <p:attrNameLst>
                                              <p:attrName>ppt_x</p:attrName>
                                            </p:attrNameLst>
                                          </p:cBhvr>
                                          <p:tavLst>
                                            <p:tav tm="0">
                                              <p:val>
                                                <p:strVal val="#ppt_x-#ppt_w*1.125000"/>
                                              </p:val>
                                            </p:tav>
                                            <p:tav tm="100000">
                                              <p:val>
                                                <p:strVal val="#ppt_x"/>
                                              </p:val>
                                            </p:tav>
                                          </p:tavLst>
                                        </p:anim>
                                        <p:animEffect transition="in" filter="wipe(right)">
                                          <p:cBhvr>
                                            <p:cTn id="31" dur="500"/>
                                            <p:tgtEl>
                                              <p:spTgt spid="22"/>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p:tgtEl>
                                              <p:spTgt spid="21"/>
                                            </p:tgtEl>
                                            <p:attrNameLst>
                                              <p:attrName>ppt_x</p:attrName>
                                            </p:attrNameLst>
                                          </p:cBhvr>
                                          <p:tavLst>
                                            <p:tav tm="0">
                                              <p:val>
                                                <p:strVal val="#ppt_x-#ppt_w*1.125000"/>
                                              </p:val>
                                            </p:tav>
                                            <p:tav tm="100000">
                                              <p:val>
                                                <p:strVal val="#ppt_x"/>
                                              </p:val>
                                            </p:tav>
                                          </p:tavLst>
                                        </p:anim>
                                        <p:animEffect transition="in" filter="wipe(right)">
                                          <p:cBhvr>
                                            <p:cTn id="35" dur="500"/>
                                            <p:tgtEl>
                                              <p:spTgt spid="21"/>
                                            </p:tgtEl>
                                          </p:cBhvr>
                                        </p:animEffect>
                                      </p:childTnLst>
                                    </p:cTn>
                                  </p:par>
                                  <p:par>
                                    <p:cTn id="36" presetID="12" presetClass="entr" presetSubtype="8"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ppt_x</p:attrName>
                                            </p:attrNameLst>
                                          </p:cBhvr>
                                          <p:tavLst>
                                            <p:tav tm="0">
                                              <p:val>
                                                <p:strVal val="#ppt_x-#ppt_w*1.125000"/>
                                              </p:val>
                                            </p:tav>
                                            <p:tav tm="100000">
                                              <p:val>
                                                <p:strVal val="#ppt_x"/>
                                              </p:val>
                                            </p:tav>
                                          </p:tavLst>
                                        </p:anim>
                                        <p:animEffect transition="in" filter="wipe(right)">
                                          <p:cBhvr>
                                            <p:cTn id="39" dur="500"/>
                                            <p:tgtEl>
                                              <p:spTgt spid="33"/>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14:bounceEnd="40000">
                                          <p:cBhvr additive="base">
                                            <p:cTn id="43"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p:tgtEl>
                                              <p:spTgt spid="23"/>
                                            </p:tgtEl>
                                            <p:attrNameLst>
                                              <p:attrName>ppt_x</p:attrName>
                                            </p:attrNameLst>
                                          </p:cBhvr>
                                          <p:tavLst>
                                            <p:tav tm="0">
                                              <p:val>
                                                <p:strVal val="#ppt_x-#ppt_w*1.125000"/>
                                              </p:val>
                                            </p:tav>
                                            <p:tav tm="100000">
                                              <p:val>
                                                <p:strVal val="#ppt_x"/>
                                              </p:val>
                                            </p:tav>
                                          </p:tavLst>
                                        </p:anim>
                                        <p:animEffect transition="in" filter="wipe(right)">
                                          <p:cBhvr>
                                            <p:cTn id="49" dur="500"/>
                                            <p:tgtEl>
                                              <p:spTgt spid="23"/>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ppt_x</p:attrName>
                                            </p:attrNameLst>
                                          </p:cBhvr>
                                          <p:tavLst>
                                            <p:tav tm="0">
                                              <p:val>
                                                <p:strVal val="#ppt_x-#ppt_w*1.125000"/>
                                              </p:val>
                                            </p:tav>
                                            <p:tav tm="100000">
                                              <p:val>
                                                <p:strVal val="#ppt_x"/>
                                              </p:val>
                                            </p:tav>
                                          </p:tavLst>
                                        </p:anim>
                                        <p:animEffect transition="in" filter="wipe(right)">
                                          <p:cBhvr>
                                            <p:cTn id="53" dur="500"/>
                                            <p:tgtEl>
                                              <p:spTgt spid="24"/>
                                            </p:tgtEl>
                                          </p:cBhvr>
                                        </p:animEffect>
                                      </p:childTnLst>
                                    </p:cTn>
                                  </p:par>
                                  <p:par>
                                    <p:cTn id="54" presetID="12" presetClass="entr" presetSubtype="8"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p:tgtEl>
                                              <p:spTgt spid="32"/>
                                            </p:tgtEl>
                                            <p:attrNameLst>
                                              <p:attrName>ppt_x</p:attrName>
                                            </p:attrNameLst>
                                          </p:cBhvr>
                                          <p:tavLst>
                                            <p:tav tm="0">
                                              <p:val>
                                                <p:strVal val="#ppt_x-#ppt_w*1.125000"/>
                                              </p:val>
                                            </p:tav>
                                            <p:tav tm="100000">
                                              <p:val>
                                                <p:strVal val="#ppt_x"/>
                                              </p:val>
                                            </p:tav>
                                          </p:tavLst>
                                        </p:anim>
                                        <p:animEffect transition="in" filter="wipe(right)">
                                          <p:cBhvr>
                                            <p:cTn id="57" dur="500"/>
                                            <p:tgtEl>
                                              <p:spTgt spid="32"/>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14:bounceEnd="40000">
                                          <p:cBhvr additive="base">
                                            <p:cTn id="61"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7"/>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p:tgtEl>
                                              <p:spTgt spid="25"/>
                                            </p:tgtEl>
                                            <p:attrNameLst>
                                              <p:attrName>ppt_x</p:attrName>
                                            </p:attrNameLst>
                                          </p:cBhvr>
                                          <p:tavLst>
                                            <p:tav tm="0">
                                              <p:val>
                                                <p:strVal val="#ppt_x-#ppt_w*1.125000"/>
                                              </p:val>
                                            </p:tav>
                                            <p:tav tm="100000">
                                              <p:val>
                                                <p:strVal val="#ppt_x"/>
                                              </p:val>
                                            </p:tav>
                                          </p:tavLst>
                                        </p:anim>
                                        <p:animEffect transition="in" filter="wipe(right)">
                                          <p:cBhvr>
                                            <p:cTn id="67" dur="500"/>
                                            <p:tgtEl>
                                              <p:spTgt spid="25"/>
                                            </p:tgtEl>
                                          </p:cBhvr>
                                        </p:animEffect>
                                      </p:childTnLst>
                                    </p:cTn>
                                  </p:par>
                                  <p:par>
                                    <p:cTn id="68" presetID="12" presetClass="entr" presetSubtype="8" fill="hold"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p:tgtEl>
                                              <p:spTgt spid="34"/>
                                            </p:tgtEl>
                                            <p:attrNameLst>
                                              <p:attrName>ppt_x</p:attrName>
                                            </p:attrNameLst>
                                          </p:cBhvr>
                                          <p:tavLst>
                                            <p:tav tm="0">
                                              <p:val>
                                                <p:strVal val="#ppt_x-#ppt_w*1.125000"/>
                                              </p:val>
                                            </p:tav>
                                            <p:tav tm="100000">
                                              <p:val>
                                                <p:strVal val="#ppt_x"/>
                                              </p:val>
                                            </p:tav>
                                          </p:tavLst>
                                        </p:anim>
                                        <p:animEffect transition="in" filter="wipe(right)">
                                          <p:cBhvr>
                                            <p:cTn id="71" dur="500"/>
                                            <p:tgtEl>
                                              <p:spTgt spid="34"/>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p:tgtEl>
                                              <p:spTgt spid="26"/>
                                            </p:tgtEl>
                                            <p:attrNameLst>
                                              <p:attrName>ppt_x</p:attrName>
                                            </p:attrNameLst>
                                          </p:cBhvr>
                                          <p:tavLst>
                                            <p:tav tm="0">
                                              <p:val>
                                                <p:strVal val="#ppt_x-#ppt_w*1.125000"/>
                                              </p:val>
                                            </p:tav>
                                            <p:tav tm="100000">
                                              <p:val>
                                                <p:strVal val="#ppt_x"/>
                                              </p:val>
                                            </p:tav>
                                          </p:tavLst>
                                        </p:anim>
                                        <p:animEffect transition="in" filter="wipe(right)">
                                          <p:cBhvr>
                                            <p:cTn id="75" dur="500"/>
                                            <p:tgtEl>
                                              <p:spTgt spid="26"/>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14:bounceEnd="40000">
                                          <p:cBhvr additive="base">
                                            <p:cTn id="79"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p:tgtEl>
                                              <p:spTgt spid="27"/>
                                            </p:tgtEl>
                                            <p:attrNameLst>
                                              <p:attrName>ppt_x</p:attrName>
                                            </p:attrNameLst>
                                          </p:cBhvr>
                                          <p:tavLst>
                                            <p:tav tm="0">
                                              <p:val>
                                                <p:strVal val="#ppt_x-#ppt_w*1.125000"/>
                                              </p:val>
                                            </p:tav>
                                            <p:tav tm="100000">
                                              <p:val>
                                                <p:strVal val="#ppt_x"/>
                                              </p:val>
                                            </p:tav>
                                          </p:tavLst>
                                        </p:anim>
                                        <p:animEffect transition="in" filter="wipe(right)">
                                          <p:cBhvr>
                                            <p:cTn id="85" dur="500"/>
                                            <p:tgtEl>
                                              <p:spTgt spid="27"/>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p:tgtEl>
                                              <p:spTgt spid="28"/>
                                            </p:tgtEl>
                                            <p:attrNameLst>
                                              <p:attrName>ppt_x</p:attrName>
                                            </p:attrNameLst>
                                          </p:cBhvr>
                                          <p:tavLst>
                                            <p:tav tm="0">
                                              <p:val>
                                                <p:strVal val="#ppt_x-#ppt_w*1.125000"/>
                                              </p:val>
                                            </p:tav>
                                            <p:tav tm="100000">
                                              <p:val>
                                                <p:strVal val="#ppt_x"/>
                                              </p:val>
                                            </p:tav>
                                          </p:tavLst>
                                        </p:anim>
                                        <p:animEffect transition="in" filter="wipe(right)">
                                          <p:cBhvr>
                                            <p:cTn id="89" dur="500"/>
                                            <p:tgtEl>
                                              <p:spTgt spid="28"/>
                                            </p:tgtEl>
                                          </p:cBhvr>
                                        </p:animEffect>
                                      </p:childTnLst>
                                    </p:cTn>
                                  </p:par>
                                  <p:par>
                                    <p:cTn id="90" presetID="12" presetClass="entr" presetSubtype="2" fill="hold"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p:tgtEl>
                                              <p:spTgt spid="35"/>
                                            </p:tgtEl>
                                            <p:attrNameLst>
                                              <p:attrName>ppt_x</p:attrName>
                                            </p:attrNameLst>
                                          </p:cBhvr>
                                          <p:tavLst>
                                            <p:tav tm="0">
                                              <p:val>
                                                <p:strVal val="#ppt_x+#ppt_w*1.125000"/>
                                              </p:val>
                                            </p:tav>
                                            <p:tav tm="100000">
                                              <p:val>
                                                <p:strVal val="#ppt_x"/>
                                              </p:val>
                                            </p:tav>
                                          </p:tavLst>
                                        </p:anim>
                                        <p:animEffect transition="in" filter="wipe(left)">
                                          <p:cBhvr>
                                            <p:cTn id="93" dur="500"/>
                                            <p:tgtEl>
                                              <p:spTgt spid="35"/>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14:bounceEnd="40000">
                                          <p:cBhvr additive="base">
                                            <p:cTn id="97" dur="50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additive="base">
                                            <p:cTn id="102" dur="500"/>
                                            <p:tgtEl>
                                              <p:spTgt spid="29"/>
                                            </p:tgtEl>
                                            <p:attrNameLst>
                                              <p:attrName>ppt_x</p:attrName>
                                            </p:attrNameLst>
                                          </p:cBhvr>
                                          <p:tavLst>
                                            <p:tav tm="0">
                                              <p:val>
                                                <p:strVal val="#ppt_x-#ppt_w*1.125000"/>
                                              </p:val>
                                            </p:tav>
                                            <p:tav tm="100000">
                                              <p:val>
                                                <p:strVal val="#ppt_x"/>
                                              </p:val>
                                            </p:tav>
                                          </p:tavLst>
                                        </p:anim>
                                        <p:animEffect transition="in" filter="wipe(right)">
                                          <p:cBhvr>
                                            <p:cTn id="103" dur="500"/>
                                            <p:tgtEl>
                                              <p:spTgt spid="29"/>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30"/>
                                            </p:tgtEl>
                                            <p:attrNameLst>
                                              <p:attrName>style.visibility</p:attrName>
                                            </p:attrNameLst>
                                          </p:cBhvr>
                                          <p:to>
                                            <p:strVal val="visible"/>
                                          </p:to>
                                        </p:set>
                                        <p:anim calcmode="lin" valueType="num">
                                          <p:cBhvr additive="base">
                                            <p:cTn id="106" dur="500"/>
                                            <p:tgtEl>
                                              <p:spTgt spid="30"/>
                                            </p:tgtEl>
                                            <p:attrNameLst>
                                              <p:attrName>ppt_x</p:attrName>
                                            </p:attrNameLst>
                                          </p:cBhvr>
                                          <p:tavLst>
                                            <p:tav tm="0">
                                              <p:val>
                                                <p:strVal val="#ppt_x-#ppt_w*1.125000"/>
                                              </p:val>
                                            </p:tav>
                                            <p:tav tm="100000">
                                              <p:val>
                                                <p:strVal val="#ppt_x"/>
                                              </p:val>
                                            </p:tav>
                                          </p:tavLst>
                                        </p:anim>
                                        <p:animEffect transition="in" filter="wipe(right)">
                                          <p:cBhvr>
                                            <p:cTn id="107" dur="500"/>
                                            <p:tgtEl>
                                              <p:spTgt spid="30"/>
                                            </p:tgtEl>
                                          </p:cBhvr>
                                        </p:animEffect>
                                      </p:childTnLst>
                                    </p:cTn>
                                  </p:par>
                                  <p:par>
                                    <p:cTn id="108" presetID="12" presetClass="entr" presetSubtype="2" fill="hold" nodeType="withEffect">
                                      <p:stCondLst>
                                        <p:cond delay="0"/>
                                      </p:stCondLst>
                                      <p:childTnLst>
                                        <p:set>
                                          <p:cBhvr>
                                            <p:cTn id="109" dur="1" fill="hold">
                                              <p:stCondLst>
                                                <p:cond delay="0"/>
                                              </p:stCondLst>
                                            </p:cTn>
                                            <p:tgtEl>
                                              <p:spTgt spid="36"/>
                                            </p:tgtEl>
                                            <p:attrNameLst>
                                              <p:attrName>style.visibility</p:attrName>
                                            </p:attrNameLst>
                                          </p:cBhvr>
                                          <p:to>
                                            <p:strVal val="visible"/>
                                          </p:to>
                                        </p:set>
                                        <p:anim calcmode="lin" valueType="num">
                                          <p:cBhvr additive="base">
                                            <p:cTn id="110" dur="500"/>
                                            <p:tgtEl>
                                              <p:spTgt spid="36"/>
                                            </p:tgtEl>
                                            <p:attrNameLst>
                                              <p:attrName>ppt_x</p:attrName>
                                            </p:attrNameLst>
                                          </p:cBhvr>
                                          <p:tavLst>
                                            <p:tav tm="0">
                                              <p:val>
                                                <p:strVal val="#ppt_x+#ppt_w*1.125000"/>
                                              </p:val>
                                            </p:tav>
                                            <p:tav tm="100000">
                                              <p:val>
                                                <p:strVal val="#ppt_x"/>
                                              </p:val>
                                            </p:tav>
                                          </p:tavLst>
                                        </p:anim>
                                        <p:animEffect transition="in" filter="wipe(left)">
                                          <p:cBhvr>
                                            <p:cTn id="1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ppt_x</p:attrName>
                                            </p:attrNameLst>
                                          </p:cBhvr>
                                          <p:tavLst>
                                            <p:tav tm="0">
                                              <p:val>
                                                <p:strVal val="#ppt_x-#ppt_w*1.125000"/>
                                              </p:val>
                                            </p:tav>
                                            <p:tav tm="100000">
                                              <p:val>
                                                <p:strVal val="#ppt_x"/>
                                              </p:val>
                                            </p:tav>
                                          </p:tavLst>
                                        </p:anim>
                                        <p:animEffect transition="in" filter="wipe(right)">
                                          <p:cBhvr>
                                            <p:cTn id="13" dur="500"/>
                                            <p:tgtEl>
                                              <p:spTgt spid="19"/>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p:tgtEl>
                                              <p:spTgt spid="20"/>
                                            </p:tgtEl>
                                            <p:attrNameLst>
                                              <p:attrName>ppt_x</p:attrName>
                                            </p:attrNameLst>
                                          </p:cBhvr>
                                          <p:tavLst>
                                            <p:tav tm="0">
                                              <p:val>
                                                <p:strVal val="#ppt_x-#ppt_w*1.125000"/>
                                              </p:val>
                                            </p:tav>
                                            <p:tav tm="100000">
                                              <p:val>
                                                <p:strVal val="#ppt_x"/>
                                              </p:val>
                                            </p:tav>
                                          </p:tavLst>
                                        </p:anim>
                                        <p:animEffect transition="in" filter="wipe(right)">
                                          <p:cBhvr>
                                            <p:cTn id="17" dur="500"/>
                                            <p:tgtEl>
                                              <p:spTgt spid="20"/>
                                            </p:tgtEl>
                                          </p:cBhvr>
                                        </p:animEffect>
                                      </p:childTnLst>
                                    </p:cTn>
                                  </p:par>
                                  <p:par>
                                    <p:cTn id="18" presetID="12" presetClass="entr" presetSubtype="8" fill="hold" nodeType="with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500"/>
                                            <p:tgtEl>
                                              <p:spTgt spid="31"/>
                                            </p:tgtEl>
                                            <p:attrNameLst>
                                              <p:attrName>ppt_x</p:attrName>
                                            </p:attrNameLst>
                                          </p:cBhvr>
                                          <p:tavLst>
                                            <p:tav tm="0">
                                              <p:val>
                                                <p:strVal val="#ppt_x-#ppt_w*1.125000"/>
                                              </p:val>
                                            </p:tav>
                                            <p:tav tm="100000">
                                              <p:val>
                                                <p:strVal val="#ppt_x"/>
                                              </p:val>
                                            </p:tav>
                                          </p:tavLst>
                                        </p:anim>
                                        <p:animEffect transition="in" filter="wipe(right)">
                                          <p:cBhvr>
                                            <p:cTn id="21" dur="500"/>
                                            <p:tgtEl>
                                              <p:spTgt spid="31"/>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p:tgtEl>
                                              <p:spTgt spid="22"/>
                                            </p:tgtEl>
                                            <p:attrNameLst>
                                              <p:attrName>ppt_x</p:attrName>
                                            </p:attrNameLst>
                                          </p:cBhvr>
                                          <p:tavLst>
                                            <p:tav tm="0">
                                              <p:val>
                                                <p:strVal val="#ppt_x-#ppt_w*1.125000"/>
                                              </p:val>
                                            </p:tav>
                                            <p:tav tm="100000">
                                              <p:val>
                                                <p:strVal val="#ppt_x"/>
                                              </p:val>
                                            </p:tav>
                                          </p:tavLst>
                                        </p:anim>
                                        <p:animEffect transition="in" filter="wipe(right)">
                                          <p:cBhvr>
                                            <p:cTn id="31" dur="500"/>
                                            <p:tgtEl>
                                              <p:spTgt spid="22"/>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p:tgtEl>
                                              <p:spTgt spid="21"/>
                                            </p:tgtEl>
                                            <p:attrNameLst>
                                              <p:attrName>ppt_x</p:attrName>
                                            </p:attrNameLst>
                                          </p:cBhvr>
                                          <p:tavLst>
                                            <p:tav tm="0">
                                              <p:val>
                                                <p:strVal val="#ppt_x-#ppt_w*1.125000"/>
                                              </p:val>
                                            </p:tav>
                                            <p:tav tm="100000">
                                              <p:val>
                                                <p:strVal val="#ppt_x"/>
                                              </p:val>
                                            </p:tav>
                                          </p:tavLst>
                                        </p:anim>
                                        <p:animEffect transition="in" filter="wipe(right)">
                                          <p:cBhvr>
                                            <p:cTn id="35" dur="500"/>
                                            <p:tgtEl>
                                              <p:spTgt spid="21"/>
                                            </p:tgtEl>
                                          </p:cBhvr>
                                        </p:animEffect>
                                      </p:childTnLst>
                                    </p:cTn>
                                  </p:par>
                                  <p:par>
                                    <p:cTn id="36" presetID="12" presetClass="entr" presetSubtype="8"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p:tgtEl>
                                              <p:spTgt spid="33"/>
                                            </p:tgtEl>
                                            <p:attrNameLst>
                                              <p:attrName>ppt_x</p:attrName>
                                            </p:attrNameLst>
                                          </p:cBhvr>
                                          <p:tavLst>
                                            <p:tav tm="0">
                                              <p:val>
                                                <p:strVal val="#ppt_x-#ppt_w*1.125000"/>
                                              </p:val>
                                            </p:tav>
                                            <p:tav tm="100000">
                                              <p:val>
                                                <p:strVal val="#ppt_x"/>
                                              </p:val>
                                            </p:tav>
                                          </p:tavLst>
                                        </p:anim>
                                        <p:animEffect transition="in" filter="wipe(right)">
                                          <p:cBhvr>
                                            <p:cTn id="39" dur="500"/>
                                            <p:tgtEl>
                                              <p:spTgt spid="33"/>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p:tgtEl>
                                              <p:spTgt spid="23"/>
                                            </p:tgtEl>
                                            <p:attrNameLst>
                                              <p:attrName>ppt_x</p:attrName>
                                            </p:attrNameLst>
                                          </p:cBhvr>
                                          <p:tavLst>
                                            <p:tav tm="0">
                                              <p:val>
                                                <p:strVal val="#ppt_x-#ppt_w*1.125000"/>
                                              </p:val>
                                            </p:tav>
                                            <p:tav tm="100000">
                                              <p:val>
                                                <p:strVal val="#ppt_x"/>
                                              </p:val>
                                            </p:tav>
                                          </p:tavLst>
                                        </p:anim>
                                        <p:animEffect transition="in" filter="wipe(right)">
                                          <p:cBhvr>
                                            <p:cTn id="49" dur="500"/>
                                            <p:tgtEl>
                                              <p:spTgt spid="23"/>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p:tgtEl>
                                              <p:spTgt spid="24"/>
                                            </p:tgtEl>
                                            <p:attrNameLst>
                                              <p:attrName>ppt_x</p:attrName>
                                            </p:attrNameLst>
                                          </p:cBhvr>
                                          <p:tavLst>
                                            <p:tav tm="0">
                                              <p:val>
                                                <p:strVal val="#ppt_x-#ppt_w*1.125000"/>
                                              </p:val>
                                            </p:tav>
                                            <p:tav tm="100000">
                                              <p:val>
                                                <p:strVal val="#ppt_x"/>
                                              </p:val>
                                            </p:tav>
                                          </p:tavLst>
                                        </p:anim>
                                        <p:animEffect transition="in" filter="wipe(right)">
                                          <p:cBhvr>
                                            <p:cTn id="53" dur="500"/>
                                            <p:tgtEl>
                                              <p:spTgt spid="24"/>
                                            </p:tgtEl>
                                          </p:cBhvr>
                                        </p:animEffect>
                                      </p:childTnLst>
                                    </p:cTn>
                                  </p:par>
                                  <p:par>
                                    <p:cTn id="54" presetID="12" presetClass="entr" presetSubtype="8"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p:tgtEl>
                                              <p:spTgt spid="32"/>
                                            </p:tgtEl>
                                            <p:attrNameLst>
                                              <p:attrName>ppt_x</p:attrName>
                                            </p:attrNameLst>
                                          </p:cBhvr>
                                          <p:tavLst>
                                            <p:tav tm="0">
                                              <p:val>
                                                <p:strVal val="#ppt_x-#ppt_w*1.125000"/>
                                              </p:val>
                                            </p:tav>
                                            <p:tav tm="100000">
                                              <p:val>
                                                <p:strVal val="#ppt_x"/>
                                              </p:val>
                                            </p:tav>
                                          </p:tavLst>
                                        </p:anim>
                                        <p:animEffect transition="in" filter="wipe(right)">
                                          <p:cBhvr>
                                            <p:cTn id="57" dur="500"/>
                                            <p:tgtEl>
                                              <p:spTgt spid="32"/>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p:tgtEl>
                                              <p:spTgt spid="25"/>
                                            </p:tgtEl>
                                            <p:attrNameLst>
                                              <p:attrName>ppt_x</p:attrName>
                                            </p:attrNameLst>
                                          </p:cBhvr>
                                          <p:tavLst>
                                            <p:tav tm="0">
                                              <p:val>
                                                <p:strVal val="#ppt_x-#ppt_w*1.125000"/>
                                              </p:val>
                                            </p:tav>
                                            <p:tav tm="100000">
                                              <p:val>
                                                <p:strVal val="#ppt_x"/>
                                              </p:val>
                                            </p:tav>
                                          </p:tavLst>
                                        </p:anim>
                                        <p:animEffect transition="in" filter="wipe(right)">
                                          <p:cBhvr>
                                            <p:cTn id="67" dur="500"/>
                                            <p:tgtEl>
                                              <p:spTgt spid="25"/>
                                            </p:tgtEl>
                                          </p:cBhvr>
                                        </p:animEffect>
                                      </p:childTnLst>
                                    </p:cTn>
                                  </p:par>
                                  <p:par>
                                    <p:cTn id="68" presetID="12" presetClass="entr" presetSubtype="8" fill="hold" nodeType="with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additive="base">
                                            <p:cTn id="70" dur="500"/>
                                            <p:tgtEl>
                                              <p:spTgt spid="34"/>
                                            </p:tgtEl>
                                            <p:attrNameLst>
                                              <p:attrName>ppt_x</p:attrName>
                                            </p:attrNameLst>
                                          </p:cBhvr>
                                          <p:tavLst>
                                            <p:tav tm="0">
                                              <p:val>
                                                <p:strVal val="#ppt_x-#ppt_w*1.125000"/>
                                              </p:val>
                                            </p:tav>
                                            <p:tav tm="100000">
                                              <p:val>
                                                <p:strVal val="#ppt_x"/>
                                              </p:val>
                                            </p:tav>
                                          </p:tavLst>
                                        </p:anim>
                                        <p:animEffect transition="in" filter="wipe(right)">
                                          <p:cBhvr>
                                            <p:cTn id="71" dur="500"/>
                                            <p:tgtEl>
                                              <p:spTgt spid="34"/>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additive="base">
                                            <p:cTn id="74" dur="500"/>
                                            <p:tgtEl>
                                              <p:spTgt spid="26"/>
                                            </p:tgtEl>
                                            <p:attrNameLst>
                                              <p:attrName>ppt_x</p:attrName>
                                            </p:attrNameLst>
                                          </p:cBhvr>
                                          <p:tavLst>
                                            <p:tav tm="0">
                                              <p:val>
                                                <p:strVal val="#ppt_x-#ppt_w*1.125000"/>
                                              </p:val>
                                            </p:tav>
                                            <p:tav tm="100000">
                                              <p:val>
                                                <p:strVal val="#ppt_x"/>
                                              </p:val>
                                            </p:tav>
                                          </p:tavLst>
                                        </p:anim>
                                        <p:animEffect transition="in" filter="wipe(right)">
                                          <p:cBhvr>
                                            <p:cTn id="75" dur="500"/>
                                            <p:tgtEl>
                                              <p:spTgt spid="26"/>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ppt_x"/>
                                              </p:val>
                                            </p:tav>
                                            <p:tav tm="100000">
                                              <p:val>
                                                <p:strVal val="#ppt_x"/>
                                              </p:val>
                                            </p:tav>
                                          </p:tavLst>
                                        </p:anim>
                                        <p:anim calcmode="lin" valueType="num">
                                          <p:cBhvr additive="base">
                                            <p:cTn id="80" dur="500" fill="hold"/>
                                            <p:tgtEl>
                                              <p:spTgt spid="40"/>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7"/>
                                            </p:tgtEl>
                                            <p:attrNameLst>
                                              <p:attrName>style.visibility</p:attrName>
                                            </p:attrNameLst>
                                          </p:cBhvr>
                                          <p:to>
                                            <p:strVal val="visible"/>
                                          </p:to>
                                        </p:set>
                                        <p:anim calcmode="lin" valueType="num">
                                          <p:cBhvr additive="base">
                                            <p:cTn id="84" dur="500"/>
                                            <p:tgtEl>
                                              <p:spTgt spid="27"/>
                                            </p:tgtEl>
                                            <p:attrNameLst>
                                              <p:attrName>ppt_x</p:attrName>
                                            </p:attrNameLst>
                                          </p:cBhvr>
                                          <p:tavLst>
                                            <p:tav tm="0">
                                              <p:val>
                                                <p:strVal val="#ppt_x-#ppt_w*1.125000"/>
                                              </p:val>
                                            </p:tav>
                                            <p:tav tm="100000">
                                              <p:val>
                                                <p:strVal val="#ppt_x"/>
                                              </p:val>
                                            </p:tav>
                                          </p:tavLst>
                                        </p:anim>
                                        <p:animEffect transition="in" filter="wipe(right)">
                                          <p:cBhvr>
                                            <p:cTn id="85" dur="500"/>
                                            <p:tgtEl>
                                              <p:spTgt spid="27"/>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p:tgtEl>
                                              <p:spTgt spid="28"/>
                                            </p:tgtEl>
                                            <p:attrNameLst>
                                              <p:attrName>ppt_x</p:attrName>
                                            </p:attrNameLst>
                                          </p:cBhvr>
                                          <p:tavLst>
                                            <p:tav tm="0">
                                              <p:val>
                                                <p:strVal val="#ppt_x-#ppt_w*1.125000"/>
                                              </p:val>
                                            </p:tav>
                                            <p:tav tm="100000">
                                              <p:val>
                                                <p:strVal val="#ppt_x"/>
                                              </p:val>
                                            </p:tav>
                                          </p:tavLst>
                                        </p:anim>
                                        <p:animEffect transition="in" filter="wipe(right)">
                                          <p:cBhvr>
                                            <p:cTn id="89" dur="500"/>
                                            <p:tgtEl>
                                              <p:spTgt spid="28"/>
                                            </p:tgtEl>
                                          </p:cBhvr>
                                        </p:animEffect>
                                      </p:childTnLst>
                                    </p:cTn>
                                  </p:par>
                                  <p:par>
                                    <p:cTn id="90" presetID="12" presetClass="entr" presetSubtype="2" fill="hold"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p:tgtEl>
                                              <p:spTgt spid="35"/>
                                            </p:tgtEl>
                                            <p:attrNameLst>
                                              <p:attrName>ppt_x</p:attrName>
                                            </p:attrNameLst>
                                          </p:cBhvr>
                                          <p:tavLst>
                                            <p:tav tm="0">
                                              <p:val>
                                                <p:strVal val="#ppt_x+#ppt_w*1.125000"/>
                                              </p:val>
                                            </p:tav>
                                            <p:tav tm="100000">
                                              <p:val>
                                                <p:strVal val="#ppt_x"/>
                                              </p:val>
                                            </p:tav>
                                          </p:tavLst>
                                        </p:anim>
                                        <p:animEffect transition="in" filter="wipe(left)">
                                          <p:cBhvr>
                                            <p:cTn id="93" dur="500"/>
                                            <p:tgtEl>
                                              <p:spTgt spid="35"/>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43"/>
                                            </p:tgtEl>
                                            <p:attrNameLst>
                                              <p:attrName>style.visibility</p:attrName>
                                            </p:attrNameLst>
                                          </p:cBhvr>
                                          <p:to>
                                            <p:strVal val="visible"/>
                                          </p:to>
                                        </p:set>
                                        <p:anim calcmode="lin" valueType="num">
                                          <p:cBhvr additive="base">
                                            <p:cTn id="97" dur="500" fill="hold"/>
                                            <p:tgtEl>
                                              <p:spTgt spid="43"/>
                                            </p:tgtEl>
                                            <p:attrNameLst>
                                              <p:attrName>ppt_x</p:attrName>
                                            </p:attrNameLst>
                                          </p:cBhvr>
                                          <p:tavLst>
                                            <p:tav tm="0">
                                              <p:val>
                                                <p:strVal val="#ppt_x"/>
                                              </p:val>
                                            </p:tav>
                                            <p:tav tm="100000">
                                              <p:val>
                                                <p:strVal val="#ppt_x"/>
                                              </p:val>
                                            </p:tav>
                                          </p:tavLst>
                                        </p:anim>
                                        <p:anim calcmode="lin" valueType="num">
                                          <p:cBhvr additive="base">
                                            <p:cTn id="98" dur="500" fill="hold"/>
                                            <p:tgtEl>
                                              <p:spTgt spid="43"/>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9"/>
                                            </p:tgtEl>
                                            <p:attrNameLst>
                                              <p:attrName>style.visibility</p:attrName>
                                            </p:attrNameLst>
                                          </p:cBhvr>
                                          <p:to>
                                            <p:strVal val="visible"/>
                                          </p:to>
                                        </p:set>
                                        <p:anim calcmode="lin" valueType="num">
                                          <p:cBhvr additive="base">
                                            <p:cTn id="102" dur="500"/>
                                            <p:tgtEl>
                                              <p:spTgt spid="29"/>
                                            </p:tgtEl>
                                            <p:attrNameLst>
                                              <p:attrName>ppt_x</p:attrName>
                                            </p:attrNameLst>
                                          </p:cBhvr>
                                          <p:tavLst>
                                            <p:tav tm="0">
                                              <p:val>
                                                <p:strVal val="#ppt_x-#ppt_w*1.125000"/>
                                              </p:val>
                                            </p:tav>
                                            <p:tav tm="100000">
                                              <p:val>
                                                <p:strVal val="#ppt_x"/>
                                              </p:val>
                                            </p:tav>
                                          </p:tavLst>
                                        </p:anim>
                                        <p:animEffect transition="in" filter="wipe(right)">
                                          <p:cBhvr>
                                            <p:cTn id="103" dur="500"/>
                                            <p:tgtEl>
                                              <p:spTgt spid="29"/>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30"/>
                                            </p:tgtEl>
                                            <p:attrNameLst>
                                              <p:attrName>style.visibility</p:attrName>
                                            </p:attrNameLst>
                                          </p:cBhvr>
                                          <p:to>
                                            <p:strVal val="visible"/>
                                          </p:to>
                                        </p:set>
                                        <p:anim calcmode="lin" valueType="num">
                                          <p:cBhvr additive="base">
                                            <p:cTn id="106" dur="500"/>
                                            <p:tgtEl>
                                              <p:spTgt spid="30"/>
                                            </p:tgtEl>
                                            <p:attrNameLst>
                                              <p:attrName>ppt_x</p:attrName>
                                            </p:attrNameLst>
                                          </p:cBhvr>
                                          <p:tavLst>
                                            <p:tav tm="0">
                                              <p:val>
                                                <p:strVal val="#ppt_x-#ppt_w*1.125000"/>
                                              </p:val>
                                            </p:tav>
                                            <p:tav tm="100000">
                                              <p:val>
                                                <p:strVal val="#ppt_x"/>
                                              </p:val>
                                            </p:tav>
                                          </p:tavLst>
                                        </p:anim>
                                        <p:animEffect transition="in" filter="wipe(right)">
                                          <p:cBhvr>
                                            <p:cTn id="107" dur="500"/>
                                            <p:tgtEl>
                                              <p:spTgt spid="30"/>
                                            </p:tgtEl>
                                          </p:cBhvr>
                                        </p:animEffect>
                                      </p:childTnLst>
                                    </p:cTn>
                                  </p:par>
                                  <p:par>
                                    <p:cTn id="108" presetID="12" presetClass="entr" presetSubtype="2" fill="hold" nodeType="withEffect">
                                      <p:stCondLst>
                                        <p:cond delay="0"/>
                                      </p:stCondLst>
                                      <p:childTnLst>
                                        <p:set>
                                          <p:cBhvr>
                                            <p:cTn id="109" dur="1" fill="hold">
                                              <p:stCondLst>
                                                <p:cond delay="0"/>
                                              </p:stCondLst>
                                            </p:cTn>
                                            <p:tgtEl>
                                              <p:spTgt spid="36"/>
                                            </p:tgtEl>
                                            <p:attrNameLst>
                                              <p:attrName>style.visibility</p:attrName>
                                            </p:attrNameLst>
                                          </p:cBhvr>
                                          <p:to>
                                            <p:strVal val="visible"/>
                                          </p:to>
                                        </p:set>
                                        <p:anim calcmode="lin" valueType="num">
                                          <p:cBhvr additive="base">
                                            <p:cTn id="110" dur="500"/>
                                            <p:tgtEl>
                                              <p:spTgt spid="36"/>
                                            </p:tgtEl>
                                            <p:attrNameLst>
                                              <p:attrName>ppt_x</p:attrName>
                                            </p:attrNameLst>
                                          </p:cBhvr>
                                          <p:tavLst>
                                            <p:tav tm="0">
                                              <p:val>
                                                <p:strVal val="#ppt_x+#ppt_w*1.125000"/>
                                              </p:val>
                                            </p:tav>
                                            <p:tav tm="100000">
                                              <p:val>
                                                <p:strVal val="#ppt_x"/>
                                              </p:val>
                                            </p:tav>
                                          </p:tavLst>
                                        </p:anim>
                                        <p:animEffect transition="in" filter="wipe(left)">
                                          <p:cBhvr>
                                            <p:cTn id="1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圆角矩形 9"/>
          <p:cNvSpPr/>
          <p:nvPr/>
        </p:nvSpPr>
        <p:spPr>
          <a:xfrm>
            <a:off x="1621610"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11" name="圆角矩形 10"/>
          <p:cNvSpPr/>
          <p:nvPr/>
        </p:nvSpPr>
        <p:spPr>
          <a:xfrm>
            <a:off x="5805682" y="1250443"/>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nvGrpSpPr>
          <p:cNvPr id="12" name="组合 11"/>
          <p:cNvGrpSpPr/>
          <p:nvPr/>
        </p:nvGrpSpPr>
        <p:grpSpPr>
          <a:xfrm>
            <a:off x="1606363" y="1208043"/>
            <a:ext cx="1747199" cy="1747199"/>
            <a:chOff x="4184106" y="2952206"/>
            <a:chExt cx="3823790" cy="3823790"/>
          </a:xfrm>
        </p:grpSpPr>
        <p:sp>
          <p:nvSpPr>
            <p:cNvPr id="13" name="椭圆 12"/>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14" name="组合 13"/>
            <p:cNvGrpSpPr/>
            <p:nvPr/>
          </p:nvGrpSpPr>
          <p:grpSpPr>
            <a:xfrm>
              <a:off x="4710169" y="3478269"/>
              <a:ext cx="2771663" cy="2771663"/>
              <a:chOff x="2193191" y="1899415"/>
              <a:chExt cx="2421376" cy="2421376"/>
            </a:xfrm>
            <a:effectLst/>
          </p:grpSpPr>
          <p:sp>
            <p:nvSpPr>
              <p:cNvPr id="15" name="椭圆 14"/>
              <p:cNvSpPr/>
              <p:nvPr/>
            </p:nvSpPr>
            <p:spPr>
              <a:xfrm>
                <a:off x="2193191" y="1899415"/>
                <a:ext cx="2421376" cy="2421376"/>
              </a:xfrm>
              <a:prstGeom prst="ellipse">
                <a:avLst/>
              </a:prstGeom>
              <a:solidFill>
                <a:srgbClr val="47479B"/>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16" name="椭圆 15"/>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17" name="组合 16"/>
          <p:cNvGrpSpPr/>
          <p:nvPr/>
        </p:nvGrpSpPr>
        <p:grpSpPr>
          <a:xfrm>
            <a:off x="1598793" y="3290527"/>
            <a:ext cx="1762338" cy="597479"/>
            <a:chOff x="2061936" y="5263650"/>
            <a:chExt cx="2349784" cy="796639"/>
          </a:xfrm>
        </p:grpSpPr>
        <p:sp>
          <p:nvSpPr>
            <p:cNvPr id="18" name="文本框 17"/>
            <p:cNvSpPr txBox="1"/>
            <p:nvPr/>
          </p:nvSpPr>
          <p:spPr bwMode="auto">
            <a:xfrm>
              <a:off x="2217364" y="5498597"/>
              <a:ext cx="2038928" cy="561692"/>
            </a:xfrm>
            <a:prstGeom prst="rect">
              <a:avLst/>
            </a:prstGeom>
            <a:noFill/>
          </p:spPr>
          <p:txBody>
            <a:bodyPr wrap="square">
              <a:spAutoFit/>
            </a:bodyPr>
            <a:lstStyle/>
            <a:p>
              <a:pPr>
                <a:lnSpc>
                  <a:spcPct val="125000"/>
                </a:lnSpc>
              </a:pPr>
              <a:r>
                <a:rPr lang="zh-CN" altLang="en-US" sz="900" dirty="0" smtClean="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19" name="文本框 18"/>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47479B"/>
                  </a:solidFill>
                  <a:latin typeface="+mj-ea"/>
                  <a:ea typeface="+mj-ea"/>
                </a:rPr>
                <a:t>在此添加标题</a:t>
              </a:r>
            </a:p>
          </p:txBody>
        </p:sp>
      </p:grpSp>
      <p:cxnSp>
        <p:nvCxnSpPr>
          <p:cNvPr id="20" name="直接连接符 19"/>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5789200" y="1208043"/>
            <a:ext cx="1747199" cy="1747199"/>
            <a:chOff x="4184106" y="2952206"/>
            <a:chExt cx="3823790" cy="3823790"/>
          </a:xfrm>
        </p:grpSpPr>
        <p:sp>
          <p:nvSpPr>
            <p:cNvPr id="22" name="椭圆 2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nvGrpSpPr>
            <p:cNvPr id="23" name="组合 22"/>
            <p:cNvGrpSpPr/>
            <p:nvPr/>
          </p:nvGrpSpPr>
          <p:grpSpPr>
            <a:xfrm>
              <a:off x="4710169" y="3478269"/>
              <a:ext cx="2771663" cy="2771663"/>
              <a:chOff x="2193191" y="1899415"/>
              <a:chExt cx="2421376" cy="2421376"/>
            </a:xfrm>
            <a:effectLst/>
          </p:grpSpPr>
          <p:sp>
            <p:nvSpPr>
              <p:cNvPr id="24" name="椭圆 23"/>
              <p:cNvSpPr/>
              <p:nvPr/>
            </p:nvSpPr>
            <p:spPr>
              <a:xfrm>
                <a:off x="2193191" y="1899415"/>
                <a:ext cx="2421376" cy="2421376"/>
              </a:xfrm>
              <a:prstGeom prst="ellipse">
                <a:avLst/>
              </a:prstGeom>
              <a:solidFill>
                <a:srgbClr val="47479B"/>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sp>
            <p:nvSpPr>
              <p:cNvPr id="25" name="椭圆 2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j-ea"/>
                  <a:ea typeface="+mj-ea"/>
                </a:endParaRPr>
              </a:p>
            </p:txBody>
          </p:sp>
        </p:grpSp>
      </p:grpSp>
      <p:grpSp>
        <p:nvGrpSpPr>
          <p:cNvPr id="26" name="组合 25"/>
          <p:cNvGrpSpPr/>
          <p:nvPr/>
        </p:nvGrpSpPr>
        <p:grpSpPr>
          <a:xfrm>
            <a:off x="5781631" y="3290528"/>
            <a:ext cx="1762338" cy="597477"/>
            <a:chOff x="2061936" y="5263650"/>
            <a:chExt cx="2349784" cy="796636"/>
          </a:xfrm>
        </p:grpSpPr>
        <p:sp>
          <p:nvSpPr>
            <p:cNvPr id="27" name="文本框 26"/>
            <p:cNvSpPr txBox="1"/>
            <p:nvPr/>
          </p:nvSpPr>
          <p:spPr bwMode="auto">
            <a:xfrm>
              <a:off x="2217364" y="5498594"/>
              <a:ext cx="2038928" cy="561692"/>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8" name="文本框 27"/>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rgbClr val="47479B"/>
                  </a:solidFill>
                  <a:latin typeface="+mj-ea"/>
                  <a:ea typeface="+mj-ea"/>
                </a:rPr>
                <a:t>在此添加标题</a:t>
              </a:r>
            </a:p>
          </p:txBody>
        </p:sp>
      </p:grpSp>
      <p:cxnSp>
        <p:nvCxnSpPr>
          <p:cNvPr id="29" name="直接连接符 28"/>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右箭头 29"/>
          <p:cNvSpPr/>
          <p:nvPr/>
        </p:nvSpPr>
        <p:spPr>
          <a:xfrm flipH="1">
            <a:off x="3679476" y="1932302"/>
            <a:ext cx="1785049" cy="255944"/>
          </a:xfrm>
          <a:prstGeom prst="rightArrow">
            <a:avLst>
              <a:gd name="adj1" fmla="val 55075"/>
              <a:gd name="adj2" fmla="val 61841"/>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31" name="右箭头 30"/>
          <p:cNvSpPr/>
          <p:nvPr/>
        </p:nvSpPr>
        <p:spPr>
          <a:xfrm>
            <a:off x="3679476" y="3434971"/>
            <a:ext cx="1785049" cy="255944"/>
          </a:xfrm>
          <a:prstGeom prst="rightArrow">
            <a:avLst>
              <a:gd name="adj1" fmla="val 55075"/>
              <a:gd name="adj2" fmla="val 61841"/>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grpSp>
        <p:nvGrpSpPr>
          <p:cNvPr id="32" name="组合 31"/>
          <p:cNvGrpSpPr/>
          <p:nvPr/>
        </p:nvGrpSpPr>
        <p:grpSpPr>
          <a:xfrm>
            <a:off x="3718963" y="2515806"/>
            <a:ext cx="1706075" cy="705029"/>
            <a:chOff x="1502659" y="4629752"/>
            <a:chExt cx="2067969" cy="940037"/>
          </a:xfrm>
        </p:grpSpPr>
        <p:sp>
          <p:nvSpPr>
            <p:cNvPr id="33" name="文本框 32"/>
            <p:cNvSpPr txBox="1"/>
            <p:nvPr/>
          </p:nvSpPr>
          <p:spPr bwMode="auto">
            <a:xfrm>
              <a:off x="1502659" y="5008098"/>
              <a:ext cx="2067969" cy="561691"/>
            </a:xfrm>
            <a:prstGeom prst="rect">
              <a:avLst/>
            </a:prstGeom>
            <a:noFill/>
          </p:spPr>
          <p:txBody>
            <a:bodyPr wrap="square">
              <a:spAutoFit/>
            </a:bodyPr>
            <a:lstStyle/>
            <a:p>
              <a:pPr algn="ct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34" name="文本框 33"/>
            <p:cNvSpPr txBox="1"/>
            <p:nvPr/>
          </p:nvSpPr>
          <p:spPr bwMode="auto">
            <a:xfrm>
              <a:off x="1555947" y="4629752"/>
              <a:ext cx="1961390" cy="492442"/>
            </a:xfrm>
            <a:prstGeom prst="rect">
              <a:avLst/>
            </a:prstGeom>
            <a:noFill/>
          </p:spPr>
          <p:txBody>
            <a:bodyPr wrap="square">
              <a:spAutoFit/>
            </a:bodyPr>
            <a:lstStyle/>
            <a:p>
              <a:pPr algn="ctr">
                <a:defRPr/>
              </a:pPr>
              <a:r>
                <a:rPr lang="zh-CN" altLang="en-US" sz="1800" spc="75" dirty="0">
                  <a:solidFill>
                    <a:schemeClr val="tx1">
                      <a:lumMod val="65000"/>
                      <a:lumOff val="35000"/>
                    </a:schemeClr>
                  </a:solidFill>
                  <a:latin typeface="+mj-ea"/>
                  <a:ea typeface="+mj-ea"/>
                </a:rPr>
                <a:t>在此添加标题</a:t>
              </a:r>
            </a:p>
          </p:txBody>
        </p:sp>
      </p:grpSp>
      <p:grpSp>
        <p:nvGrpSpPr>
          <p:cNvPr id="35" name="组合 34"/>
          <p:cNvGrpSpPr/>
          <p:nvPr/>
        </p:nvGrpSpPr>
        <p:grpSpPr>
          <a:xfrm>
            <a:off x="6421995" y="1854435"/>
            <a:ext cx="481610" cy="454415"/>
            <a:chOff x="3098700" y="5569159"/>
            <a:chExt cx="642147" cy="605886"/>
          </a:xfrm>
          <a:solidFill>
            <a:srgbClr val="47479B"/>
          </a:solidFill>
        </p:grpSpPr>
        <p:sp>
          <p:nvSpPr>
            <p:cNvPr id="36"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8"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9"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0"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41" name="组合 40"/>
          <p:cNvGrpSpPr/>
          <p:nvPr/>
        </p:nvGrpSpPr>
        <p:grpSpPr>
          <a:xfrm>
            <a:off x="2306391" y="1863987"/>
            <a:ext cx="387965" cy="435313"/>
            <a:chOff x="3199776" y="780891"/>
            <a:chExt cx="470261" cy="527652"/>
          </a:xfrm>
          <a:solidFill>
            <a:srgbClr val="47479B"/>
          </a:solidFill>
        </p:grpSpPr>
        <p:sp>
          <p:nvSpPr>
            <p:cNvPr id="42"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3"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4"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45"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307852802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0000">
                                          <p:cBhvr additive="base">
                                            <p:cTn id="7"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14:bounceEnd="40000">
                                          <p:cBhvr additive="base">
                                            <p:cTn id="11"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anim calcmode="lin" valueType="num">
                                          <p:cBhvr>
                                            <p:cTn id="23" dur="500" fill="hold"/>
                                            <p:tgtEl>
                                              <p:spTgt spid="41"/>
                                            </p:tgtEl>
                                            <p:attrNameLst>
                                              <p:attrName>ppt_w</p:attrName>
                                            </p:attrNameLst>
                                          </p:cBhvr>
                                          <p:tavLst>
                                            <p:tav tm="0" fmla="#ppt_w*sin(2.5*pi*$)">
                                              <p:val>
                                                <p:fltVal val="0"/>
                                              </p:val>
                                            </p:tav>
                                            <p:tav tm="100000">
                                              <p:val>
                                                <p:fltVal val="1"/>
                                              </p:val>
                                            </p:tav>
                                          </p:tavLst>
                                        </p:anim>
                                        <p:anim calcmode="lin" valueType="num">
                                          <p:cBhvr>
                                            <p:cTn id="24" dur="500" fill="hold"/>
                                            <p:tgtEl>
                                              <p:spTgt spid="41"/>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anim calcmode="lin" valueType="num">
                                          <p:cBhvr>
                                            <p:cTn id="42" dur="500" fill="hold"/>
                                            <p:tgtEl>
                                              <p:spTgt spid="35"/>
                                            </p:tgtEl>
                                            <p:attrNameLst>
                                              <p:attrName>ppt_w</p:attrName>
                                            </p:attrNameLst>
                                          </p:cBhvr>
                                          <p:tavLst>
                                            <p:tav tm="0" fmla="#ppt_w*sin(2.5*pi*$)">
                                              <p:val>
                                                <p:fltVal val="0"/>
                                              </p:val>
                                            </p:tav>
                                            <p:tav tm="100000">
                                              <p:val>
                                                <p:fltVal val="1"/>
                                              </p:val>
                                            </p:tav>
                                          </p:tavLst>
                                        </p:anim>
                                        <p:anim calcmode="lin" valueType="num">
                                          <p:cBhvr>
                                            <p:cTn id="43" dur="500" fill="hold"/>
                                            <p:tgtEl>
                                              <p:spTgt spid="35"/>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outVertical)">
                                          <p:cBhvr>
                                            <p:cTn id="50" dur="500"/>
                                            <p:tgtEl>
                                              <p:spTgt spid="26"/>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right)">
                                          <p:cBhvr>
                                            <p:cTn id="54" dur="500"/>
                                            <p:tgtEl>
                                              <p:spTgt spid="30"/>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up)">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0"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anim calcmode="lin" valueType="num">
                                          <p:cBhvr>
                                            <p:cTn id="23" dur="500" fill="hold"/>
                                            <p:tgtEl>
                                              <p:spTgt spid="41"/>
                                            </p:tgtEl>
                                            <p:attrNameLst>
                                              <p:attrName>ppt_w</p:attrName>
                                            </p:attrNameLst>
                                          </p:cBhvr>
                                          <p:tavLst>
                                            <p:tav tm="0" fmla="#ppt_w*sin(2.5*pi*$)">
                                              <p:val>
                                                <p:fltVal val="0"/>
                                              </p:val>
                                            </p:tav>
                                            <p:tav tm="100000">
                                              <p:val>
                                                <p:fltVal val="1"/>
                                              </p:val>
                                            </p:tav>
                                          </p:tavLst>
                                        </p:anim>
                                        <p:anim calcmode="lin" valueType="num">
                                          <p:cBhvr>
                                            <p:cTn id="24" dur="500" fill="hold"/>
                                            <p:tgtEl>
                                              <p:spTgt spid="41"/>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anim calcmode="lin" valueType="num">
                                          <p:cBhvr>
                                            <p:cTn id="42" dur="500" fill="hold"/>
                                            <p:tgtEl>
                                              <p:spTgt spid="35"/>
                                            </p:tgtEl>
                                            <p:attrNameLst>
                                              <p:attrName>ppt_w</p:attrName>
                                            </p:attrNameLst>
                                          </p:cBhvr>
                                          <p:tavLst>
                                            <p:tav tm="0" fmla="#ppt_w*sin(2.5*pi*$)">
                                              <p:val>
                                                <p:fltVal val="0"/>
                                              </p:val>
                                            </p:tav>
                                            <p:tav tm="100000">
                                              <p:val>
                                                <p:fltVal val="1"/>
                                              </p:val>
                                            </p:tav>
                                          </p:tavLst>
                                        </p:anim>
                                        <p:anim calcmode="lin" valueType="num">
                                          <p:cBhvr>
                                            <p:cTn id="43" dur="500" fill="hold"/>
                                            <p:tgtEl>
                                              <p:spTgt spid="35"/>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barn(outVertical)">
                                          <p:cBhvr>
                                            <p:cTn id="50" dur="500"/>
                                            <p:tgtEl>
                                              <p:spTgt spid="26"/>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right)">
                                          <p:cBhvr>
                                            <p:cTn id="54" dur="500"/>
                                            <p:tgtEl>
                                              <p:spTgt spid="30"/>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31"/>
                                            </p:tgtEl>
                                            <p:attrNameLst>
                                              <p:attrName>style.visibility</p:attrName>
                                            </p:attrNameLst>
                                          </p:cBhvr>
                                          <p:to>
                                            <p:strVal val="visible"/>
                                          </p:to>
                                        </p:set>
                                        <p:animEffect transition="in" filter="wipe(left)">
                                          <p:cBhvr>
                                            <p:cTn id="57" dur="500"/>
                                            <p:tgtEl>
                                              <p:spTgt spid="31"/>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wipe(up)">
                                          <p:cBhvr>
                                            <p:cTn id="6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0" grpId="0" animBg="1"/>
          <p:bldP spid="31"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椭圆 9"/>
          <p:cNvSpPr/>
          <p:nvPr/>
        </p:nvSpPr>
        <p:spPr>
          <a:xfrm>
            <a:off x="3816245" y="1758734"/>
            <a:ext cx="1512168" cy="1512168"/>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微软雅黑" pitchFamily="34" charset="-122"/>
              <a:ea typeface="微软雅黑" pitchFamily="34" charset="-122"/>
            </a:endParaRPr>
          </a:p>
        </p:txBody>
      </p:sp>
      <p:sp>
        <p:nvSpPr>
          <p:cNvPr id="11" name="空心弧 10"/>
          <p:cNvSpPr/>
          <p:nvPr/>
        </p:nvSpPr>
        <p:spPr>
          <a:xfrm rot="16200000">
            <a:off x="3312189" y="1254678"/>
            <a:ext cx="2520280" cy="2520280"/>
          </a:xfrm>
          <a:prstGeom prst="blockArc">
            <a:avLst>
              <a:gd name="adj1" fmla="val 6148503"/>
              <a:gd name="adj2" fmla="val 21442708"/>
              <a:gd name="adj3" fmla="val 4531"/>
            </a:avLst>
          </a:prstGeom>
          <a:solidFill>
            <a:srgbClr val="4747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5436425" y="2548333"/>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E</a:t>
            </a:r>
            <a:endParaRPr lang="zh-CN" altLang="en-US" dirty="0">
              <a:solidFill>
                <a:schemeClr val="tx1">
                  <a:lumMod val="75000"/>
                  <a:lumOff val="25000"/>
                </a:schemeClr>
              </a:solidFill>
            </a:endParaRPr>
          </a:p>
        </p:txBody>
      </p:sp>
      <p:sp>
        <p:nvSpPr>
          <p:cNvPr id="13" name="椭圆 12"/>
          <p:cNvSpPr/>
          <p:nvPr/>
        </p:nvSpPr>
        <p:spPr>
          <a:xfrm>
            <a:off x="4356963" y="3414918"/>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D</a:t>
            </a:r>
            <a:endParaRPr lang="zh-CN" altLang="en-US" dirty="0">
              <a:solidFill>
                <a:schemeClr val="tx1">
                  <a:lumMod val="75000"/>
                  <a:lumOff val="25000"/>
                </a:schemeClr>
              </a:solidFill>
            </a:endParaRPr>
          </a:p>
        </p:txBody>
      </p:sp>
      <p:sp>
        <p:nvSpPr>
          <p:cNvPr id="14" name="椭圆 13"/>
          <p:cNvSpPr/>
          <p:nvPr/>
        </p:nvSpPr>
        <p:spPr>
          <a:xfrm>
            <a:off x="3216450" y="2876790"/>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C</a:t>
            </a:r>
            <a:endParaRPr lang="zh-CN" altLang="en-US" dirty="0">
              <a:solidFill>
                <a:schemeClr val="tx1">
                  <a:lumMod val="75000"/>
                  <a:lumOff val="25000"/>
                </a:schemeClr>
              </a:solidFill>
            </a:endParaRPr>
          </a:p>
        </p:txBody>
      </p:sp>
      <p:sp>
        <p:nvSpPr>
          <p:cNvPr id="15" name="椭圆 14"/>
          <p:cNvSpPr/>
          <p:nvPr/>
        </p:nvSpPr>
        <p:spPr>
          <a:xfrm>
            <a:off x="3132169" y="1686726"/>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B</a:t>
            </a:r>
            <a:endParaRPr lang="zh-CN" altLang="en-US" dirty="0">
              <a:solidFill>
                <a:schemeClr val="tx1">
                  <a:lumMod val="75000"/>
                  <a:lumOff val="25000"/>
                </a:schemeClr>
              </a:solidFill>
            </a:endParaRPr>
          </a:p>
        </p:txBody>
      </p:sp>
      <p:sp>
        <p:nvSpPr>
          <p:cNvPr id="16" name="椭圆 15"/>
          <p:cNvSpPr/>
          <p:nvPr/>
        </p:nvSpPr>
        <p:spPr>
          <a:xfrm>
            <a:off x="4284626" y="1039312"/>
            <a:ext cx="575406" cy="575406"/>
          </a:xfrm>
          <a:prstGeom prst="ellipse">
            <a:avLst/>
          </a:prstGeom>
          <a:solidFill>
            <a:schemeClr val="bg1">
              <a:lumMod val="95000"/>
            </a:schemeClr>
          </a:solidFill>
          <a:ln>
            <a:noFill/>
          </a:ln>
          <a:effectLst>
            <a:outerShdw blurRad="279400" dir="2400000" sx="104000" sy="104000" algn="ctr" rotWithShape="0">
              <a:srgbClr val="000000">
                <a:alpha val="3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lumMod val="75000"/>
                    <a:lumOff val="25000"/>
                  </a:schemeClr>
                </a:solidFill>
              </a:rPr>
              <a:t>A</a:t>
            </a:r>
            <a:endParaRPr lang="zh-CN" altLang="en-US" dirty="0">
              <a:solidFill>
                <a:schemeClr val="tx1">
                  <a:lumMod val="75000"/>
                  <a:lumOff val="25000"/>
                </a:schemeClr>
              </a:solidFill>
            </a:endParaRPr>
          </a:p>
        </p:txBody>
      </p:sp>
      <p:sp>
        <p:nvSpPr>
          <p:cNvPr id="17" name="文本框 7"/>
          <p:cNvSpPr txBox="1">
            <a:spLocks noChangeArrowheads="1"/>
          </p:cNvSpPr>
          <p:nvPr/>
        </p:nvSpPr>
        <p:spPr bwMode="auto">
          <a:xfrm>
            <a:off x="4956405" y="85863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8" name="文本框 7"/>
          <p:cNvSpPr txBox="1">
            <a:spLocks noChangeArrowheads="1"/>
          </p:cNvSpPr>
          <p:nvPr/>
        </p:nvSpPr>
        <p:spPr bwMode="auto">
          <a:xfrm>
            <a:off x="6011831" y="2380722"/>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19" name="文本框 7"/>
          <p:cNvSpPr txBox="1">
            <a:spLocks noChangeArrowheads="1"/>
          </p:cNvSpPr>
          <p:nvPr/>
        </p:nvSpPr>
        <p:spPr bwMode="auto">
          <a:xfrm>
            <a:off x="1579068" y="395497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0" name="文本框 7"/>
          <p:cNvSpPr txBox="1">
            <a:spLocks noChangeArrowheads="1"/>
          </p:cNvSpPr>
          <p:nvPr/>
        </p:nvSpPr>
        <p:spPr bwMode="auto">
          <a:xfrm>
            <a:off x="203877" y="2756318"/>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1" name="文本框 7"/>
          <p:cNvSpPr txBox="1">
            <a:spLocks noChangeArrowheads="1"/>
          </p:cNvSpPr>
          <p:nvPr/>
        </p:nvSpPr>
        <p:spPr bwMode="auto">
          <a:xfrm>
            <a:off x="179593" y="1460174"/>
            <a:ext cx="2711939" cy="91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r" eaLnBrk="1" hangingPunct="1"/>
            <a:r>
              <a:rPr lang="zh-CN" altLang="en-US" sz="1400" b="1" dirty="0" smtClean="0">
                <a:solidFill>
                  <a:schemeClr val="tx1">
                    <a:lumMod val="85000"/>
                    <a:lumOff val="15000"/>
                  </a:schemeClr>
                </a:solidFill>
                <a:latin typeface="微软雅黑" pitchFamily="34" charset="-122"/>
              </a:rPr>
              <a:t>添加文本信息</a:t>
            </a:r>
            <a:endParaRPr lang="en-US" altLang="zh-CN" sz="1400" b="1" dirty="0" smtClean="0">
              <a:solidFill>
                <a:schemeClr val="tx1">
                  <a:lumMod val="85000"/>
                  <a:lumOff val="15000"/>
                </a:schemeClr>
              </a:solidFill>
              <a:latin typeface="微软雅黑"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itchFamily="34" charset="-122"/>
              </a:rPr>
              <a:t>此处</a:t>
            </a:r>
            <a:r>
              <a:rPr lang="zh-CN" altLang="en-US" sz="1200" dirty="0" smtClean="0">
                <a:solidFill>
                  <a:schemeClr val="tx1">
                    <a:lumMod val="85000"/>
                    <a:lumOff val="15000"/>
                  </a:schemeClr>
                </a:solidFill>
                <a:latin typeface="微软雅黑" pitchFamily="34" charset="-122"/>
              </a:rPr>
              <a:t>添加说明文字添加</a:t>
            </a:r>
            <a:r>
              <a:rPr lang="zh-CN" altLang="en-US" sz="1200" dirty="0">
                <a:solidFill>
                  <a:schemeClr val="tx1">
                    <a:lumMod val="85000"/>
                    <a:lumOff val="15000"/>
                  </a:schemeClr>
                </a:solidFill>
                <a:latin typeface="微软雅黑" pitchFamily="34" charset="-122"/>
              </a:rPr>
              <a:t>说明文字添加说明文字此处添加说明</a:t>
            </a:r>
            <a:r>
              <a:rPr lang="zh-CN" altLang="en-US" sz="1200" dirty="0" smtClean="0">
                <a:solidFill>
                  <a:schemeClr val="tx1">
                    <a:lumMod val="85000"/>
                    <a:lumOff val="15000"/>
                  </a:schemeClr>
                </a:solidFill>
                <a:latin typeface="微软雅黑" pitchFamily="34" charset="-122"/>
              </a:rPr>
              <a:t>文字</a:t>
            </a:r>
            <a:endParaRPr lang="zh-CN" altLang="en-US" sz="1200" dirty="0">
              <a:solidFill>
                <a:schemeClr val="tx1">
                  <a:lumMod val="85000"/>
                  <a:lumOff val="15000"/>
                </a:schemeClr>
              </a:solidFill>
              <a:latin typeface="微软雅黑" pitchFamily="34" charset="-122"/>
            </a:endParaRPr>
          </a:p>
        </p:txBody>
      </p:sp>
      <p:sp>
        <p:nvSpPr>
          <p:cNvPr id="22" name="矩形 58"/>
          <p:cNvSpPr>
            <a:spLocks noChangeArrowheads="1"/>
          </p:cNvSpPr>
          <p:nvPr/>
        </p:nvSpPr>
        <p:spPr bwMode="auto">
          <a:xfrm>
            <a:off x="4046000" y="2345540"/>
            <a:ext cx="1052657" cy="338554"/>
          </a:xfrm>
          <a:prstGeom prst="rect">
            <a:avLst/>
          </a:prstGeom>
          <a:noFill/>
          <a:ln w="9525">
            <a:noFill/>
            <a:miter lim="800000"/>
            <a:headEnd/>
            <a:tailEnd/>
          </a:ln>
        </p:spPr>
        <p:txBody>
          <a:bodyPr wrap="square">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添加文本</a:t>
            </a:r>
            <a:endParaRPr lang="zh-CN" altLang="en-US" sz="16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9303211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750"/>
                                        <p:tgtEl>
                                          <p:spTgt spid="10"/>
                                        </p:tgtEl>
                                      </p:cBhvr>
                                    </p:animEffect>
                                  </p:childTnLst>
                                </p:cTn>
                              </p:par>
                            </p:childTnLst>
                          </p:cTn>
                        </p:par>
                        <p:par>
                          <p:cTn id="8" fill="hold">
                            <p:stCondLst>
                              <p:cond delay="750"/>
                            </p:stCondLst>
                            <p:childTnLst>
                              <p:par>
                                <p:cTn id="9" presetID="16" presetClass="entr" presetSubtype="37"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barn(outVertical)">
                                      <p:cBhvr>
                                        <p:cTn id="11" dur="500"/>
                                        <p:tgtEl>
                                          <p:spTgt spid="22"/>
                                        </p:tgtEl>
                                      </p:cBhvr>
                                    </p:animEffect>
                                  </p:childTnLst>
                                </p:cTn>
                              </p:par>
                            </p:childTnLst>
                          </p:cTn>
                        </p:par>
                        <p:par>
                          <p:cTn id="12" fill="hold">
                            <p:stCondLst>
                              <p:cond delay="1250"/>
                            </p:stCondLst>
                            <p:childTnLst>
                              <p:par>
                                <p:cTn id="13" presetID="21"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1)">
                                      <p:cBhvr>
                                        <p:cTn id="15" dur="750"/>
                                        <p:tgtEl>
                                          <p:spTgt spid="11"/>
                                        </p:tgtEl>
                                      </p:cBhvr>
                                    </p:animEffect>
                                  </p:childTnLst>
                                </p:cTn>
                              </p:par>
                            </p:childTnLst>
                          </p:cTn>
                        </p:par>
                        <p:par>
                          <p:cTn id="16" fill="hold">
                            <p:stCondLst>
                              <p:cond delay="2000"/>
                            </p:stCondLst>
                            <p:childTnLst>
                              <p:par>
                                <p:cTn id="17" presetID="23" presetClass="entr" presetSubtype="3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strVal val="4*#ppt_w"/>
                                          </p:val>
                                        </p:tav>
                                        <p:tav tm="100000">
                                          <p:val>
                                            <p:strVal val="#ppt_w"/>
                                          </p:val>
                                        </p:tav>
                                      </p:tavLst>
                                    </p:anim>
                                    <p:anim calcmode="lin" valueType="num">
                                      <p:cBhvr>
                                        <p:cTn id="20" dur="500" fill="hold"/>
                                        <p:tgtEl>
                                          <p:spTgt spid="16"/>
                                        </p:tgtEl>
                                        <p:attrNameLst>
                                          <p:attrName>ppt_h</p:attrName>
                                        </p:attrNameLst>
                                      </p:cBhvr>
                                      <p:tavLst>
                                        <p:tav tm="0">
                                          <p:val>
                                            <p:strVal val="4*#ppt_h"/>
                                          </p:val>
                                        </p:tav>
                                        <p:tav tm="100000">
                                          <p:val>
                                            <p:strVal val="#ppt_h"/>
                                          </p:val>
                                        </p:tav>
                                      </p:tavLst>
                                    </p:anim>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par>
                          <p:cTn id="25" fill="hold">
                            <p:stCondLst>
                              <p:cond delay="3000"/>
                            </p:stCondLst>
                            <p:childTnLst>
                              <p:par>
                                <p:cTn id="26" presetID="23" presetClass="entr" presetSubtype="32"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strVal val="4*#ppt_w"/>
                                          </p:val>
                                        </p:tav>
                                        <p:tav tm="100000">
                                          <p:val>
                                            <p:strVal val="#ppt_w"/>
                                          </p:val>
                                        </p:tav>
                                      </p:tavLst>
                                    </p:anim>
                                    <p:anim calcmode="lin" valueType="num">
                                      <p:cBhvr>
                                        <p:cTn id="29" dur="500" fill="hold"/>
                                        <p:tgtEl>
                                          <p:spTgt spid="15"/>
                                        </p:tgtEl>
                                        <p:attrNameLst>
                                          <p:attrName>ppt_h</p:attrName>
                                        </p:attrNameLst>
                                      </p:cBhvr>
                                      <p:tavLst>
                                        <p:tav tm="0">
                                          <p:val>
                                            <p:strVal val="4*#ppt_h"/>
                                          </p:val>
                                        </p:tav>
                                        <p:tav tm="100000">
                                          <p:val>
                                            <p:strVal val="#ppt_h"/>
                                          </p:val>
                                        </p:tav>
                                      </p:tavLst>
                                    </p:anim>
                                  </p:childTnLst>
                                </p:cTn>
                              </p:par>
                            </p:childTnLst>
                          </p:cTn>
                        </p:par>
                        <p:par>
                          <p:cTn id="30" fill="hold">
                            <p:stCondLst>
                              <p:cond delay="3500"/>
                            </p:stCondLst>
                            <p:childTnLst>
                              <p:par>
                                <p:cTn id="31" presetID="22" presetClass="entr" presetSubtype="2"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right)">
                                      <p:cBhvr>
                                        <p:cTn id="33" dur="500"/>
                                        <p:tgtEl>
                                          <p:spTgt spid="21"/>
                                        </p:tgtEl>
                                      </p:cBhvr>
                                    </p:animEffect>
                                  </p:childTnLst>
                                </p:cTn>
                              </p:par>
                            </p:childTnLst>
                          </p:cTn>
                        </p:par>
                        <p:par>
                          <p:cTn id="34" fill="hold">
                            <p:stCondLst>
                              <p:cond delay="4000"/>
                            </p:stCondLst>
                            <p:childTnLst>
                              <p:par>
                                <p:cTn id="35" presetID="23" presetClass="entr" presetSubtype="3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strVal val="4*#ppt_w"/>
                                          </p:val>
                                        </p:tav>
                                        <p:tav tm="100000">
                                          <p:val>
                                            <p:strVal val="#ppt_w"/>
                                          </p:val>
                                        </p:tav>
                                      </p:tavLst>
                                    </p:anim>
                                    <p:anim calcmode="lin" valueType="num">
                                      <p:cBhvr>
                                        <p:cTn id="38" dur="500" fill="hold"/>
                                        <p:tgtEl>
                                          <p:spTgt spid="14"/>
                                        </p:tgtEl>
                                        <p:attrNameLst>
                                          <p:attrName>ppt_h</p:attrName>
                                        </p:attrNameLst>
                                      </p:cBhvr>
                                      <p:tavLst>
                                        <p:tav tm="0">
                                          <p:val>
                                            <p:strVal val="4*#ppt_h"/>
                                          </p:val>
                                        </p:tav>
                                        <p:tav tm="100000">
                                          <p:val>
                                            <p:strVal val="#ppt_h"/>
                                          </p:val>
                                        </p:tav>
                                      </p:tavLst>
                                    </p:anim>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right)">
                                      <p:cBhvr>
                                        <p:cTn id="42" dur="500"/>
                                        <p:tgtEl>
                                          <p:spTgt spid="20"/>
                                        </p:tgtEl>
                                      </p:cBhvr>
                                    </p:animEffect>
                                  </p:childTnLst>
                                </p:cTn>
                              </p:par>
                            </p:childTnLst>
                          </p:cTn>
                        </p:par>
                        <p:par>
                          <p:cTn id="43" fill="hold">
                            <p:stCondLst>
                              <p:cond delay="5000"/>
                            </p:stCondLst>
                            <p:childTnLst>
                              <p:par>
                                <p:cTn id="44" presetID="23" presetClass="entr" presetSubtype="32"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strVal val="4*#ppt_w"/>
                                          </p:val>
                                        </p:tav>
                                        <p:tav tm="100000">
                                          <p:val>
                                            <p:strVal val="#ppt_w"/>
                                          </p:val>
                                        </p:tav>
                                      </p:tavLst>
                                    </p:anim>
                                    <p:anim calcmode="lin" valueType="num">
                                      <p:cBhvr>
                                        <p:cTn id="47" dur="500" fill="hold"/>
                                        <p:tgtEl>
                                          <p:spTgt spid="13"/>
                                        </p:tgtEl>
                                        <p:attrNameLst>
                                          <p:attrName>ppt_h</p:attrName>
                                        </p:attrNameLst>
                                      </p:cBhvr>
                                      <p:tavLst>
                                        <p:tav tm="0">
                                          <p:val>
                                            <p:strVal val="4*#ppt_h"/>
                                          </p:val>
                                        </p:tav>
                                        <p:tav tm="100000">
                                          <p:val>
                                            <p:strVal val="#ppt_h"/>
                                          </p:val>
                                        </p:tav>
                                      </p:tavLst>
                                    </p:anim>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right)">
                                      <p:cBhvr>
                                        <p:cTn id="51" dur="500"/>
                                        <p:tgtEl>
                                          <p:spTgt spid="19"/>
                                        </p:tgtEl>
                                      </p:cBhvr>
                                    </p:animEffect>
                                  </p:childTnLst>
                                </p:cTn>
                              </p:par>
                            </p:childTnLst>
                          </p:cTn>
                        </p:par>
                        <p:par>
                          <p:cTn id="52" fill="hold">
                            <p:stCondLst>
                              <p:cond delay="6000"/>
                            </p:stCondLst>
                            <p:childTnLst>
                              <p:par>
                                <p:cTn id="53" presetID="23" presetClass="entr" presetSubtype="32"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strVal val="4*#ppt_w"/>
                                          </p:val>
                                        </p:tav>
                                        <p:tav tm="100000">
                                          <p:val>
                                            <p:strVal val="#ppt_w"/>
                                          </p:val>
                                        </p:tav>
                                      </p:tavLst>
                                    </p:anim>
                                    <p:anim calcmode="lin" valueType="num">
                                      <p:cBhvr>
                                        <p:cTn id="56" dur="500" fill="hold"/>
                                        <p:tgtEl>
                                          <p:spTgt spid="12"/>
                                        </p:tgtEl>
                                        <p:attrNameLst>
                                          <p:attrName>ppt_h</p:attrName>
                                        </p:attrNameLst>
                                      </p:cBhvr>
                                      <p:tavLst>
                                        <p:tav tm="0">
                                          <p:val>
                                            <p:strVal val="4*#ppt_h"/>
                                          </p:val>
                                        </p:tav>
                                        <p:tav tm="100000">
                                          <p:val>
                                            <p:strVal val="#ppt_h"/>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700059" y="2462747"/>
            <a:ext cx="3236046" cy="0"/>
          </a:xfrm>
          <a:prstGeom prst="line">
            <a:avLst/>
          </a:prstGeom>
          <a:noFill/>
          <a:ln w="19050" cap="flat" cmpd="sng" algn="ctr">
            <a:solidFill>
              <a:srgbClr val="E7E6E6">
                <a:lumMod val="50000"/>
              </a:srgbClr>
            </a:solidFill>
            <a:prstDash val="sysDot"/>
            <a:miter lim="800000"/>
            <a:tailEnd type="oval"/>
          </a:ln>
          <a:effectLst/>
        </p:spPr>
      </p:cxnSp>
      <p:grpSp>
        <p:nvGrpSpPr>
          <p:cNvPr id="5" name="组合 4"/>
          <p:cNvGrpSpPr/>
          <p:nvPr/>
        </p:nvGrpSpPr>
        <p:grpSpPr>
          <a:xfrm>
            <a:off x="1136404" y="1629843"/>
            <a:ext cx="1837257" cy="1837257"/>
            <a:chOff x="1959919" y="2023759"/>
            <a:chExt cx="2773806" cy="2773806"/>
          </a:xfrm>
        </p:grpSpPr>
        <p:grpSp>
          <p:nvGrpSpPr>
            <p:cNvPr id="6" name="组合 5"/>
            <p:cNvGrpSpPr/>
            <p:nvPr/>
          </p:nvGrpSpPr>
          <p:grpSpPr>
            <a:xfrm>
              <a:off x="1959919" y="2023759"/>
              <a:ext cx="2773806" cy="2773806"/>
              <a:chOff x="2099081" y="2031187"/>
              <a:chExt cx="2739620" cy="2739620"/>
            </a:xfrm>
          </p:grpSpPr>
          <p:sp>
            <p:nvSpPr>
              <p:cNvPr id="8" name="椭圆 7"/>
              <p:cNvSpPr/>
              <p:nvPr/>
            </p:nvSpPr>
            <p:spPr>
              <a:xfrm>
                <a:off x="2099081" y="2031187"/>
                <a:ext cx="2739620" cy="2739620"/>
              </a:xfrm>
              <a:prstGeom prst="ellipse">
                <a:avLst/>
              </a:prstGeom>
              <a:gradFill flip="none" rotWithShape="1">
                <a:gsLst>
                  <a:gs pos="0">
                    <a:sysClr val="window" lastClr="FFFFFF">
                      <a:lumMod val="85000"/>
                    </a:sysClr>
                  </a:gs>
                  <a:gs pos="100000">
                    <a:sysClr val="window" lastClr="FFFFFF">
                      <a:alpha val="99000"/>
                    </a:sysClr>
                  </a:gs>
                </a:gsLst>
                <a:path path="circle">
                  <a:fillToRect l="100000" t="100000"/>
                </a:path>
                <a:tileRect r="-100000" b="-100000"/>
              </a:gradFill>
              <a:ln w="12700" cap="flat" cmpd="sng" algn="ctr">
                <a:noFill/>
                <a:prstDash val="solid"/>
                <a:miter lim="800000"/>
              </a:ln>
              <a:effectLst>
                <a:softEdge rad="101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 name="圆角矩形 8"/>
              <p:cNvSpPr/>
              <p:nvPr/>
            </p:nvSpPr>
            <p:spPr>
              <a:xfrm>
                <a:off x="2377216" y="2309322"/>
                <a:ext cx="2183348" cy="2183348"/>
              </a:xfrm>
              <a:prstGeom prst="roundRect">
                <a:avLst>
                  <a:gd name="adj" fmla="val 50000"/>
                </a:avLst>
              </a:prstGeom>
              <a:gradFill flip="none" rotWithShape="1">
                <a:gsLst>
                  <a:gs pos="100000">
                    <a:sysClr val="window" lastClr="FFFFFF"/>
                  </a:gs>
                  <a:gs pos="0">
                    <a:srgbClr val="B8BBBC"/>
                  </a:gs>
                </a:gsLst>
                <a:lin ang="540000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7" name="椭圆 6"/>
            <p:cNvSpPr/>
            <p:nvPr/>
          </p:nvSpPr>
          <p:spPr>
            <a:xfrm>
              <a:off x="2510240" y="2574081"/>
              <a:ext cx="1673164" cy="1673161"/>
            </a:xfrm>
            <a:prstGeom prst="ellipse">
              <a:avLst/>
            </a:prstGeom>
            <a:solidFill>
              <a:srgbClr val="47479B"/>
            </a:solidFill>
            <a:ln w="12700" cap="flat" cmpd="sng" algn="ctr">
              <a:noFill/>
              <a:prstDash val="solid"/>
              <a:miter lim="800000"/>
            </a:ln>
            <a:effectLst>
              <a:innerShdw blurRad="203200" dist="50800" dir="162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0" b="0" i="0" u="none" strike="noStrike" kern="0" cap="none" spc="0" normalizeH="0" baseline="0" noProof="0">
                <a:ln>
                  <a:noFill/>
                </a:ln>
                <a:solidFill>
                  <a:sysClr val="window" lastClr="FFFFFF"/>
                </a:solidFill>
                <a:effectLst/>
                <a:uLnTx/>
                <a:uFillTx/>
                <a:cs typeface="+mn-ea"/>
                <a:sym typeface="+mn-lt"/>
              </a:endParaRPr>
            </a:p>
          </p:txBody>
        </p:sp>
      </p:grpSp>
      <p:sp>
        <p:nvSpPr>
          <p:cNvPr id="10" name="矩形 9"/>
          <p:cNvSpPr/>
          <p:nvPr/>
        </p:nvSpPr>
        <p:spPr>
          <a:xfrm>
            <a:off x="3635896" y="1629843"/>
            <a:ext cx="3831818" cy="623248"/>
          </a:xfrm>
          <a:prstGeom prst="rect">
            <a:avLst/>
          </a:prstGeom>
        </p:spPr>
        <p:txBody>
          <a:bodyPr wrap="none" lIns="68580" tIns="34290" rIns="68580" bIns="34290">
            <a:spAutoFit/>
          </a:bodyPr>
          <a:lstStyle/>
          <a:p>
            <a:pPr defTabSz="913924">
              <a:spcBef>
                <a:spcPts val="0"/>
              </a:spcBef>
              <a:spcAft>
                <a:spcPts val="0"/>
              </a:spcAft>
              <a:defRPr/>
            </a:pPr>
            <a:r>
              <a:rPr lang="zh-CN" altLang="en-US" sz="3600" b="1" kern="0" dirty="0">
                <a:solidFill>
                  <a:srgbClr val="47479B"/>
                </a:solidFill>
                <a:cs typeface="+mn-ea"/>
                <a:sym typeface="+mn-lt"/>
              </a:rPr>
              <a:t>此处添加文字标题</a:t>
            </a:r>
          </a:p>
        </p:txBody>
      </p:sp>
      <p:cxnSp>
        <p:nvCxnSpPr>
          <p:cNvPr id="11" name="直接连接符 10"/>
          <p:cNvCxnSpPr/>
          <p:nvPr/>
        </p:nvCxnSpPr>
        <p:spPr>
          <a:xfrm flipV="1">
            <a:off x="3203848" y="1203598"/>
            <a:ext cx="0" cy="2808312"/>
          </a:xfrm>
          <a:prstGeom prst="line">
            <a:avLst/>
          </a:prstGeom>
          <a:noFill/>
          <a:ln w="12700" cap="flat" cmpd="sng" algn="ctr">
            <a:solidFill>
              <a:sysClr val="windowText" lastClr="000000"/>
            </a:solidFill>
            <a:prstDash val="dash"/>
          </a:ln>
          <a:effectLst/>
        </p:spPr>
      </p:cxnSp>
      <p:sp>
        <p:nvSpPr>
          <p:cNvPr id="12" name="TextBox 27"/>
          <p:cNvSpPr txBox="1"/>
          <p:nvPr/>
        </p:nvSpPr>
        <p:spPr>
          <a:xfrm>
            <a:off x="1673955" y="1896383"/>
            <a:ext cx="635927" cy="132343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8000" b="1" kern="0" dirty="0">
                <a:solidFill>
                  <a:sysClr val="window" lastClr="FFFFFF"/>
                </a:solidFill>
                <a:cs typeface="+mn-ea"/>
                <a:sym typeface="+mn-lt"/>
              </a:rPr>
              <a:t>2</a:t>
            </a:r>
            <a:endParaRPr kumimoji="0" lang="en-US" altLang="zh-CN" sz="8000" b="1" i="0" u="none" strike="noStrike" kern="0" cap="none" spc="0" normalizeH="0" baseline="0" noProof="0" dirty="0" smtClean="0">
              <a:ln>
                <a:noFill/>
              </a:ln>
              <a:solidFill>
                <a:sysClr val="window" lastClr="FFFFFF"/>
              </a:solidFill>
              <a:effectLst/>
              <a:uLnTx/>
              <a:uFillTx/>
              <a:cs typeface="+mn-ea"/>
              <a:sym typeface="+mn-lt"/>
            </a:endParaRPr>
          </a:p>
        </p:txBody>
      </p:sp>
      <p:sp>
        <p:nvSpPr>
          <p:cNvPr id="13" name="矩形 12"/>
          <p:cNvSpPr/>
          <p:nvPr/>
        </p:nvSpPr>
        <p:spPr>
          <a:xfrm>
            <a:off x="3735758" y="296024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4" name="矩形 13"/>
          <p:cNvSpPr/>
          <p:nvPr/>
        </p:nvSpPr>
        <p:spPr>
          <a:xfrm>
            <a:off x="5364533" y="2944186"/>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5" name="矩形 14"/>
          <p:cNvSpPr/>
          <p:nvPr/>
        </p:nvSpPr>
        <p:spPr>
          <a:xfrm>
            <a:off x="3735758" y="3273817"/>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
        <p:nvSpPr>
          <p:cNvPr id="16" name="矩形 15"/>
          <p:cNvSpPr/>
          <p:nvPr/>
        </p:nvSpPr>
        <p:spPr>
          <a:xfrm>
            <a:off x="5364533" y="3257761"/>
            <a:ext cx="1393971" cy="276999"/>
          </a:xfrm>
          <a:prstGeom prst="rect">
            <a:avLst/>
          </a:prstGeom>
        </p:spPr>
        <p:txBody>
          <a:bodyPr wrap="none" lIns="68580" tIns="34290" rIns="68580" bIns="34290">
            <a:spAutoFit/>
          </a:bodyPr>
          <a:lstStyle/>
          <a:p>
            <a:pPr marL="214313" indent="-214313">
              <a:buFont typeface="Wingdings" pitchFamily="2" charset="2"/>
              <a:buChar char="l"/>
            </a:pPr>
            <a:r>
              <a:rPr lang="zh-CN" altLang="en-US" b="1" kern="0" dirty="0">
                <a:solidFill>
                  <a:srgbClr val="47479B"/>
                </a:solidFill>
                <a:cs typeface="+mn-ea"/>
                <a:sym typeface="+mn-lt"/>
              </a:rPr>
              <a:t>此处添加文字</a:t>
            </a:r>
            <a:endParaRPr lang="zh-CN" altLang="en-US" kern="0" dirty="0">
              <a:solidFill>
                <a:srgbClr val="47479B"/>
              </a:solidFill>
              <a:cs typeface="+mn-ea"/>
              <a:sym typeface="+mn-lt"/>
            </a:endParaRPr>
          </a:p>
        </p:txBody>
      </p:sp>
    </p:spTree>
    <p:extLst>
      <p:ext uri="{BB962C8B-B14F-4D97-AF65-F5344CB8AC3E}">
        <p14:creationId xmlns:p14="http://schemas.microsoft.com/office/powerpoint/2010/main" val="13671455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38" presetClass="entr" presetSubtype="0" accel="50000" fill="hold" grpId="0" nodeType="withEffect">
                                  <p:stCondLst>
                                    <p:cond delay="0"/>
                                  </p:stCondLst>
                                  <p:iterate type="lt">
                                    <p:tmPct val="50000"/>
                                  </p:iterate>
                                  <p:childTnLst>
                                    <p:set>
                                      <p:cBhvr>
                                        <p:cTn id="11" dur="1" fill="hold">
                                          <p:stCondLst>
                                            <p:cond delay="0"/>
                                          </p:stCondLst>
                                        </p:cTn>
                                        <p:tgtEl>
                                          <p:spTgt spid="12"/>
                                        </p:tgtEl>
                                        <p:attrNameLst>
                                          <p:attrName>style.visibility</p:attrName>
                                        </p:attrNameLst>
                                      </p:cBhvr>
                                      <p:to>
                                        <p:strVal val="visible"/>
                                      </p:to>
                                    </p:set>
                                    <p:set>
                                      <p:cBhvr>
                                        <p:cTn id="12" dur="364" fill="hold">
                                          <p:stCondLst>
                                            <p:cond delay="0"/>
                                          </p:stCondLst>
                                        </p:cTn>
                                        <p:tgtEl>
                                          <p:spTgt spid="12"/>
                                        </p:tgtEl>
                                        <p:attrNameLst>
                                          <p:attrName>style.rotation</p:attrName>
                                        </p:attrNameLst>
                                      </p:cBhvr>
                                      <p:to>
                                        <p:strVal val="-45.0"/>
                                      </p:to>
                                    </p:set>
                                    <p:anim calcmode="lin" valueType="num">
                                      <p:cBhvr>
                                        <p:cTn id="13" dur="364" fill="hold">
                                          <p:stCondLst>
                                            <p:cond delay="364"/>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14" dur="364"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15" dur="125" decel="50000" autoRev="1" fill="hold">
                                          <p:stCondLst>
                                            <p:cond delay="364"/>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16" dur="109" fill="hold">
                                          <p:stCondLst>
                                            <p:cond delay="691"/>
                                          </p:stCondLst>
                                        </p:cTn>
                                        <p:tgtEl>
                                          <p:spTgt spid="12"/>
                                        </p:tgtEl>
                                        <p:attrNameLst>
                                          <p:attrName>ppt_y</p:attrName>
                                        </p:attrNameLst>
                                      </p:cBhvr>
                                      <p:tavLst>
                                        <p:tav tm="0">
                                          <p:val>
                                            <p:strVal val="#ppt_y-(0.354*#ppt_w-0.172*#ppt_h)"/>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8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130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150"/>
                            </p:stCondLst>
                            <p:childTnLst>
                              <p:par>
                                <p:cTn id="30" presetID="50" presetClass="entr" presetSubtype="0" decel="10000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1000" fill="hold"/>
                                        <p:tgtEl>
                                          <p:spTgt spid="13"/>
                                        </p:tgtEl>
                                        <p:attrNameLst>
                                          <p:attrName>ppt_w</p:attrName>
                                        </p:attrNameLst>
                                      </p:cBhvr>
                                      <p:tavLst>
                                        <p:tav tm="0">
                                          <p:val>
                                            <p:strVal val="#ppt_w+.3"/>
                                          </p:val>
                                        </p:tav>
                                        <p:tav tm="100000">
                                          <p:val>
                                            <p:strVal val="#ppt_w"/>
                                          </p:val>
                                        </p:tav>
                                      </p:tavLst>
                                    </p:anim>
                                    <p:anim calcmode="lin" valueType="num">
                                      <p:cBhvr>
                                        <p:cTn id="33" dur="1000" fill="hold"/>
                                        <p:tgtEl>
                                          <p:spTgt spid="13"/>
                                        </p:tgtEl>
                                        <p:attrNameLst>
                                          <p:attrName>ppt_h</p:attrName>
                                        </p:attrNameLst>
                                      </p:cBhvr>
                                      <p:tavLst>
                                        <p:tav tm="0">
                                          <p:val>
                                            <p:strVal val="#ppt_h"/>
                                          </p:val>
                                        </p:tav>
                                        <p:tav tm="100000">
                                          <p:val>
                                            <p:strVal val="#ppt_h"/>
                                          </p:val>
                                        </p:tav>
                                      </p:tavLst>
                                    </p:anim>
                                    <p:animEffect transition="in" filter="fade">
                                      <p:cBhvr>
                                        <p:cTn id="34" dur="1000"/>
                                        <p:tgtEl>
                                          <p:spTgt spid="13"/>
                                        </p:tgtEl>
                                      </p:cBhvr>
                                    </p:animEffect>
                                  </p:childTnLst>
                                </p:cTn>
                              </p:par>
                              <p:par>
                                <p:cTn id="35" presetID="50" presetClass="entr" presetSubtype="0" decel="100000" fill="hold" grpId="0" nodeType="withEffect">
                                  <p:stCondLst>
                                    <p:cond delay="45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strVal val="#ppt_w+.3"/>
                                          </p:val>
                                        </p:tav>
                                        <p:tav tm="100000">
                                          <p:val>
                                            <p:strVal val="#ppt_w"/>
                                          </p:val>
                                        </p:tav>
                                      </p:tavLst>
                                    </p:anim>
                                    <p:anim calcmode="lin" valueType="num">
                                      <p:cBhvr>
                                        <p:cTn id="38" dur="1000" fill="hold"/>
                                        <p:tgtEl>
                                          <p:spTgt spid="14"/>
                                        </p:tgtEl>
                                        <p:attrNameLst>
                                          <p:attrName>ppt_h</p:attrName>
                                        </p:attrNameLst>
                                      </p:cBhvr>
                                      <p:tavLst>
                                        <p:tav tm="0">
                                          <p:val>
                                            <p:strVal val="#ppt_h"/>
                                          </p:val>
                                        </p:tav>
                                        <p:tav tm="100000">
                                          <p:val>
                                            <p:strVal val="#ppt_h"/>
                                          </p:val>
                                        </p:tav>
                                      </p:tavLst>
                                    </p:anim>
                                    <p:animEffect transition="in" filter="fade">
                                      <p:cBhvr>
                                        <p:cTn id="39" dur="1000"/>
                                        <p:tgtEl>
                                          <p:spTgt spid="14"/>
                                        </p:tgtEl>
                                      </p:cBhvr>
                                    </p:animEffect>
                                  </p:childTnLst>
                                </p:cTn>
                              </p:par>
                              <p:par>
                                <p:cTn id="40" presetID="50" presetClass="entr" presetSubtype="0" decel="100000" fill="hold" grpId="0" nodeType="withEffect">
                                  <p:stCondLst>
                                    <p:cond delay="850"/>
                                  </p:stCondLst>
                                  <p:childTnLst>
                                    <p:set>
                                      <p:cBhvr>
                                        <p:cTn id="41" dur="1" fill="hold">
                                          <p:stCondLst>
                                            <p:cond delay="0"/>
                                          </p:stCondLst>
                                        </p:cTn>
                                        <p:tgtEl>
                                          <p:spTgt spid="15"/>
                                        </p:tgtEl>
                                        <p:attrNameLst>
                                          <p:attrName>style.visibility</p:attrName>
                                        </p:attrNameLst>
                                      </p:cBhvr>
                                      <p:to>
                                        <p:strVal val="visible"/>
                                      </p:to>
                                    </p:set>
                                    <p:anim calcmode="lin" valueType="num">
                                      <p:cBhvr>
                                        <p:cTn id="42" dur="1000" fill="hold"/>
                                        <p:tgtEl>
                                          <p:spTgt spid="15"/>
                                        </p:tgtEl>
                                        <p:attrNameLst>
                                          <p:attrName>ppt_w</p:attrName>
                                        </p:attrNameLst>
                                      </p:cBhvr>
                                      <p:tavLst>
                                        <p:tav tm="0">
                                          <p:val>
                                            <p:strVal val="#ppt_w+.3"/>
                                          </p:val>
                                        </p:tav>
                                        <p:tav tm="100000">
                                          <p:val>
                                            <p:strVal val="#ppt_w"/>
                                          </p:val>
                                        </p:tav>
                                      </p:tavLst>
                                    </p:anim>
                                    <p:anim calcmode="lin" valueType="num">
                                      <p:cBhvr>
                                        <p:cTn id="43" dur="1000" fill="hold"/>
                                        <p:tgtEl>
                                          <p:spTgt spid="15"/>
                                        </p:tgtEl>
                                        <p:attrNameLst>
                                          <p:attrName>ppt_h</p:attrName>
                                        </p:attrNameLst>
                                      </p:cBhvr>
                                      <p:tavLst>
                                        <p:tav tm="0">
                                          <p:val>
                                            <p:strVal val="#ppt_h"/>
                                          </p:val>
                                        </p:tav>
                                        <p:tav tm="100000">
                                          <p:val>
                                            <p:strVal val="#ppt_h"/>
                                          </p:val>
                                        </p:tav>
                                      </p:tavLst>
                                    </p:anim>
                                    <p:animEffect transition="in" filter="fade">
                                      <p:cBhvr>
                                        <p:cTn id="44" dur="1000"/>
                                        <p:tgtEl>
                                          <p:spTgt spid="15"/>
                                        </p:tgtEl>
                                      </p:cBhvr>
                                    </p:animEffect>
                                  </p:childTnLst>
                                </p:cTn>
                              </p:par>
                              <p:par>
                                <p:cTn id="45" presetID="50" presetClass="entr" presetSubtype="0" decel="100000" fill="hold" grpId="0" nodeType="withEffect">
                                  <p:stCondLst>
                                    <p:cond delay="125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strVal val="#ppt_w+.3"/>
                                          </p:val>
                                        </p:tav>
                                        <p:tav tm="100000">
                                          <p:val>
                                            <p:strVal val="#ppt_w"/>
                                          </p:val>
                                        </p:tav>
                                      </p:tavLst>
                                    </p:anim>
                                    <p:anim calcmode="lin" valueType="num">
                                      <p:cBhvr>
                                        <p:cTn id="48" dur="1000" fill="hold"/>
                                        <p:tgtEl>
                                          <p:spTgt spid="16"/>
                                        </p:tgtEl>
                                        <p:attrNameLst>
                                          <p:attrName>ppt_h</p:attrName>
                                        </p:attrNameLst>
                                      </p:cBhvr>
                                      <p:tavLst>
                                        <p:tav tm="0">
                                          <p:val>
                                            <p:strVal val="#ppt_h"/>
                                          </p:val>
                                        </p:tav>
                                        <p:tav tm="100000">
                                          <p:val>
                                            <p:strVal val="#ppt_h"/>
                                          </p:val>
                                        </p:tav>
                                      </p:tavLst>
                                    </p:anim>
                                    <p:animEffect transition="in" filter="fade">
                                      <p:cBhvr>
                                        <p:cTn id="4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flipH="1">
            <a:off x="2918943" y="457535"/>
            <a:ext cx="6225059"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742945" y="191230"/>
            <a:ext cx="2448272" cy="519711"/>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71316" tIns="35658" rIns="71316" bIns="3565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prstClr val="black"/>
              </a:solidFill>
              <a:effectLst/>
              <a:uLnTx/>
              <a:uFillTx/>
              <a:cs typeface="+mn-ea"/>
              <a:sym typeface="+mn-lt"/>
            </a:endParaRPr>
          </a:p>
        </p:txBody>
      </p:sp>
      <p:sp>
        <p:nvSpPr>
          <p:cNvPr id="6" name="矩形 5"/>
          <p:cNvSpPr/>
          <p:nvPr/>
        </p:nvSpPr>
        <p:spPr>
          <a:xfrm>
            <a:off x="1027196" y="226702"/>
            <a:ext cx="2040943" cy="461665"/>
          </a:xfrm>
          <a:prstGeom prst="rect">
            <a:avLst/>
          </a:prstGeom>
        </p:spPr>
        <p:txBody>
          <a:bodyPr wrap="none">
            <a:spAutoFit/>
          </a:bodyPr>
          <a:lstStyle/>
          <a:p>
            <a:pPr defTabSz="913924">
              <a:spcBef>
                <a:spcPts val="0"/>
              </a:spcBef>
              <a:spcAft>
                <a:spcPts val="0"/>
              </a:spcAft>
              <a:defRPr/>
            </a:pPr>
            <a:r>
              <a:rPr lang="zh-CN" altLang="en-US" sz="2400" b="1" kern="0" dirty="0" smtClean="0">
                <a:solidFill>
                  <a:srgbClr val="47479B"/>
                </a:solidFill>
                <a:cs typeface="+mn-ea"/>
                <a:sym typeface="+mn-lt"/>
              </a:rPr>
              <a:t>单击添加标题</a:t>
            </a:r>
            <a:endParaRPr lang="zh-CN" altLang="en-US" sz="2400" b="1" kern="0" dirty="0">
              <a:solidFill>
                <a:srgbClr val="47479B"/>
              </a:solidFill>
              <a:cs typeface="+mn-ea"/>
              <a:sym typeface="+mn-lt"/>
            </a:endParaRPr>
          </a:p>
        </p:txBody>
      </p:sp>
      <p:grpSp>
        <p:nvGrpSpPr>
          <p:cNvPr id="7" name="Group 17"/>
          <p:cNvGrpSpPr>
            <a:grpSpLocks noChangeAspect="1"/>
          </p:cNvGrpSpPr>
          <p:nvPr/>
        </p:nvGrpSpPr>
        <p:grpSpPr bwMode="auto">
          <a:xfrm>
            <a:off x="179512" y="212152"/>
            <a:ext cx="457188" cy="490764"/>
            <a:chOff x="231" y="1205"/>
            <a:chExt cx="640" cy="687"/>
          </a:xfrm>
          <a:solidFill>
            <a:srgbClr val="47479B"/>
          </a:solidFill>
          <a:effectLst>
            <a:outerShdw blurRad="50800" dist="38100" dir="2700000" algn="tl" rotWithShape="0">
              <a:prstClr val="black">
                <a:alpha val="40000"/>
              </a:prstClr>
            </a:outerShdw>
          </a:effectLst>
        </p:grpSpPr>
        <p:sp>
          <p:nvSpPr>
            <p:cNvPr id="8"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 name="任意多边形 9"/>
          <p:cNvSpPr/>
          <p:nvPr/>
        </p:nvSpPr>
        <p:spPr>
          <a:xfrm>
            <a:off x="3314701"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1" name="任意多边形 10"/>
          <p:cNvSpPr/>
          <p:nvPr/>
        </p:nvSpPr>
        <p:spPr>
          <a:xfrm>
            <a:off x="4738063" y="1553024"/>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2" name="任意多边形 11"/>
          <p:cNvSpPr/>
          <p:nvPr/>
        </p:nvSpPr>
        <p:spPr>
          <a:xfrm>
            <a:off x="3314701"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3" name="任意多边形 12"/>
          <p:cNvSpPr/>
          <p:nvPr/>
        </p:nvSpPr>
        <p:spPr>
          <a:xfrm>
            <a:off x="4738063" y="2899290"/>
            <a:ext cx="1091237" cy="1091238"/>
          </a:xfrm>
          <a:custGeom>
            <a:avLst/>
            <a:gdLst>
              <a:gd name="connsiteX0" fmla="*/ 1752600 w 3505200"/>
              <a:gd name="connsiteY0" fmla="*/ 558800 h 3505200"/>
              <a:gd name="connsiteX1" fmla="*/ 558800 w 3505200"/>
              <a:gd name="connsiteY1" fmla="*/ 1752600 h 3505200"/>
              <a:gd name="connsiteX2" fmla="*/ 1752600 w 3505200"/>
              <a:gd name="connsiteY2" fmla="*/ 2946400 h 3505200"/>
              <a:gd name="connsiteX3" fmla="*/ 2946400 w 3505200"/>
              <a:gd name="connsiteY3" fmla="*/ 1752600 h 3505200"/>
              <a:gd name="connsiteX4" fmla="*/ 1752600 w 3505200"/>
              <a:gd name="connsiteY4" fmla="*/ 558800 h 3505200"/>
              <a:gd name="connsiteX5" fmla="*/ 877887 w 3505200"/>
              <a:gd name="connsiteY5" fmla="*/ 451020 h 3505200"/>
              <a:gd name="connsiteX6" fmla="*/ 793920 w 3505200"/>
              <a:gd name="connsiteY6" fmla="*/ 534987 h 3505200"/>
              <a:gd name="connsiteX7" fmla="*/ 877887 w 3505200"/>
              <a:gd name="connsiteY7" fmla="*/ 618954 h 3505200"/>
              <a:gd name="connsiteX8" fmla="*/ 961854 w 3505200"/>
              <a:gd name="connsiteY8" fmla="*/ 534987 h 3505200"/>
              <a:gd name="connsiteX9" fmla="*/ 877887 w 3505200"/>
              <a:gd name="connsiteY9" fmla="*/ 451020 h 3505200"/>
              <a:gd name="connsiteX10" fmla="*/ 1752600 w 3505200"/>
              <a:gd name="connsiteY10" fmla="*/ 0 h 3505200"/>
              <a:gd name="connsiteX11" fmla="*/ 3505200 w 3505200"/>
              <a:gd name="connsiteY11" fmla="*/ 1752600 h 3505200"/>
              <a:gd name="connsiteX12" fmla="*/ 1752600 w 3505200"/>
              <a:gd name="connsiteY12" fmla="*/ 3505200 h 3505200"/>
              <a:gd name="connsiteX13" fmla="*/ 0 w 3505200"/>
              <a:gd name="connsiteY13" fmla="*/ 1752600 h 3505200"/>
              <a:gd name="connsiteX14" fmla="*/ 1752600 w 3505200"/>
              <a:gd name="connsiteY14" fmla="*/ 0 h 350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505200" h="3505200">
                <a:moveTo>
                  <a:pt x="1752600" y="558800"/>
                </a:moveTo>
                <a:cubicBezTo>
                  <a:pt x="1093282" y="558800"/>
                  <a:pt x="558800" y="1093282"/>
                  <a:pt x="558800" y="1752600"/>
                </a:cubicBezTo>
                <a:cubicBezTo>
                  <a:pt x="558800" y="2411918"/>
                  <a:pt x="1093282" y="2946400"/>
                  <a:pt x="1752600" y="2946400"/>
                </a:cubicBezTo>
                <a:cubicBezTo>
                  <a:pt x="2411918" y="2946400"/>
                  <a:pt x="2946400" y="2411918"/>
                  <a:pt x="2946400" y="1752600"/>
                </a:cubicBezTo>
                <a:cubicBezTo>
                  <a:pt x="2946400" y="1093282"/>
                  <a:pt x="2411918" y="558800"/>
                  <a:pt x="1752600" y="558800"/>
                </a:cubicBezTo>
                <a:close/>
                <a:moveTo>
                  <a:pt x="877887" y="451020"/>
                </a:moveTo>
                <a:cubicBezTo>
                  <a:pt x="831513" y="451020"/>
                  <a:pt x="793920" y="488613"/>
                  <a:pt x="793920" y="534987"/>
                </a:cubicBezTo>
                <a:cubicBezTo>
                  <a:pt x="793920" y="581361"/>
                  <a:pt x="831513" y="618954"/>
                  <a:pt x="877887" y="618954"/>
                </a:cubicBezTo>
                <a:cubicBezTo>
                  <a:pt x="924261" y="618954"/>
                  <a:pt x="961854" y="581361"/>
                  <a:pt x="961854" y="534987"/>
                </a:cubicBezTo>
                <a:cubicBezTo>
                  <a:pt x="961854" y="488613"/>
                  <a:pt x="924261" y="451020"/>
                  <a:pt x="877887" y="451020"/>
                </a:cubicBezTo>
                <a:close/>
                <a:moveTo>
                  <a:pt x="1752600" y="0"/>
                </a:moveTo>
                <a:cubicBezTo>
                  <a:pt x="2720534" y="0"/>
                  <a:pt x="3505200" y="784666"/>
                  <a:pt x="3505200" y="1752600"/>
                </a:cubicBezTo>
                <a:cubicBezTo>
                  <a:pt x="3505200" y="2720534"/>
                  <a:pt x="2720534" y="3505200"/>
                  <a:pt x="1752600" y="3505200"/>
                </a:cubicBezTo>
                <a:cubicBezTo>
                  <a:pt x="784666" y="3505200"/>
                  <a:pt x="0" y="2720534"/>
                  <a:pt x="0" y="1752600"/>
                </a:cubicBezTo>
                <a:cubicBezTo>
                  <a:pt x="0" y="784666"/>
                  <a:pt x="784666" y="0"/>
                  <a:pt x="1752600" y="0"/>
                </a:cubicBezTo>
                <a:close/>
              </a:path>
            </a:pathLst>
          </a:custGeom>
          <a:gradFill flip="none" rotWithShape="1">
            <a:gsLst>
              <a:gs pos="100000">
                <a:schemeClr val="bg1">
                  <a:lumMod val="84000"/>
                </a:schemeClr>
              </a:gs>
              <a:gs pos="0">
                <a:schemeClr val="bg1">
                  <a:lumMod val="91000"/>
                </a:schemeClr>
              </a:gs>
            </a:gsLst>
            <a:lin ang="2700000" scaled="1"/>
            <a:tileRect/>
          </a:gradFill>
          <a:ln>
            <a:noFill/>
          </a:ln>
          <a:effectLst>
            <a:outerShdw blurRad="127000" dist="63500" dir="2700000" algn="tl" rotWithShape="0">
              <a:prstClr val="black">
                <a:alpha val="25000"/>
              </a:prstClr>
            </a:outerShdw>
          </a:effectLst>
          <a:scene3d>
            <a:camera prst="orthographicFront"/>
            <a:lightRig rig="threePt" dir="t">
              <a:rot lat="0" lon="0" rev="0"/>
            </a:lightRig>
          </a:scene3d>
          <a:sp3d>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14" name="组合 13"/>
          <p:cNvGrpSpPr/>
          <p:nvPr/>
        </p:nvGrpSpPr>
        <p:grpSpPr>
          <a:xfrm>
            <a:off x="1645539" y="1731691"/>
            <a:ext cx="1604774" cy="807852"/>
            <a:chOff x="1258030" y="3593783"/>
            <a:chExt cx="2139699" cy="1077136"/>
          </a:xfrm>
        </p:grpSpPr>
        <p:sp>
          <p:nvSpPr>
            <p:cNvPr id="15" name="文本框 14"/>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01</a:t>
              </a:r>
              <a:endParaRPr lang="zh-CN" altLang="en-US" sz="2100" dirty="0">
                <a:solidFill>
                  <a:srgbClr val="47479B"/>
                </a:solidFill>
                <a:latin typeface="Impact" panose="020B0806030902050204" pitchFamily="34" charset="0"/>
              </a:endParaRPr>
            </a:p>
          </p:txBody>
        </p:sp>
        <p:sp>
          <p:nvSpPr>
            <p:cNvPr id="16" name="文本框 15"/>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17" name="文本框 16"/>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8" name="组合 17"/>
          <p:cNvGrpSpPr/>
          <p:nvPr/>
        </p:nvGrpSpPr>
        <p:grpSpPr>
          <a:xfrm>
            <a:off x="5832729" y="1731691"/>
            <a:ext cx="1604774" cy="807852"/>
            <a:chOff x="1258030" y="3593783"/>
            <a:chExt cx="2139699" cy="1077136"/>
          </a:xfrm>
        </p:grpSpPr>
        <p:sp>
          <p:nvSpPr>
            <p:cNvPr id="19" name="文本框 18"/>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02</a:t>
              </a:r>
              <a:endParaRPr lang="zh-CN" altLang="en-US" sz="2100" dirty="0">
                <a:solidFill>
                  <a:srgbClr val="47479B"/>
                </a:solidFill>
                <a:latin typeface="Impact" panose="020B0806030902050204" pitchFamily="34" charset="0"/>
              </a:endParaRPr>
            </a:p>
          </p:txBody>
        </p:sp>
        <p:sp>
          <p:nvSpPr>
            <p:cNvPr id="20" name="文本框 19"/>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21" name="文本框 20"/>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2" name="组合 21"/>
          <p:cNvGrpSpPr/>
          <p:nvPr/>
        </p:nvGrpSpPr>
        <p:grpSpPr>
          <a:xfrm>
            <a:off x="1645539" y="3065190"/>
            <a:ext cx="1604774" cy="807852"/>
            <a:chOff x="1258030" y="3593783"/>
            <a:chExt cx="2139699" cy="1077136"/>
          </a:xfrm>
        </p:grpSpPr>
        <p:sp>
          <p:nvSpPr>
            <p:cNvPr id="23" name="文本框 22"/>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04</a:t>
              </a:r>
              <a:endParaRPr lang="zh-CN" altLang="en-US" sz="2100" dirty="0">
                <a:solidFill>
                  <a:srgbClr val="47479B"/>
                </a:solidFill>
                <a:latin typeface="Impact" panose="020B0806030902050204" pitchFamily="34" charset="0"/>
              </a:endParaRPr>
            </a:p>
          </p:txBody>
        </p:sp>
        <p:sp>
          <p:nvSpPr>
            <p:cNvPr id="24" name="文本框 23"/>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25" name="文本框 24"/>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6" name="组合 25"/>
          <p:cNvGrpSpPr/>
          <p:nvPr/>
        </p:nvGrpSpPr>
        <p:grpSpPr>
          <a:xfrm>
            <a:off x="5832729" y="3065190"/>
            <a:ext cx="1604774" cy="807852"/>
            <a:chOff x="1258030" y="3593783"/>
            <a:chExt cx="2139699" cy="1077136"/>
          </a:xfrm>
        </p:grpSpPr>
        <p:sp>
          <p:nvSpPr>
            <p:cNvPr id="27" name="文本框 26"/>
            <p:cNvSpPr txBox="1"/>
            <p:nvPr/>
          </p:nvSpPr>
          <p:spPr>
            <a:xfrm>
              <a:off x="1258030" y="3593783"/>
              <a:ext cx="870789" cy="553997"/>
            </a:xfrm>
            <a:prstGeom prst="rect">
              <a:avLst/>
            </a:prstGeom>
            <a:noFill/>
          </p:spPr>
          <p:txBody>
            <a:bodyPr wrap="square" rtlCol="0">
              <a:spAutoFit/>
            </a:bodyPr>
            <a:lstStyle/>
            <a:p>
              <a:pPr algn="ctr"/>
              <a:r>
                <a:rPr lang="en-US" altLang="zh-CN" sz="2100" dirty="0">
                  <a:solidFill>
                    <a:srgbClr val="47479B"/>
                  </a:solidFill>
                  <a:latin typeface="Impact" panose="020B0806030902050204" pitchFamily="34" charset="0"/>
                </a:rPr>
                <a:t>03</a:t>
              </a:r>
              <a:endParaRPr lang="zh-CN" altLang="en-US" sz="2100" dirty="0">
                <a:solidFill>
                  <a:srgbClr val="47479B"/>
                </a:solidFill>
                <a:latin typeface="Impact" panose="020B0806030902050204" pitchFamily="34" charset="0"/>
              </a:endParaRPr>
            </a:p>
          </p:txBody>
        </p:sp>
        <p:sp>
          <p:nvSpPr>
            <p:cNvPr id="28" name="文本框 27"/>
            <p:cNvSpPr txBox="1"/>
            <p:nvPr/>
          </p:nvSpPr>
          <p:spPr>
            <a:xfrm>
              <a:off x="1799069" y="3696239"/>
              <a:ext cx="1598660" cy="330945"/>
            </a:xfrm>
            <a:prstGeom prst="rect">
              <a:avLst/>
            </a:prstGeom>
            <a:noFill/>
          </p:spPr>
          <p:txBody>
            <a:bodyPr wrap="square" rtlCol="0">
              <a:spAutoFit/>
            </a:bodyPr>
            <a:lstStyle/>
            <a:p>
              <a:r>
                <a:rPr lang="zh-CN" altLang="en-US" sz="1013" dirty="0">
                  <a:solidFill>
                    <a:srgbClr val="47479B"/>
                  </a:solidFill>
                  <a:latin typeface="时尚中黑简体" panose="01010104010101010101" pitchFamily="2" charset="-122"/>
                  <a:ea typeface="时尚中黑简体" panose="01010104010101010101" pitchFamily="2" charset="-122"/>
                </a:rPr>
                <a:t>在此添加标题</a:t>
              </a:r>
            </a:p>
          </p:txBody>
        </p:sp>
        <p:sp>
          <p:nvSpPr>
            <p:cNvPr id="29" name="文本框 28"/>
            <p:cNvSpPr txBox="1"/>
            <p:nvPr/>
          </p:nvSpPr>
          <p:spPr>
            <a:xfrm>
              <a:off x="1438395" y="3993811"/>
              <a:ext cx="1915200"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0" name="组合 29"/>
          <p:cNvGrpSpPr/>
          <p:nvPr/>
        </p:nvGrpSpPr>
        <p:grpSpPr>
          <a:xfrm>
            <a:off x="3712943" y="3268545"/>
            <a:ext cx="295264" cy="359899"/>
            <a:chOff x="3683997" y="856343"/>
            <a:chExt cx="576394" cy="702571"/>
          </a:xfrm>
          <a:solidFill>
            <a:srgbClr val="47479B"/>
          </a:solidFill>
        </p:grpSpPr>
        <p:sp>
          <p:nvSpPr>
            <p:cNvPr id="31"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 name="组合 32"/>
          <p:cNvGrpSpPr/>
          <p:nvPr/>
        </p:nvGrpSpPr>
        <p:grpSpPr>
          <a:xfrm>
            <a:off x="5118094" y="1938119"/>
            <a:ext cx="345848" cy="320930"/>
            <a:chOff x="7903081" y="894379"/>
            <a:chExt cx="675141" cy="626498"/>
          </a:xfrm>
          <a:solidFill>
            <a:srgbClr val="47479B"/>
          </a:solidFill>
        </p:grpSpPr>
        <p:sp>
          <p:nvSpPr>
            <p:cNvPr id="34"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7" name="组合 36"/>
          <p:cNvGrpSpPr/>
          <p:nvPr/>
        </p:nvGrpSpPr>
        <p:grpSpPr>
          <a:xfrm>
            <a:off x="3686110" y="1913169"/>
            <a:ext cx="366269" cy="359899"/>
            <a:chOff x="5037571" y="856343"/>
            <a:chExt cx="715006" cy="702571"/>
          </a:xfrm>
          <a:solidFill>
            <a:srgbClr val="47479B"/>
          </a:solidFill>
        </p:grpSpPr>
        <p:sp>
          <p:nvSpPr>
            <p:cNvPr id="38"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1" name="组合 40"/>
          <p:cNvGrpSpPr/>
          <p:nvPr/>
        </p:nvGrpSpPr>
        <p:grpSpPr>
          <a:xfrm>
            <a:off x="5118094" y="3273390"/>
            <a:ext cx="363271" cy="343038"/>
            <a:chOff x="6460269" y="872801"/>
            <a:chExt cx="709154" cy="669655"/>
          </a:xfrm>
          <a:solidFill>
            <a:srgbClr val="47479B"/>
          </a:solidFill>
        </p:grpSpPr>
        <p:sp>
          <p:nvSpPr>
            <p:cNvPr id="42"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Tree>
    <p:extLst>
      <p:ext uri="{BB962C8B-B14F-4D97-AF65-F5344CB8AC3E}">
        <p14:creationId xmlns:p14="http://schemas.microsoft.com/office/powerpoint/2010/main" val="23068205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 fill="hold"/>
                                        <p:tgtEl>
                                          <p:spTgt spid="10"/>
                                        </p:tgtEl>
                                        <p:attrNameLst>
                                          <p:attrName>ppt_w</p:attrName>
                                        </p:attrNameLst>
                                      </p:cBhvr>
                                      <p:tavLst>
                                        <p:tav tm="0">
                                          <p:val>
                                            <p:fltVal val="0"/>
                                          </p:val>
                                        </p:tav>
                                        <p:tav tm="100000">
                                          <p:val>
                                            <p:strVal val="#ppt_w"/>
                                          </p:val>
                                        </p:tav>
                                      </p:tavLst>
                                    </p:anim>
                                    <p:anim calcmode="lin" valueType="num">
                                      <p:cBhvr>
                                        <p:cTn id="8" dur="100" fill="hold"/>
                                        <p:tgtEl>
                                          <p:spTgt spid="10"/>
                                        </p:tgtEl>
                                        <p:attrNameLst>
                                          <p:attrName>ppt_h</p:attrName>
                                        </p:attrNameLst>
                                      </p:cBhvr>
                                      <p:tavLst>
                                        <p:tav tm="0">
                                          <p:val>
                                            <p:fltVal val="0"/>
                                          </p:val>
                                        </p:tav>
                                        <p:tav tm="100000">
                                          <p:val>
                                            <p:strVal val="#ppt_h"/>
                                          </p:val>
                                        </p:tav>
                                      </p:tavLst>
                                    </p:anim>
                                    <p:animEffect transition="in" filter="fade">
                                      <p:cBhvr>
                                        <p:cTn id="9" dur="100"/>
                                        <p:tgtEl>
                                          <p:spTgt spid="10"/>
                                        </p:tgtEl>
                                      </p:cBhvr>
                                    </p:animEffect>
                                  </p:childTnLst>
                                </p:cTn>
                              </p:par>
                              <p:par>
                                <p:cTn id="10" presetID="6" presetClass="emph" presetSubtype="0" fill="hold" grpId="1" nodeType="withEffect">
                                  <p:stCondLst>
                                    <p:cond delay="100"/>
                                  </p:stCondLst>
                                  <p:childTnLst>
                                    <p:animScale>
                                      <p:cBhvr>
                                        <p:cTn id="11" dur="100" fill="hold"/>
                                        <p:tgtEl>
                                          <p:spTgt spid="10"/>
                                        </p:tgtEl>
                                      </p:cBhvr>
                                      <p:by x="110000" y="110000"/>
                                    </p:animScale>
                                  </p:childTnLst>
                                </p:cTn>
                              </p:par>
                              <p:par>
                                <p:cTn id="12" presetID="6" presetClass="emph" presetSubtype="0" fill="hold" grpId="2" nodeType="withEffect">
                                  <p:stCondLst>
                                    <p:cond delay="200"/>
                                  </p:stCondLst>
                                  <p:childTnLst>
                                    <p:animScale>
                                      <p:cBhvr>
                                        <p:cTn id="13" dur="200" fill="hold"/>
                                        <p:tgtEl>
                                          <p:spTgt spid="10"/>
                                        </p:tgtEl>
                                      </p:cBhvr>
                                      <p:by x="90000" y="90000"/>
                                    </p:animScale>
                                  </p:childTnLst>
                                </p:cTn>
                              </p:par>
                              <p:par>
                                <p:cTn id="14" presetID="6" presetClass="emph" presetSubtype="0" fill="hold" grpId="3" nodeType="withEffect">
                                  <p:stCondLst>
                                    <p:cond delay="400"/>
                                  </p:stCondLst>
                                  <p:childTnLst>
                                    <p:animScale>
                                      <p:cBhvr>
                                        <p:cTn id="15" dur="100" fill="hold"/>
                                        <p:tgtEl>
                                          <p:spTgt spid="10"/>
                                        </p:tgtEl>
                                      </p:cBhvr>
                                      <p:by x="105000" y="105000"/>
                                    </p:animScale>
                                  </p:childTnLst>
                                </p:cTn>
                              </p:par>
                              <p:par>
                                <p:cTn id="16" presetID="6" presetClass="emph" presetSubtype="0" fill="hold" grpId="4" nodeType="withEffect">
                                  <p:stCondLst>
                                    <p:cond delay="500"/>
                                  </p:stCondLst>
                                  <p:childTnLst>
                                    <p:animScale>
                                      <p:cBhvr>
                                        <p:cTn id="17" dur="200" fill="hold"/>
                                        <p:tgtEl>
                                          <p:spTgt spid="10"/>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 fill="hold"/>
                                        <p:tgtEl>
                                          <p:spTgt spid="11"/>
                                        </p:tgtEl>
                                        <p:attrNameLst>
                                          <p:attrName>ppt_w</p:attrName>
                                        </p:attrNameLst>
                                      </p:cBhvr>
                                      <p:tavLst>
                                        <p:tav tm="0">
                                          <p:val>
                                            <p:fltVal val="0"/>
                                          </p:val>
                                        </p:tav>
                                        <p:tav tm="100000">
                                          <p:val>
                                            <p:strVal val="#ppt_w"/>
                                          </p:val>
                                        </p:tav>
                                      </p:tavLst>
                                    </p:anim>
                                    <p:anim calcmode="lin" valueType="num">
                                      <p:cBhvr>
                                        <p:cTn id="22" dur="100" fill="hold"/>
                                        <p:tgtEl>
                                          <p:spTgt spid="11"/>
                                        </p:tgtEl>
                                        <p:attrNameLst>
                                          <p:attrName>ppt_h</p:attrName>
                                        </p:attrNameLst>
                                      </p:cBhvr>
                                      <p:tavLst>
                                        <p:tav tm="0">
                                          <p:val>
                                            <p:fltVal val="0"/>
                                          </p:val>
                                        </p:tav>
                                        <p:tav tm="100000">
                                          <p:val>
                                            <p:strVal val="#ppt_h"/>
                                          </p:val>
                                        </p:tav>
                                      </p:tavLst>
                                    </p:anim>
                                    <p:animEffect transition="in" filter="fade">
                                      <p:cBhvr>
                                        <p:cTn id="23" dur="100"/>
                                        <p:tgtEl>
                                          <p:spTgt spid="11"/>
                                        </p:tgtEl>
                                      </p:cBhvr>
                                    </p:animEffect>
                                  </p:childTnLst>
                                </p:cTn>
                              </p:par>
                              <p:par>
                                <p:cTn id="24" presetID="6" presetClass="emph" presetSubtype="0" fill="hold" grpId="1" nodeType="withEffect">
                                  <p:stCondLst>
                                    <p:cond delay="100"/>
                                  </p:stCondLst>
                                  <p:childTnLst>
                                    <p:animScale>
                                      <p:cBhvr>
                                        <p:cTn id="25" dur="100" fill="hold"/>
                                        <p:tgtEl>
                                          <p:spTgt spid="11"/>
                                        </p:tgtEl>
                                      </p:cBhvr>
                                      <p:by x="110000" y="110000"/>
                                    </p:animScale>
                                  </p:childTnLst>
                                </p:cTn>
                              </p:par>
                              <p:par>
                                <p:cTn id="26" presetID="6" presetClass="emph" presetSubtype="0" fill="hold" grpId="2" nodeType="withEffect">
                                  <p:stCondLst>
                                    <p:cond delay="200"/>
                                  </p:stCondLst>
                                  <p:childTnLst>
                                    <p:animScale>
                                      <p:cBhvr>
                                        <p:cTn id="27" dur="200" fill="hold"/>
                                        <p:tgtEl>
                                          <p:spTgt spid="11"/>
                                        </p:tgtEl>
                                      </p:cBhvr>
                                      <p:by x="90000" y="90000"/>
                                    </p:animScale>
                                  </p:childTnLst>
                                </p:cTn>
                              </p:par>
                              <p:par>
                                <p:cTn id="28" presetID="6" presetClass="emph" presetSubtype="0" fill="hold" grpId="3" nodeType="withEffect">
                                  <p:stCondLst>
                                    <p:cond delay="400"/>
                                  </p:stCondLst>
                                  <p:childTnLst>
                                    <p:animScale>
                                      <p:cBhvr>
                                        <p:cTn id="29" dur="100" fill="hold"/>
                                        <p:tgtEl>
                                          <p:spTgt spid="11"/>
                                        </p:tgtEl>
                                      </p:cBhvr>
                                      <p:by x="105000" y="105000"/>
                                    </p:animScale>
                                  </p:childTnLst>
                                </p:cTn>
                              </p:par>
                              <p:par>
                                <p:cTn id="30" presetID="6" presetClass="emph" presetSubtype="0" fill="hold" grpId="4" nodeType="withEffect">
                                  <p:stCondLst>
                                    <p:cond delay="500"/>
                                  </p:stCondLst>
                                  <p:childTnLst>
                                    <p:animScale>
                                      <p:cBhvr>
                                        <p:cTn id="31" dur="200" fill="hold"/>
                                        <p:tgtEl>
                                          <p:spTgt spid="11"/>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 fill="hold"/>
                                        <p:tgtEl>
                                          <p:spTgt spid="12"/>
                                        </p:tgtEl>
                                        <p:attrNameLst>
                                          <p:attrName>ppt_w</p:attrName>
                                        </p:attrNameLst>
                                      </p:cBhvr>
                                      <p:tavLst>
                                        <p:tav tm="0">
                                          <p:val>
                                            <p:fltVal val="0"/>
                                          </p:val>
                                        </p:tav>
                                        <p:tav tm="100000">
                                          <p:val>
                                            <p:strVal val="#ppt_w"/>
                                          </p:val>
                                        </p:tav>
                                      </p:tavLst>
                                    </p:anim>
                                    <p:anim calcmode="lin" valueType="num">
                                      <p:cBhvr>
                                        <p:cTn id="36" dur="100" fill="hold"/>
                                        <p:tgtEl>
                                          <p:spTgt spid="12"/>
                                        </p:tgtEl>
                                        <p:attrNameLst>
                                          <p:attrName>ppt_h</p:attrName>
                                        </p:attrNameLst>
                                      </p:cBhvr>
                                      <p:tavLst>
                                        <p:tav tm="0">
                                          <p:val>
                                            <p:fltVal val="0"/>
                                          </p:val>
                                        </p:tav>
                                        <p:tav tm="100000">
                                          <p:val>
                                            <p:strVal val="#ppt_h"/>
                                          </p:val>
                                        </p:tav>
                                      </p:tavLst>
                                    </p:anim>
                                    <p:animEffect transition="in" filter="fade">
                                      <p:cBhvr>
                                        <p:cTn id="37" dur="100"/>
                                        <p:tgtEl>
                                          <p:spTgt spid="12"/>
                                        </p:tgtEl>
                                      </p:cBhvr>
                                    </p:animEffect>
                                  </p:childTnLst>
                                </p:cTn>
                              </p:par>
                              <p:par>
                                <p:cTn id="38" presetID="6" presetClass="emph" presetSubtype="0" fill="hold" grpId="1" nodeType="withEffect">
                                  <p:stCondLst>
                                    <p:cond delay="100"/>
                                  </p:stCondLst>
                                  <p:childTnLst>
                                    <p:animScale>
                                      <p:cBhvr>
                                        <p:cTn id="39" dur="100" fill="hold"/>
                                        <p:tgtEl>
                                          <p:spTgt spid="12"/>
                                        </p:tgtEl>
                                      </p:cBhvr>
                                      <p:by x="110000" y="110000"/>
                                    </p:animScale>
                                  </p:childTnLst>
                                </p:cTn>
                              </p:par>
                              <p:par>
                                <p:cTn id="40" presetID="6" presetClass="emph" presetSubtype="0" fill="hold" grpId="2" nodeType="withEffect">
                                  <p:stCondLst>
                                    <p:cond delay="200"/>
                                  </p:stCondLst>
                                  <p:childTnLst>
                                    <p:animScale>
                                      <p:cBhvr>
                                        <p:cTn id="41" dur="200" fill="hold"/>
                                        <p:tgtEl>
                                          <p:spTgt spid="12"/>
                                        </p:tgtEl>
                                      </p:cBhvr>
                                      <p:by x="90000" y="90000"/>
                                    </p:animScale>
                                  </p:childTnLst>
                                </p:cTn>
                              </p:par>
                              <p:par>
                                <p:cTn id="42" presetID="6" presetClass="emph" presetSubtype="0" fill="hold" grpId="3" nodeType="withEffect">
                                  <p:stCondLst>
                                    <p:cond delay="400"/>
                                  </p:stCondLst>
                                  <p:childTnLst>
                                    <p:animScale>
                                      <p:cBhvr>
                                        <p:cTn id="43" dur="100" fill="hold"/>
                                        <p:tgtEl>
                                          <p:spTgt spid="12"/>
                                        </p:tgtEl>
                                      </p:cBhvr>
                                      <p:by x="105000" y="105000"/>
                                    </p:animScale>
                                  </p:childTnLst>
                                </p:cTn>
                              </p:par>
                              <p:par>
                                <p:cTn id="44" presetID="6" presetClass="emph" presetSubtype="0" fill="hold" grpId="4" nodeType="withEffect">
                                  <p:stCondLst>
                                    <p:cond delay="500"/>
                                  </p:stCondLst>
                                  <p:childTnLst>
                                    <p:animScale>
                                      <p:cBhvr>
                                        <p:cTn id="45" dur="200" fill="hold"/>
                                        <p:tgtEl>
                                          <p:spTgt spid="12"/>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100" fill="hold"/>
                                        <p:tgtEl>
                                          <p:spTgt spid="13"/>
                                        </p:tgtEl>
                                        <p:attrNameLst>
                                          <p:attrName>ppt_w</p:attrName>
                                        </p:attrNameLst>
                                      </p:cBhvr>
                                      <p:tavLst>
                                        <p:tav tm="0">
                                          <p:val>
                                            <p:fltVal val="0"/>
                                          </p:val>
                                        </p:tav>
                                        <p:tav tm="100000">
                                          <p:val>
                                            <p:strVal val="#ppt_w"/>
                                          </p:val>
                                        </p:tav>
                                      </p:tavLst>
                                    </p:anim>
                                    <p:anim calcmode="lin" valueType="num">
                                      <p:cBhvr>
                                        <p:cTn id="50" dur="100" fill="hold"/>
                                        <p:tgtEl>
                                          <p:spTgt spid="13"/>
                                        </p:tgtEl>
                                        <p:attrNameLst>
                                          <p:attrName>ppt_h</p:attrName>
                                        </p:attrNameLst>
                                      </p:cBhvr>
                                      <p:tavLst>
                                        <p:tav tm="0">
                                          <p:val>
                                            <p:fltVal val="0"/>
                                          </p:val>
                                        </p:tav>
                                        <p:tav tm="100000">
                                          <p:val>
                                            <p:strVal val="#ppt_h"/>
                                          </p:val>
                                        </p:tav>
                                      </p:tavLst>
                                    </p:anim>
                                    <p:animEffect transition="in" filter="fade">
                                      <p:cBhvr>
                                        <p:cTn id="51" dur="100"/>
                                        <p:tgtEl>
                                          <p:spTgt spid="13"/>
                                        </p:tgtEl>
                                      </p:cBhvr>
                                    </p:animEffect>
                                  </p:childTnLst>
                                </p:cTn>
                              </p:par>
                              <p:par>
                                <p:cTn id="52" presetID="6" presetClass="emph" presetSubtype="0" fill="hold" grpId="1" nodeType="withEffect">
                                  <p:stCondLst>
                                    <p:cond delay="100"/>
                                  </p:stCondLst>
                                  <p:childTnLst>
                                    <p:animScale>
                                      <p:cBhvr>
                                        <p:cTn id="53" dur="100" fill="hold"/>
                                        <p:tgtEl>
                                          <p:spTgt spid="13"/>
                                        </p:tgtEl>
                                      </p:cBhvr>
                                      <p:by x="110000" y="110000"/>
                                    </p:animScale>
                                  </p:childTnLst>
                                </p:cTn>
                              </p:par>
                              <p:par>
                                <p:cTn id="54" presetID="6" presetClass="emph" presetSubtype="0" fill="hold" grpId="2" nodeType="withEffect">
                                  <p:stCondLst>
                                    <p:cond delay="200"/>
                                  </p:stCondLst>
                                  <p:childTnLst>
                                    <p:animScale>
                                      <p:cBhvr>
                                        <p:cTn id="55" dur="200" fill="hold"/>
                                        <p:tgtEl>
                                          <p:spTgt spid="13"/>
                                        </p:tgtEl>
                                      </p:cBhvr>
                                      <p:by x="90000" y="90000"/>
                                    </p:animScale>
                                  </p:childTnLst>
                                </p:cTn>
                              </p:par>
                              <p:par>
                                <p:cTn id="56" presetID="6" presetClass="emph" presetSubtype="0" fill="hold" grpId="3" nodeType="withEffect">
                                  <p:stCondLst>
                                    <p:cond delay="400"/>
                                  </p:stCondLst>
                                  <p:childTnLst>
                                    <p:animScale>
                                      <p:cBhvr>
                                        <p:cTn id="57" dur="100" fill="hold"/>
                                        <p:tgtEl>
                                          <p:spTgt spid="13"/>
                                        </p:tgtEl>
                                      </p:cBhvr>
                                      <p:by x="105000" y="105000"/>
                                    </p:animScale>
                                  </p:childTnLst>
                                </p:cTn>
                              </p:par>
                              <p:par>
                                <p:cTn id="58" presetID="6" presetClass="emph" presetSubtype="0" fill="hold" grpId="4" nodeType="withEffect">
                                  <p:stCondLst>
                                    <p:cond delay="500"/>
                                  </p:stCondLst>
                                  <p:childTnLst>
                                    <p:animScale>
                                      <p:cBhvr>
                                        <p:cTn id="59" dur="200" fill="hold"/>
                                        <p:tgtEl>
                                          <p:spTgt spid="13"/>
                                        </p:tgtEl>
                                      </p:cBhvr>
                                      <p:by x="95000" y="95000"/>
                                    </p:animScale>
                                  </p:childTnLst>
                                </p:cTn>
                              </p:par>
                            </p:childTnLst>
                          </p:cTn>
                        </p:par>
                        <p:par>
                          <p:cTn id="60" fill="hold">
                            <p:stCondLst>
                              <p:cond delay="2800"/>
                            </p:stCondLst>
                            <p:childTnLst>
                              <p:par>
                                <p:cTn id="61" presetID="21" presetClass="entr" presetSubtype="1"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heel(1)">
                                      <p:cBhvr>
                                        <p:cTn id="63" dur="750"/>
                                        <p:tgtEl>
                                          <p:spTgt spid="37"/>
                                        </p:tgtEl>
                                      </p:cBhvr>
                                    </p:animEffect>
                                  </p:childTnLst>
                                </p:cTn>
                              </p:par>
                              <p:par>
                                <p:cTn id="64" presetID="21" presetClass="entr" presetSubtype="1" fill="hold" nodeType="withEffect">
                                  <p:stCondLst>
                                    <p:cond delay="250"/>
                                  </p:stCondLst>
                                  <p:childTnLst>
                                    <p:set>
                                      <p:cBhvr>
                                        <p:cTn id="65" dur="1" fill="hold">
                                          <p:stCondLst>
                                            <p:cond delay="0"/>
                                          </p:stCondLst>
                                        </p:cTn>
                                        <p:tgtEl>
                                          <p:spTgt spid="33"/>
                                        </p:tgtEl>
                                        <p:attrNameLst>
                                          <p:attrName>style.visibility</p:attrName>
                                        </p:attrNameLst>
                                      </p:cBhvr>
                                      <p:to>
                                        <p:strVal val="visible"/>
                                      </p:to>
                                    </p:set>
                                    <p:animEffect transition="in" filter="wheel(1)">
                                      <p:cBhvr>
                                        <p:cTn id="66" dur="750"/>
                                        <p:tgtEl>
                                          <p:spTgt spid="33"/>
                                        </p:tgtEl>
                                      </p:cBhvr>
                                    </p:animEffect>
                                  </p:childTnLst>
                                </p:cTn>
                              </p:par>
                              <p:par>
                                <p:cTn id="67" presetID="21" presetClass="entr" presetSubtype="1" fill="hold" nodeType="withEffect">
                                  <p:stCondLst>
                                    <p:cond delay="500"/>
                                  </p:stCondLst>
                                  <p:childTnLst>
                                    <p:set>
                                      <p:cBhvr>
                                        <p:cTn id="68" dur="1" fill="hold">
                                          <p:stCondLst>
                                            <p:cond delay="0"/>
                                          </p:stCondLst>
                                        </p:cTn>
                                        <p:tgtEl>
                                          <p:spTgt spid="30"/>
                                        </p:tgtEl>
                                        <p:attrNameLst>
                                          <p:attrName>style.visibility</p:attrName>
                                        </p:attrNameLst>
                                      </p:cBhvr>
                                      <p:to>
                                        <p:strVal val="visible"/>
                                      </p:to>
                                    </p:set>
                                    <p:animEffect transition="in" filter="wheel(1)">
                                      <p:cBhvr>
                                        <p:cTn id="69" dur="750"/>
                                        <p:tgtEl>
                                          <p:spTgt spid="30"/>
                                        </p:tgtEl>
                                      </p:cBhvr>
                                    </p:animEffect>
                                  </p:childTnLst>
                                </p:cTn>
                              </p:par>
                              <p:par>
                                <p:cTn id="70" presetID="21" presetClass="entr" presetSubtype="1" fill="hold" nodeType="withEffect">
                                  <p:stCondLst>
                                    <p:cond delay="750"/>
                                  </p:stCondLst>
                                  <p:childTnLst>
                                    <p:set>
                                      <p:cBhvr>
                                        <p:cTn id="71" dur="1" fill="hold">
                                          <p:stCondLst>
                                            <p:cond delay="0"/>
                                          </p:stCondLst>
                                        </p:cTn>
                                        <p:tgtEl>
                                          <p:spTgt spid="41"/>
                                        </p:tgtEl>
                                        <p:attrNameLst>
                                          <p:attrName>style.visibility</p:attrName>
                                        </p:attrNameLst>
                                      </p:cBhvr>
                                      <p:to>
                                        <p:strVal val="visible"/>
                                      </p:to>
                                    </p:set>
                                    <p:animEffect transition="in" filter="wheel(1)">
                                      <p:cBhvr>
                                        <p:cTn id="72" dur="750"/>
                                        <p:tgtEl>
                                          <p:spTgt spid="41"/>
                                        </p:tgtEl>
                                      </p:cBhvr>
                                    </p:animEffect>
                                  </p:childTnLst>
                                </p:cTn>
                              </p:par>
                            </p:childTnLst>
                          </p:cTn>
                        </p:par>
                        <p:par>
                          <p:cTn id="73" fill="hold">
                            <p:stCondLst>
                              <p:cond delay="4300"/>
                            </p:stCondLst>
                            <p:childTnLst>
                              <p:par>
                                <p:cTn id="74" presetID="37" presetClass="entr" presetSubtype="0" fill="hold"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fade">
                                      <p:cBhvr>
                                        <p:cTn id="76" dur="1000"/>
                                        <p:tgtEl>
                                          <p:spTgt spid="14"/>
                                        </p:tgtEl>
                                      </p:cBhvr>
                                    </p:animEffect>
                                    <p:anim calcmode="lin" valueType="num">
                                      <p:cBhvr>
                                        <p:cTn id="77" dur="1000" fill="hold"/>
                                        <p:tgtEl>
                                          <p:spTgt spid="14"/>
                                        </p:tgtEl>
                                        <p:attrNameLst>
                                          <p:attrName>ppt_x</p:attrName>
                                        </p:attrNameLst>
                                      </p:cBhvr>
                                      <p:tavLst>
                                        <p:tav tm="0">
                                          <p:val>
                                            <p:strVal val="#ppt_x"/>
                                          </p:val>
                                        </p:tav>
                                        <p:tav tm="100000">
                                          <p:val>
                                            <p:strVal val="#ppt_x"/>
                                          </p:val>
                                        </p:tav>
                                      </p:tavLst>
                                    </p:anim>
                                    <p:anim calcmode="lin" valueType="num">
                                      <p:cBhvr>
                                        <p:cTn id="78" dur="900" decel="100000" fill="hold"/>
                                        <p:tgtEl>
                                          <p:spTgt spid="14"/>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80" presetID="37" presetClass="entr" presetSubtype="0" fill="hold" nodeType="withEffect">
                                  <p:stCondLst>
                                    <p:cond delay="25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900" decel="100000" fill="hold"/>
                                        <p:tgtEl>
                                          <p:spTgt spid="18"/>
                                        </p:tgtEl>
                                        <p:attrNameLst>
                                          <p:attrName>ppt_y</p:attrName>
                                        </p:attrNameLst>
                                      </p:cBhvr>
                                      <p:tavLst>
                                        <p:tav tm="0">
                                          <p:val>
                                            <p:strVal val="#ppt_y+1"/>
                                          </p:val>
                                        </p:tav>
                                        <p:tav tm="100000">
                                          <p:val>
                                            <p:strVal val="#ppt_y-.03"/>
                                          </p:val>
                                        </p:tav>
                                      </p:tavLst>
                                    </p:anim>
                                    <p:anim calcmode="lin" valueType="num">
                                      <p:cBhvr>
                                        <p:cTn id="85"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86" presetID="37" presetClass="entr" presetSubtype="0" fill="hold" nodeType="withEffect">
                                  <p:stCondLst>
                                    <p:cond delay="50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1000"/>
                                        <p:tgtEl>
                                          <p:spTgt spid="22"/>
                                        </p:tgtEl>
                                      </p:cBhvr>
                                    </p:animEffect>
                                    <p:anim calcmode="lin" valueType="num">
                                      <p:cBhvr>
                                        <p:cTn id="89" dur="1000" fill="hold"/>
                                        <p:tgtEl>
                                          <p:spTgt spid="22"/>
                                        </p:tgtEl>
                                        <p:attrNameLst>
                                          <p:attrName>ppt_x</p:attrName>
                                        </p:attrNameLst>
                                      </p:cBhvr>
                                      <p:tavLst>
                                        <p:tav tm="0">
                                          <p:val>
                                            <p:strVal val="#ppt_x"/>
                                          </p:val>
                                        </p:tav>
                                        <p:tav tm="100000">
                                          <p:val>
                                            <p:strVal val="#ppt_x"/>
                                          </p:val>
                                        </p:tav>
                                      </p:tavLst>
                                    </p:anim>
                                    <p:anim calcmode="lin" valueType="num">
                                      <p:cBhvr>
                                        <p:cTn id="90" dur="900" decel="100000" fill="hold"/>
                                        <p:tgtEl>
                                          <p:spTgt spid="22"/>
                                        </p:tgtEl>
                                        <p:attrNameLst>
                                          <p:attrName>ppt_y</p:attrName>
                                        </p:attrNameLst>
                                      </p:cBhvr>
                                      <p:tavLst>
                                        <p:tav tm="0">
                                          <p:val>
                                            <p:strVal val="#ppt_y+1"/>
                                          </p:val>
                                        </p:tav>
                                        <p:tav tm="100000">
                                          <p:val>
                                            <p:strVal val="#ppt_y-.03"/>
                                          </p:val>
                                        </p:tav>
                                      </p:tavLst>
                                    </p:anim>
                                    <p:anim calcmode="lin" valueType="num">
                                      <p:cBhvr>
                                        <p:cTn id="91"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92" presetID="37" presetClass="entr" presetSubtype="0" fill="hold" nodeType="withEffect">
                                  <p:stCondLst>
                                    <p:cond delay="75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anim calcmode="lin" valueType="num">
                                      <p:cBhvr>
                                        <p:cTn id="95" dur="1000" fill="hold"/>
                                        <p:tgtEl>
                                          <p:spTgt spid="26"/>
                                        </p:tgtEl>
                                        <p:attrNameLst>
                                          <p:attrName>ppt_x</p:attrName>
                                        </p:attrNameLst>
                                      </p:cBhvr>
                                      <p:tavLst>
                                        <p:tav tm="0">
                                          <p:val>
                                            <p:strVal val="#ppt_x"/>
                                          </p:val>
                                        </p:tav>
                                        <p:tav tm="100000">
                                          <p:val>
                                            <p:strVal val="#ppt_x"/>
                                          </p:val>
                                        </p:tav>
                                      </p:tavLst>
                                    </p:anim>
                                    <p:anim calcmode="lin" valueType="num">
                                      <p:cBhvr>
                                        <p:cTn id="96" dur="900" decel="100000" fill="hold"/>
                                        <p:tgtEl>
                                          <p:spTgt spid="26"/>
                                        </p:tgtEl>
                                        <p:attrNameLst>
                                          <p:attrName>ppt_y</p:attrName>
                                        </p:attrNameLst>
                                      </p:cBhvr>
                                      <p:tavLst>
                                        <p:tav tm="0">
                                          <p:val>
                                            <p:strVal val="#ppt_y+1"/>
                                          </p:val>
                                        </p:tav>
                                        <p:tav tm="100000">
                                          <p:val>
                                            <p:strVal val="#ppt_y-.03"/>
                                          </p:val>
                                        </p:tav>
                                      </p:tavLst>
                                    </p:anim>
                                    <p:anim calcmode="lin" valueType="num">
                                      <p:cBhvr>
                                        <p:cTn id="97"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0" grpId="2" animBg="1"/>
      <p:bldP spid="10" grpId="3" animBg="1"/>
      <p:bldP spid="10" grpId="4" animBg="1"/>
      <p:bldP spid="11" grpId="0" animBg="1"/>
      <p:bldP spid="11" grpId="1" animBg="1"/>
      <p:bldP spid="11" grpId="2" animBg="1"/>
      <p:bldP spid="11" grpId="3" animBg="1"/>
      <p:bldP spid="11" grpId="4" animBg="1"/>
      <p:bldP spid="12" grpId="0" animBg="1"/>
      <p:bldP spid="12" grpId="1" animBg="1"/>
      <p:bldP spid="12" grpId="2" animBg="1"/>
      <p:bldP spid="12" grpId="3" animBg="1"/>
      <p:bldP spid="12" grpId="4" animBg="1"/>
      <p:bldP spid="13" grpId="0" animBg="1"/>
      <p:bldP spid="13" grpId="1" animBg="1"/>
      <p:bldP spid="13" grpId="2" animBg="1"/>
      <p:bldP spid="13" grpId="3" animBg="1"/>
      <p:bldP spid="13" grpId="4"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TotalTime>
  <Words>3058</Words>
  <Application>Microsoft Office PowerPoint</Application>
  <PresentationFormat>全屏显示(16:9)</PresentationFormat>
  <Paragraphs>255</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公安武警</dc:title>
  <dc:creator>第一PPT</dc:creator>
  <cp:keywords>www.1ppt.com</cp:keywords>
  <cp:lastModifiedBy>Windows User</cp:lastModifiedBy>
  <cp:revision>8</cp:revision>
  <dcterms:created xsi:type="dcterms:W3CDTF">2017-02-10T09:35:40Z</dcterms:created>
  <dcterms:modified xsi:type="dcterms:W3CDTF">2019-05-02T14:35:13Z</dcterms:modified>
</cp:coreProperties>
</file>