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6.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88" r:id="rId1"/>
    <p:sldMasterId id="2147484300" r:id="rId2"/>
  </p:sldMasterIdLst>
  <p:notesMasterIdLst>
    <p:notesMasterId r:id="rId31"/>
  </p:notesMasterIdLst>
  <p:sldIdLst>
    <p:sldId id="256" r:id="rId3"/>
    <p:sldId id="277" r:id="rId4"/>
    <p:sldId id="278" r:id="rId5"/>
    <p:sldId id="257" r:id="rId6"/>
    <p:sldId id="262" r:id="rId7"/>
    <p:sldId id="272" r:id="rId8"/>
    <p:sldId id="274" r:id="rId9"/>
    <p:sldId id="273" r:id="rId10"/>
    <p:sldId id="279" r:id="rId11"/>
    <p:sldId id="265" r:id="rId12"/>
    <p:sldId id="266" r:id="rId13"/>
    <p:sldId id="267" r:id="rId14"/>
    <p:sldId id="268" r:id="rId15"/>
    <p:sldId id="269" r:id="rId16"/>
    <p:sldId id="280" r:id="rId17"/>
    <p:sldId id="270" r:id="rId18"/>
    <p:sldId id="258" r:id="rId19"/>
    <p:sldId id="275" r:id="rId20"/>
    <p:sldId id="259" r:id="rId21"/>
    <p:sldId id="260" r:id="rId22"/>
    <p:sldId id="281" r:id="rId23"/>
    <p:sldId id="261" r:id="rId24"/>
    <p:sldId id="263" r:id="rId25"/>
    <p:sldId id="264" r:id="rId26"/>
    <p:sldId id="271" r:id="rId27"/>
    <p:sldId id="276" r:id="rId28"/>
    <p:sldId id="282" r:id="rId29"/>
    <p:sldId id="283" r:id="rId30"/>
  </p:sldIdLst>
  <p:sldSz cx="9144000" cy="5143500" type="screen16x9"/>
  <p:notesSz cx="6858000" cy="9144000"/>
  <p:custShowLst>
    <p:custShow name="自定义放映 1" id="0">
      <p:sldLst>
        <p:sld r:id="rId3"/>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7470"/>
    <a:srgbClr val="FF9900"/>
    <a:srgbClr val="FDD903"/>
    <a:srgbClr val="0000FF"/>
    <a:srgbClr val="FFFFFF"/>
    <a:srgbClr val="B2B2B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75" d="100"/>
          <a:sy n="75" d="100"/>
        </p:scale>
        <p:origin x="-162" y="-1470"/>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96310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087937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678171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023885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346033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4741708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3226824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773116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161617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79500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852115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250926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738444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980446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136304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366623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3841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26121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5293982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308109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8A036312-6A05-4643-B813-780AEBCA544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191812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84876020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83650740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28650" y="273844"/>
            <a:ext cx="5800725" cy="4358879"/>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56299439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78838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2011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623826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35812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605235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13546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87763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9807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4514"/>
            <a:ext cx="9144000" cy="5158014"/>
          </a:xfrm>
          <a:prstGeom prst="rect">
            <a:avLst/>
          </a:prstGeom>
        </p:spPr>
      </p:pic>
      <p:sp>
        <p:nvSpPr>
          <p:cNvPr id="8" name="矩形 7"/>
          <p:cNvSpPr/>
          <p:nvPr userDrawn="1"/>
        </p:nvSpPr>
        <p:spPr>
          <a:xfrm>
            <a:off x="0" y="558800"/>
            <a:ext cx="9144000" cy="4457700"/>
          </a:xfrm>
          <a:prstGeom prst="rect">
            <a:avLst/>
          </a:prstGeom>
          <a:solidFill>
            <a:schemeClr val="bg1">
              <a:alpha val="8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nvGrpSpPr>
          <p:cNvPr id="11" name="组合 10"/>
          <p:cNvGrpSpPr/>
          <p:nvPr userDrawn="1"/>
        </p:nvGrpSpPr>
        <p:grpSpPr>
          <a:xfrm>
            <a:off x="163105" y="-5753"/>
            <a:ext cx="583655" cy="583655"/>
            <a:chOff x="163105" y="93847"/>
            <a:chExt cx="696728" cy="696728"/>
          </a:xfrm>
        </p:grpSpPr>
        <p:sp>
          <p:nvSpPr>
            <p:cNvPr id="10" name="椭圆 9"/>
            <p:cNvSpPr/>
            <p:nvPr userDrawn="1"/>
          </p:nvSpPr>
          <p:spPr>
            <a:xfrm>
              <a:off x="163105" y="93847"/>
              <a:ext cx="696728" cy="69672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pic>
          <p:nvPicPr>
            <p:cNvPr id="9" name="图片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95467" y="118801"/>
              <a:ext cx="628446" cy="643680"/>
            </a:xfrm>
            <a:prstGeom prst="rect">
              <a:avLst/>
            </a:prstGeom>
          </p:spPr>
        </p:pic>
      </p:grpSp>
      <p:sp>
        <p:nvSpPr>
          <p:cNvPr id="2" name="标题 1"/>
          <p:cNvSpPr>
            <a:spLocks noGrp="1"/>
          </p:cNvSpPr>
          <p:nvPr>
            <p:ph type="title"/>
          </p:nvPr>
        </p:nvSpPr>
        <p:spPr>
          <a:xfrm>
            <a:off x="876190" y="-18982"/>
            <a:ext cx="7886700" cy="545352"/>
          </a:xfrm>
        </p:spPr>
        <p:txBody>
          <a:bodyPr>
            <a:normAutofit/>
          </a:bodyPr>
          <a:lstStyle>
            <a:lvl1pPr>
              <a:defRPr sz="2000" b="0">
                <a:solidFill>
                  <a:schemeClr val="bg1"/>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41651363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8448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42692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44829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12595186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29150" y="1369219"/>
            <a:ext cx="3886200" cy="3263504"/>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矩形 8"/>
          <p:cNvSpPr/>
          <p:nvPr userDrawn="1"/>
        </p:nvSpPr>
        <p:spPr>
          <a:xfrm>
            <a:off x="6781742"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12899303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4"/>
            <a:ext cx="7886700" cy="994172"/>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4" name="内容占位符 3"/>
          <p:cNvSpPr>
            <a:spLocks noGrp="1"/>
          </p:cNvSpPr>
          <p:nvPr>
            <p:ph sz="half" idx="2"/>
          </p:nvPr>
        </p:nvSpPr>
        <p:spPr>
          <a:xfrm>
            <a:off x="629842" y="1878806"/>
            <a:ext cx="3868340"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编辑母版文本样式</a:t>
            </a:r>
          </a:p>
        </p:txBody>
      </p:sp>
      <p:sp>
        <p:nvSpPr>
          <p:cNvPr id="6" name="内容占位符 5"/>
          <p:cNvSpPr>
            <a:spLocks noGrp="1"/>
          </p:cNvSpPr>
          <p:nvPr>
            <p:ph sz="quarter" idx="4"/>
          </p:nvPr>
        </p:nvSpPr>
        <p:spPr>
          <a:xfrm>
            <a:off x="4629150" y="1878806"/>
            <a:ext cx="3887391" cy="2763441"/>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8" name="页脚占位符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46108393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页脚占位符 3"/>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96003209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3" name="页脚占位符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84163852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6207636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CN" altLang="en-US"/>
          </a:p>
        </p:txBody>
      </p:sp>
      <p:sp>
        <p:nvSpPr>
          <p:cNvPr id="4" name="文本占位符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页脚占位符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332476092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2019/5/2</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5" name="页脚占位符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
        <p:nvSpPr>
          <p:cNvPr id="6" name="灯片编号占位符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900" b="0" i="0" u="none" strike="noStrike" kern="1200" cap="none" spc="0" normalizeH="0" baseline="0" noProof="0" smtClean="0">
                <a:ln>
                  <a:noFill/>
                </a:ln>
                <a:solidFill>
                  <a:prstClr val="black">
                    <a:tint val="75000"/>
                  </a:prstClr>
                </a:solidFill>
                <a:effectLst/>
                <a:uLnTx/>
                <a:uFillTx/>
                <a:latin typeface="等线"/>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等线"/>
              <a:ea typeface="微软雅黑"/>
              <a:cs typeface="+mn-cs"/>
            </a:endParaRPr>
          </a:p>
        </p:txBody>
      </p:sp>
    </p:spTree>
    <p:extLst>
      <p:ext uri="{BB962C8B-B14F-4D97-AF65-F5344CB8AC3E}">
        <p14:creationId xmlns:p14="http://schemas.microsoft.com/office/powerpoint/2010/main" val="2681230718"/>
      </p:ext>
    </p:extLst>
  </p:cSld>
  <p:clrMap bg1="lt1" tx1="dk1" bg2="lt2" tx2="dk2" accent1="accent1" accent2="accent2" accent3="accent3" accent4="accent4" accent5="accent5" accent6="accent6" hlink="hlink" folHlink="folHlink"/>
  <p:sldLayoutIdLst>
    <p:sldLayoutId id="2147484289" r:id="rId1"/>
    <p:sldLayoutId id="2147484290" r:id="rId2"/>
    <p:sldLayoutId id="2147484291" r:id="rId3"/>
    <p:sldLayoutId id="2147484292" r:id="rId4"/>
    <p:sldLayoutId id="2147484293" r:id="rId5"/>
    <p:sldLayoutId id="2147484294" r:id="rId6"/>
    <p:sldLayoutId id="2147484295" r:id="rId7"/>
    <p:sldLayoutId id="2147484296" r:id="rId8"/>
    <p:sldLayoutId id="2147484297" r:id="rId9"/>
    <p:sldLayoutId id="2147484298" r:id="rId10"/>
    <p:sldLayoutId id="2147484299" r:id="rId11"/>
  </p:sldLayoutIdLst>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2019/5/2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97297679"/>
      </p:ext>
    </p:extLst>
  </p:cSld>
  <p:clrMap bg1="lt1" tx1="dk1" bg2="lt2" tx2="dk2" accent1="accent1" accent2="accent2" accent3="accent3" accent4="accent4" accent5="accent5" accent6="accent6" hlink="hlink" folHlink="folHlink"/>
  <p:sldLayoutIdLst>
    <p:sldLayoutId id="2147484301" r:id="rId1"/>
    <p:sldLayoutId id="2147484302" r:id="rId2"/>
    <p:sldLayoutId id="2147484303" r:id="rId3"/>
    <p:sldLayoutId id="2147484304" r:id="rId4"/>
    <p:sldLayoutId id="2147484305" r:id="rId5"/>
    <p:sldLayoutId id="2147484306" r:id="rId6"/>
    <p:sldLayoutId id="2147484307" r:id="rId7"/>
    <p:sldLayoutId id="2147484308" r:id="rId8"/>
    <p:sldLayoutId id="2147484309" r:id="rId9"/>
    <p:sldLayoutId id="2147484310" r:id="rId10"/>
    <p:sldLayoutId id="214748431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1.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tags" Target="../tags/tag20.xml"/><Relationship Id="rId7" Type="http://schemas.microsoft.com/office/2007/relationships/hdphoto" Target="../media/hdphoto1.wdp"/><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image" Target="../media/image3.png"/><Relationship Id="rId5" Type="http://schemas.openxmlformats.org/officeDocument/2006/relationships/slideLayout" Target="../slideLayouts/slideLayout7.xml"/><Relationship Id="rId4" Type="http://schemas.openxmlformats.org/officeDocument/2006/relationships/tags" Target="../tags/tag2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microsoft.com/office/2007/relationships/hdphoto" Target="../media/hdphoto1.wdp"/><Relationship Id="rId5" Type="http://schemas.openxmlformats.org/officeDocument/2006/relationships/tags" Target="../tags/tag6.xml"/><Relationship Id="rId10" Type="http://schemas.openxmlformats.org/officeDocument/2006/relationships/image" Target="../media/image3.png"/><Relationship Id="rId4" Type="http://schemas.openxmlformats.org/officeDocument/2006/relationships/tags" Target="../tags/tag5.xml"/><Relationship Id="rId9"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tags" Target="../tags/tag24.xml"/><Relationship Id="rId7" Type="http://schemas.microsoft.com/office/2007/relationships/hdphoto" Target="../media/hdphoto1.wdp"/><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3.png"/><Relationship Id="rId5" Type="http://schemas.openxmlformats.org/officeDocument/2006/relationships/slideLayout" Target="../slideLayouts/slideLayout7.xml"/><Relationship Id="rId4" Type="http://schemas.openxmlformats.org/officeDocument/2006/relationships/tags" Target="../tags/tag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ags" Target="../tags/tag26.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tags" Target="../tags/tag12.xml"/><Relationship Id="rId7" Type="http://schemas.microsoft.com/office/2007/relationships/hdphoto" Target="../media/hdphoto1.wdp"/><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3.png"/><Relationship Id="rId5" Type="http://schemas.openxmlformats.org/officeDocument/2006/relationships/slideLayout" Target="../slideLayouts/slideLayout7.xml"/><Relationship Id="rId4" Type="http://schemas.openxmlformats.org/officeDocument/2006/relationships/tags" Target="../tags/tag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tags" Target="../tags/tag16.xml"/><Relationship Id="rId7" Type="http://schemas.microsoft.com/office/2007/relationships/hdphoto" Target="../media/hdphoto1.wdp"/><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image" Target="../media/image3.png"/><Relationship Id="rId5" Type="http://schemas.openxmlformats.org/officeDocument/2006/relationships/slideLayout" Target="../slideLayouts/slideLayout7.xml"/><Relationship Id="rId4" Type="http://schemas.openxmlformats.org/officeDocument/2006/relationships/tags" Target="../tags/tag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rcRect/>
          <a:stretch/>
        </p:blipFill>
        <p:spPr>
          <a:xfrm>
            <a:off x="1" y="-3050"/>
            <a:ext cx="9144000" cy="5165532"/>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76558" y="822634"/>
            <a:ext cx="3931595" cy="1689672"/>
          </a:xfrm>
          <a:prstGeom prst="rect">
            <a:avLst/>
          </a:prstGeom>
        </p:spPr>
      </p:pic>
      <p:sp>
        <p:nvSpPr>
          <p:cNvPr id="11" name="TextBox 10"/>
          <p:cNvSpPr txBox="1">
            <a:spLocks noChangeArrowheads="1"/>
          </p:cNvSpPr>
          <p:nvPr/>
        </p:nvSpPr>
        <p:spPr bwMode="auto">
          <a:xfrm>
            <a:off x="3810020" y="2343156"/>
            <a:ext cx="4288353"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000" b="1" dirty="0">
                <a:latin typeface="微软雅黑" panose="020B0503020204020204" pitchFamily="34" charset="-122"/>
                <a:ea typeface="微软雅黑" panose="020B0503020204020204" pitchFamily="34" charset="-122"/>
              </a:rPr>
              <a:t>单击此处添加标题</a:t>
            </a:r>
          </a:p>
        </p:txBody>
      </p:sp>
      <p:sp>
        <p:nvSpPr>
          <p:cNvPr id="12" name="TextBox 5"/>
          <p:cNvSpPr txBox="1">
            <a:spLocks noChangeArrowheads="1"/>
          </p:cNvSpPr>
          <p:nvPr/>
        </p:nvSpPr>
        <p:spPr bwMode="auto">
          <a:xfrm>
            <a:off x="4343406" y="3181334"/>
            <a:ext cx="295465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1600" dirty="0">
                <a:latin typeface="微软雅黑" panose="020B0503020204020204" pitchFamily="34" charset="-122"/>
                <a:ea typeface="微软雅黑" panose="020B0503020204020204" pitchFamily="34" charset="-122"/>
              </a:rPr>
              <a:t>国家电网│会议报告│动态</a:t>
            </a:r>
            <a:r>
              <a:rPr lang="en-US" altLang="zh-CN" sz="1600" dirty="0">
                <a:latin typeface="微软雅黑" panose="020B0503020204020204" pitchFamily="34" charset="-122"/>
                <a:ea typeface="微软雅黑" panose="020B0503020204020204" pitchFamily="34" charset="-122"/>
              </a:rPr>
              <a:t>PPT</a:t>
            </a:r>
            <a:endParaRPr lang="zh-CN" altLang="en-US" sz="1600" dirty="0">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2500"/>
                            </p:stCondLst>
                            <p:childTnLst>
                              <p:par>
                                <p:cTn id="15" presetID="1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p:tgtEl>
                                          <p:spTgt spid="11"/>
                                        </p:tgtEl>
                                        <p:attrNameLst>
                                          <p:attrName>ppt_y</p:attrName>
                                        </p:attrNameLst>
                                      </p:cBhvr>
                                      <p:tavLst>
                                        <p:tav tm="0">
                                          <p:val>
                                            <p:strVal val="#ppt_y+#ppt_h*1.125000"/>
                                          </p:val>
                                        </p:tav>
                                        <p:tav tm="100000">
                                          <p:val>
                                            <p:strVal val="#ppt_y"/>
                                          </p:val>
                                        </p:tav>
                                      </p:tavLst>
                                    </p:anim>
                                    <p:animEffect transition="in" filter="wipe(up)">
                                      <p:cBhvr>
                                        <p:cTn id="18" dur="500"/>
                                        <p:tgtEl>
                                          <p:spTgt spid="11"/>
                                        </p:tgtEl>
                                      </p:cBhvr>
                                    </p:animEffect>
                                  </p:childTnLst>
                                </p:cTn>
                              </p:par>
                              <p:par>
                                <p:cTn id="19" presetID="12" presetClass="entr" presetSubtype="1" fill="hold" grpId="0" nodeType="with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ppt_y</p:attrName>
                                        </p:attrNameLst>
                                      </p:cBhvr>
                                      <p:tavLst>
                                        <p:tav tm="0">
                                          <p:val>
                                            <p:strVal val="#ppt_y-#ppt_h*1.125000"/>
                                          </p:val>
                                        </p:tav>
                                        <p:tav tm="100000">
                                          <p:val>
                                            <p:strVal val="#ppt_y"/>
                                          </p:val>
                                        </p:tav>
                                      </p:tavLst>
                                    </p:anim>
                                    <p:animEffect transition="in" filter="wipe(down)">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8"/>
          <p:cNvGrpSpPr>
            <a:grpSpLocks/>
          </p:cNvGrpSpPr>
          <p:nvPr/>
        </p:nvGrpSpPr>
        <p:grpSpPr bwMode="auto">
          <a:xfrm>
            <a:off x="2267744" y="1059582"/>
            <a:ext cx="1442867" cy="845091"/>
            <a:chOff x="0" y="0"/>
            <a:chExt cx="9801" cy="6692"/>
          </a:xfrm>
          <a:solidFill>
            <a:schemeClr val="accent1"/>
          </a:solidFill>
          <a:effectLst>
            <a:outerShdw blurRad="127000" dist="38100" dir="8100000" algn="tr" rotWithShape="0">
              <a:prstClr val="black">
                <a:alpha val="40000"/>
              </a:prstClr>
            </a:outerShdw>
          </a:effectLst>
        </p:grpSpPr>
        <p:sp>
          <p:nvSpPr>
            <p:cNvPr id="22"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3"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24"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grpSp>
        <p:nvGrpSpPr>
          <p:cNvPr id="25" name="Group 12"/>
          <p:cNvGrpSpPr>
            <a:grpSpLocks/>
          </p:cNvGrpSpPr>
          <p:nvPr/>
        </p:nvGrpSpPr>
        <p:grpSpPr bwMode="auto">
          <a:xfrm>
            <a:off x="5264381" y="1059582"/>
            <a:ext cx="1442867" cy="845091"/>
            <a:chOff x="0" y="0"/>
            <a:chExt cx="9801" cy="6692"/>
          </a:xfrm>
          <a:solidFill>
            <a:schemeClr val="accent2"/>
          </a:solidFill>
          <a:effectLst>
            <a:outerShdw blurRad="127000" dist="38100" dir="8100000" algn="tr" rotWithShape="0">
              <a:prstClr val="black">
                <a:alpha val="40000"/>
              </a:prstClr>
            </a:outerShdw>
          </a:effectLst>
        </p:grpSpPr>
        <p:sp>
          <p:nvSpPr>
            <p:cNvPr id="45" name="曲线 948"/>
            <p:cNvSpPr>
              <a:spLocks/>
            </p:cNvSpPr>
            <p:nvPr/>
          </p:nvSpPr>
          <p:spPr bwMode="auto">
            <a:xfrm>
              <a:off x="2263" y="0"/>
              <a:ext cx="5780" cy="6693"/>
            </a:xfrm>
            <a:custGeom>
              <a:avLst/>
              <a:gdLst>
                <a:gd name="T0" fmla="*/ 13513 w 21600"/>
                <a:gd name="T1" fmla="*/ 693 h 21600"/>
                <a:gd name="T2" fmla="*/ 15646 w 21600"/>
                <a:gd name="T3" fmla="*/ 2743 h 21600"/>
                <a:gd name="T4" fmla="*/ 16293 w 21600"/>
                <a:gd name="T5" fmla="*/ 5076 h 21600"/>
                <a:gd name="T6" fmla="*/ 14013 w 21600"/>
                <a:gd name="T7" fmla="*/ 10033 h 21600"/>
                <a:gd name="T8" fmla="*/ 15000 w 21600"/>
                <a:gd name="T9" fmla="*/ 12047 h 21600"/>
                <a:gd name="T10" fmla="*/ 18939 w 21600"/>
                <a:gd name="T11" fmla="*/ 12550 h 21600"/>
                <a:gd name="T12" fmla="*/ 20878 w 21600"/>
                <a:gd name="T13" fmla="*/ 15742 h 21600"/>
                <a:gd name="T14" fmla="*/ 21054 w 21600"/>
                <a:gd name="T15" fmla="*/ 19957 h 21600"/>
                <a:gd name="T16" fmla="*/ 9652 w 21600"/>
                <a:gd name="T17" fmla="*/ 21374 h 21600"/>
                <a:gd name="T18" fmla="*/ 455 w 21600"/>
                <a:gd name="T19" fmla="*/ 19563 h 21600"/>
                <a:gd name="T20" fmla="*/ 2201 w 21600"/>
                <a:gd name="T21" fmla="*/ 13225 h 21600"/>
                <a:gd name="T22" fmla="*/ 6270 w 21600"/>
                <a:gd name="T23" fmla="*/ 12189 h 21600"/>
                <a:gd name="T24" fmla="*/ 7447 w 21600"/>
                <a:gd name="T25" fmla="*/ 10075 h 21600"/>
                <a:gd name="T26" fmla="*/ 5239 w 21600"/>
                <a:gd name="T27" fmla="*/ 4682 h 21600"/>
                <a:gd name="T28" fmla="*/ 8512 w 21600"/>
                <a:gd name="T29" fmla="*/ 603 h 21600"/>
                <a:gd name="T30" fmla="*/ 12963 w 21600"/>
                <a:gd name="T31" fmla="*/ 54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513" y="693"/>
                  </a:moveTo>
                  <a:cubicBezTo>
                    <a:pt x="14488" y="1348"/>
                    <a:pt x="15048" y="1452"/>
                    <a:pt x="15646" y="2743"/>
                  </a:cubicBezTo>
                  <a:cubicBezTo>
                    <a:pt x="16244" y="4034"/>
                    <a:pt x="16241" y="4282"/>
                    <a:pt x="16293" y="5076"/>
                  </a:cubicBezTo>
                  <a:cubicBezTo>
                    <a:pt x="16607" y="8768"/>
                    <a:pt x="14540" y="9197"/>
                    <a:pt x="14013" y="10033"/>
                  </a:cubicBezTo>
                  <a:cubicBezTo>
                    <a:pt x="13983" y="10846"/>
                    <a:pt x="14152" y="11627"/>
                    <a:pt x="15000" y="12047"/>
                  </a:cubicBezTo>
                  <a:cubicBezTo>
                    <a:pt x="15852" y="12466"/>
                    <a:pt x="17732" y="11766"/>
                    <a:pt x="18939" y="12550"/>
                  </a:cubicBezTo>
                  <a:cubicBezTo>
                    <a:pt x="20146" y="13335"/>
                    <a:pt x="20280" y="14170"/>
                    <a:pt x="20878" y="15742"/>
                  </a:cubicBezTo>
                  <a:cubicBezTo>
                    <a:pt x="21476" y="17314"/>
                    <a:pt x="21600" y="19224"/>
                    <a:pt x="21054" y="19957"/>
                  </a:cubicBezTo>
                  <a:cubicBezTo>
                    <a:pt x="17698" y="20802"/>
                    <a:pt x="13826" y="21600"/>
                    <a:pt x="9652" y="21374"/>
                  </a:cubicBezTo>
                  <a:cubicBezTo>
                    <a:pt x="5478" y="21309"/>
                    <a:pt x="1401" y="21306"/>
                    <a:pt x="455" y="19563"/>
                  </a:cubicBezTo>
                  <a:cubicBezTo>
                    <a:pt x="0" y="17398"/>
                    <a:pt x="1278" y="14700"/>
                    <a:pt x="2201" y="13225"/>
                  </a:cubicBezTo>
                  <a:cubicBezTo>
                    <a:pt x="3124" y="11750"/>
                    <a:pt x="5422" y="12308"/>
                    <a:pt x="6270" y="12189"/>
                  </a:cubicBezTo>
                  <a:cubicBezTo>
                    <a:pt x="7119" y="12069"/>
                    <a:pt x="7773" y="11634"/>
                    <a:pt x="7447" y="10075"/>
                  </a:cubicBezTo>
                  <a:cubicBezTo>
                    <a:pt x="6147" y="8565"/>
                    <a:pt x="4854" y="6609"/>
                    <a:pt x="5239" y="4682"/>
                  </a:cubicBezTo>
                  <a:cubicBezTo>
                    <a:pt x="5624" y="2756"/>
                    <a:pt x="6917" y="1368"/>
                    <a:pt x="8512" y="603"/>
                  </a:cubicBezTo>
                  <a:cubicBezTo>
                    <a:pt x="10108" y="0"/>
                    <a:pt x="12186" y="258"/>
                    <a:pt x="12963" y="542"/>
                  </a:cubicBezTo>
                </a:path>
              </a:pathLst>
            </a:custGeom>
            <a:grpFill/>
            <a:ln w="38100">
              <a:solidFill>
                <a:schemeClr val="bg1"/>
              </a:solidFill>
              <a:round/>
              <a:headEnd/>
              <a:tailEnd/>
            </a:ln>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sp>
          <p:nvSpPr>
            <p:cNvPr id="46" name="曲线 948"/>
            <p:cNvSpPr>
              <a:spLocks/>
            </p:cNvSpPr>
            <p:nvPr/>
          </p:nvSpPr>
          <p:spPr bwMode="auto">
            <a:xfrm>
              <a:off x="0" y="0"/>
              <a:ext cx="3885" cy="4606"/>
            </a:xfrm>
            <a:custGeom>
              <a:avLst/>
              <a:gdLst>
                <a:gd name="T0" fmla="*/ 13877 w 21600"/>
                <a:gd name="T1" fmla="*/ 647 h 21600"/>
                <a:gd name="T2" fmla="*/ 16040 w 21600"/>
                <a:gd name="T3" fmla="*/ 2715 h 21600"/>
                <a:gd name="T4" fmla="*/ 16690 w 21600"/>
                <a:gd name="T5" fmla="*/ 5069 h 21600"/>
                <a:gd name="T6" fmla="*/ 14383 w 21600"/>
                <a:gd name="T7" fmla="*/ 10068 h 21600"/>
                <a:gd name="T8" fmla="*/ 15495 w 21600"/>
                <a:gd name="T9" fmla="*/ 11986 h 21600"/>
                <a:gd name="T10" fmla="*/ 18725 w 21600"/>
                <a:gd name="T11" fmla="*/ 12460 h 21600"/>
                <a:gd name="T12" fmla="*/ 20932 w 21600"/>
                <a:gd name="T13" fmla="*/ 14790 h 21600"/>
                <a:gd name="T14" fmla="*/ 16796 w 21600"/>
                <a:gd name="T15" fmla="*/ 15475 h 21600"/>
                <a:gd name="T16" fmla="*/ 12020 w 21600"/>
                <a:gd name="T17" fmla="*/ 21529 h 21600"/>
                <a:gd name="T18" fmla="*/ 394 w 21600"/>
                <a:gd name="T19" fmla="*/ 19836 h 21600"/>
                <a:gd name="T20" fmla="*/ 2429 w 21600"/>
                <a:gd name="T21" fmla="*/ 13290 h 21600"/>
                <a:gd name="T22" fmla="*/ 6549 w 21600"/>
                <a:gd name="T23" fmla="*/ 12244 h 21600"/>
                <a:gd name="T24" fmla="*/ 7739 w 21600"/>
                <a:gd name="T25" fmla="*/ 10110 h 21600"/>
                <a:gd name="T26" fmla="*/ 5504 w 21600"/>
                <a:gd name="T27" fmla="*/ 4670 h 21600"/>
                <a:gd name="T28" fmla="*/ 8817 w 21600"/>
                <a:gd name="T29" fmla="*/ 553 h 21600"/>
                <a:gd name="T30" fmla="*/ 13321 w 21600"/>
                <a:gd name="T31" fmla="*/ 49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600" h="21600">
                  <a:moveTo>
                    <a:pt x="13877" y="647"/>
                  </a:moveTo>
                  <a:cubicBezTo>
                    <a:pt x="14867" y="1308"/>
                    <a:pt x="15434" y="1411"/>
                    <a:pt x="16040" y="2715"/>
                  </a:cubicBezTo>
                  <a:cubicBezTo>
                    <a:pt x="16646" y="4018"/>
                    <a:pt x="16640" y="4267"/>
                    <a:pt x="16690" y="5069"/>
                  </a:cubicBezTo>
                  <a:cubicBezTo>
                    <a:pt x="17013" y="8792"/>
                    <a:pt x="14917" y="9229"/>
                    <a:pt x="14383" y="10068"/>
                  </a:cubicBezTo>
                  <a:cubicBezTo>
                    <a:pt x="14355" y="10889"/>
                    <a:pt x="14639" y="11559"/>
                    <a:pt x="15495" y="11986"/>
                  </a:cubicBezTo>
                  <a:cubicBezTo>
                    <a:pt x="16357" y="12408"/>
                    <a:pt x="17902" y="11906"/>
                    <a:pt x="18725" y="12460"/>
                  </a:cubicBezTo>
                  <a:cubicBezTo>
                    <a:pt x="19948" y="13252"/>
                    <a:pt x="20326" y="13205"/>
                    <a:pt x="20932" y="14790"/>
                  </a:cubicBezTo>
                  <a:cubicBezTo>
                    <a:pt x="21600" y="16375"/>
                    <a:pt x="17352" y="14734"/>
                    <a:pt x="16796" y="15475"/>
                  </a:cubicBezTo>
                  <a:cubicBezTo>
                    <a:pt x="13399" y="16328"/>
                    <a:pt x="13365" y="19349"/>
                    <a:pt x="12020" y="21529"/>
                  </a:cubicBezTo>
                  <a:cubicBezTo>
                    <a:pt x="7794" y="21431"/>
                    <a:pt x="1356" y="21600"/>
                    <a:pt x="394" y="19836"/>
                  </a:cubicBezTo>
                  <a:cubicBezTo>
                    <a:pt x="0" y="17651"/>
                    <a:pt x="1495" y="14781"/>
                    <a:pt x="2429" y="13290"/>
                  </a:cubicBezTo>
                  <a:cubicBezTo>
                    <a:pt x="3363" y="11803"/>
                    <a:pt x="5693" y="12366"/>
                    <a:pt x="6549" y="12244"/>
                  </a:cubicBezTo>
                  <a:cubicBezTo>
                    <a:pt x="7405" y="12127"/>
                    <a:pt x="8067" y="11686"/>
                    <a:pt x="7739" y="10110"/>
                  </a:cubicBezTo>
                  <a:cubicBezTo>
                    <a:pt x="6421" y="8591"/>
                    <a:pt x="5115" y="6616"/>
                    <a:pt x="5504" y="4670"/>
                  </a:cubicBezTo>
                  <a:cubicBezTo>
                    <a:pt x="5893" y="2729"/>
                    <a:pt x="7205" y="1327"/>
                    <a:pt x="8817" y="553"/>
                  </a:cubicBezTo>
                  <a:cubicBezTo>
                    <a:pt x="10435" y="0"/>
                    <a:pt x="12537" y="206"/>
                    <a:pt x="13321" y="492"/>
                  </a:cubicBezTo>
                </a:path>
              </a:pathLst>
            </a:custGeom>
            <a:grpFill/>
            <a:ln w="38100">
              <a:solidFill>
                <a:schemeClr val="bg1"/>
              </a:solidFill>
              <a:round/>
              <a:headEnd/>
              <a:tailEnd/>
            </a:ln>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sp>
          <p:nvSpPr>
            <p:cNvPr id="47" name="曲线 950"/>
            <p:cNvSpPr>
              <a:spLocks/>
            </p:cNvSpPr>
            <p:nvPr/>
          </p:nvSpPr>
          <p:spPr bwMode="auto">
            <a:xfrm>
              <a:off x="6721" y="290"/>
              <a:ext cx="3080" cy="4121"/>
            </a:xfrm>
            <a:custGeom>
              <a:avLst/>
              <a:gdLst>
                <a:gd name="T0" fmla="*/ 2749 w 21600"/>
                <a:gd name="T1" fmla="*/ 9083 h 21600"/>
                <a:gd name="T2" fmla="*/ 4130 w 21600"/>
                <a:gd name="T3" fmla="*/ 2148 h 21600"/>
                <a:gd name="T4" fmla="*/ 10743 w 21600"/>
                <a:gd name="T5" fmla="*/ 15 h 21600"/>
                <a:gd name="T6" fmla="*/ 15989 w 21600"/>
                <a:gd name="T7" fmla="*/ 1839 h 21600"/>
                <a:gd name="T8" fmla="*/ 17686 w 21600"/>
                <a:gd name="T9" fmla="*/ 5309 h 21600"/>
                <a:gd name="T10" fmla="*/ 17897 w 21600"/>
                <a:gd name="T11" fmla="*/ 8611 h 21600"/>
                <a:gd name="T12" fmla="*/ 16564 w 21600"/>
                <a:gd name="T13" fmla="*/ 9764 h 21600"/>
                <a:gd name="T14" fmla="*/ 14250 w 21600"/>
                <a:gd name="T15" fmla="*/ 10393 h 21600"/>
                <a:gd name="T16" fmla="*/ 13198 w 21600"/>
                <a:gd name="T17" fmla="*/ 12385 h 21600"/>
                <a:gd name="T18" fmla="*/ 14811 w 21600"/>
                <a:gd name="T19" fmla="*/ 13643 h 21600"/>
                <a:gd name="T20" fmla="*/ 18738 w 21600"/>
                <a:gd name="T21" fmla="*/ 14010 h 21600"/>
                <a:gd name="T22" fmla="*/ 20520 w 21600"/>
                <a:gd name="T23" fmla="*/ 14953 h 21600"/>
                <a:gd name="T24" fmla="*/ 21263 w 21600"/>
                <a:gd name="T25" fmla="*/ 17207 h 21600"/>
                <a:gd name="T26" fmla="*/ 21123 w 21600"/>
                <a:gd name="T27" fmla="*/ 20247 h 21600"/>
                <a:gd name="T28" fmla="*/ 9481 w 21600"/>
                <a:gd name="T29" fmla="*/ 21400 h 21600"/>
                <a:gd name="T30" fmla="*/ 5273 w 21600"/>
                <a:gd name="T31" fmla="*/ 16159 h 21600"/>
                <a:gd name="T32" fmla="*/ 855 w 21600"/>
                <a:gd name="T33" fmla="*/ 15635 h 21600"/>
                <a:gd name="T34" fmla="*/ 715 w 21600"/>
                <a:gd name="T35" fmla="*/ 14534 h 21600"/>
                <a:gd name="T36" fmla="*/ 3352 w 21600"/>
                <a:gd name="T37" fmla="*/ 13779 h 21600"/>
                <a:gd name="T38" fmla="*/ 6480 w 21600"/>
                <a:gd name="T39" fmla="*/ 13538 h 21600"/>
                <a:gd name="T40" fmla="*/ 7307 w 21600"/>
                <a:gd name="T41" fmla="*/ 11651 h 21600"/>
                <a:gd name="T42" fmla="*/ 6255 w 21600"/>
                <a:gd name="T43" fmla="*/ 11180 h 21600"/>
                <a:gd name="T44" fmla="*/ 5414 w 21600"/>
                <a:gd name="T45" fmla="*/ 9922 h 21600"/>
                <a:gd name="T46" fmla="*/ 3590 w 21600"/>
                <a:gd name="T47" fmla="*/ 9712 h 21600"/>
                <a:gd name="T48" fmla="*/ 3029 w 21600"/>
                <a:gd name="T49" fmla="*/ 945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1600" h="21600">
                  <a:moveTo>
                    <a:pt x="2749" y="9083"/>
                  </a:moveTo>
                  <a:cubicBezTo>
                    <a:pt x="2959" y="7605"/>
                    <a:pt x="2531" y="3962"/>
                    <a:pt x="4130" y="2148"/>
                  </a:cubicBezTo>
                  <a:cubicBezTo>
                    <a:pt x="5729" y="372"/>
                    <a:pt x="8485" y="0"/>
                    <a:pt x="10743" y="15"/>
                  </a:cubicBezTo>
                  <a:cubicBezTo>
                    <a:pt x="13002" y="36"/>
                    <a:pt x="14601" y="780"/>
                    <a:pt x="15989" y="1839"/>
                  </a:cubicBezTo>
                  <a:cubicBezTo>
                    <a:pt x="17378" y="2898"/>
                    <a:pt x="17280" y="3915"/>
                    <a:pt x="17686" y="5309"/>
                  </a:cubicBezTo>
                  <a:cubicBezTo>
                    <a:pt x="18121" y="6703"/>
                    <a:pt x="18121" y="7720"/>
                    <a:pt x="17897" y="8611"/>
                  </a:cubicBezTo>
                  <a:cubicBezTo>
                    <a:pt x="17672" y="9502"/>
                    <a:pt x="17294" y="9408"/>
                    <a:pt x="16564" y="9764"/>
                  </a:cubicBezTo>
                  <a:cubicBezTo>
                    <a:pt x="15835" y="10121"/>
                    <a:pt x="14923" y="9869"/>
                    <a:pt x="14250" y="10393"/>
                  </a:cubicBezTo>
                  <a:cubicBezTo>
                    <a:pt x="13577" y="10917"/>
                    <a:pt x="13086" y="11735"/>
                    <a:pt x="13198" y="12385"/>
                  </a:cubicBezTo>
                  <a:cubicBezTo>
                    <a:pt x="13310" y="13035"/>
                    <a:pt x="13703" y="13318"/>
                    <a:pt x="14811" y="13643"/>
                  </a:cubicBezTo>
                  <a:cubicBezTo>
                    <a:pt x="15919" y="13968"/>
                    <a:pt x="17609" y="13748"/>
                    <a:pt x="18738" y="14010"/>
                  </a:cubicBezTo>
                  <a:cubicBezTo>
                    <a:pt x="19874" y="14272"/>
                    <a:pt x="19987" y="14314"/>
                    <a:pt x="20520" y="14953"/>
                  </a:cubicBezTo>
                  <a:cubicBezTo>
                    <a:pt x="20996" y="15593"/>
                    <a:pt x="21137" y="16148"/>
                    <a:pt x="21263" y="17207"/>
                  </a:cubicBezTo>
                  <a:cubicBezTo>
                    <a:pt x="21389" y="18266"/>
                    <a:pt x="21600" y="19786"/>
                    <a:pt x="21123" y="20247"/>
                  </a:cubicBezTo>
                  <a:cubicBezTo>
                    <a:pt x="18766" y="21086"/>
                    <a:pt x="13584" y="21600"/>
                    <a:pt x="9481" y="21400"/>
                  </a:cubicBezTo>
                  <a:cubicBezTo>
                    <a:pt x="8738" y="19587"/>
                    <a:pt x="7020" y="17312"/>
                    <a:pt x="5273" y="16159"/>
                  </a:cubicBezTo>
                  <a:cubicBezTo>
                    <a:pt x="3548" y="15006"/>
                    <a:pt x="1767" y="15960"/>
                    <a:pt x="855" y="15635"/>
                  </a:cubicBezTo>
                  <a:cubicBezTo>
                    <a:pt x="0" y="15310"/>
                    <a:pt x="252" y="14922"/>
                    <a:pt x="715" y="14534"/>
                  </a:cubicBezTo>
                  <a:cubicBezTo>
                    <a:pt x="1178" y="14146"/>
                    <a:pt x="2202" y="13978"/>
                    <a:pt x="3352" y="13779"/>
                  </a:cubicBezTo>
                  <a:cubicBezTo>
                    <a:pt x="4502" y="13580"/>
                    <a:pt x="5638" y="13947"/>
                    <a:pt x="6480" y="13538"/>
                  </a:cubicBezTo>
                  <a:cubicBezTo>
                    <a:pt x="7293" y="13129"/>
                    <a:pt x="7349" y="12123"/>
                    <a:pt x="7307" y="11651"/>
                  </a:cubicBezTo>
                  <a:cubicBezTo>
                    <a:pt x="7265" y="11180"/>
                    <a:pt x="6634" y="11525"/>
                    <a:pt x="6255" y="11180"/>
                  </a:cubicBezTo>
                  <a:cubicBezTo>
                    <a:pt x="5876" y="10834"/>
                    <a:pt x="5947" y="10215"/>
                    <a:pt x="5414" y="9922"/>
                  </a:cubicBezTo>
                  <a:cubicBezTo>
                    <a:pt x="4881" y="9628"/>
                    <a:pt x="4067" y="9806"/>
                    <a:pt x="3590" y="9712"/>
                  </a:cubicBezTo>
                  <a:cubicBezTo>
                    <a:pt x="3113" y="9618"/>
                    <a:pt x="3106" y="9497"/>
                    <a:pt x="3029" y="9450"/>
                  </a:cubicBezTo>
                </a:path>
              </a:pathLst>
            </a:custGeom>
            <a:grpFill/>
            <a:ln w="38100">
              <a:solidFill>
                <a:schemeClr val="bg1"/>
              </a:solidFill>
              <a:round/>
              <a:headEnd/>
              <a:tailEnd/>
            </a:ln>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a:ln>
                  <a:noFill/>
                </a:ln>
                <a:solidFill>
                  <a:srgbClr val="F8F8F8"/>
                </a:solidFill>
                <a:effectLst/>
                <a:uLnTx/>
                <a:uFillTx/>
                <a:latin typeface="等线"/>
                <a:ea typeface="微软雅黑" pitchFamily="34" charset="-122"/>
                <a:cs typeface="+mn-cs"/>
              </a:endParaRPr>
            </a:p>
          </p:txBody>
        </p:sp>
      </p:grpSp>
      <p:sp>
        <p:nvSpPr>
          <p:cNvPr id="48" name="Text Box 16"/>
          <p:cNvSpPr txBox="1">
            <a:spLocks noChangeArrowheads="1"/>
          </p:cNvSpPr>
          <p:nvPr/>
        </p:nvSpPr>
        <p:spPr bwMode="auto">
          <a:xfrm>
            <a:off x="2267744" y="2019035"/>
            <a:ext cx="1611874" cy="251094"/>
          </a:xfrm>
          <a:prstGeom prst="rect">
            <a:avLst/>
          </a:prstGeom>
          <a:solidFill>
            <a:schemeClr val="accent1"/>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A</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49" name="Rectangle 17"/>
          <p:cNvSpPr>
            <a:spLocks noChangeArrowheads="1"/>
          </p:cNvSpPr>
          <p:nvPr/>
        </p:nvSpPr>
        <p:spPr bwMode="auto">
          <a:xfrm>
            <a:off x="2267745" y="2389774"/>
            <a:ext cx="1612953" cy="1462218"/>
          </a:xfrm>
          <a:prstGeom prst="rect">
            <a:avLst/>
          </a:prstGeom>
          <a:solidFill>
            <a:schemeClr val="accent1"/>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0" name="Text Box 18"/>
          <p:cNvSpPr txBox="1">
            <a:spLocks noChangeArrowheads="1"/>
          </p:cNvSpPr>
          <p:nvPr/>
        </p:nvSpPr>
        <p:spPr bwMode="auto">
          <a:xfrm>
            <a:off x="5263303" y="2019036"/>
            <a:ext cx="1612953" cy="272019"/>
          </a:xfrm>
          <a:prstGeom prst="rect">
            <a:avLst/>
          </a:prstGeom>
          <a:solidFill>
            <a:schemeClr val="accent2"/>
          </a:solidFill>
          <a:ln w="38100" cap="flat" cmpd="sng">
            <a:solidFill>
              <a:schemeClr val="bg1"/>
            </a:solidFill>
            <a:bevel/>
            <a:headEnd/>
            <a:tailEnd/>
          </a:ln>
          <a:effectLst>
            <a:outerShdw blurRad="127000" dist="38100" dir="8100000" algn="tr" rotWithShape="0">
              <a:prstClr val="black">
                <a:alpha val="40000"/>
              </a:prstClr>
            </a:outerShdw>
          </a:effectLst>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B</a:t>
            </a:r>
            <a:r>
              <a:rPr kumimoji="0" lang="zh-CN" altLang="en-US" sz="11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团队</a:t>
            </a:r>
          </a:p>
        </p:txBody>
      </p:sp>
      <p:sp>
        <p:nvSpPr>
          <p:cNvPr id="51" name="Rectangle 19"/>
          <p:cNvSpPr>
            <a:spLocks noChangeArrowheads="1"/>
          </p:cNvSpPr>
          <p:nvPr/>
        </p:nvSpPr>
        <p:spPr bwMode="auto">
          <a:xfrm>
            <a:off x="5263303" y="2405676"/>
            <a:ext cx="1612953" cy="1462218"/>
          </a:xfrm>
          <a:prstGeom prst="rect">
            <a:avLst/>
          </a:prstGeom>
          <a:solidFill>
            <a:schemeClr val="accent2"/>
          </a:solidFill>
          <a:ln w="38100">
            <a:solidFill>
              <a:schemeClr val="bg1"/>
            </a:solidFill>
          </a:ln>
          <a:effectLst>
            <a:outerShdw blurRad="127000" dist="38100" dir="8100000" algn="tr" rotWithShape="0">
              <a:prstClr val="black">
                <a:alpha val="40000"/>
              </a:prstClr>
            </a:outerShdw>
          </a:effectLst>
          <a:extLst/>
        </p:spPr>
        <p:txBody>
          <a:bodyPr lIns="62118" tIns="31058" rIns="62118" bIns="31058" anchor="ctr"/>
          <a:lstStyle/>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2" name="Text Box 20"/>
          <p:cNvSpPr txBox="1">
            <a:spLocks noChangeArrowheads="1"/>
          </p:cNvSpPr>
          <p:nvPr/>
        </p:nvSpPr>
        <p:spPr bwMode="auto">
          <a:xfrm>
            <a:off x="2387422" y="2486926"/>
            <a:ext cx="1401631" cy="1239648"/>
          </a:xfrm>
          <a:prstGeom prst="rect">
            <a:avLst/>
          </a:prstGeom>
          <a:noFill/>
          <a:ln>
            <a:noFill/>
          </a:ln>
          <a:effectLst/>
          <a:extLst/>
        </p:spPr>
        <p:txBody>
          <a:bodyPr lIns="62118" tIns="31058" rIns="62118" bIns="31058">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53" name="Text Box 21"/>
          <p:cNvSpPr txBox="1">
            <a:spLocks noChangeArrowheads="1"/>
          </p:cNvSpPr>
          <p:nvPr/>
        </p:nvSpPr>
        <p:spPr bwMode="auto">
          <a:xfrm>
            <a:off x="5384058" y="2486926"/>
            <a:ext cx="1401631" cy="1239648"/>
          </a:xfrm>
          <a:prstGeom prst="rect">
            <a:avLst/>
          </a:prstGeom>
          <a:noFill/>
          <a:ln>
            <a:noFill/>
          </a:ln>
          <a:effectLst/>
          <a:extLst/>
        </p:spPr>
        <p:txBody>
          <a:bodyPr lIns="62118" tIns="31058" rIns="62118" bIns="31058">
            <a:spAutoFit/>
          </a:bodyPr>
          <a:lstStyle/>
          <a:p>
            <a:pPr marL="0" marR="0" lvl="0" indent="0" algn="l" defTabSz="6858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grpSp>
        <p:nvGrpSpPr>
          <p:cNvPr id="54" name="Group 22"/>
          <p:cNvGrpSpPr>
            <a:grpSpLocks/>
          </p:cNvGrpSpPr>
          <p:nvPr/>
        </p:nvGrpSpPr>
        <p:grpSpPr bwMode="auto">
          <a:xfrm>
            <a:off x="4199673" y="2053864"/>
            <a:ext cx="733160" cy="733910"/>
            <a:chOff x="0" y="0"/>
            <a:chExt cx="1700" cy="1700"/>
          </a:xfrm>
          <a:solidFill>
            <a:schemeClr val="bg1">
              <a:lumMod val="65000"/>
            </a:schemeClr>
          </a:solidFill>
        </p:grpSpPr>
        <p:sp>
          <p:nvSpPr>
            <p:cNvPr id="55" name="Oval 23"/>
            <p:cNvSpPr>
              <a:spLocks noChangeArrowheads="1"/>
            </p:cNvSpPr>
            <p:nvPr/>
          </p:nvSpPr>
          <p:spPr bwMode="auto">
            <a:xfrm>
              <a:off x="0" y="0"/>
              <a:ext cx="1700" cy="1700"/>
            </a:xfrm>
            <a:prstGeom prst="ellipse">
              <a:avLst/>
            </a:prstGeom>
            <a:solidFill>
              <a:schemeClr val="accent2"/>
            </a:solidFill>
            <a:ln w="50800">
              <a:solidFill>
                <a:schemeClr val="bg1"/>
              </a:solidFill>
              <a:round/>
              <a:headEnd/>
              <a:tailEnd/>
            </a:ln>
            <a:effectLst>
              <a:outerShdw blurRad="127000" dist="38100" dir="8100000" algn="tr" rotWithShape="0">
                <a:prstClr val="black">
                  <a:alpha val="40000"/>
                </a:prstClr>
              </a:outerShdw>
            </a:effectLst>
            <a:extLst/>
          </p:spPr>
          <p:txBody>
            <a:bodyPr anchor="ctr"/>
            <a:lstStyle/>
            <a:p>
              <a:pPr marL="0" marR="0" lvl="0" indent="0" algn="l" defTabSz="685800" rtl="0" eaLnBrk="1" fontAlgn="auto" latinLnBrk="0" hangingPunct="1">
                <a:lnSpc>
                  <a:spcPct val="130000"/>
                </a:lnSpc>
                <a:spcBef>
                  <a:spcPts val="0"/>
                </a:spcBef>
                <a:spcAft>
                  <a:spcPts val="0"/>
                </a:spcAft>
                <a:buClrTx/>
                <a:buSzTx/>
                <a:buFontTx/>
                <a:buNone/>
                <a:tabLst/>
                <a:defRPr/>
              </a:pPr>
              <a:endParaRPr kumimoji="0" lang="zh-CN" altLang="en-US" sz="10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56" name="WordArt 24"/>
            <p:cNvSpPr>
              <a:spLocks noChangeArrowheads="1" noChangeShapeType="1"/>
            </p:cNvSpPr>
            <p:nvPr/>
          </p:nvSpPr>
          <p:spPr bwMode="auto">
            <a:xfrm>
              <a:off x="269" y="459"/>
              <a:ext cx="1149" cy="877"/>
            </a:xfrm>
            <a:prstGeom prst="rect">
              <a:avLst/>
            </a:prstGeom>
            <a:noFill/>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en-US" altLang="zh-CN" sz="3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VS</a:t>
              </a:r>
              <a:endParaRPr kumimoji="0" lang="zh-CN" altLang="en-US" sz="300" b="1"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p:txBody>
        </p:sp>
      </p:grpSp>
      <p:sp>
        <p:nvSpPr>
          <p:cNvPr id="57" name="Rectangle 269"/>
          <p:cNvSpPr/>
          <p:nvPr/>
        </p:nvSpPr>
        <p:spPr>
          <a:xfrm>
            <a:off x="1115616" y="4083918"/>
            <a:ext cx="6984776" cy="669141"/>
          </a:xfrm>
          <a:prstGeom prst="rect">
            <a:avLst/>
          </a:prstGeom>
          <a:solidFill>
            <a:schemeClr val="accent3"/>
          </a:solidFill>
          <a:ln w="381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2118" tIns="31058" rIns="62118" bIns="31058"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700" b="0" i="0" u="none" strike="noStrike" kern="1200" cap="none" spc="0" normalizeH="0" baseline="0" noProof="0">
              <a:ln>
                <a:noFill/>
              </a:ln>
              <a:solidFill>
                <a:srgbClr val="007470">
                  <a:lumMod val="75000"/>
                </a:srgbClr>
              </a:solidFill>
              <a:effectLst/>
              <a:uLnTx/>
              <a:uFillTx/>
              <a:latin typeface="微软雅黑" pitchFamily="34" charset="-122"/>
              <a:ea typeface="微软雅黑" pitchFamily="34" charset="-122"/>
              <a:cs typeface="+mn-cs"/>
            </a:endParaRPr>
          </a:p>
        </p:txBody>
      </p:sp>
      <p:sp>
        <p:nvSpPr>
          <p:cNvPr id="58" name="Text Box 7"/>
          <p:cNvSpPr txBox="1">
            <a:spLocks noChangeArrowheads="1"/>
          </p:cNvSpPr>
          <p:nvPr/>
        </p:nvSpPr>
        <p:spPr bwMode="auto">
          <a:xfrm>
            <a:off x="1547664" y="4176995"/>
            <a:ext cx="5986642" cy="488091"/>
          </a:xfrm>
          <a:prstGeom prst="rect">
            <a:avLst/>
          </a:prstGeom>
          <a:noFill/>
          <a:ln w="9525">
            <a:noFill/>
            <a:miter lim="800000"/>
            <a:headEnd/>
            <a:tailEnd/>
          </a:ln>
        </p:spPr>
        <p:txBody>
          <a:bodyPr wrap="square" lIns="31058" tIns="15530" rIns="31058" bIns="15530" anchor="ctr">
            <a:spAutoFit/>
          </a:bodyPr>
          <a:lstStyle/>
          <a:p>
            <a:pPr marL="0" marR="0" lvl="0" indent="0" algn="ctr" defTabSz="739264"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rPr>
              <a:t>您的内容打在这里，或者通过复制您的文本后，在此框中选择粘贴，并选择只保留文字。在此录入上述图表的综合描述说明，在此录入上述图表的综合描述说明。</a:t>
            </a:r>
            <a:endParaRPr kumimoji="0" 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Open Sans Semibold" pitchFamily="34" charset="0"/>
            </a:endParaRPr>
          </a:p>
        </p:txBody>
      </p:sp>
      <p:sp>
        <p:nvSpPr>
          <p:cNvPr id="28" name="TextBox 27"/>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4302673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00"/>
                                  </p:stCondLst>
                                  <p:childTnLst>
                                    <p:set>
                                      <p:cBhvr>
                                        <p:cTn id="10" dur="1" fill="hold">
                                          <p:stCondLst>
                                            <p:cond delay="0"/>
                                          </p:stCondLst>
                                        </p:cTn>
                                        <p:tgtEl>
                                          <p:spTgt spid="48"/>
                                        </p:tgtEl>
                                        <p:attrNameLst>
                                          <p:attrName>style.visibility</p:attrName>
                                        </p:attrNameLst>
                                      </p:cBhvr>
                                      <p:to>
                                        <p:strVal val="visible"/>
                                      </p:to>
                                    </p:set>
                                    <p:anim calcmode="lin" valueType="num">
                                      <p:cBhvr additive="base">
                                        <p:cTn id="11" dur="500" fill="hold"/>
                                        <p:tgtEl>
                                          <p:spTgt spid="48"/>
                                        </p:tgtEl>
                                        <p:attrNameLst>
                                          <p:attrName>ppt_x</p:attrName>
                                        </p:attrNameLst>
                                      </p:cBhvr>
                                      <p:tavLst>
                                        <p:tav tm="0">
                                          <p:val>
                                            <p:strVal val="#ppt_x"/>
                                          </p:val>
                                        </p:tav>
                                        <p:tav tm="100000">
                                          <p:val>
                                            <p:strVal val="#ppt_x"/>
                                          </p:val>
                                        </p:tav>
                                      </p:tavLst>
                                    </p:anim>
                                    <p:anim calcmode="lin" valueType="num">
                                      <p:cBhvr additive="base">
                                        <p:cTn id="12" dur="500" fill="hold"/>
                                        <p:tgtEl>
                                          <p:spTgt spid="48"/>
                                        </p:tgtEl>
                                        <p:attrNameLst>
                                          <p:attrName>ppt_y</p:attrName>
                                        </p:attrNameLst>
                                      </p:cBhvr>
                                      <p:tavLst>
                                        <p:tav tm="0">
                                          <p:val>
                                            <p:strVal val="0-#ppt_h/2"/>
                                          </p:val>
                                        </p:tav>
                                        <p:tav tm="100000">
                                          <p:val>
                                            <p:strVal val="#ppt_y"/>
                                          </p:val>
                                        </p:tav>
                                      </p:tavLst>
                                    </p:anim>
                                  </p:childTnLst>
                                </p:cTn>
                              </p:par>
                            </p:childTnLst>
                          </p:cTn>
                        </p:par>
                        <p:par>
                          <p:cTn id="13" fill="hold">
                            <p:stCondLst>
                              <p:cond delay="700"/>
                            </p:stCondLst>
                            <p:childTnLst>
                              <p:par>
                                <p:cTn id="14" presetID="22" presetClass="entr" presetSubtype="1" fill="hold" grpId="0" nodeType="afterEffect">
                                  <p:stCondLst>
                                    <p:cond delay="0"/>
                                  </p:stCondLst>
                                  <p:childTnLst>
                                    <p:set>
                                      <p:cBhvr>
                                        <p:cTn id="15" dur="1" fill="hold">
                                          <p:stCondLst>
                                            <p:cond delay="0"/>
                                          </p:stCondLst>
                                        </p:cTn>
                                        <p:tgtEl>
                                          <p:spTgt spid="49"/>
                                        </p:tgtEl>
                                        <p:attrNameLst>
                                          <p:attrName>style.visibility</p:attrName>
                                        </p:attrNameLst>
                                      </p:cBhvr>
                                      <p:to>
                                        <p:strVal val="visible"/>
                                      </p:to>
                                    </p:set>
                                    <p:animEffect transition="in" filter="wipe(up)">
                                      <p:cBhvr>
                                        <p:cTn id="16" dur="500"/>
                                        <p:tgtEl>
                                          <p:spTgt spid="49"/>
                                        </p:tgtEl>
                                      </p:cBhvr>
                                    </p:animEffect>
                                  </p:childTnLst>
                                </p:cTn>
                              </p:par>
                              <p:par>
                                <p:cTn id="17" presetID="22" presetClass="entr" presetSubtype="1" fill="hold" grpId="0" nodeType="withEffect">
                                  <p:stCondLst>
                                    <p:cond delay="60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par>
                          <p:cTn id="20" fill="hold">
                            <p:stCondLst>
                              <p:cond delay="1800"/>
                            </p:stCondLst>
                            <p:childTnLst>
                              <p:par>
                                <p:cTn id="21" presetID="2" presetClass="entr" presetSubtype="4"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additive="base">
                                        <p:cTn id="23" dur="500" fill="hold"/>
                                        <p:tgtEl>
                                          <p:spTgt spid="25"/>
                                        </p:tgtEl>
                                        <p:attrNameLst>
                                          <p:attrName>ppt_x</p:attrName>
                                        </p:attrNameLst>
                                      </p:cBhvr>
                                      <p:tavLst>
                                        <p:tav tm="0">
                                          <p:val>
                                            <p:strVal val="#ppt_x"/>
                                          </p:val>
                                        </p:tav>
                                        <p:tav tm="100000">
                                          <p:val>
                                            <p:strVal val="#ppt_x"/>
                                          </p:val>
                                        </p:tav>
                                      </p:tavLst>
                                    </p:anim>
                                    <p:anim calcmode="lin" valueType="num">
                                      <p:cBhvr additive="base">
                                        <p:cTn id="24" dur="500" fill="hold"/>
                                        <p:tgtEl>
                                          <p:spTgt spid="2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50"/>
                                        </p:tgtEl>
                                        <p:attrNameLst>
                                          <p:attrName>style.visibility</p:attrName>
                                        </p:attrNameLst>
                                      </p:cBhvr>
                                      <p:to>
                                        <p:strVal val="visible"/>
                                      </p:to>
                                    </p:set>
                                    <p:anim calcmode="lin" valueType="num">
                                      <p:cBhvr additive="base">
                                        <p:cTn id="27" dur="500" fill="hold"/>
                                        <p:tgtEl>
                                          <p:spTgt spid="50"/>
                                        </p:tgtEl>
                                        <p:attrNameLst>
                                          <p:attrName>ppt_x</p:attrName>
                                        </p:attrNameLst>
                                      </p:cBhvr>
                                      <p:tavLst>
                                        <p:tav tm="0">
                                          <p:val>
                                            <p:strVal val="#ppt_x"/>
                                          </p:val>
                                        </p:tav>
                                        <p:tav tm="100000">
                                          <p:val>
                                            <p:strVal val="#ppt_x"/>
                                          </p:val>
                                        </p:tav>
                                      </p:tavLst>
                                    </p:anim>
                                    <p:anim calcmode="lin" valueType="num">
                                      <p:cBhvr additive="base">
                                        <p:cTn id="28" dur="500" fill="hold"/>
                                        <p:tgtEl>
                                          <p:spTgt spid="50"/>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51"/>
                                        </p:tgtEl>
                                        <p:attrNameLst>
                                          <p:attrName>style.visibility</p:attrName>
                                        </p:attrNameLst>
                                      </p:cBhvr>
                                      <p:to>
                                        <p:strVal val="visible"/>
                                      </p:to>
                                    </p:set>
                                    <p:animEffect transition="in" filter="wipe(up)">
                                      <p:cBhvr>
                                        <p:cTn id="32" dur="500"/>
                                        <p:tgtEl>
                                          <p:spTgt spid="51"/>
                                        </p:tgtEl>
                                      </p:cBhvr>
                                    </p:animEffect>
                                  </p:childTnLst>
                                </p:cTn>
                              </p:par>
                            </p:childTnLst>
                          </p:cTn>
                        </p:par>
                        <p:par>
                          <p:cTn id="33" fill="hold">
                            <p:stCondLst>
                              <p:cond delay="3000"/>
                            </p:stCondLst>
                            <p:childTnLst>
                              <p:par>
                                <p:cTn id="34" presetID="2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Effect transition="in" filter="wipe(up)">
                                      <p:cBhvr>
                                        <p:cTn id="36" dur="500"/>
                                        <p:tgtEl>
                                          <p:spTgt spid="53"/>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54"/>
                                        </p:tgtEl>
                                        <p:attrNameLst>
                                          <p:attrName>style.visibility</p:attrName>
                                        </p:attrNameLst>
                                      </p:cBhvr>
                                      <p:to>
                                        <p:strVal val="visible"/>
                                      </p:to>
                                    </p:set>
                                    <p:anim calcmode="lin" valueType="num">
                                      <p:cBhvr>
                                        <p:cTn id="40" dur="500" fill="hold"/>
                                        <p:tgtEl>
                                          <p:spTgt spid="54"/>
                                        </p:tgtEl>
                                        <p:attrNameLst>
                                          <p:attrName>ppt_w</p:attrName>
                                        </p:attrNameLst>
                                      </p:cBhvr>
                                      <p:tavLst>
                                        <p:tav tm="0">
                                          <p:val>
                                            <p:fltVal val="0"/>
                                          </p:val>
                                        </p:tav>
                                        <p:tav tm="100000">
                                          <p:val>
                                            <p:strVal val="#ppt_w"/>
                                          </p:val>
                                        </p:tav>
                                      </p:tavLst>
                                    </p:anim>
                                    <p:anim calcmode="lin" valueType="num">
                                      <p:cBhvr>
                                        <p:cTn id="41" dur="500" fill="hold"/>
                                        <p:tgtEl>
                                          <p:spTgt spid="54"/>
                                        </p:tgtEl>
                                        <p:attrNameLst>
                                          <p:attrName>ppt_h</p:attrName>
                                        </p:attrNameLst>
                                      </p:cBhvr>
                                      <p:tavLst>
                                        <p:tav tm="0">
                                          <p:val>
                                            <p:fltVal val="0"/>
                                          </p:val>
                                        </p:tav>
                                        <p:tav tm="100000">
                                          <p:val>
                                            <p:strVal val="#ppt_h"/>
                                          </p:val>
                                        </p:tav>
                                      </p:tavLst>
                                    </p:anim>
                                    <p:animEffect transition="in" filter="fade">
                                      <p:cBhvr>
                                        <p:cTn id="42" dur="500"/>
                                        <p:tgtEl>
                                          <p:spTgt spid="54"/>
                                        </p:tgtEl>
                                      </p:cBhvr>
                                    </p:animEffect>
                                  </p:childTnLst>
                                </p:cTn>
                              </p:par>
                            </p:childTnLst>
                          </p:cTn>
                        </p:par>
                        <p:par>
                          <p:cTn id="43" fill="hold">
                            <p:stCondLst>
                              <p:cond delay="4000"/>
                            </p:stCondLst>
                            <p:childTnLst>
                              <p:par>
                                <p:cTn id="44" presetID="2" presetClass="entr" presetSubtype="4" fill="hold" grpId="0" nodeType="afterEffect">
                                  <p:stCondLst>
                                    <p:cond delay="0"/>
                                  </p:stCondLst>
                                  <p:childTnLst>
                                    <p:set>
                                      <p:cBhvr>
                                        <p:cTn id="45" dur="1" fill="hold">
                                          <p:stCondLst>
                                            <p:cond delay="0"/>
                                          </p:stCondLst>
                                        </p:cTn>
                                        <p:tgtEl>
                                          <p:spTgt spid="57"/>
                                        </p:tgtEl>
                                        <p:attrNameLst>
                                          <p:attrName>style.visibility</p:attrName>
                                        </p:attrNameLst>
                                      </p:cBhvr>
                                      <p:to>
                                        <p:strVal val="visible"/>
                                      </p:to>
                                    </p:set>
                                    <p:anim calcmode="lin" valueType="num">
                                      <p:cBhvr additive="base">
                                        <p:cTn id="46" dur="250" fill="hold"/>
                                        <p:tgtEl>
                                          <p:spTgt spid="57"/>
                                        </p:tgtEl>
                                        <p:attrNameLst>
                                          <p:attrName>ppt_x</p:attrName>
                                        </p:attrNameLst>
                                      </p:cBhvr>
                                      <p:tavLst>
                                        <p:tav tm="0">
                                          <p:val>
                                            <p:strVal val="#ppt_x"/>
                                          </p:val>
                                        </p:tav>
                                        <p:tav tm="100000">
                                          <p:val>
                                            <p:strVal val="#ppt_x"/>
                                          </p:val>
                                        </p:tav>
                                      </p:tavLst>
                                    </p:anim>
                                    <p:anim calcmode="lin" valueType="num">
                                      <p:cBhvr additive="base">
                                        <p:cTn id="47" dur="250" fill="hold"/>
                                        <p:tgtEl>
                                          <p:spTgt spid="57"/>
                                        </p:tgtEl>
                                        <p:attrNameLst>
                                          <p:attrName>ppt_y</p:attrName>
                                        </p:attrNameLst>
                                      </p:cBhvr>
                                      <p:tavLst>
                                        <p:tav tm="0">
                                          <p:val>
                                            <p:strVal val="1+#ppt_h/2"/>
                                          </p:val>
                                        </p:tav>
                                        <p:tav tm="100000">
                                          <p:val>
                                            <p:strVal val="#ppt_y"/>
                                          </p:val>
                                        </p:tav>
                                      </p:tavLst>
                                    </p:anim>
                                  </p:childTnLst>
                                </p:cTn>
                              </p:par>
                            </p:childTnLst>
                          </p:cTn>
                        </p:par>
                        <p:par>
                          <p:cTn id="48" fill="hold">
                            <p:stCondLst>
                              <p:cond delay="4250"/>
                            </p:stCondLst>
                            <p:childTnLst>
                              <p:par>
                                <p:cTn id="49" presetID="2" presetClass="entr" presetSubtype="4" fill="hold" grpId="0" nodeType="afterEffect">
                                  <p:stCondLst>
                                    <p:cond delay="0"/>
                                  </p:stCondLst>
                                  <p:childTnLst>
                                    <p:set>
                                      <p:cBhvr>
                                        <p:cTn id="50" dur="1" fill="hold">
                                          <p:stCondLst>
                                            <p:cond delay="0"/>
                                          </p:stCondLst>
                                        </p:cTn>
                                        <p:tgtEl>
                                          <p:spTgt spid="58"/>
                                        </p:tgtEl>
                                        <p:attrNameLst>
                                          <p:attrName>style.visibility</p:attrName>
                                        </p:attrNameLst>
                                      </p:cBhvr>
                                      <p:to>
                                        <p:strVal val="visible"/>
                                      </p:to>
                                    </p:set>
                                    <p:anim calcmode="lin" valueType="num">
                                      <p:cBhvr additive="base">
                                        <p:cTn id="51" dur="250" fill="hold"/>
                                        <p:tgtEl>
                                          <p:spTgt spid="58"/>
                                        </p:tgtEl>
                                        <p:attrNameLst>
                                          <p:attrName>ppt_x</p:attrName>
                                        </p:attrNameLst>
                                      </p:cBhvr>
                                      <p:tavLst>
                                        <p:tav tm="0">
                                          <p:val>
                                            <p:strVal val="#ppt_x"/>
                                          </p:val>
                                        </p:tav>
                                        <p:tav tm="100000">
                                          <p:val>
                                            <p:strVal val="#ppt_x"/>
                                          </p:val>
                                        </p:tav>
                                      </p:tavLst>
                                    </p:anim>
                                    <p:anim calcmode="lin" valueType="num">
                                      <p:cBhvr additive="base">
                                        <p:cTn id="52" dur="250" fill="hold"/>
                                        <p:tgtEl>
                                          <p:spTgt spid="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bldLvl="0" animBg="1" autoUpdateAnimBg="0"/>
      <p:bldP spid="49" grpId="0" animBg="1"/>
      <p:bldP spid="50" grpId="0" bldLvl="0" animBg="1" autoUpdateAnimBg="0"/>
      <p:bldP spid="51" grpId="0" animBg="1"/>
      <p:bldP spid="52" grpId="0" bldLvl="0"/>
      <p:bldP spid="53" grpId="0"/>
      <p:bldP spid="57" grpId="0" animBg="1"/>
      <p:bldP spid="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1020618" y="1526273"/>
            <a:ext cx="1675446" cy="2629653"/>
            <a:chOff x="778084" y="1038958"/>
            <a:chExt cx="1850186" cy="2900945"/>
          </a:xfrm>
        </p:grpSpPr>
        <p:sp>
          <p:nvSpPr>
            <p:cNvPr id="33" name="圆角矩形 32"/>
            <p:cNvSpPr/>
            <p:nvPr/>
          </p:nvSpPr>
          <p:spPr>
            <a:xfrm>
              <a:off x="887052" y="1038958"/>
              <a:ext cx="1632254" cy="1502650"/>
            </a:xfrm>
            <a:prstGeom prst="roundRect">
              <a:avLst>
                <a:gd name="adj" fmla="val 9350"/>
              </a:avLst>
            </a:prstGeom>
            <a:solidFill>
              <a:schemeClr val="accent2"/>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4" name="任意多边形 33"/>
            <p:cNvSpPr/>
            <p:nvPr/>
          </p:nvSpPr>
          <p:spPr>
            <a:xfrm>
              <a:off x="778084" y="1947913"/>
              <a:ext cx="1850186" cy="1991990"/>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2"/>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椭圆 34"/>
            <p:cNvSpPr/>
            <p:nvPr/>
          </p:nvSpPr>
          <p:spPr>
            <a:xfrm>
              <a:off x="1403141" y="1647875"/>
              <a:ext cx="600075" cy="600075"/>
            </a:xfrm>
            <a:prstGeom prst="ellips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36" name="文本框 11"/>
            <p:cNvSpPr txBox="1"/>
            <p:nvPr/>
          </p:nvSpPr>
          <p:spPr>
            <a:xfrm>
              <a:off x="1304926" y="1222952"/>
              <a:ext cx="839367"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01</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37" name="文本框 64"/>
            <p:cNvSpPr txBox="1"/>
            <p:nvPr/>
          </p:nvSpPr>
          <p:spPr>
            <a:xfrm>
              <a:off x="1148007"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8" name="文本框 65"/>
            <p:cNvSpPr txBox="1"/>
            <p:nvPr/>
          </p:nvSpPr>
          <p:spPr>
            <a:xfrm>
              <a:off x="1139623" y="2788385"/>
              <a:ext cx="1127111"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完成模高和</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图高的作业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争取尽快做</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好不能再拖</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2824547" y="1526273"/>
            <a:ext cx="1675446" cy="2629653"/>
            <a:chOff x="2690633" y="1038958"/>
            <a:chExt cx="1850186" cy="2900945"/>
          </a:xfrm>
        </p:grpSpPr>
        <p:sp>
          <p:nvSpPr>
            <p:cNvPr id="40" name="圆角矩形 39"/>
            <p:cNvSpPr/>
            <p:nvPr/>
          </p:nvSpPr>
          <p:spPr>
            <a:xfrm>
              <a:off x="2799601" y="1038958"/>
              <a:ext cx="1632254" cy="1502651"/>
            </a:xfrm>
            <a:prstGeom prst="roundRect">
              <a:avLst>
                <a:gd name="adj" fmla="val 9350"/>
              </a:avLst>
            </a:prstGeom>
            <a:solidFill>
              <a:schemeClr val="accent1"/>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1" name="任意多边形 40"/>
            <p:cNvSpPr/>
            <p:nvPr/>
          </p:nvSpPr>
          <p:spPr>
            <a:xfrm>
              <a:off x="2690633"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1"/>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椭圆 41"/>
            <p:cNvSpPr/>
            <p:nvPr/>
          </p:nvSpPr>
          <p:spPr>
            <a:xfrm>
              <a:off x="3315689" y="1647875"/>
              <a:ext cx="600075" cy="6000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43" name="文本框 48"/>
            <p:cNvSpPr txBox="1"/>
            <p:nvPr/>
          </p:nvSpPr>
          <p:spPr>
            <a:xfrm>
              <a:off x="3185327" y="1222952"/>
              <a:ext cx="89494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02</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44" name="文本框 66"/>
            <p:cNvSpPr txBox="1"/>
            <p:nvPr/>
          </p:nvSpPr>
          <p:spPr>
            <a:xfrm>
              <a:off x="3060555"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5" name="文本框 67"/>
            <p:cNvSpPr txBox="1"/>
            <p:nvPr/>
          </p:nvSpPr>
          <p:spPr>
            <a:xfrm>
              <a:off x="2955048" y="2788385"/>
              <a:ext cx="1321356"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辅助软件可以</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为幻灯片提供</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很好的辅助等</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有必要去学习</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46" name="组合 45"/>
          <p:cNvGrpSpPr/>
          <p:nvPr/>
        </p:nvGrpSpPr>
        <p:grpSpPr>
          <a:xfrm>
            <a:off x="4621018" y="1526273"/>
            <a:ext cx="1675446" cy="2629653"/>
            <a:chOff x="4603182" y="1038958"/>
            <a:chExt cx="1850186" cy="2900945"/>
          </a:xfrm>
        </p:grpSpPr>
        <p:sp>
          <p:nvSpPr>
            <p:cNvPr id="47" name="圆角矩形 46"/>
            <p:cNvSpPr/>
            <p:nvPr/>
          </p:nvSpPr>
          <p:spPr>
            <a:xfrm>
              <a:off x="4712149" y="1038958"/>
              <a:ext cx="1632254" cy="1502651"/>
            </a:xfrm>
            <a:prstGeom prst="roundRect">
              <a:avLst>
                <a:gd name="adj" fmla="val 9350"/>
              </a:avLst>
            </a:prstGeom>
            <a:solidFill>
              <a:schemeClr val="accent3"/>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8" name="任意多边形 47"/>
            <p:cNvSpPr/>
            <p:nvPr/>
          </p:nvSpPr>
          <p:spPr>
            <a:xfrm>
              <a:off x="4603182"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3"/>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9" name="椭圆 48"/>
            <p:cNvSpPr/>
            <p:nvPr/>
          </p:nvSpPr>
          <p:spPr>
            <a:xfrm>
              <a:off x="5228238" y="1647875"/>
              <a:ext cx="600075" cy="6000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50" name="文本框 54"/>
            <p:cNvSpPr txBox="1"/>
            <p:nvPr/>
          </p:nvSpPr>
          <p:spPr>
            <a:xfrm>
              <a:off x="5044295" y="1222952"/>
              <a:ext cx="97858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03</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1" name="文本框 68"/>
            <p:cNvSpPr txBox="1"/>
            <p:nvPr/>
          </p:nvSpPr>
          <p:spPr>
            <a:xfrm>
              <a:off x="4973104"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2" name="文本框 69"/>
            <p:cNvSpPr txBox="1"/>
            <p:nvPr/>
          </p:nvSpPr>
          <p:spPr>
            <a:xfrm>
              <a:off x="4833160" y="2788385"/>
              <a:ext cx="1390229"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形成思路风格</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仔细考量细节 </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把每一步做好</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grpSp>
        <p:nvGrpSpPr>
          <p:cNvPr id="53" name="组合 52"/>
          <p:cNvGrpSpPr/>
          <p:nvPr/>
        </p:nvGrpSpPr>
        <p:grpSpPr>
          <a:xfrm>
            <a:off x="6424946" y="1526273"/>
            <a:ext cx="1675446" cy="2629653"/>
            <a:chOff x="6515731" y="1038958"/>
            <a:chExt cx="1850186" cy="2900945"/>
          </a:xfrm>
        </p:grpSpPr>
        <p:sp>
          <p:nvSpPr>
            <p:cNvPr id="54" name="圆角矩形 53"/>
            <p:cNvSpPr/>
            <p:nvPr/>
          </p:nvSpPr>
          <p:spPr>
            <a:xfrm>
              <a:off x="6624698" y="1038958"/>
              <a:ext cx="1632254" cy="1502651"/>
            </a:xfrm>
            <a:prstGeom prst="roundRect">
              <a:avLst>
                <a:gd name="adj" fmla="val 9350"/>
              </a:avLst>
            </a:prstGeom>
            <a:solidFill>
              <a:schemeClr val="accent4"/>
            </a:solidFill>
            <a:ln>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55" name="任意多边形 54"/>
            <p:cNvSpPr/>
            <p:nvPr/>
          </p:nvSpPr>
          <p:spPr>
            <a:xfrm>
              <a:off x="6515731" y="1947912"/>
              <a:ext cx="1850186" cy="1991991"/>
            </a:xfrm>
            <a:custGeom>
              <a:avLst/>
              <a:gdLst>
                <a:gd name="connsiteX0" fmla="*/ 1 w 2466914"/>
                <a:gd name="connsiteY0" fmla="*/ 0 h 3944375"/>
                <a:gd name="connsiteX1" fmla="*/ 2466914 w 2466914"/>
                <a:gd name="connsiteY1" fmla="*/ 0 h 3944375"/>
                <a:gd name="connsiteX2" fmla="*/ 2466914 w 2466914"/>
                <a:gd name="connsiteY2" fmla="*/ 3515745 h 3944375"/>
                <a:gd name="connsiteX3" fmla="*/ 2466913 w 2466914"/>
                <a:gd name="connsiteY3" fmla="*/ 3515745 h 3944375"/>
                <a:gd name="connsiteX4" fmla="*/ 2466913 w 2466914"/>
                <a:gd name="connsiteY4" fmla="*/ 3757044 h 3944375"/>
                <a:gd name="connsiteX5" fmla="*/ 2279582 w 2466914"/>
                <a:gd name="connsiteY5" fmla="*/ 3944375 h 3944375"/>
                <a:gd name="connsiteX6" fmla="*/ 187331 w 2466914"/>
                <a:gd name="connsiteY6" fmla="*/ 3944375 h 3944375"/>
                <a:gd name="connsiteX7" fmla="*/ 0 w 2466914"/>
                <a:gd name="connsiteY7" fmla="*/ 3757044 h 3944375"/>
                <a:gd name="connsiteX8" fmla="*/ 0 w 2466914"/>
                <a:gd name="connsiteY8" fmla="*/ 2128171 h 3944375"/>
                <a:gd name="connsiteX9" fmla="*/ 1 w 2466914"/>
                <a:gd name="connsiteY9" fmla="*/ 2128161 h 394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466914" h="3944375">
                  <a:moveTo>
                    <a:pt x="1" y="0"/>
                  </a:moveTo>
                  <a:lnTo>
                    <a:pt x="2466914" y="0"/>
                  </a:lnTo>
                  <a:lnTo>
                    <a:pt x="2466914" y="3515745"/>
                  </a:lnTo>
                  <a:lnTo>
                    <a:pt x="2466913" y="3515745"/>
                  </a:lnTo>
                  <a:lnTo>
                    <a:pt x="2466913" y="3757044"/>
                  </a:lnTo>
                  <a:cubicBezTo>
                    <a:pt x="2466913" y="3860504"/>
                    <a:pt x="2383042" y="3944375"/>
                    <a:pt x="2279582" y="3944375"/>
                  </a:cubicBezTo>
                  <a:lnTo>
                    <a:pt x="187331" y="3944375"/>
                  </a:lnTo>
                  <a:cubicBezTo>
                    <a:pt x="83871" y="3944375"/>
                    <a:pt x="0" y="3860504"/>
                    <a:pt x="0" y="3757044"/>
                  </a:cubicBezTo>
                  <a:lnTo>
                    <a:pt x="0" y="2128171"/>
                  </a:lnTo>
                  <a:lnTo>
                    <a:pt x="1" y="2128161"/>
                  </a:lnTo>
                  <a:close/>
                </a:path>
              </a:pathLst>
            </a:custGeom>
            <a:solidFill>
              <a:schemeClr val="bg1">
                <a:lumMod val="95000"/>
              </a:schemeClr>
            </a:solidFill>
            <a:ln w="25400">
              <a:solidFill>
                <a:schemeClr val="accent4"/>
              </a:solidFill>
            </a:ln>
            <a:effectLst>
              <a:outerShdw blurRad="1016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56" name="椭圆 55"/>
            <p:cNvSpPr/>
            <p:nvPr/>
          </p:nvSpPr>
          <p:spPr>
            <a:xfrm>
              <a:off x="7140787" y="1647875"/>
              <a:ext cx="600075" cy="60007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HK" altLang="en-US" sz="1350" b="0" i="0" u="none" strike="noStrike" kern="1200" cap="none" spc="0" normalizeH="0" baseline="0" noProof="0">
                <a:ln>
                  <a:noFill/>
                </a:ln>
                <a:solidFill>
                  <a:prstClr val="white"/>
                </a:solidFill>
                <a:effectLst/>
                <a:uLnTx/>
                <a:uFillTx/>
                <a:latin typeface="Impact" pitchFamily="34" charset="0"/>
                <a:ea typeface="微软雅黑"/>
                <a:cs typeface="+mn-cs"/>
              </a:endParaRPr>
            </a:p>
          </p:txBody>
        </p:sp>
        <p:sp>
          <p:nvSpPr>
            <p:cNvPr id="57" name="文本框 60"/>
            <p:cNvSpPr txBox="1"/>
            <p:nvPr/>
          </p:nvSpPr>
          <p:spPr>
            <a:xfrm>
              <a:off x="6988992" y="1222952"/>
              <a:ext cx="876274" cy="641613"/>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HK"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rPr>
                <a:t>04</a:t>
              </a:r>
              <a:endParaRPr kumimoji="0" lang="zh-HK" altLang="en-US" sz="3300" b="0" i="0" u="none" strike="noStrike" kern="1200" cap="none" spc="0" normalizeH="0" baseline="0" noProof="0" dirty="0">
                <a:ln>
                  <a:noFill/>
                </a:ln>
                <a:solidFill>
                  <a:prstClr val="white"/>
                </a:solidFill>
                <a:effectLst/>
                <a:uLnTx/>
                <a:uFillTx/>
                <a:latin typeface="Impact" pitchFamily="34" charset="0"/>
                <a:ea typeface="张海山锐谐体2.0-授权联系：Samtype@QQ.com" panose="02000000000000000000" pitchFamily="2" charset="-122"/>
                <a:cs typeface="+mn-cs"/>
              </a:endParaRPr>
            </a:p>
          </p:txBody>
        </p:sp>
        <p:sp>
          <p:nvSpPr>
            <p:cNvPr id="58" name="文本框 70"/>
            <p:cNvSpPr txBox="1"/>
            <p:nvPr/>
          </p:nvSpPr>
          <p:spPr>
            <a:xfrm>
              <a:off x="6885653" y="2434566"/>
              <a:ext cx="1110344" cy="346249"/>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添加标题</a:t>
              </a:r>
              <a:endParaRPr kumimoji="0" lang="zh-HK" altLang="en-US" sz="16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9" name="文本框 71"/>
            <p:cNvSpPr txBox="1"/>
            <p:nvPr/>
          </p:nvSpPr>
          <p:spPr>
            <a:xfrm>
              <a:off x="6770752" y="2788385"/>
              <a:ext cx="1340145" cy="827587"/>
            </a:xfrm>
            <a:prstGeom prst="rect">
              <a:avLst/>
            </a:prstGeom>
            <a:noFill/>
          </p:spPr>
          <p:txBody>
            <a:bodyPr wrap="square" lIns="68580" tIns="34290" rIns="68580" bIns="3429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这是并列关系</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的表达方式之</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你可以输入其</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他的内容代替</a:t>
              </a:r>
              <a:endParaRPr kumimoji="0" lang="zh-HK"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grpSp>
      <p:sp>
        <p:nvSpPr>
          <p:cNvPr id="60" name="TextBox 59"/>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1103269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9"/>
                                        </p:tgtEl>
                                        <p:attrNameLst>
                                          <p:attrName>style.visibility</p:attrName>
                                        </p:attrNameLst>
                                      </p:cBhvr>
                                      <p:to>
                                        <p:strVal val="visible"/>
                                      </p:to>
                                    </p:set>
                                    <p:anim calcmode="lin" valueType="num">
                                      <p:cBhvr additive="base">
                                        <p:cTn id="12" dur="500" fill="hold"/>
                                        <p:tgtEl>
                                          <p:spTgt spid="39"/>
                                        </p:tgtEl>
                                        <p:attrNameLst>
                                          <p:attrName>ppt_x</p:attrName>
                                        </p:attrNameLst>
                                      </p:cBhvr>
                                      <p:tavLst>
                                        <p:tav tm="0">
                                          <p:val>
                                            <p:strVal val="#ppt_x"/>
                                          </p:val>
                                        </p:tav>
                                        <p:tav tm="100000">
                                          <p:val>
                                            <p:strVal val="#ppt_x"/>
                                          </p:val>
                                        </p:tav>
                                      </p:tavLst>
                                    </p:anim>
                                    <p:anim calcmode="lin" valueType="num">
                                      <p:cBhvr additive="base">
                                        <p:cTn id="13" dur="500" fill="hold"/>
                                        <p:tgtEl>
                                          <p:spTgt spid="3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6"/>
                                        </p:tgtEl>
                                        <p:attrNameLst>
                                          <p:attrName>style.visibility</p:attrName>
                                        </p:attrNameLst>
                                      </p:cBhvr>
                                      <p:to>
                                        <p:strVal val="visible"/>
                                      </p:to>
                                    </p:set>
                                    <p:anim calcmode="lin" valueType="num">
                                      <p:cBhvr additive="base">
                                        <p:cTn id="17" dur="500" fill="hold"/>
                                        <p:tgtEl>
                                          <p:spTgt spid="46"/>
                                        </p:tgtEl>
                                        <p:attrNameLst>
                                          <p:attrName>ppt_x</p:attrName>
                                        </p:attrNameLst>
                                      </p:cBhvr>
                                      <p:tavLst>
                                        <p:tav tm="0">
                                          <p:val>
                                            <p:strVal val="#ppt_x"/>
                                          </p:val>
                                        </p:tav>
                                        <p:tav tm="100000">
                                          <p:val>
                                            <p:strVal val="#ppt_x"/>
                                          </p:val>
                                        </p:tav>
                                      </p:tavLst>
                                    </p:anim>
                                    <p:anim calcmode="lin" valueType="num">
                                      <p:cBhvr additive="base">
                                        <p:cTn id="18" dur="500" fill="hold"/>
                                        <p:tgtEl>
                                          <p:spTgt spid="4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3"/>
                                        </p:tgtEl>
                                        <p:attrNameLst>
                                          <p:attrName>style.visibility</p:attrName>
                                        </p:attrNameLst>
                                      </p:cBhvr>
                                      <p:to>
                                        <p:strVal val="visible"/>
                                      </p:to>
                                    </p:set>
                                    <p:anim calcmode="lin" valueType="num">
                                      <p:cBhvr additive="base">
                                        <p:cTn id="22" dur="500" fill="hold"/>
                                        <p:tgtEl>
                                          <p:spTgt spid="53"/>
                                        </p:tgtEl>
                                        <p:attrNameLst>
                                          <p:attrName>ppt_x</p:attrName>
                                        </p:attrNameLst>
                                      </p:cBhvr>
                                      <p:tavLst>
                                        <p:tav tm="0">
                                          <p:val>
                                            <p:strVal val="#ppt_x"/>
                                          </p:val>
                                        </p:tav>
                                        <p:tav tm="100000">
                                          <p:val>
                                            <p:strVal val="#ppt_x"/>
                                          </p:val>
                                        </p:tav>
                                      </p:tavLst>
                                    </p:anim>
                                    <p:anim calcmode="lin" valueType="num">
                                      <p:cBhvr additive="base">
                                        <p:cTn id="23"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6"/>
          <p:cNvSpPr>
            <a:spLocks/>
          </p:cNvSpPr>
          <p:nvPr/>
        </p:nvSpPr>
        <p:spPr bwMode="auto">
          <a:xfrm>
            <a:off x="755576" y="1424023"/>
            <a:ext cx="2349218" cy="280391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1"/>
          </a:solidFill>
          <a:ln w="63500">
            <a:solidFill>
              <a:schemeClr val="bg1"/>
            </a:solidFill>
          </a:ln>
          <a:effectLst>
            <a:outerShdw blurRad="1905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4" name="Freeform 6"/>
          <p:cNvSpPr>
            <a:spLocks/>
          </p:cNvSpPr>
          <p:nvPr/>
        </p:nvSpPr>
        <p:spPr bwMode="auto">
          <a:xfrm>
            <a:off x="2831223" y="2474869"/>
            <a:ext cx="1494106" cy="1783291"/>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chemeClr val="accent2"/>
          </a:solidFill>
          <a:ln w="63500">
            <a:solidFill>
              <a:schemeClr val="bg1"/>
            </a:solidFill>
          </a:ln>
          <a:effectLst>
            <a:outerShdw blurRad="152400" dist="38100" dir="8100000" algn="tr" rotWithShape="0">
              <a:prstClr val="black">
                <a:alpha val="40000"/>
              </a:prstClr>
            </a:outerShdw>
          </a:effectLst>
        </p:spPr>
        <p:txBody>
          <a:bodyPr vert="horz" wrap="square" lIns="68562" tIns="34281" rIns="68562" bIns="34281"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5" name="椭圆 4"/>
          <p:cNvSpPr/>
          <p:nvPr/>
        </p:nvSpPr>
        <p:spPr bwMode="auto">
          <a:xfrm>
            <a:off x="2435171" y="1419622"/>
            <a:ext cx="701804" cy="702078"/>
          </a:xfrm>
          <a:prstGeom prst="ellipse">
            <a:avLst/>
          </a:prstGeom>
          <a:solidFill>
            <a:schemeClr val="accent3"/>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6" name="椭圆 5"/>
          <p:cNvSpPr/>
          <p:nvPr/>
        </p:nvSpPr>
        <p:spPr bwMode="auto">
          <a:xfrm>
            <a:off x="4031927" y="2637864"/>
            <a:ext cx="586805" cy="587034"/>
          </a:xfrm>
          <a:prstGeom prst="ellipse">
            <a:avLst/>
          </a:prstGeom>
          <a:solidFill>
            <a:schemeClr val="accent4"/>
          </a:solidFill>
          <a:ln w="50800" cap="flat" cmpd="sng" algn="ctr">
            <a:solidFill>
              <a:schemeClr val="bg1"/>
            </a:solidFill>
            <a:prstDash val="solid"/>
            <a:round/>
            <a:headEnd type="none" w="med" len="med"/>
            <a:tailEnd type="none" w="med" len="med"/>
          </a:ln>
          <a:effectLst>
            <a:outerShdw blurRad="127000" dist="38100" dir="8100000" algn="tr" rotWithShape="0">
              <a:prstClr val="black">
                <a:alpha val="40000"/>
              </a:prstClr>
            </a:outerShdw>
          </a:effectLst>
          <a:extLst/>
        </p:spPr>
        <p:txBody>
          <a:bodyPr vert="horz" wrap="square" lIns="68562" tIns="34281" rIns="68562" bIns="34281" numCol="1" rtlCol="0" anchor="t" anchorCtr="0" compatLnSpc="1">
            <a:prstTxWarp prst="textNoShape">
              <a:avLst/>
            </a:prstTxWarp>
          </a:bodyPr>
          <a:lstStyle/>
          <a:p>
            <a:pPr marL="0" marR="0" lvl="0" indent="0" algn="l" defTabSz="685617" rtl="0" eaLnBrk="1" fontAlgn="auto" latinLnBrk="0" hangingPunct="1">
              <a:lnSpc>
                <a:spcPct val="100000"/>
              </a:lnSpc>
              <a:spcBef>
                <a:spcPts val="0"/>
              </a:spcBef>
              <a:spcAft>
                <a:spcPts val="0"/>
              </a:spcAft>
              <a:buClrTx/>
              <a:buSzTx/>
              <a:buFontTx/>
              <a:buNone/>
              <a:tabLst/>
              <a:defRPr/>
            </a:pPr>
            <a:endParaRPr kumimoji="0" lang="zh-CN" altLang="en-US" sz="13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7" name="TextBox 6"/>
          <p:cNvSpPr txBox="1"/>
          <p:nvPr/>
        </p:nvSpPr>
        <p:spPr>
          <a:xfrm>
            <a:off x="2461823" y="1574788"/>
            <a:ext cx="667454" cy="377008"/>
          </a:xfrm>
          <a:prstGeom prst="rect">
            <a:avLst/>
          </a:prstGeom>
          <a:noFill/>
        </p:spPr>
        <p:txBody>
          <a:bodyPr wrap="none" lIns="68562" tIns="34281" rIns="68562" bIns="34281"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75%</a:t>
            </a:r>
            <a:endPar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9" name="TextBox 8"/>
          <p:cNvSpPr txBox="1"/>
          <p:nvPr/>
        </p:nvSpPr>
        <p:spPr>
          <a:xfrm>
            <a:off x="4031056" y="2758266"/>
            <a:ext cx="612952" cy="346230"/>
          </a:xfrm>
          <a:prstGeom prst="rect">
            <a:avLst/>
          </a:prstGeom>
          <a:noFill/>
        </p:spPr>
        <p:txBody>
          <a:bodyPr wrap="none" lIns="68562" tIns="34281" rIns="68562" bIns="3428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135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34%</a:t>
            </a:r>
            <a:endParaRPr kumimoji="0" lang="zh-CN" altLang="en-US" sz="135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0" name="TextBox 9"/>
          <p:cNvSpPr txBox="1"/>
          <p:nvPr/>
        </p:nvSpPr>
        <p:spPr>
          <a:xfrm>
            <a:off x="1619786" y="1851670"/>
            <a:ext cx="753758" cy="438581"/>
          </a:xfrm>
          <a:prstGeom prst="rect">
            <a:avLst/>
          </a:prstGeom>
          <a:noFill/>
        </p:spPr>
        <p:txBody>
          <a:bodyPr wrap="none" lIns="68562" tIns="34281" rIns="68562" bIns="3428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目标</a:t>
            </a:r>
          </a:p>
        </p:txBody>
      </p:sp>
      <p:sp>
        <p:nvSpPr>
          <p:cNvPr id="11" name="TextBox 10"/>
          <p:cNvSpPr txBox="1"/>
          <p:nvPr/>
        </p:nvSpPr>
        <p:spPr>
          <a:xfrm>
            <a:off x="940954" y="2419983"/>
            <a:ext cx="1957943" cy="992561"/>
          </a:xfrm>
          <a:prstGeom prst="rect">
            <a:avLst/>
          </a:prstGeom>
          <a:noFill/>
        </p:spPr>
        <p:txBody>
          <a:bodyPr wrap="square" lIns="68562" tIns="34281" rIns="68562" bIns="34281"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请输入您的文字对目标进行说明</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请输入您的文字对目标进行</a:t>
            </a:r>
            <a:r>
              <a:rPr kumimoji="0" lang="zh-CN" altLang="en-US" sz="12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说明请</a:t>
            </a:r>
            <a:r>
              <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输入您的文字对目标进行说明</a:t>
            </a:r>
          </a:p>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2" name="TextBox 11"/>
          <p:cNvSpPr txBox="1"/>
          <p:nvPr/>
        </p:nvSpPr>
        <p:spPr>
          <a:xfrm>
            <a:off x="3272504" y="2789983"/>
            <a:ext cx="651424" cy="377008"/>
          </a:xfrm>
          <a:prstGeom prst="rect">
            <a:avLst/>
          </a:prstGeom>
          <a:noFill/>
        </p:spPr>
        <p:txBody>
          <a:bodyPr wrap="none" lIns="68562" tIns="34281" rIns="68562" bIns="34281"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rPr>
              <a:t>实际</a:t>
            </a:r>
          </a:p>
        </p:txBody>
      </p:sp>
      <p:sp>
        <p:nvSpPr>
          <p:cNvPr id="13" name="TextBox 12"/>
          <p:cNvSpPr txBox="1"/>
          <p:nvPr/>
        </p:nvSpPr>
        <p:spPr>
          <a:xfrm>
            <a:off x="2884632" y="3172076"/>
            <a:ext cx="1399336" cy="407786"/>
          </a:xfrm>
          <a:prstGeom prst="rect">
            <a:avLst/>
          </a:prstGeom>
          <a:noFill/>
        </p:spPr>
        <p:txBody>
          <a:bodyPr wrap="square" lIns="68562" tIns="34281" rIns="68562" bIns="34281"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请输入您的文字对</a:t>
            </a:r>
            <a:endParaRPr kumimoji="0" lang="en-US" altLang="zh-CN" sz="11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srgbClr val="F8F8F8"/>
                </a:solidFill>
                <a:effectLst/>
                <a:uLnTx/>
                <a:uFillTx/>
                <a:latin typeface="微软雅黑" panose="020B0503020204020204" pitchFamily="34" charset="-122"/>
                <a:ea typeface="微软雅黑" panose="020B0503020204020204" pitchFamily="34" charset="-122"/>
                <a:cs typeface="+mn-cs"/>
              </a:rPr>
              <a:t>实际情况进行说明</a:t>
            </a:r>
            <a:endParaRPr kumimoji="0" lang="zh-CN" altLang="en-US" sz="1100" b="0" i="0" u="none" strike="noStrike" kern="1200" cap="none" spc="0" normalizeH="0" baseline="0" noProof="0" dirty="0">
              <a:ln>
                <a:noFill/>
              </a:ln>
              <a:solidFill>
                <a:srgbClr val="F8F8F8"/>
              </a:solidFill>
              <a:effectLst/>
              <a:uLnTx/>
              <a:uFillTx/>
              <a:latin typeface="微软雅黑" panose="020B0503020204020204" pitchFamily="34" charset="-122"/>
              <a:ea typeface="微软雅黑" panose="020B0503020204020204" pitchFamily="34" charset="-122"/>
              <a:cs typeface="+mn-cs"/>
            </a:endParaRPr>
          </a:p>
        </p:txBody>
      </p:sp>
      <p:sp>
        <p:nvSpPr>
          <p:cNvPr id="14" name="TextBox 13"/>
          <p:cNvSpPr txBox="1"/>
          <p:nvPr/>
        </p:nvSpPr>
        <p:spPr>
          <a:xfrm>
            <a:off x="3461571" y="1475823"/>
            <a:ext cx="4298963" cy="844828"/>
          </a:xfrm>
          <a:prstGeom prst="rect">
            <a:avLst/>
          </a:prstGeom>
          <a:noFill/>
        </p:spPr>
        <p:txBody>
          <a:bodyPr wrap="square" lIns="68562" tIns="34281" rIns="68562" bIns="34281"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5" name="TextBox 14"/>
          <p:cNvSpPr txBox="1"/>
          <p:nvPr/>
        </p:nvSpPr>
        <p:spPr>
          <a:xfrm>
            <a:off x="4788024" y="2947341"/>
            <a:ext cx="3600399" cy="844828"/>
          </a:xfrm>
          <a:prstGeom prst="rect">
            <a:avLst/>
          </a:prstGeom>
          <a:noFill/>
        </p:spPr>
        <p:txBody>
          <a:bodyPr wrap="square" lIns="68562" tIns="34281" rIns="68562" bIns="34281" rtlCol="0">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r>
              <a:rPr kumimoji="0" lang="zh-CN" altLang="en-US"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在此处添加详细描述文本，尽量与标题文本语言风格相符合，语言描述尽量简洁生动，尽可能概括出段落内容</a:t>
            </a:r>
            <a:r>
              <a:rPr kumimoji="0" lang="zh-CN" altLang="en-US" sz="105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05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18" name="TextBox 17"/>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94170209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435">
                                          <p:stCondLst>
                                            <p:cond delay="0"/>
                                          </p:stCondLst>
                                        </p:cTn>
                                        <p:tgtEl>
                                          <p:spTgt spid="3"/>
                                        </p:tgtEl>
                                      </p:cBhvr>
                                    </p:animEffect>
                                    <p:anim calcmode="lin" valueType="num">
                                      <p:cBhvr>
                                        <p:cTn id="8"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11"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12"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13" dur="20">
                                          <p:stCondLst>
                                            <p:cond delay="487"/>
                                          </p:stCondLst>
                                        </p:cTn>
                                        <p:tgtEl>
                                          <p:spTgt spid="3"/>
                                        </p:tgtEl>
                                      </p:cBhvr>
                                      <p:to x="100000" y="60000"/>
                                    </p:animScale>
                                    <p:animScale>
                                      <p:cBhvr>
                                        <p:cTn id="14" dur="124" decel="50000">
                                          <p:stCondLst>
                                            <p:cond delay="507"/>
                                          </p:stCondLst>
                                        </p:cTn>
                                        <p:tgtEl>
                                          <p:spTgt spid="3"/>
                                        </p:tgtEl>
                                      </p:cBhvr>
                                      <p:to x="100000" y="100000"/>
                                    </p:animScale>
                                    <p:animScale>
                                      <p:cBhvr>
                                        <p:cTn id="15" dur="20">
                                          <p:stCondLst>
                                            <p:cond delay="984"/>
                                          </p:stCondLst>
                                        </p:cTn>
                                        <p:tgtEl>
                                          <p:spTgt spid="3"/>
                                        </p:tgtEl>
                                      </p:cBhvr>
                                      <p:to x="100000" y="80000"/>
                                    </p:animScale>
                                    <p:animScale>
                                      <p:cBhvr>
                                        <p:cTn id="16" dur="124" decel="50000">
                                          <p:stCondLst>
                                            <p:cond delay="1004"/>
                                          </p:stCondLst>
                                        </p:cTn>
                                        <p:tgtEl>
                                          <p:spTgt spid="3"/>
                                        </p:tgtEl>
                                      </p:cBhvr>
                                      <p:to x="100000" y="100000"/>
                                    </p:animScale>
                                    <p:animScale>
                                      <p:cBhvr>
                                        <p:cTn id="17" dur="20">
                                          <p:stCondLst>
                                            <p:cond delay="1231"/>
                                          </p:stCondLst>
                                        </p:cTn>
                                        <p:tgtEl>
                                          <p:spTgt spid="3"/>
                                        </p:tgtEl>
                                      </p:cBhvr>
                                      <p:to x="100000" y="90000"/>
                                    </p:animScale>
                                    <p:animScale>
                                      <p:cBhvr>
                                        <p:cTn id="18" dur="124" decel="50000">
                                          <p:stCondLst>
                                            <p:cond delay="1251"/>
                                          </p:stCondLst>
                                        </p:cTn>
                                        <p:tgtEl>
                                          <p:spTgt spid="3"/>
                                        </p:tgtEl>
                                      </p:cBhvr>
                                      <p:to x="100000" y="100000"/>
                                    </p:animScale>
                                    <p:animScale>
                                      <p:cBhvr>
                                        <p:cTn id="19" dur="20">
                                          <p:stCondLst>
                                            <p:cond delay="1356"/>
                                          </p:stCondLst>
                                        </p:cTn>
                                        <p:tgtEl>
                                          <p:spTgt spid="3"/>
                                        </p:tgtEl>
                                      </p:cBhvr>
                                      <p:to x="100000" y="95000"/>
                                    </p:animScale>
                                    <p:animScale>
                                      <p:cBhvr>
                                        <p:cTn id="20" dur="124" decel="50000">
                                          <p:stCondLst>
                                            <p:cond delay="1376"/>
                                          </p:stCondLst>
                                        </p:cTn>
                                        <p:tgtEl>
                                          <p:spTgt spid="3"/>
                                        </p:tgtEl>
                                      </p:cBhvr>
                                      <p:to x="100000" y="100000"/>
                                    </p:animScale>
                                  </p:childTnLst>
                                </p:cTn>
                              </p:par>
                            </p:childTnLst>
                          </p:cTn>
                        </p:par>
                        <p:par>
                          <p:cTn id="21" fill="hold">
                            <p:stCondLst>
                              <p:cond delay="1500"/>
                            </p:stCondLst>
                            <p:childTnLst>
                              <p:par>
                                <p:cTn id="22" presetID="31"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p:cTn id="24" dur="500" fill="hold"/>
                                        <p:tgtEl>
                                          <p:spTgt spid="10"/>
                                        </p:tgtEl>
                                        <p:attrNameLst>
                                          <p:attrName>ppt_w</p:attrName>
                                        </p:attrNameLst>
                                      </p:cBhvr>
                                      <p:tavLst>
                                        <p:tav tm="0">
                                          <p:val>
                                            <p:fltVal val="0"/>
                                          </p:val>
                                        </p:tav>
                                        <p:tav tm="100000">
                                          <p:val>
                                            <p:strVal val="#ppt_w"/>
                                          </p:val>
                                        </p:tav>
                                      </p:tavLst>
                                    </p:anim>
                                    <p:anim calcmode="lin" valueType="num">
                                      <p:cBhvr>
                                        <p:cTn id="25" dur="500" fill="hold"/>
                                        <p:tgtEl>
                                          <p:spTgt spid="10"/>
                                        </p:tgtEl>
                                        <p:attrNameLst>
                                          <p:attrName>ppt_h</p:attrName>
                                        </p:attrNameLst>
                                      </p:cBhvr>
                                      <p:tavLst>
                                        <p:tav tm="0">
                                          <p:val>
                                            <p:fltVal val="0"/>
                                          </p:val>
                                        </p:tav>
                                        <p:tav tm="100000">
                                          <p:val>
                                            <p:strVal val="#ppt_h"/>
                                          </p:val>
                                        </p:tav>
                                      </p:tavLst>
                                    </p:anim>
                                    <p:anim calcmode="lin" valueType="num">
                                      <p:cBhvr>
                                        <p:cTn id="26" dur="500" fill="hold"/>
                                        <p:tgtEl>
                                          <p:spTgt spid="10"/>
                                        </p:tgtEl>
                                        <p:attrNameLst>
                                          <p:attrName>style.rotation</p:attrName>
                                        </p:attrNameLst>
                                      </p:cBhvr>
                                      <p:tavLst>
                                        <p:tav tm="0">
                                          <p:val>
                                            <p:fltVal val="90"/>
                                          </p:val>
                                        </p:tav>
                                        <p:tav tm="100000">
                                          <p:val>
                                            <p:fltVal val="0"/>
                                          </p:val>
                                        </p:tav>
                                      </p:tavLst>
                                    </p:anim>
                                    <p:animEffect transition="in" filter="fade">
                                      <p:cBhvr>
                                        <p:cTn id="27" dur="500"/>
                                        <p:tgtEl>
                                          <p:spTgt spid="10"/>
                                        </p:tgtEl>
                                      </p:cBhvr>
                                    </p:animEffect>
                                  </p:childTnLst>
                                </p:cTn>
                              </p:par>
                              <p:par>
                                <p:cTn id="28" presetID="31"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p:cTn id="30" dur="500" fill="hold"/>
                                        <p:tgtEl>
                                          <p:spTgt spid="11"/>
                                        </p:tgtEl>
                                        <p:attrNameLst>
                                          <p:attrName>ppt_w</p:attrName>
                                        </p:attrNameLst>
                                      </p:cBhvr>
                                      <p:tavLst>
                                        <p:tav tm="0">
                                          <p:val>
                                            <p:fltVal val="0"/>
                                          </p:val>
                                        </p:tav>
                                        <p:tav tm="100000">
                                          <p:val>
                                            <p:strVal val="#ppt_w"/>
                                          </p:val>
                                        </p:tav>
                                      </p:tavLst>
                                    </p:anim>
                                    <p:anim calcmode="lin" valueType="num">
                                      <p:cBhvr>
                                        <p:cTn id="31" dur="500" fill="hold"/>
                                        <p:tgtEl>
                                          <p:spTgt spid="11"/>
                                        </p:tgtEl>
                                        <p:attrNameLst>
                                          <p:attrName>ppt_h</p:attrName>
                                        </p:attrNameLst>
                                      </p:cBhvr>
                                      <p:tavLst>
                                        <p:tav tm="0">
                                          <p:val>
                                            <p:fltVal val="0"/>
                                          </p:val>
                                        </p:tav>
                                        <p:tav tm="100000">
                                          <p:val>
                                            <p:strVal val="#ppt_h"/>
                                          </p:val>
                                        </p:tav>
                                      </p:tavLst>
                                    </p:anim>
                                    <p:anim calcmode="lin" valueType="num">
                                      <p:cBhvr>
                                        <p:cTn id="32" dur="500" fill="hold"/>
                                        <p:tgtEl>
                                          <p:spTgt spid="11"/>
                                        </p:tgtEl>
                                        <p:attrNameLst>
                                          <p:attrName>style.rotation</p:attrName>
                                        </p:attrNameLst>
                                      </p:cBhvr>
                                      <p:tavLst>
                                        <p:tav tm="0">
                                          <p:val>
                                            <p:fltVal val="90"/>
                                          </p:val>
                                        </p:tav>
                                        <p:tav tm="100000">
                                          <p:val>
                                            <p:fltVal val="0"/>
                                          </p:val>
                                        </p:tav>
                                      </p:tavLst>
                                    </p:anim>
                                    <p:animEffect transition="in" filter="fade">
                                      <p:cBhvr>
                                        <p:cTn id="33" dur="500"/>
                                        <p:tgtEl>
                                          <p:spTgt spid="11"/>
                                        </p:tgtEl>
                                      </p:cBhvr>
                                    </p:animEffect>
                                  </p:childTnLst>
                                </p:cTn>
                              </p:par>
                            </p:childTnLst>
                          </p:cTn>
                        </p:par>
                        <p:par>
                          <p:cTn id="34" fill="hold">
                            <p:stCondLst>
                              <p:cond delay="2000"/>
                            </p:stCondLst>
                            <p:childTnLst>
                              <p:par>
                                <p:cTn id="35" presetID="52"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Scale>
                                      <p:cBhvr>
                                        <p:cTn id="37"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5"/>
                                        </p:tgtEl>
                                        <p:attrNameLst>
                                          <p:attrName>ppt_x</p:attrName>
                                          <p:attrName>ppt_y</p:attrName>
                                        </p:attrNameLst>
                                      </p:cBhvr>
                                    </p:animMotion>
                                    <p:animEffect transition="in" filter="fade">
                                      <p:cBhvr>
                                        <p:cTn id="39" dur="1000"/>
                                        <p:tgtEl>
                                          <p:spTgt spid="5"/>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Scale>
                                      <p:cBhvr>
                                        <p:cTn id="42"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7"/>
                                        </p:tgtEl>
                                        <p:attrNameLst>
                                          <p:attrName>ppt_x</p:attrName>
                                          <p:attrName>ppt_y</p:attrName>
                                        </p:attrNameLst>
                                      </p:cBhvr>
                                    </p:animMotion>
                                    <p:animEffect transition="in" filter="fade">
                                      <p:cBhvr>
                                        <p:cTn id="44" dur="1000"/>
                                        <p:tgtEl>
                                          <p:spTgt spid="7"/>
                                        </p:tgtEl>
                                      </p:cBhvr>
                                    </p:animEffect>
                                  </p:childTnLst>
                                </p:cTn>
                              </p:par>
                            </p:childTnLst>
                          </p:cTn>
                        </p:par>
                        <p:par>
                          <p:cTn id="45" fill="hold">
                            <p:stCondLst>
                              <p:cond delay="3000"/>
                            </p:stCondLst>
                            <p:childTnLst>
                              <p:par>
                                <p:cTn id="46" presetID="22" presetClass="entr" presetSubtype="8" fill="hold" grpId="0" nodeType="after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wipe(left)">
                                      <p:cBhvr>
                                        <p:cTn id="48" dur="500"/>
                                        <p:tgtEl>
                                          <p:spTgt spid="14"/>
                                        </p:tgtEl>
                                      </p:cBhvr>
                                    </p:animEffect>
                                  </p:childTnLst>
                                </p:cTn>
                              </p:par>
                            </p:childTnLst>
                          </p:cTn>
                        </p:par>
                        <p:par>
                          <p:cTn id="49" fill="hold">
                            <p:stCondLst>
                              <p:cond delay="3500"/>
                            </p:stCondLst>
                            <p:childTnLst>
                              <p:par>
                                <p:cTn id="50" presetID="26" presetClass="entr" presetSubtype="0" fill="hold" grpId="0" nodeType="afterEffect">
                                  <p:stCondLst>
                                    <p:cond delay="0"/>
                                  </p:stCondLst>
                                  <p:childTnLst>
                                    <p:set>
                                      <p:cBhvr>
                                        <p:cTn id="51" dur="1" fill="hold">
                                          <p:stCondLst>
                                            <p:cond delay="0"/>
                                          </p:stCondLst>
                                        </p:cTn>
                                        <p:tgtEl>
                                          <p:spTgt spid="4"/>
                                        </p:tgtEl>
                                        <p:attrNameLst>
                                          <p:attrName>style.visibility</p:attrName>
                                        </p:attrNameLst>
                                      </p:cBhvr>
                                      <p:to>
                                        <p:strVal val="visible"/>
                                      </p:to>
                                    </p:set>
                                    <p:animEffect transition="in" filter="wipe(down)">
                                      <p:cBhvr>
                                        <p:cTn id="52" dur="435">
                                          <p:stCondLst>
                                            <p:cond delay="0"/>
                                          </p:stCondLst>
                                        </p:cTn>
                                        <p:tgtEl>
                                          <p:spTgt spid="4"/>
                                        </p:tgtEl>
                                      </p:cBhvr>
                                    </p:animEffect>
                                    <p:anim calcmode="lin" valueType="num">
                                      <p:cBhvr>
                                        <p:cTn id="53" dur="1367"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54" dur="498"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55" dur="498" tmFilter="0, 0; 0.125,0.2665; 0.25,0.4; 0.375,0.465; 0.5,0.5;  0.625,0.535; 0.75,0.6; 0.875,0.7335; 1,1">
                                          <p:stCondLst>
                                            <p:cond delay="498"/>
                                          </p:stCondLst>
                                        </p:cTn>
                                        <p:tgtEl>
                                          <p:spTgt spid="4"/>
                                        </p:tgtEl>
                                        <p:attrNameLst>
                                          <p:attrName>ppt_y</p:attrName>
                                        </p:attrNameLst>
                                      </p:cBhvr>
                                      <p:tavLst>
                                        <p:tav tm="0" fmla="#ppt_y-sin(pi*$)/9">
                                          <p:val>
                                            <p:fltVal val="0"/>
                                          </p:val>
                                        </p:tav>
                                        <p:tav tm="100000">
                                          <p:val>
                                            <p:fltVal val="1"/>
                                          </p:val>
                                        </p:tav>
                                      </p:tavLst>
                                    </p:anim>
                                    <p:anim calcmode="lin" valueType="num">
                                      <p:cBhvr>
                                        <p:cTn id="56" dur="249" tmFilter="0, 0; 0.125,0.2665; 0.25,0.4; 0.375,0.465; 0.5,0.5;  0.625,0.535; 0.75,0.6; 0.875,0.7335; 1,1">
                                          <p:stCondLst>
                                            <p:cond delay="993"/>
                                          </p:stCondLst>
                                        </p:cTn>
                                        <p:tgtEl>
                                          <p:spTgt spid="4"/>
                                        </p:tgtEl>
                                        <p:attrNameLst>
                                          <p:attrName>ppt_y</p:attrName>
                                        </p:attrNameLst>
                                      </p:cBhvr>
                                      <p:tavLst>
                                        <p:tav tm="0" fmla="#ppt_y-sin(pi*$)/27">
                                          <p:val>
                                            <p:fltVal val="0"/>
                                          </p:val>
                                        </p:tav>
                                        <p:tav tm="100000">
                                          <p:val>
                                            <p:fltVal val="1"/>
                                          </p:val>
                                        </p:tav>
                                      </p:tavLst>
                                    </p:anim>
                                    <p:anim calcmode="lin" valueType="num">
                                      <p:cBhvr>
                                        <p:cTn id="57" dur="123" tmFilter="0, 0; 0.125,0.2665; 0.25,0.4; 0.375,0.465; 0.5,0.5;  0.625,0.535; 0.75,0.6; 0.875,0.7335; 1,1">
                                          <p:stCondLst>
                                            <p:cond delay="1242"/>
                                          </p:stCondLst>
                                        </p:cTn>
                                        <p:tgtEl>
                                          <p:spTgt spid="4"/>
                                        </p:tgtEl>
                                        <p:attrNameLst>
                                          <p:attrName>ppt_y</p:attrName>
                                        </p:attrNameLst>
                                      </p:cBhvr>
                                      <p:tavLst>
                                        <p:tav tm="0" fmla="#ppt_y-sin(pi*$)/81">
                                          <p:val>
                                            <p:fltVal val="0"/>
                                          </p:val>
                                        </p:tav>
                                        <p:tav tm="100000">
                                          <p:val>
                                            <p:fltVal val="1"/>
                                          </p:val>
                                        </p:tav>
                                      </p:tavLst>
                                    </p:anim>
                                    <p:animScale>
                                      <p:cBhvr>
                                        <p:cTn id="58" dur="20">
                                          <p:stCondLst>
                                            <p:cond delay="487"/>
                                          </p:stCondLst>
                                        </p:cTn>
                                        <p:tgtEl>
                                          <p:spTgt spid="4"/>
                                        </p:tgtEl>
                                      </p:cBhvr>
                                      <p:to x="100000" y="60000"/>
                                    </p:animScale>
                                    <p:animScale>
                                      <p:cBhvr>
                                        <p:cTn id="59" dur="124" decel="50000">
                                          <p:stCondLst>
                                            <p:cond delay="507"/>
                                          </p:stCondLst>
                                        </p:cTn>
                                        <p:tgtEl>
                                          <p:spTgt spid="4"/>
                                        </p:tgtEl>
                                      </p:cBhvr>
                                      <p:to x="100000" y="100000"/>
                                    </p:animScale>
                                    <p:animScale>
                                      <p:cBhvr>
                                        <p:cTn id="60" dur="20">
                                          <p:stCondLst>
                                            <p:cond delay="984"/>
                                          </p:stCondLst>
                                        </p:cTn>
                                        <p:tgtEl>
                                          <p:spTgt spid="4"/>
                                        </p:tgtEl>
                                      </p:cBhvr>
                                      <p:to x="100000" y="80000"/>
                                    </p:animScale>
                                    <p:animScale>
                                      <p:cBhvr>
                                        <p:cTn id="61" dur="124" decel="50000">
                                          <p:stCondLst>
                                            <p:cond delay="1004"/>
                                          </p:stCondLst>
                                        </p:cTn>
                                        <p:tgtEl>
                                          <p:spTgt spid="4"/>
                                        </p:tgtEl>
                                      </p:cBhvr>
                                      <p:to x="100000" y="100000"/>
                                    </p:animScale>
                                    <p:animScale>
                                      <p:cBhvr>
                                        <p:cTn id="62" dur="20">
                                          <p:stCondLst>
                                            <p:cond delay="1231"/>
                                          </p:stCondLst>
                                        </p:cTn>
                                        <p:tgtEl>
                                          <p:spTgt spid="4"/>
                                        </p:tgtEl>
                                      </p:cBhvr>
                                      <p:to x="100000" y="90000"/>
                                    </p:animScale>
                                    <p:animScale>
                                      <p:cBhvr>
                                        <p:cTn id="63" dur="124" decel="50000">
                                          <p:stCondLst>
                                            <p:cond delay="1251"/>
                                          </p:stCondLst>
                                        </p:cTn>
                                        <p:tgtEl>
                                          <p:spTgt spid="4"/>
                                        </p:tgtEl>
                                      </p:cBhvr>
                                      <p:to x="100000" y="100000"/>
                                    </p:animScale>
                                    <p:animScale>
                                      <p:cBhvr>
                                        <p:cTn id="64" dur="20">
                                          <p:stCondLst>
                                            <p:cond delay="1356"/>
                                          </p:stCondLst>
                                        </p:cTn>
                                        <p:tgtEl>
                                          <p:spTgt spid="4"/>
                                        </p:tgtEl>
                                      </p:cBhvr>
                                      <p:to x="100000" y="95000"/>
                                    </p:animScale>
                                    <p:animScale>
                                      <p:cBhvr>
                                        <p:cTn id="65" dur="124" decel="50000">
                                          <p:stCondLst>
                                            <p:cond delay="1376"/>
                                          </p:stCondLst>
                                        </p:cTn>
                                        <p:tgtEl>
                                          <p:spTgt spid="4"/>
                                        </p:tgtEl>
                                      </p:cBhvr>
                                      <p:to x="100000" y="100000"/>
                                    </p:animScale>
                                  </p:childTnLst>
                                </p:cTn>
                              </p:par>
                            </p:childTnLst>
                          </p:cTn>
                        </p:par>
                        <p:par>
                          <p:cTn id="66" fill="hold">
                            <p:stCondLst>
                              <p:cond delay="5000"/>
                            </p:stCondLst>
                            <p:childTnLst>
                              <p:par>
                                <p:cTn id="67" presetID="31" presetClass="entr" presetSubtype="0" fill="hold" grpId="0" nodeType="afterEffect">
                                  <p:stCondLst>
                                    <p:cond delay="0"/>
                                  </p:stCondLst>
                                  <p:childTnLst>
                                    <p:set>
                                      <p:cBhvr>
                                        <p:cTn id="68" dur="1" fill="hold">
                                          <p:stCondLst>
                                            <p:cond delay="0"/>
                                          </p:stCondLst>
                                        </p:cTn>
                                        <p:tgtEl>
                                          <p:spTgt spid="12"/>
                                        </p:tgtEl>
                                        <p:attrNameLst>
                                          <p:attrName>style.visibility</p:attrName>
                                        </p:attrNameLst>
                                      </p:cBhvr>
                                      <p:to>
                                        <p:strVal val="visible"/>
                                      </p:to>
                                    </p:set>
                                    <p:anim calcmode="lin" valueType="num">
                                      <p:cBhvr>
                                        <p:cTn id="69" dur="500" fill="hold"/>
                                        <p:tgtEl>
                                          <p:spTgt spid="12"/>
                                        </p:tgtEl>
                                        <p:attrNameLst>
                                          <p:attrName>ppt_w</p:attrName>
                                        </p:attrNameLst>
                                      </p:cBhvr>
                                      <p:tavLst>
                                        <p:tav tm="0">
                                          <p:val>
                                            <p:fltVal val="0"/>
                                          </p:val>
                                        </p:tav>
                                        <p:tav tm="100000">
                                          <p:val>
                                            <p:strVal val="#ppt_w"/>
                                          </p:val>
                                        </p:tav>
                                      </p:tavLst>
                                    </p:anim>
                                    <p:anim calcmode="lin" valueType="num">
                                      <p:cBhvr>
                                        <p:cTn id="70" dur="500" fill="hold"/>
                                        <p:tgtEl>
                                          <p:spTgt spid="12"/>
                                        </p:tgtEl>
                                        <p:attrNameLst>
                                          <p:attrName>ppt_h</p:attrName>
                                        </p:attrNameLst>
                                      </p:cBhvr>
                                      <p:tavLst>
                                        <p:tav tm="0">
                                          <p:val>
                                            <p:fltVal val="0"/>
                                          </p:val>
                                        </p:tav>
                                        <p:tav tm="100000">
                                          <p:val>
                                            <p:strVal val="#ppt_h"/>
                                          </p:val>
                                        </p:tav>
                                      </p:tavLst>
                                    </p:anim>
                                    <p:anim calcmode="lin" valueType="num">
                                      <p:cBhvr>
                                        <p:cTn id="71" dur="500" fill="hold"/>
                                        <p:tgtEl>
                                          <p:spTgt spid="12"/>
                                        </p:tgtEl>
                                        <p:attrNameLst>
                                          <p:attrName>style.rotation</p:attrName>
                                        </p:attrNameLst>
                                      </p:cBhvr>
                                      <p:tavLst>
                                        <p:tav tm="0">
                                          <p:val>
                                            <p:fltVal val="90"/>
                                          </p:val>
                                        </p:tav>
                                        <p:tav tm="100000">
                                          <p:val>
                                            <p:fltVal val="0"/>
                                          </p:val>
                                        </p:tav>
                                      </p:tavLst>
                                    </p:anim>
                                    <p:animEffect transition="in" filter="fade">
                                      <p:cBhvr>
                                        <p:cTn id="72" dur="500"/>
                                        <p:tgtEl>
                                          <p:spTgt spid="12"/>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3"/>
                                        </p:tgtEl>
                                        <p:attrNameLst>
                                          <p:attrName>style.visibility</p:attrName>
                                        </p:attrNameLst>
                                      </p:cBhvr>
                                      <p:to>
                                        <p:strVal val="visible"/>
                                      </p:to>
                                    </p:set>
                                    <p:anim calcmode="lin" valueType="num">
                                      <p:cBhvr>
                                        <p:cTn id="75" dur="500" fill="hold"/>
                                        <p:tgtEl>
                                          <p:spTgt spid="13"/>
                                        </p:tgtEl>
                                        <p:attrNameLst>
                                          <p:attrName>ppt_w</p:attrName>
                                        </p:attrNameLst>
                                      </p:cBhvr>
                                      <p:tavLst>
                                        <p:tav tm="0">
                                          <p:val>
                                            <p:fltVal val="0"/>
                                          </p:val>
                                        </p:tav>
                                        <p:tav tm="100000">
                                          <p:val>
                                            <p:strVal val="#ppt_w"/>
                                          </p:val>
                                        </p:tav>
                                      </p:tavLst>
                                    </p:anim>
                                    <p:anim calcmode="lin" valueType="num">
                                      <p:cBhvr>
                                        <p:cTn id="76" dur="500" fill="hold"/>
                                        <p:tgtEl>
                                          <p:spTgt spid="13"/>
                                        </p:tgtEl>
                                        <p:attrNameLst>
                                          <p:attrName>ppt_h</p:attrName>
                                        </p:attrNameLst>
                                      </p:cBhvr>
                                      <p:tavLst>
                                        <p:tav tm="0">
                                          <p:val>
                                            <p:fltVal val="0"/>
                                          </p:val>
                                        </p:tav>
                                        <p:tav tm="100000">
                                          <p:val>
                                            <p:strVal val="#ppt_h"/>
                                          </p:val>
                                        </p:tav>
                                      </p:tavLst>
                                    </p:anim>
                                    <p:anim calcmode="lin" valueType="num">
                                      <p:cBhvr>
                                        <p:cTn id="77" dur="500" fill="hold"/>
                                        <p:tgtEl>
                                          <p:spTgt spid="13"/>
                                        </p:tgtEl>
                                        <p:attrNameLst>
                                          <p:attrName>style.rotation</p:attrName>
                                        </p:attrNameLst>
                                      </p:cBhvr>
                                      <p:tavLst>
                                        <p:tav tm="0">
                                          <p:val>
                                            <p:fltVal val="90"/>
                                          </p:val>
                                        </p:tav>
                                        <p:tav tm="100000">
                                          <p:val>
                                            <p:fltVal val="0"/>
                                          </p:val>
                                        </p:tav>
                                      </p:tavLst>
                                    </p:anim>
                                    <p:animEffect transition="in" filter="fade">
                                      <p:cBhvr>
                                        <p:cTn id="78" dur="500"/>
                                        <p:tgtEl>
                                          <p:spTgt spid="13"/>
                                        </p:tgtEl>
                                      </p:cBhvr>
                                    </p:animEffect>
                                  </p:childTnLst>
                                </p:cTn>
                              </p:par>
                            </p:childTnLst>
                          </p:cTn>
                        </p:par>
                        <p:par>
                          <p:cTn id="79" fill="hold">
                            <p:stCondLst>
                              <p:cond delay="5500"/>
                            </p:stCondLst>
                            <p:childTnLst>
                              <p:par>
                                <p:cTn id="80" presetID="52" presetClass="entr" presetSubtype="0" fill="hold" grpId="0" nodeType="afterEffect">
                                  <p:stCondLst>
                                    <p:cond delay="0"/>
                                  </p:stCondLst>
                                  <p:childTnLst>
                                    <p:set>
                                      <p:cBhvr>
                                        <p:cTn id="81" dur="1" fill="hold">
                                          <p:stCondLst>
                                            <p:cond delay="0"/>
                                          </p:stCondLst>
                                        </p:cTn>
                                        <p:tgtEl>
                                          <p:spTgt spid="6"/>
                                        </p:tgtEl>
                                        <p:attrNameLst>
                                          <p:attrName>style.visibility</p:attrName>
                                        </p:attrNameLst>
                                      </p:cBhvr>
                                      <p:to>
                                        <p:strVal val="visible"/>
                                      </p:to>
                                    </p:set>
                                    <p:animScale>
                                      <p:cBhvr>
                                        <p:cTn id="8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3" dur="1000" decel="50000" fill="hold">
                                          <p:stCondLst>
                                            <p:cond delay="0"/>
                                          </p:stCondLst>
                                        </p:cTn>
                                        <p:tgtEl>
                                          <p:spTgt spid="6"/>
                                        </p:tgtEl>
                                        <p:attrNameLst>
                                          <p:attrName>ppt_x</p:attrName>
                                          <p:attrName>ppt_y</p:attrName>
                                        </p:attrNameLst>
                                      </p:cBhvr>
                                    </p:animMotion>
                                    <p:animEffect transition="in" filter="fade">
                                      <p:cBhvr>
                                        <p:cTn id="84" dur="1000"/>
                                        <p:tgtEl>
                                          <p:spTgt spid="6"/>
                                        </p:tgtEl>
                                      </p:cBhvr>
                                    </p:animEffect>
                                  </p:childTnLst>
                                </p:cTn>
                              </p:par>
                              <p:par>
                                <p:cTn id="85" presetID="52"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Scale>
                                      <p:cBhvr>
                                        <p:cTn id="87"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8" dur="1000" decel="50000" fill="hold">
                                          <p:stCondLst>
                                            <p:cond delay="0"/>
                                          </p:stCondLst>
                                        </p:cTn>
                                        <p:tgtEl>
                                          <p:spTgt spid="9"/>
                                        </p:tgtEl>
                                        <p:attrNameLst>
                                          <p:attrName>ppt_x</p:attrName>
                                          <p:attrName>ppt_y</p:attrName>
                                        </p:attrNameLst>
                                      </p:cBhvr>
                                    </p:animMotion>
                                    <p:animEffect transition="in" filter="fade">
                                      <p:cBhvr>
                                        <p:cTn id="89" dur="1000"/>
                                        <p:tgtEl>
                                          <p:spTgt spid="9"/>
                                        </p:tgtEl>
                                      </p:cBhvr>
                                    </p:animEffect>
                                  </p:childTnLst>
                                </p:cTn>
                              </p:par>
                            </p:childTnLst>
                          </p:cTn>
                        </p:par>
                        <p:par>
                          <p:cTn id="90" fill="hold">
                            <p:stCondLst>
                              <p:cond delay="6500"/>
                            </p:stCondLst>
                            <p:childTnLst>
                              <p:par>
                                <p:cTn id="91" presetID="22" presetClass="entr" presetSubtype="8"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wipe(left)">
                                      <p:cBhvr>
                                        <p:cTn id="9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9" grpId="0"/>
      <p:bldP spid="10" grpId="0"/>
      <p:bldP spid="11" grpId="0"/>
      <p:bldP spid="12" grpId="0"/>
      <p:bldP spid="13" grpId="0"/>
      <p:bldP spid="14" grpId="0"/>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 name="Oval 3"/>
          <p:cNvSpPr/>
          <p:nvPr/>
        </p:nvSpPr>
        <p:spPr>
          <a:xfrm>
            <a:off x="762790" y="1419622"/>
            <a:ext cx="1330785" cy="1330784"/>
          </a:xfrm>
          <a:prstGeom prst="ellipse">
            <a:avLst/>
          </a:prstGeom>
          <a:solidFill>
            <a:schemeClr val="accent1">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9" name="Oval 14"/>
          <p:cNvSpPr/>
          <p:nvPr/>
        </p:nvSpPr>
        <p:spPr>
          <a:xfrm>
            <a:off x="2884013" y="1425122"/>
            <a:ext cx="1330785" cy="1330784"/>
          </a:xfrm>
          <a:prstGeom prst="ellipse">
            <a:avLst/>
          </a:prstGeom>
          <a:solidFill>
            <a:schemeClr val="accent2">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0" name="Oval 17"/>
          <p:cNvSpPr/>
          <p:nvPr/>
        </p:nvSpPr>
        <p:spPr>
          <a:xfrm>
            <a:off x="5008213" y="1425122"/>
            <a:ext cx="1330785" cy="1330784"/>
          </a:xfrm>
          <a:prstGeom prst="ellipse">
            <a:avLst/>
          </a:prstGeom>
          <a:solidFill>
            <a:schemeClr val="accent3">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1" name="Oval 20"/>
          <p:cNvSpPr/>
          <p:nvPr/>
        </p:nvSpPr>
        <p:spPr>
          <a:xfrm>
            <a:off x="7129647" y="1425122"/>
            <a:ext cx="1330785" cy="1330784"/>
          </a:xfrm>
          <a:prstGeom prst="ellipse">
            <a:avLst/>
          </a:prstGeom>
          <a:solidFill>
            <a:schemeClr val="accent4">
              <a:alpha val="90000"/>
            </a:schemeClr>
          </a:solidFill>
          <a:ln w="635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12" name="TextBox 11"/>
          <p:cNvSpPr txBox="1"/>
          <p:nvPr/>
        </p:nvSpPr>
        <p:spPr>
          <a:xfrm>
            <a:off x="2066607"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endParaRPr>
          </a:p>
        </p:txBody>
      </p:sp>
      <p:sp>
        <p:nvSpPr>
          <p:cNvPr id="13" name="TextBox 12"/>
          <p:cNvSpPr txBox="1"/>
          <p:nvPr/>
        </p:nvSpPr>
        <p:spPr>
          <a:xfrm>
            <a:off x="4189424" y="1602904"/>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white">
                    <a:lumMod val="65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endParaRPr>
          </a:p>
        </p:txBody>
      </p:sp>
      <p:sp>
        <p:nvSpPr>
          <p:cNvPr id="14" name="TextBox 13"/>
          <p:cNvSpPr txBox="1"/>
          <p:nvPr/>
        </p:nvSpPr>
        <p:spPr>
          <a:xfrm>
            <a:off x="6300449" y="1613103"/>
            <a:ext cx="832074" cy="926779"/>
          </a:xfrm>
          <a:prstGeom prst="rect">
            <a:avLst/>
          </a:prstGeom>
          <a:noFill/>
        </p:spPr>
        <p:txBody>
          <a:bodyPr wrap="square" lIns="91420" tIns="45709" rIns="91420" bIns="45709"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white">
                  <a:lumMod val="65000"/>
                </a:prstClr>
              </a:solidFill>
              <a:effectLst/>
              <a:uLnTx/>
              <a:uFillTx/>
              <a:latin typeface="微软雅黑"/>
              <a:ea typeface="微软雅黑"/>
              <a:cs typeface="Helvetica Neue"/>
            </a:endParaRPr>
          </a:p>
        </p:txBody>
      </p:sp>
      <p:sp>
        <p:nvSpPr>
          <p:cNvPr id="15" name="TextBox 14"/>
          <p:cNvSpPr txBox="1"/>
          <p:nvPr/>
        </p:nvSpPr>
        <p:spPr>
          <a:xfrm>
            <a:off x="531754" y="3205395"/>
            <a:ext cx="1807998" cy="230832"/>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smtClean="0">
                <a:ln>
                  <a:noFill/>
                </a:ln>
                <a:solidFill>
                  <a:srgbClr val="007470"/>
                </a:solidFill>
                <a:effectLst/>
                <a:uLnTx/>
                <a:uFillTx/>
                <a:latin typeface="微软雅黑" panose="020B0503020204020204" pitchFamily="34" charset="-122"/>
                <a:ea typeface="微软雅黑" panose="020B0503020204020204" pitchFamily="34" charset="-122"/>
                <a:cs typeface="Calibri"/>
              </a:rPr>
              <a:t>填加文字标题</a:t>
            </a:r>
            <a:endParaRPr kumimoji="0" lang="en-US" sz="1200" b="1" i="0" u="none" strike="noStrike" kern="1200" cap="none" spc="0" normalizeH="0" baseline="0" noProof="0" dirty="0">
              <a:ln>
                <a:noFill/>
              </a:ln>
              <a:solidFill>
                <a:srgbClr val="007470"/>
              </a:solidFill>
              <a:effectLst/>
              <a:uLnTx/>
              <a:uFillTx/>
              <a:latin typeface="微软雅黑" panose="020B0503020204020204" pitchFamily="34" charset="-122"/>
              <a:ea typeface="微软雅黑" panose="020B0503020204020204" pitchFamily="34" charset="-122"/>
              <a:cs typeface="Calibri"/>
            </a:endParaRPr>
          </a:p>
        </p:txBody>
      </p:sp>
      <p:sp>
        <p:nvSpPr>
          <p:cNvPr id="16" name="TextBox 15"/>
          <p:cNvSpPr txBox="1"/>
          <p:nvPr/>
        </p:nvSpPr>
        <p:spPr>
          <a:xfrm>
            <a:off x="658358"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此处文本单击添加文本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文本</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a:t>
            </a:r>
            <a:endParaRPr kumimoji="0" 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7" name="TextBox 16"/>
          <p:cNvSpPr txBox="1"/>
          <p:nvPr/>
        </p:nvSpPr>
        <p:spPr>
          <a:xfrm>
            <a:off x="2626163" y="3202850"/>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E8B"/>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008E8B"/>
              </a:solidFill>
              <a:effectLst/>
              <a:uLnTx/>
              <a:uFillTx/>
              <a:latin typeface="微软雅黑" panose="020B0503020204020204" pitchFamily="34" charset="-122"/>
              <a:ea typeface="微软雅黑" panose="020B0503020204020204" pitchFamily="34" charset="-122"/>
              <a:cs typeface="Calibri"/>
            </a:endParaRPr>
          </a:p>
        </p:txBody>
      </p:sp>
      <p:sp>
        <p:nvSpPr>
          <p:cNvPr id="18" name="TextBox 17"/>
          <p:cNvSpPr txBox="1"/>
          <p:nvPr/>
        </p:nvSpPr>
        <p:spPr>
          <a:xfrm>
            <a:off x="2752767" y="3507050"/>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19" name="TextBox 18"/>
          <p:cNvSpPr txBox="1"/>
          <p:nvPr/>
        </p:nvSpPr>
        <p:spPr>
          <a:xfrm>
            <a:off x="4757584" y="3200306"/>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5C5A"/>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005C5A"/>
              </a:solidFill>
              <a:effectLst/>
              <a:uLnTx/>
              <a:uFillTx/>
              <a:latin typeface="微软雅黑" panose="020B0503020204020204" pitchFamily="34" charset="-122"/>
              <a:ea typeface="微软雅黑" panose="020B0503020204020204" pitchFamily="34" charset="-122"/>
              <a:cs typeface="Calibri"/>
            </a:endParaRPr>
          </a:p>
        </p:txBody>
      </p:sp>
      <p:sp>
        <p:nvSpPr>
          <p:cNvPr id="20" name="TextBox 19"/>
          <p:cNvSpPr txBox="1"/>
          <p:nvPr/>
        </p:nvSpPr>
        <p:spPr>
          <a:xfrm>
            <a:off x="4884188" y="3504506"/>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1" name="TextBox 20"/>
          <p:cNvSpPr txBox="1"/>
          <p:nvPr/>
        </p:nvSpPr>
        <p:spPr>
          <a:xfrm>
            <a:off x="6940466" y="3205395"/>
            <a:ext cx="1807998" cy="231699"/>
          </a:xfrm>
          <a:prstGeom prst="rect">
            <a:avLst/>
          </a:prstGeom>
          <a:noFill/>
        </p:spPr>
        <p:txBody>
          <a:bodyPr wrap="square" l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ACA8"/>
                </a:solidFill>
                <a:effectLst/>
                <a:uLnTx/>
                <a:uFillTx/>
                <a:latin typeface="微软雅黑" panose="020B0503020204020204" pitchFamily="34" charset="-122"/>
                <a:ea typeface="微软雅黑" panose="020B0503020204020204" pitchFamily="34" charset="-122"/>
                <a:cs typeface="Calibri"/>
              </a:rPr>
              <a:t>填加文字标题</a:t>
            </a:r>
            <a:endParaRPr kumimoji="0" lang="en-US" altLang="zh-CN" sz="1200" b="1" i="0" u="none" strike="noStrike" kern="1200" cap="none" spc="0" normalizeH="0" baseline="0" noProof="0" dirty="0">
              <a:ln>
                <a:noFill/>
              </a:ln>
              <a:solidFill>
                <a:srgbClr val="00ACA8"/>
              </a:solidFill>
              <a:effectLst/>
              <a:uLnTx/>
              <a:uFillTx/>
              <a:latin typeface="微软雅黑" panose="020B0503020204020204" pitchFamily="34" charset="-122"/>
              <a:ea typeface="微软雅黑" panose="020B0503020204020204" pitchFamily="34" charset="-122"/>
              <a:cs typeface="Calibri"/>
            </a:endParaRPr>
          </a:p>
        </p:txBody>
      </p:sp>
      <p:sp>
        <p:nvSpPr>
          <p:cNvPr id="22" name="TextBox 21"/>
          <p:cNvSpPr txBox="1"/>
          <p:nvPr/>
        </p:nvSpPr>
        <p:spPr>
          <a:xfrm>
            <a:off x="7067070" y="3509595"/>
            <a:ext cx="1547915" cy="646331"/>
          </a:xfrm>
          <a:prstGeom prst="rect">
            <a:avLst/>
          </a:prstGeom>
          <a:noFill/>
        </p:spPr>
        <p:txBody>
          <a:bodyPr wrap="square" lIns="0" rIns="0" bIns="0" rtlCol="0">
            <a:spAutoFit/>
          </a:bodyPr>
          <a:lstStyle/>
          <a:p>
            <a:pPr marL="0" marR="0" lvl="0" indent="0" algn="ctr"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anose="020B0503020204020204" pitchFamily="34" charset="-122"/>
                <a:cs typeface="+mn-cs"/>
              </a:rPr>
              <a:t>单击此处文本单击添加文本单击此处文本单击添加文本单击此处文本单击添加文本</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Calibri"/>
            </a:endParaRPr>
          </a:p>
        </p:txBody>
      </p:sp>
      <p:sp>
        <p:nvSpPr>
          <p:cNvPr id="23" name="Freeform 12"/>
          <p:cNvSpPr>
            <a:spLocks noEditPoints="1"/>
          </p:cNvSpPr>
          <p:nvPr/>
        </p:nvSpPr>
        <p:spPr bwMode="auto">
          <a:xfrm>
            <a:off x="5292080" y="1724446"/>
            <a:ext cx="798745" cy="729289"/>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24" name="Group 71"/>
          <p:cNvGrpSpPr/>
          <p:nvPr/>
        </p:nvGrpSpPr>
        <p:grpSpPr>
          <a:xfrm>
            <a:off x="3241580" y="1794607"/>
            <a:ext cx="584222" cy="583209"/>
            <a:chOff x="3810000" y="2265363"/>
            <a:chExt cx="915988" cy="914400"/>
          </a:xfrm>
          <a:solidFill>
            <a:schemeClr val="bg1"/>
          </a:solidFill>
        </p:grpSpPr>
        <p:sp>
          <p:nvSpPr>
            <p:cNvPr id="25"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1"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2"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3"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4"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5"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37" name="Group 173"/>
          <p:cNvGrpSpPr/>
          <p:nvPr/>
        </p:nvGrpSpPr>
        <p:grpSpPr>
          <a:xfrm>
            <a:off x="7468222" y="1758815"/>
            <a:ext cx="648072" cy="643352"/>
            <a:chOff x="6400800" y="1195388"/>
            <a:chExt cx="654050" cy="649287"/>
          </a:xfrm>
          <a:solidFill>
            <a:schemeClr val="bg1"/>
          </a:solidFill>
        </p:grpSpPr>
        <p:sp>
          <p:nvSpPr>
            <p:cNvPr id="38"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9"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0"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1"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2"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43" name="Group 162"/>
          <p:cNvGrpSpPr/>
          <p:nvPr/>
        </p:nvGrpSpPr>
        <p:grpSpPr>
          <a:xfrm>
            <a:off x="1124599" y="1731515"/>
            <a:ext cx="604289" cy="646302"/>
            <a:chOff x="4267200" y="1196975"/>
            <a:chExt cx="593725" cy="635001"/>
          </a:xfrm>
          <a:solidFill>
            <a:schemeClr val="bg1"/>
          </a:solidFill>
        </p:grpSpPr>
        <p:sp>
          <p:nvSpPr>
            <p:cNvPr id="44"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5"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6"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99912254"/>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500"/>
                                        <p:tgtEl>
                                          <p:spTgt spid="4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30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500"/>
                                        <p:tgtEl>
                                          <p:spTgt spid="17"/>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500"/>
                                        <p:tgtEl>
                                          <p:spTgt spid="18"/>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par>
                          <p:cTn id="52" fill="hold">
                            <p:stCondLst>
                              <p:cond delay="500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5500"/>
                            </p:stCondLst>
                            <p:childTnLst>
                              <p:par>
                                <p:cTn id="59" presetID="10" presetClass="entr" presetSubtype="0"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fade">
                                      <p:cBhvr>
                                        <p:cTn id="61" dur="500"/>
                                        <p:tgtEl>
                                          <p:spTgt spid="23"/>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500"/>
                                        <p:tgtEl>
                                          <p:spTgt spid="19"/>
                                        </p:tgtEl>
                                      </p:cBhvr>
                                    </p:animEffect>
                                  </p:childTnLst>
                                </p:cTn>
                              </p:par>
                            </p:childTnLst>
                          </p:cTn>
                        </p:par>
                        <p:par>
                          <p:cTn id="66" fill="hold">
                            <p:stCondLst>
                              <p:cond delay="6500"/>
                            </p:stCondLst>
                            <p:childTnLst>
                              <p:par>
                                <p:cTn id="67" presetID="10" presetClass="entr" presetSubtype="0" fill="hold" grpId="0" nodeType="afterEffect">
                                  <p:stCondLst>
                                    <p:cond delay="0"/>
                                  </p:stCondLst>
                                  <p:childTnLst>
                                    <p:set>
                                      <p:cBhvr>
                                        <p:cTn id="68" dur="1" fill="hold">
                                          <p:stCondLst>
                                            <p:cond delay="0"/>
                                          </p:stCondLst>
                                        </p:cTn>
                                        <p:tgtEl>
                                          <p:spTgt spid="20"/>
                                        </p:tgtEl>
                                        <p:attrNameLst>
                                          <p:attrName>style.visibility</p:attrName>
                                        </p:attrNameLst>
                                      </p:cBhvr>
                                      <p:to>
                                        <p:strVal val="visible"/>
                                      </p:to>
                                    </p:set>
                                    <p:animEffect transition="in" filter="fade">
                                      <p:cBhvr>
                                        <p:cTn id="69" dur="500"/>
                                        <p:tgtEl>
                                          <p:spTgt spid="20"/>
                                        </p:tgtEl>
                                      </p:cBhvr>
                                    </p:animEffect>
                                  </p:childTnLst>
                                </p:cTn>
                              </p:par>
                            </p:childTnLst>
                          </p:cTn>
                        </p:par>
                        <p:par>
                          <p:cTn id="70" fill="hold">
                            <p:stCondLst>
                              <p:cond delay="7000"/>
                            </p:stCondLst>
                            <p:childTnLst>
                              <p:par>
                                <p:cTn id="71" presetID="53" presetClass="entr" presetSubtype="16" fill="hold" grpId="0" nodeType="afterEffect">
                                  <p:stCondLst>
                                    <p:cond delay="0"/>
                                  </p:stCondLst>
                                  <p:childTnLst>
                                    <p:set>
                                      <p:cBhvr>
                                        <p:cTn id="72" dur="1" fill="hold">
                                          <p:stCondLst>
                                            <p:cond delay="0"/>
                                          </p:stCondLst>
                                        </p:cTn>
                                        <p:tgtEl>
                                          <p:spTgt spid="14"/>
                                        </p:tgtEl>
                                        <p:attrNameLst>
                                          <p:attrName>style.visibility</p:attrName>
                                        </p:attrNameLst>
                                      </p:cBhvr>
                                      <p:to>
                                        <p:strVal val="visible"/>
                                      </p:to>
                                    </p:set>
                                    <p:anim calcmode="lin" valueType="num">
                                      <p:cBhvr>
                                        <p:cTn id="73" dur="500" fill="hold"/>
                                        <p:tgtEl>
                                          <p:spTgt spid="14"/>
                                        </p:tgtEl>
                                        <p:attrNameLst>
                                          <p:attrName>ppt_w</p:attrName>
                                        </p:attrNameLst>
                                      </p:cBhvr>
                                      <p:tavLst>
                                        <p:tav tm="0">
                                          <p:val>
                                            <p:fltVal val="0"/>
                                          </p:val>
                                        </p:tav>
                                        <p:tav tm="100000">
                                          <p:val>
                                            <p:strVal val="#ppt_w"/>
                                          </p:val>
                                        </p:tav>
                                      </p:tavLst>
                                    </p:anim>
                                    <p:anim calcmode="lin" valueType="num">
                                      <p:cBhvr>
                                        <p:cTn id="74" dur="500" fill="hold"/>
                                        <p:tgtEl>
                                          <p:spTgt spid="14"/>
                                        </p:tgtEl>
                                        <p:attrNameLst>
                                          <p:attrName>ppt_h</p:attrName>
                                        </p:attrNameLst>
                                      </p:cBhvr>
                                      <p:tavLst>
                                        <p:tav tm="0">
                                          <p:val>
                                            <p:fltVal val="0"/>
                                          </p:val>
                                        </p:tav>
                                        <p:tav tm="100000">
                                          <p:val>
                                            <p:strVal val="#ppt_h"/>
                                          </p:val>
                                        </p:tav>
                                      </p:tavLst>
                                    </p:anim>
                                    <p:animEffect transition="in" filter="fade">
                                      <p:cBhvr>
                                        <p:cTn id="75" dur="500"/>
                                        <p:tgtEl>
                                          <p:spTgt spid="14"/>
                                        </p:tgtEl>
                                      </p:cBhvr>
                                    </p:animEffect>
                                  </p:childTnLst>
                                </p:cTn>
                              </p:par>
                            </p:childTnLst>
                          </p:cTn>
                        </p:par>
                        <p:par>
                          <p:cTn id="76" fill="hold">
                            <p:stCondLst>
                              <p:cond delay="7500"/>
                            </p:stCondLst>
                            <p:childTnLst>
                              <p:par>
                                <p:cTn id="77" presetID="53" presetClass="entr" presetSubtype="16" fill="hold" grpId="0" nodeType="afterEffect">
                                  <p:stCondLst>
                                    <p:cond delay="0"/>
                                  </p:stCondLst>
                                  <p:childTnLst>
                                    <p:set>
                                      <p:cBhvr>
                                        <p:cTn id="78" dur="1" fill="hold">
                                          <p:stCondLst>
                                            <p:cond delay="0"/>
                                          </p:stCondLst>
                                        </p:cTn>
                                        <p:tgtEl>
                                          <p:spTgt spid="11"/>
                                        </p:tgtEl>
                                        <p:attrNameLst>
                                          <p:attrName>style.visibility</p:attrName>
                                        </p:attrNameLst>
                                      </p:cBhvr>
                                      <p:to>
                                        <p:strVal val="visible"/>
                                      </p:to>
                                    </p:set>
                                    <p:anim calcmode="lin" valueType="num">
                                      <p:cBhvr>
                                        <p:cTn id="79" dur="500" fill="hold"/>
                                        <p:tgtEl>
                                          <p:spTgt spid="11"/>
                                        </p:tgtEl>
                                        <p:attrNameLst>
                                          <p:attrName>ppt_w</p:attrName>
                                        </p:attrNameLst>
                                      </p:cBhvr>
                                      <p:tavLst>
                                        <p:tav tm="0">
                                          <p:val>
                                            <p:fltVal val="0"/>
                                          </p:val>
                                        </p:tav>
                                        <p:tav tm="100000">
                                          <p:val>
                                            <p:strVal val="#ppt_w"/>
                                          </p:val>
                                        </p:tav>
                                      </p:tavLst>
                                    </p:anim>
                                    <p:anim calcmode="lin" valueType="num">
                                      <p:cBhvr>
                                        <p:cTn id="80" dur="500" fill="hold"/>
                                        <p:tgtEl>
                                          <p:spTgt spid="11"/>
                                        </p:tgtEl>
                                        <p:attrNameLst>
                                          <p:attrName>ppt_h</p:attrName>
                                        </p:attrNameLst>
                                      </p:cBhvr>
                                      <p:tavLst>
                                        <p:tav tm="0">
                                          <p:val>
                                            <p:fltVal val="0"/>
                                          </p:val>
                                        </p:tav>
                                        <p:tav tm="100000">
                                          <p:val>
                                            <p:strVal val="#ppt_h"/>
                                          </p:val>
                                        </p:tav>
                                      </p:tavLst>
                                    </p:anim>
                                    <p:animEffect transition="in" filter="fade">
                                      <p:cBhvr>
                                        <p:cTn id="81" dur="500"/>
                                        <p:tgtEl>
                                          <p:spTgt spid="11"/>
                                        </p:tgtEl>
                                      </p:cBhvr>
                                    </p:animEffect>
                                  </p:childTnLst>
                                </p:cTn>
                              </p:par>
                            </p:childTnLst>
                          </p:cTn>
                        </p:par>
                        <p:par>
                          <p:cTn id="82" fill="hold">
                            <p:stCondLst>
                              <p:cond delay="8000"/>
                            </p:stCondLst>
                            <p:childTnLst>
                              <p:par>
                                <p:cTn id="83" presetID="10" presetClass="entr" presetSubtype="0" fill="hold" nodeType="afterEffect">
                                  <p:stCondLst>
                                    <p:cond delay="0"/>
                                  </p:stCondLst>
                                  <p:childTnLst>
                                    <p:set>
                                      <p:cBhvr>
                                        <p:cTn id="84" dur="1" fill="hold">
                                          <p:stCondLst>
                                            <p:cond delay="0"/>
                                          </p:stCondLst>
                                        </p:cTn>
                                        <p:tgtEl>
                                          <p:spTgt spid="37"/>
                                        </p:tgtEl>
                                        <p:attrNameLst>
                                          <p:attrName>style.visibility</p:attrName>
                                        </p:attrNameLst>
                                      </p:cBhvr>
                                      <p:to>
                                        <p:strVal val="visible"/>
                                      </p:to>
                                    </p:set>
                                    <p:animEffect transition="in" filter="fade">
                                      <p:cBhvr>
                                        <p:cTn id="85" dur="500"/>
                                        <p:tgtEl>
                                          <p:spTgt spid="37"/>
                                        </p:tgtEl>
                                      </p:cBhvr>
                                    </p:animEffect>
                                  </p:childTnLst>
                                </p:cTn>
                              </p:par>
                            </p:childTnLst>
                          </p:cTn>
                        </p:par>
                        <p:par>
                          <p:cTn id="86" fill="hold">
                            <p:stCondLst>
                              <p:cond delay="8500"/>
                            </p:stCondLst>
                            <p:childTnLst>
                              <p:par>
                                <p:cTn id="87" presetID="10"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500"/>
                                        <p:tgtEl>
                                          <p:spTgt spid="21"/>
                                        </p:tgtEl>
                                      </p:cBhvr>
                                    </p:animEffect>
                                  </p:childTnLst>
                                </p:cTn>
                              </p:par>
                            </p:childTnLst>
                          </p:cTn>
                        </p:par>
                        <p:par>
                          <p:cTn id="90" fill="hold">
                            <p:stCondLst>
                              <p:cond delay="9000"/>
                            </p:stCondLst>
                            <p:childTnLst>
                              <p:par>
                                <p:cTn id="91" presetID="10" presetClass="entr" presetSubtype="0" fill="hold" grpId="0" nodeType="after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p:bldP spid="13" grpId="0"/>
      <p:bldP spid="14" grpId="0"/>
      <p:bldP spid="15" grpId="0"/>
      <p:bldP spid="16" grpId="0"/>
      <p:bldP spid="17" grpId="0"/>
      <p:bldP spid="18" grpId="0"/>
      <p:bldP spid="19" grpId="0"/>
      <p:bldP spid="20" grpId="0"/>
      <p:bldP spid="21" grpId="0"/>
      <p:bldP spid="22" grpId="0"/>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22172" b="17447"/>
          <a:stretch/>
        </p:blipFill>
        <p:spPr>
          <a:xfrm>
            <a:off x="0" y="2037787"/>
            <a:ext cx="9144000" cy="3105714"/>
          </a:xfrm>
          <a:prstGeom prst="rect">
            <a:avLst/>
          </a:prstGeom>
        </p:spPr>
      </p:pic>
      <p:grpSp>
        <p:nvGrpSpPr>
          <p:cNvPr id="7" name="组合 6"/>
          <p:cNvGrpSpPr/>
          <p:nvPr/>
        </p:nvGrpSpPr>
        <p:grpSpPr>
          <a:xfrm rot="1534880">
            <a:off x="450109" y="2567042"/>
            <a:ext cx="992271" cy="1148109"/>
            <a:chOff x="450109" y="2513252"/>
            <a:chExt cx="992271" cy="1148109"/>
          </a:xfrm>
        </p:grpSpPr>
        <p:sp>
          <p:nvSpPr>
            <p:cNvPr id="10" name="等腰三角形 2"/>
            <p:cNvSpPr/>
            <p:nvPr/>
          </p:nvSpPr>
          <p:spPr bwMode="auto">
            <a:xfrm rot="9051066">
              <a:off x="450109" y="2513252"/>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5" name="TextBox 4"/>
            <p:cNvSpPr txBox="1"/>
            <p:nvPr/>
          </p:nvSpPr>
          <p:spPr>
            <a:xfrm rot="20065120">
              <a:off x="535311" y="2819331"/>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2011</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 name="组合 8"/>
          <p:cNvGrpSpPr/>
          <p:nvPr/>
        </p:nvGrpSpPr>
        <p:grpSpPr>
          <a:xfrm>
            <a:off x="2403586" y="3306955"/>
            <a:ext cx="992271" cy="1148109"/>
            <a:chOff x="2385656" y="3199375"/>
            <a:chExt cx="992271" cy="1148109"/>
          </a:xfrm>
        </p:grpSpPr>
        <p:sp>
          <p:nvSpPr>
            <p:cNvPr id="13" name="等腰三角形 2"/>
            <p:cNvSpPr/>
            <p:nvPr/>
          </p:nvSpPr>
          <p:spPr bwMode="auto">
            <a:xfrm rot="19861646">
              <a:off x="2385656" y="3199375"/>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7" name="TextBox 16"/>
            <p:cNvSpPr txBox="1"/>
            <p:nvPr/>
          </p:nvSpPr>
          <p:spPr>
            <a:xfrm>
              <a:off x="2519628" y="3642553"/>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2012</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6" name="组合 15"/>
          <p:cNvGrpSpPr/>
          <p:nvPr/>
        </p:nvGrpSpPr>
        <p:grpSpPr>
          <a:xfrm>
            <a:off x="3084638" y="1338649"/>
            <a:ext cx="992271" cy="1148109"/>
            <a:chOff x="3132595" y="1372556"/>
            <a:chExt cx="992271" cy="1148109"/>
          </a:xfrm>
        </p:grpSpPr>
        <p:sp>
          <p:nvSpPr>
            <p:cNvPr id="11" name="等腰三角形 2"/>
            <p:cNvSpPr/>
            <p:nvPr/>
          </p:nvSpPr>
          <p:spPr bwMode="auto">
            <a:xfrm rot="9725433">
              <a:off x="3132595" y="1372556"/>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3"/>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8" name="TextBox 17"/>
            <p:cNvSpPr txBox="1"/>
            <p:nvPr/>
          </p:nvSpPr>
          <p:spPr>
            <a:xfrm>
              <a:off x="3236759" y="1671584"/>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2013</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2" name="组合 21"/>
          <p:cNvGrpSpPr/>
          <p:nvPr/>
        </p:nvGrpSpPr>
        <p:grpSpPr>
          <a:xfrm>
            <a:off x="4847977" y="2578893"/>
            <a:ext cx="992271" cy="1148109"/>
            <a:chOff x="4856942" y="2489243"/>
            <a:chExt cx="992271" cy="1148109"/>
          </a:xfrm>
        </p:grpSpPr>
        <p:sp>
          <p:nvSpPr>
            <p:cNvPr id="14" name="等腰三角形 2"/>
            <p:cNvSpPr/>
            <p:nvPr/>
          </p:nvSpPr>
          <p:spPr bwMode="auto">
            <a:xfrm rot="20624090">
              <a:off x="4856942" y="2489243"/>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4"/>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19" name="TextBox 18"/>
            <p:cNvSpPr txBox="1"/>
            <p:nvPr/>
          </p:nvSpPr>
          <p:spPr>
            <a:xfrm>
              <a:off x="4995932" y="2947465"/>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2016</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3" name="组合 32"/>
          <p:cNvGrpSpPr/>
          <p:nvPr/>
        </p:nvGrpSpPr>
        <p:grpSpPr>
          <a:xfrm>
            <a:off x="6202332" y="850858"/>
            <a:ext cx="992271" cy="1148109"/>
            <a:chOff x="6300947" y="940508"/>
            <a:chExt cx="992271" cy="1148109"/>
          </a:xfrm>
        </p:grpSpPr>
        <p:sp>
          <p:nvSpPr>
            <p:cNvPr id="12" name="等腰三角形 2"/>
            <p:cNvSpPr/>
            <p:nvPr/>
          </p:nvSpPr>
          <p:spPr bwMode="auto">
            <a:xfrm rot="10800000">
              <a:off x="6300947" y="940508"/>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1"/>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0" name="TextBox 19"/>
            <p:cNvSpPr txBox="1"/>
            <p:nvPr/>
          </p:nvSpPr>
          <p:spPr>
            <a:xfrm>
              <a:off x="6413042" y="1227242"/>
              <a:ext cx="787395"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2019</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4" name="组合 33"/>
          <p:cNvGrpSpPr/>
          <p:nvPr/>
        </p:nvGrpSpPr>
        <p:grpSpPr>
          <a:xfrm>
            <a:off x="7444397" y="2555040"/>
            <a:ext cx="992271" cy="1148109"/>
            <a:chOff x="7525082" y="2483320"/>
            <a:chExt cx="992271" cy="1148109"/>
          </a:xfrm>
        </p:grpSpPr>
        <p:sp>
          <p:nvSpPr>
            <p:cNvPr id="15" name="等腰三角形 2"/>
            <p:cNvSpPr/>
            <p:nvPr/>
          </p:nvSpPr>
          <p:spPr bwMode="auto">
            <a:xfrm rot="430599">
              <a:off x="7525082" y="2483320"/>
              <a:ext cx="992271" cy="1148109"/>
            </a:xfrm>
            <a:custGeom>
              <a:avLst/>
              <a:gdLst/>
              <a:ahLst/>
              <a:cxnLst/>
              <a:rect l="l" t="t"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close/>
                </a:path>
              </a:pathLst>
            </a:custGeom>
            <a:solidFill>
              <a:schemeClr val="accent2"/>
            </a:solidFill>
            <a:ln w="63500">
              <a:solidFill>
                <a:schemeClr val="bg1"/>
              </a:solidFill>
            </a:ln>
            <a:effectLst>
              <a:outerShdw blurRad="127000" dist="50800" dir="5400000" sx="98000" sy="98000" algn="t" rotWithShape="0">
                <a:prstClr val="black">
                  <a:alpha val="40000"/>
                </a:prstClr>
              </a:outerShdw>
            </a:effectLst>
            <a:extLst/>
          </p:spPr>
          <p:txBody>
            <a:bodyPr wrap="none" lIns="68580" tIns="34290" rIns="68580" bIns="3429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1" name="TextBox 20"/>
            <p:cNvSpPr txBox="1"/>
            <p:nvPr/>
          </p:nvSpPr>
          <p:spPr>
            <a:xfrm>
              <a:off x="7628212" y="2933985"/>
              <a:ext cx="816249"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20XX</a:t>
              </a:r>
              <a:endParaRPr kumimoji="0" lang="zh-CN" altLang="en-US" sz="2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椭圆 5"/>
          <p:cNvSpPr/>
          <p:nvPr/>
        </p:nvSpPr>
        <p:spPr>
          <a:xfrm>
            <a:off x="934015" y="4042231"/>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4" name="椭圆 23"/>
          <p:cNvSpPr/>
          <p:nvPr/>
        </p:nvSpPr>
        <p:spPr>
          <a:xfrm>
            <a:off x="2411616" y="3068944"/>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5" name="椭圆 24"/>
          <p:cNvSpPr/>
          <p:nvPr/>
        </p:nvSpPr>
        <p:spPr>
          <a:xfrm>
            <a:off x="3736956" y="2555335"/>
            <a:ext cx="216024" cy="216024"/>
          </a:xfrm>
          <a:prstGeom prst="ellipse">
            <a:avLst/>
          </a:prstGeom>
          <a:solidFill>
            <a:schemeClr val="accent3"/>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26" name="椭圆 25"/>
          <p:cNvSpPr/>
          <p:nvPr/>
        </p:nvSpPr>
        <p:spPr>
          <a:xfrm>
            <a:off x="5003898" y="2256677"/>
            <a:ext cx="216024" cy="216024"/>
          </a:xfrm>
          <a:prstGeom prst="ellipse">
            <a:avLst/>
          </a:prstGeom>
          <a:solidFill>
            <a:schemeClr val="accent4"/>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1" name="椭圆 30"/>
          <p:cNvSpPr/>
          <p:nvPr/>
        </p:nvSpPr>
        <p:spPr>
          <a:xfrm>
            <a:off x="6591147" y="2150384"/>
            <a:ext cx="216024" cy="216024"/>
          </a:xfrm>
          <a:prstGeom prst="ellipse">
            <a:avLst/>
          </a:prstGeom>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2" name="椭圆 31"/>
          <p:cNvSpPr/>
          <p:nvPr/>
        </p:nvSpPr>
        <p:spPr>
          <a:xfrm>
            <a:off x="7958462" y="2211025"/>
            <a:ext cx="216024" cy="216024"/>
          </a:xfrm>
          <a:prstGeom prst="ellipse">
            <a:avLst/>
          </a:prstGeom>
          <a:solidFill>
            <a:schemeClr val="accent2"/>
          </a:solidFill>
          <a:ln>
            <a:noFill/>
          </a:ln>
          <a:effectLst>
            <a:outerShdw blurRad="508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5" name="TextBox 34"/>
          <p:cNvSpPr txBox="1"/>
          <p:nvPr/>
        </p:nvSpPr>
        <p:spPr>
          <a:xfrm>
            <a:off x="993526" y="4322008"/>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36" name="TextBox 35"/>
          <p:cNvSpPr txBox="1"/>
          <p:nvPr/>
        </p:nvSpPr>
        <p:spPr>
          <a:xfrm>
            <a:off x="1641598" y="2305784"/>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37" name="TextBox 36"/>
          <p:cNvSpPr txBox="1"/>
          <p:nvPr/>
        </p:nvSpPr>
        <p:spPr>
          <a:xfrm>
            <a:off x="3262613" y="2928761"/>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38" name="TextBox 37"/>
          <p:cNvSpPr txBox="1"/>
          <p:nvPr/>
        </p:nvSpPr>
        <p:spPr>
          <a:xfrm>
            <a:off x="4356128" y="1560733"/>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39" name="TextBox 38"/>
          <p:cNvSpPr txBox="1"/>
          <p:nvPr/>
        </p:nvSpPr>
        <p:spPr>
          <a:xfrm>
            <a:off x="5958333" y="2483117"/>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40" name="TextBox 39"/>
          <p:cNvSpPr txBox="1"/>
          <p:nvPr/>
        </p:nvSpPr>
        <p:spPr>
          <a:xfrm>
            <a:off x="7474246" y="1444862"/>
            <a:ext cx="1419818" cy="553998"/>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a:t>
            </a: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根据您的具体内容酌情修改。</a:t>
            </a:r>
            <a:endParaRPr kumimoji="0" lang="zh-CN" altLang="en-US" sz="1000" b="0" i="0" u="none" strike="noStrike" kern="1200" cap="none" spc="0" normalizeH="0" baseline="0" noProof="0" dirty="0">
              <a:ln>
                <a:noFill/>
              </a:ln>
              <a:solidFill>
                <a:prstClr val="black">
                  <a:lumMod val="75000"/>
                  <a:lumOff val="25000"/>
                </a:prstClr>
              </a:solidFill>
              <a:effectLst/>
              <a:uLnTx/>
              <a:uFillTx/>
              <a:latin typeface="等线"/>
              <a:ea typeface="微软雅黑"/>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7432308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42"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22" presetClass="entr" presetSubtype="8" fill="hold" grpId="0" nodeType="after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left)">
                                      <p:cBhvr>
                                        <p:cTn id="21" dur="500"/>
                                        <p:tgtEl>
                                          <p:spTgt spid="35"/>
                                        </p:tgtEl>
                                      </p:cBhvr>
                                    </p:animEffect>
                                  </p:childTnLst>
                                </p:cTn>
                              </p:par>
                            </p:childTnLst>
                          </p:cTn>
                        </p:par>
                        <p:par>
                          <p:cTn id="22" fill="hold">
                            <p:stCondLst>
                              <p:cond delay="2500"/>
                            </p:stCondLst>
                            <p:childTnLst>
                              <p:par>
                                <p:cTn id="23" presetID="10" presetClass="entr" presetSubtype="0" fill="hold" grpId="0"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childTnLst>
                          </p:cTn>
                        </p:par>
                        <p:par>
                          <p:cTn id="26" fill="hold">
                            <p:stCondLst>
                              <p:cond delay="3000"/>
                            </p:stCondLst>
                            <p:childTnLst>
                              <p:par>
                                <p:cTn id="27" presetID="47" presetClass="entr" presetSubtype="0" fill="hold"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1000"/>
                                        <p:tgtEl>
                                          <p:spTgt spid="9"/>
                                        </p:tgtEl>
                                      </p:cBhvr>
                                    </p:animEffect>
                                    <p:anim calcmode="lin" valueType="num">
                                      <p:cBhvr>
                                        <p:cTn id="30" dur="1000" fill="hold"/>
                                        <p:tgtEl>
                                          <p:spTgt spid="9"/>
                                        </p:tgtEl>
                                        <p:attrNameLst>
                                          <p:attrName>ppt_x</p:attrName>
                                        </p:attrNameLst>
                                      </p:cBhvr>
                                      <p:tavLst>
                                        <p:tav tm="0">
                                          <p:val>
                                            <p:strVal val="#ppt_x"/>
                                          </p:val>
                                        </p:tav>
                                        <p:tav tm="100000">
                                          <p:val>
                                            <p:strVal val="#ppt_x"/>
                                          </p:val>
                                        </p:tav>
                                      </p:tavLst>
                                    </p:anim>
                                    <p:anim calcmode="lin" valueType="num">
                                      <p:cBhvr>
                                        <p:cTn id="31" dur="1000" fill="hold"/>
                                        <p:tgtEl>
                                          <p:spTgt spid="9"/>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2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wipe(left)">
                                      <p:cBhvr>
                                        <p:cTn id="35" dur="500"/>
                                        <p:tgtEl>
                                          <p:spTgt spid="36"/>
                                        </p:tgtEl>
                                      </p:cBhvr>
                                    </p:animEffect>
                                  </p:childTnLst>
                                </p:cTn>
                              </p:par>
                            </p:childTnLst>
                          </p:cTn>
                        </p:par>
                        <p:par>
                          <p:cTn id="36" fill="hold">
                            <p:stCondLst>
                              <p:cond delay="4500"/>
                            </p:stCondLst>
                            <p:childTnLst>
                              <p:par>
                                <p:cTn id="37" presetID="10" presetClass="entr" presetSubtype="0" fill="hold" grpId="0"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childTnLst>
                          </p:cTn>
                        </p:par>
                        <p:par>
                          <p:cTn id="40" fill="hold">
                            <p:stCondLst>
                              <p:cond delay="5000"/>
                            </p:stCondLst>
                            <p:childTnLst>
                              <p:par>
                                <p:cTn id="41" presetID="42" presetClass="entr" presetSubtype="0" fill="hold" nodeType="after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fade">
                                      <p:cBhvr>
                                        <p:cTn id="43" dur="1000"/>
                                        <p:tgtEl>
                                          <p:spTgt spid="16"/>
                                        </p:tgtEl>
                                      </p:cBhvr>
                                    </p:animEffect>
                                    <p:anim calcmode="lin" valueType="num">
                                      <p:cBhvr>
                                        <p:cTn id="44" dur="1000" fill="hold"/>
                                        <p:tgtEl>
                                          <p:spTgt spid="16"/>
                                        </p:tgtEl>
                                        <p:attrNameLst>
                                          <p:attrName>ppt_x</p:attrName>
                                        </p:attrNameLst>
                                      </p:cBhvr>
                                      <p:tavLst>
                                        <p:tav tm="0">
                                          <p:val>
                                            <p:strVal val="#ppt_x"/>
                                          </p:val>
                                        </p:tav>
                                        <p:tav tm="100000">
                                          <p:val>
                                            <p:strVal val="#ppt_x"/>
                                          </p:val>
                                        </p:tav>
                                      </p:tavLst>
                                    </p:anim>
                                    <p:anim calcmode="lin" valueType="num">
                                      <p:cBhvr>
                                        <p:cTn id="45" dur="1000" fill="hold"/>
                                        <p:tgtEl>
                                          <p:spTgt spid="16"/>
                                        </p:tgtEl>
                                        <p:attrNameLst>
                                          <p:attrName>ppt_y</p:attrName>
                                        </p:attrNameLst>
                                      </p:cBhvr>
                                      <p:tavLst>
                                        <p:tav tm="0">
                                          <p:val>
                                            <p:strVal val="#ppt_y+.1"/>
                                          </p:val>
                                        </p:tav>
                                        <p:tav tm="100000">
                                          <p:val>
                                            <p:strVal val="#ppt_y"/>
                                          </p:val>
                                        </p:tav>
                                      </p:tavLst>
                                    </p:anim>
                                  </p:childTnLst>
                                </p:cTn>
                              </p:par>
                            </p:childTnLst>
                          </p:cTn>
                        </p:par>
                        <p:par>
                          <p:cTn id="46" fill="hold">
                            <p:stCondLst>
                              <p:cond delay="6000"/>
                            </p:stCondLst>
                            <p:childTnLst>
                              <p:par>
                                <p:cTn id="47" presetID="22" presetClass="entr" presetSubtype="8" fill="hold" grpId="0" nodeType="afterEffect">
                                  <p:stCondLst>
                                    <p:cond delay="0"/>
                                  </p:stCondLst>
                                  <p:childTnLst>
                                    <p:set>
                                      <p:cBhvr>
                                        <p:cTn id="48" dur="1" fill="hold">
                                          <p:stCondLst>
                                            <p:cond delay="0"/>
                                          </p:stCondLst>
                                        </p:cTn>
                                        <p:tgtEl>
                                          <p:spTgt spid="37"/>
                                        </p:tgtEl>
                                        <p:attrNameLst>
                                          <p:attrName>style.visibility</p:attrName>
                                        </p:attrNameLst>
                                      </p:cBhvr>
                                      <p:to>
                                        <p:strVal val="visible"/>
                                      </p:to>
                                    </p:set>
                                    <p:animEffect transition="in" filter="wipe(left)">
                                      <p:cBhvr>
                                        <p:cTn id="49" dur="500"/>
                                        <p:tgtEl>
                                          <p:spTgt spid="37"/>
                                        </p:tgtEl>
                                      </p:cBhvr>
                                    </p:animEffect>
                                  </p:childTnLst>
                                </p:cTn>
                              </p:par>
                            </p:childTnLst>
                          </p:cTn>
                        </p:par>
                        <p:par>
                          <p:cTn id="50" fill="hold">
                            <p:stCondLst>
                              <p:cond delay="6500"/>
                            </p:stCondLst>
                            <p:childTnLst>
                              <p:par>
                                <p:cTn id="51" presetID="10" presetClass="entr" presetSubtype="0" fill="hold" grpId="0"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7000"/>
                            </p:stCondLst>
                            <p:childTnLst>
                              <p:par>
                                <p:cTn id="55" presetID="47" presetClass="entr" presetSubtype="0" fill="hold"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1000"/>
                                        <p:tgtEl>
                                          <p:spTgt spid="22"/>
                                        </p:tgtEl>
                                      </p:cBhvr>
                                    </p:animEffect>
                                    <p:anim calcmode="lin" valueType="num">
                                      <p:cBhvr>
                                        <p:cTn id="58" dur="1000" fill="hold"/>
                                        <p:tgtEl>
                                          <p:spTgt spid="22"/>
                                        </p:tgtEl>
                                        <p:attrNameLst>
                                          <p:attrName>ppt_x</p:attrName>
                                        </p:attrNameLst>
                                      </p:cBhvr>
                                      <p:tavLst>
                                        <p:tav tm="0">
                                          <p:val>
                                            <p:strVal val="#ppt_x"/>
                                          </p:val>
                                        </p:tav>
                                        <p:tav tm="100000">
                                          <p:val>
                                            <p:strVal val="#ppt_x"/>
                                          </p:val>
                                        </p:tav>
                                      </p:tavLst>
                                    </p:anim>
                                    <p:anim calcmode="lin" valueType="num">
                                      <p:cBhvr>
                                        <p:cTn id="59" dur="100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8000"/>
                            </p:stCondLst>
                            <p:childTnLst>
                              <p:par>
                                <p:cTn id="61" presetID="22" presetClass="entr" presetSubtype="8"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left)">
                                      <p:cBhvr>
                                        <p:cTn id="63" dur="500"/>
                                        <p:tgtEl>
                                          <p:spTgt spid="38"/>
                                        </p:tgtEl>
                                      </p:cBhvr>
                                    </p:animEffect>
                                  </p:childTnLst>
                                </p:cTn>
                              </p:par>
                            </p:childTnLst>
                          </p:cTn>
                        </p:par>
                        <p:par>
                          <p:cTn id="64" fill="hold">
                            <p:stCondLst>
                              <p:cond delay="8500"/>
                            </p:stCondLst>
                            <p:childTnLst>
                              <p:par>
                                <p:cTn id="65" presetID="10" presetClass="entr" presetSubtype="0"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fade">
                                      <p:cBhvr>
                                        <p:cTn id="67" dur="500"/>
                                        <p:tgtEl>
                                          <p:spTgt spid="31"/>
                                        </p:tgtEl>
                                      </p:cBhvr>
                                    </p:animEffect>
                                  </p:childTnLst>
                                </p:cTn>
                              </p:par>
                            </p:childTnLst>
                          </p:cTn>
                        </p:par>
                        <p:par>
                          <p:cTn id="68" fill="hold">
                            <p:stCondLst>
                              <p:cond delay="9000"/>
                            </p:stCondLst>
                            <p:childTnLst>
                              <p:par>
                                <p:cTn id="69" presetID="42"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1000"/>
                                        <p:tgtEl>
                                          <p:spTgt spid="33"/>
                                        </p:tgtEl>
                                      </p:cBhvr>
                                    </p:animEffect>
                                    <p:anim calcmode="lin" valueType="num">
                                      <p:cBhvr>
                                        <p:cTn id="72" dur="1000" fill="hold"/>
                                        <p:tgtEl>
                                          <p:spTgt spid="33"/>
                                        </p:tgtEl>
                                        <p:attrNameLst>
                                          <p:attrName>ppt_x</p:attrName>
                                        </p:attrNameLst>
                                      </p:cBhvr>
                                      <p:tavLst>
                                        <p:tav tm="0">
                                          <p:val>
                                            <p:strVal val="#ppt_x"/>
                                          </p:val>
                                        </p:tav>
                                        <p:tav tm="100000">
                                          <p:val>
                                            <p:strVal val="#ppt_x"/>
                                          </p:val>
                                        </p:tav>
                                      </p:tavLst>
                                    </p:anim>
                                    <p:anim calcmode="lin" valueType="num">
                                      <p:cBhvr>
                                        <p:cTn id="73" dur="1000" fill="hold"/>
                                        <p:tgtEl>
                                          <p:spTgt spid="33"/>
                                        </p:tgtEl>
                                        <p:attrNameLst>
                                          <p:attrName>ppt_y</p:attrName>
                                        </p:attrNameLst>
                                      </p:cBhvr>
                                      <p:tavLst>
                                        <p:tav tm="0">
                                          <p:val>
                                            <p:strVal val="#ppt_y+.1"/>
                                          </p:val>
                                        </p:tav>
                                        <p:tav tm="100000">
                                          <p:val>
                                            <p:strVal val="#ppt_y"/>
                                          </p:val>
                                        </p:tav>
                                      </p:tavLst>
                                    </p:anim>
                                  </p:childTnLst>
                                </p:cTn>
                              </p:par>
                            </p:childTnLst>
                          </p:cTn>
                        </p:par>
                        <p:par>
                          <p:cTn id="74" fill="hold">
                            <p:stCondLst>
                              <p:cond delay="10000"/>
                            </p:stCondLst>
                            <p:childTnLst>
                              <p:par>
                                <p:cTn id="75" presetID="22" presetClass="entr" presetSubtype="8"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wipe(left)">
                                      <p:cBhvr>
                                        <p:cTn id="77" dur="500"/>
                                        <p:tgtEl>
                                          <p:spTgt spid="39"/>
                                        </p:tgtEl>
                                      </p:cBhvr>
                                    </p:animEffect>
                                  </p:childTnLst>
                                </p:cTn>
                              </p:par>
                            </p:childTnLst>
                          </p:cTn>
                        </p:par>
                        <p:par>
                          <p:cTn id="78" fill="hold">
                            <p:stCondLst>
                              <p:cond delay="10500"/>
                            </p:stCondLst>
                            <p:childTnLst>
                              <p:par>
                                <p:cTn id="79" presetID="10" presetClass="entr" presetSubtype="0" fill="hold" grpId="0"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childTnLst>
                          </p:cTn>
                        </p:par>
                        <p:par>
                          <p:cTn id="82" fill="hold">
                            <p:stCondLst>
                              <p:cond delay="11000"/>
                            </p:stCondLst>
                            <p:childTnLst>
                              <p:par>
                                <p:cTn id="83" presetID="47" presetClass="entr" presetSubtype="0" fill="hold"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fade">
                                      <p:cBhvr>
                                        <p:cTn id="85" dur="1000"/>
                                        <p:tgtEl>
                                          <p:spTgt spid="34"/>
                                        </p:tgtEl>
                                      </p:cBhvr>
                                    </p:animEffect>
                                    <p:anim calcmode="lin" valueType="num">
                                      <p:cBhvr>
                                        <p:cTn id="86" dur="1000" fill="hold"/>
                                        <p:tgtEl>
                                          <p:spTgt spid="34"/>
                                        </p:tgtEl>
                                        <p:attrNameLst>
                                          <p:attrName>ppt_x</p:attrName>
                                        </p:attrNameLst>
                                      </p:cBhvr>
                                      <p:tavLst>
                                        <p:tav tm="0">
                                          <p:val>
                                            <p:strVal val="#ppt_x"/>
                                          </p:val>
                                        </p:tav>
                                        <p:tav tm="100000">
                                          <p:val>
                                            <p:strVal val="#ppt_x"/>
                                          </p:val>
                                        </p:tav>
                                      </p:tavLst>
                                    </p:anim>
                                    <p:anim calcmode="lin" valueType="num">
                                      <p:cBhvr>
                                        <p:cTn id="87" dur="1000" fill="hold"/>
                                        <p:tgtEl>
                                          <p:spTgt spid="34"/>
                                        </p:tgtEl>
                                        <p:attrNameLst>
                                          <p:attrName>ppt_y</p:attrName>
                                        </p:attrNameLst>
                                      </p:cBhvr>
                                      <p:tavLst>
                                        <p:tav tm="0">
                                          <p:val>
                                            <p:strVal val="#ppt_y-.1"/>
                                          </p:val>
                                        </p:tav>
                                        <p:tav tm="100000">
                                          <p:val>
                                            <p:strVal val="#ppt_y"/>
                                          </p:val>
                                        </p:tav>
                                      </p:tavLst>
                                    </p:anim>
                                  </p:childTnLst>
                                </p:cTn>
                              </p:par>
                            </p:childTnLst>
                          </p:cTn>
                        </p:par>
                        <p:par>
                          <p:cTn id="88" fill="hold">
                            <p:stCondLst>
                              <p:cond delay="12000"/>
                            </p:stCondLst>
                            <p:childTnLst>
                              <p:par>
                                <p:cTn id="89" presetID="22" presetClass="entr" presetSubtype="8"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left)">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4" grpId="0" animBg="1"/>
      <p:bldP spid="25" grpId="0" animBg="1"/>
      <p:bldP spid="26" grpId="0" animBg="1"/>
      <p:bldP spid="31" grpId="0" animBg="1"/>
      <p:bldP spid="32" grpId="0" animBg="1"/>
      <p:bldP spid="35" grpId="0"/>
      <p:bldP spid="36" grpId="0"/>
      <p:bldP spid="37"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rcRect/>
          <a:stretch/>
        </p:blipFill>
        <p:spPr>
          <a:xfrm>
            <a:off x="1" y="-3050"/>
            <a:ext cx="9144000" cy="5165532"/>
          </a:xfrm>
          <a:prstGeom prst="rect">
            <a:avLst/>
          </a:prstGeom>
        </p:spPr>
      </p:pic>
      <p:sp>
        <p:nvSpPr>
          <p:cNvPr id="11" name="文本框 10"/>
          <p:cNvSpPr txBox="1"/>
          <p:nvPr>
            <p:custDataLst>
              <p:tags r:id="rId1"/>
            </p:custDataLst>
          </p:nvPr>
        </p:nvSpPr>
        <p:spPr>
          <a:xfrm>
            <a:off x="3213765" y="2020959"/>
            <a:ext cx="5411097" cy="756447"/>
          </a:xfrm>
          <a:prstGeom prst="rect">
            <a:avLst/>
          </a:prstGeom>
          <a:noFill/>
        </p:spPr>
        <p:txBody>
          <a:bodyPr wrap="square" lIns="0" rIns="0" rtlCol="0" anchor="ctr" anchorCtr="0">
            <a:normAutofit/>
          </a:bodyPr>
          <a:lstStyle/>
          <a:p>
            <a:pPr algn="ctr"/>
            <a:r>
              <a:rPr lang="zh-CN" altLang="en-US" sz="3600" b="1" dirty="0" smtClean="0">
                <a:solidFill>
                  <a:srgbClr val="007470"/>
                </a:solidFill>
                <a:latin typeface="Calibri" panose="020F0502020204030204" pitchFamily="34" charset="0"/>
                <a:ea typeface="微软雅黑" panose="020B0503020204020204" pitchFamily="34" charset="-122"/>
              </a:rPr>
              <a:t>单击添加</a:t>
            </a:r>
            <a:r>
              <a:rPr lang="zh-CN" altLang="en-US" sz="3600" b="1" dirty="0">
                <a:solidFill>
                  <a:srgbClr val="007470"/>
                </a:solidFill>
                <a:latin typeface="Calibri" panose="020F0502020204030204" pitchFamily="34" charset="0"/>
                <a:ea typeface="微软雅黑" panose="020B0503020204020204" pitchFamily="34" charset="-122"/>
              </a:rPr>
              <a:t>您的</a:t>
            </a:r>
            <a:r>
              <a:rPr lang="zh-CN" altLang="en-US" sz="3600" b="1" dirty="0" smtClean="0">
                <a:solidFill>
                  <a:srgbClr val="007470"/>
                </a:solidFill>
                <a:latin typeface="Calibri" panose="020F0502020204030204" pitchFamily="34" charset="0"/>
                <a:ea typeface="微软雅黑" panose="020B0503020204020204" pitchFamily="34" charset="-122"/>
              </a:rPr>
              <a:t>文字标题</a:t>
            </a:r>
            <a:endParaRPr lang="zh-CN" altLang="en-US" sz="3600" b="1" dirty="0">
              <a:solidFill>
                <a:srgbClr val="007470"/>
              </a:solidFill>
              <a:latin typeface="Calibri" panose="020F0502020204030204" pitchFamily="34" charset="0"/>
              <a:ea typeface="微软雅黑" panose="020B0503020204020204" pitchFamily="34" charset="-122"/>
            </a:endParaRPr>
          </a:p>
        </p:txBody>
      </p:sp>
      <p:cxnSp>
        <p:nvCxnSpPr>
          <p:cNvPr id="12" name="直接连接符 11"/>
          <p:cNvCxnSpPr/>
          <p:nvPr>
            <p:custDataLst>
              <p:tags r:id="rId2"/>
            </p:custDataLst>
          </p:nvPr>
        </p:nvCxnSpPr>
        <p:spPr>
          <a:xfrm>
            <a:off x="3529747" y="2020959"/>
            <a:ext cx="4779132" cy="0"/>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3"/>
            </p:custDataLst>
          </p:nvPr>
        </p:nvCxnSpPr>
        <p:spPr>
          <a:xfrm>
            <a:off x="3529747" y="2952740"/>
            <a:ext cx="4779132" cy="0"/>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custDataLst>
              <p:tags r:id="rId4"/>
            </p:custDataLst>
          </p:nvPr>
        </p:nvSpPr>
        <p:spPr>
          <a:xfrm>
            <a:off x="4706010" y="2777406"/>
            <a:ext cx="2426606" cy="347309"/>
          </a:xfrm>
          <a:prstGeom prst="roundRect">
            <a:avLst>
              <a:gd name="adj" fmla="val 50000"/>
            </a:avLst>
          </a:prstGeom>
          <a:solidFill>
            <a:srgbClr val="007470"/>
          </a:solidFill>
        </p:spPr>
        <p:txBody>
          <a:bodyPr wrap="square" lIns="0" tIns="0" rIns="0" bIns="0" rtlCol="0" anchor="ctr" anchorCtr="0">
            <a:noAutofit/>
          </a:bodyPr>
          <a:lstStyle/>
          <a:p>
            <a:pPr algn="ctr"/>
            <a:r>
              <a:rPr lang="en-US" altLang="zh-CN" sz="2800" dirty="0">
                <a:solidFill>
                  <a:srgbClr val="FFFFFF"/>
                </a:solidFill>
                <a:ea typeface="黑体" panose="02010609060101010101" pitchFamily="49" charset="-122"/>
              </a:rPr>
              <a:t>PART  </a:t>
            </a:r>
            <a:r>
              <a:rPr lang="en-US" altLang="zh-CN" sz="2800" dirty="0" smtClean="0">
                <a:solidFill>
                  <a:srgbClr val="FFFFFF"/>
                </a:solidFill>
                <a:ea typeface="黑体" panose="02010609060101010101" pitchFamily="49" charset="-122"/>
              </a:rPr>
              <a:t>3</a:t>
            </a:r>
            <a:endParaRPr lang="en-US" altLang="zh-CN" sz="2800" dirty="0">
              <a:solidFill>
                <a:srgbClr val="FFFFFF"/>
              </a:solidFill>
              <a:ea typeface="黑体" panose="02010609060101010101" pitchFamily="49" charset="-122"/>
            </a:endParaRPr>
          </a:p>
        </p:txBody>
      </p:sp>
      <p:sp>
        <p:nvSpPr>
          <p:cNvPr id="3" name="文本框 2"/>
          <p:cNvSpPr txBox="1"/>
          <p:nvPr/>
        </p:nvSpPr>
        <p:spPr>
          <a:xfrm>
            <a:off x="4903651" y="1264513"/>
            <a:ext cx="2031325" cy="646331"/>
          </a:xfrm>
          <a:prstGeom prst="rect">
            <a:avLst/>
          </a:prstGeom>
          <a:noFill/>
        </p:spPr>
        <p:txBody>
          <a:bodyPr wrap="none" rtlCol="0">
            <a:spAutoFit/>
          </a:bodyPr>
          <a:lstStyle/>
          <a:p>
            <a:r>
              <a:rPr lang="zh-CN" altLang="en-US" sz="3600" b="1" dirty="0" smtClean="0">
                <a:solidFill>
                  <a:srgbClr val="007470"/>
                </a:solidFill>
                <a:latin typeface="微软雅黑" panose="020B0503020204020204" pitchFamily="34" charset="-122"/>
                <a:ea typeface="微软雅黑" panose="020B0503020204020204" pitchFamily="34" charset="-122"/>
              </a:rPr>
              <a:t>第三部分</a:t>
            </a:r>
            <a:endParaRPr lang="zh-CN" altLang="en-US" sz="3600" b="1" dirty="0">
              <a:solidFill>
                <a:srgbClr val="00747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7783635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2"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right)">
                                      <p:cBhvr>
                                        <p:cTn id="16" dur="500"/>
                                        <p:tgtEl>
                                          <p:spTgt spid="13"/>
                                        </p:tgtEl>
                                      </p:cBhvr>
                                    </p:animEffect>
                                  </p:childTnLst>
                                </p:cTn>
                              </p:par>
                            </p:childTnLst>
                          </p:cTn>
                        </p:par>
                        <p:par>
                          <p:cTn id="17" fill="hold">
                            <p:stCondLst>
                              <p:cond delay="1500"/>
                            </p:stCondLst>
                            <p:childTnLst>
                              <p:par>
                                <p:cTn id="18" presetID="10" presetClass="entr" presetSubtype="0" fill="hold" grpId="0" nodeType="afterEffect">
                                  <p:stCondLst>
                                    <p:cond delay="0"/>
                                  </p:stCondLst>
                                  <p:iterate type="lt">
                                    <p:tmPct val="15000"/>
                                  </p:iterate>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675"/>
                            </p:stCondLst>
                            <p:childTnLst>
                              <p:par>
                                <p:cTn id="22" presetID="16" presetClass="entr" presetSubtype="21"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barn(inVertical)">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animBg="1"/>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TextBox 47"/>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25" name="组合 32"/>
          <p:cNvGrpSpPr>
            <a:grpSpLocks/>
          </p:cNvGrpSpPr>
          <p:nvPr/>
        </p:nvGrpSpPr>
        <p:grpSpPr bwMode="auto">
          <a:xfrm>
            <a:off x="-108519" y="2506191"/>
            <a:ext cx="2967608" cy="506412"/>
            <a:chOff x="-1032447" y="0"/>
            <a:chExt cx="2967616" cy="506624"/>
          </a:xfrm>
          <a:solidFill>
            <a:schemeClr val="accent1"/>
          </a:solidFill>
          <a:effectLst>
            <a:outerShdw blurRad="127000" dist="38100" dir="8100000" algn="tr" rotWithShape="0">
              <a:prstClr val="black">
                <a:alpha val="40000"/>
              </a:prstClr>
            </a:outerShdw>
          </a:effectLst>
        </p:grpSpPr>
        <p:sp>
          <p:nvSpPr>
            <p:cNvPr id="49" name="圆角矩形 33"/>
            <p:cNvSpPr>
              <a:spLocks noChangeArrowheads="1"/>
            </p:cNvSpPr>
            <p:nvPr/>
          </p:nvSpPr>
          <p:spPr bwMode="auto">
            <a:xfrm>
              <a:off x="-1032447" y="73989"/>
              <a:ext cx="2967616"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50" name="等腰三角形 34"/>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grpSp>
      <p:sp>
        <p:nvSpPr>
          <p:cNvPr id="51" name="椭圆 35"/>
          <p:cNvSpPr>
            <a:spLocks noChangeArrowheads="1"/>
          </p:cNvSpPr>
          <p:nvPr/>
        </p:nvSpPr>
        <p:spPr bwMode="auto">
          <a:xfrm>
            <a:off x="1360488" y="1191741"/>
            <a:ext cx="1060450" cy="1060450"/>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grpSp>
        <p:nvGrpSpPr>
          <p:cNvPr id="52" name="组合 36"/>
          <p:cNvGrpSpPr>
            <a:grpSpLocks/>
          </p:cNvGrpSpPr>
          <p:nvPr/>
        </p:nvGrpSpPr>
        <p:grpSpPr bwMode="auto">
          <a:xfrm flipV="1">
            <a:off x="2743200" y="2580803"/>
            <a:ext cx="1935163" cy="506413"/>
            <a:chOff x="0" y="0"/>
            <a:chExt cx="1935168" cy="506624"/>
          </a:xfrm>
          <a:solidFill>
            <a:schemeClr val="accent2"/>
          </a:solidFill>
          <a:effectLst>
            <a:outerShdw blurRad="127000" dist="38100" dir="8100000" algn="tr" rotWithShape="0">
              <a:prstClr val="black">
                <a:alpha val="40000"/>
              </a:prstClr>
            </a:outerShdw>
          </a:effectLst>
        </p:grpSpPr>
        <p:sp>
          <p:nvSpPr>
            <p:cNvPr id="53" name="圆角矩形 37"/>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54" name="等腰三角形 38"/>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grpSp>
      <p:sp>
        <p:nvSpPr>
          <p:cNvPr id="55" name="椭圆 39"/>
          <p:cNvSpPr>
            <a:spLocks noChangeArrowheads="1"/>
          </p:cNvSpPr>
          <p:nvPr/>
        </p:nvSpPr>
        <p:spPr bwMode="auto">
          <a:xfrm>
            <a:off x="3244850" y="3260253"/>
            <a:ext cx="1060450" cy="1060450"/>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grpSp>
        <p:nvGrpSpPr>
          <p:cNvPr id="56" name="组合 40"/>
          <p:cNvGrpSpPr>
            <a:grpSpLocks/>
          </p:cNvGrpSpPr>
          <p:nvPr/>
        </p:nvGrpSpPr>
        <p:grpSpPr bwMode="auto">
          <a:xfrm>
            <a:off x="4565650" y="2506191"/>
            <a:ext cx="1936750" cy="506412"/>
            <a:chOff x="0" y="0"/>
            <a:chExt cx="1935168" cy="506624"/>
          </a:xfrm>
          <a:solidFill>
            <a:schemeClr val="accent3"/>
          </a:solidFill>
          <a:effectLst>
            <a:outerShdw blurRad="127000" dist="38100" dir="8100000" algn="tr" rotWithShape="0">
              <a:prstClr val="black">
                <a:alpha val="40000"/>
              </a:prstClr>
            </a:outerShdw>
          </a:effectLst>
        </p:grpSpPr>
        <p:sp>
          <p:nvSpPr>
            <p:cNvPr id="57" name="圆角矩形 41"/>
            <p:cNvSpPr>
              <a:spLocks noChangeArrowheads="1"/>
            </p:cNvSpPr>
            <p:nvPr/>
          </p:nvSpPr>
          <p:spPr bwMode="auto">
            <a:xfrm>
              <a:off x="0" y="73989"/>
              <a:ext cx="1935168"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58" name="等腰三角形 42"/>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grpSp>
      <p:sp>
        <p:nvSpPr>
          <p:cNvPr id="59" name="椭圆 43"/>
          <p:cNvSpPr>
            <a:spLocks noChangeArrowheads="1"/>
          </p:cNvSpPr>
          <p:nvPr/>
        </p:nvSpPr>
        <p:spPr bwMode="auto">
          <a:xfrm>
            <a:off x="5003800" y="1191741"/>
            <a:ext cx="1060450" cy="1060450"/>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sp>
        <p:nvSpPr>
          <p:cNvPr id="60" name="椭圆 45"/>
          <p:cNvSpPr>
            <a:spLocks noChangeArrowheads="1"/>
          </p:cNvSpPr>
          <p:nvPr/>
        </p:nvSpPr>
        <p:spPr bwMode="auto">
          <a:xfrm>
            <a:off x="6823075" y="3260253"/>
            <a:ext cx="1060450" cy="1060450"/>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prstClr val="white"/>
              </a:solidFill>
              <a:effectLst/>
              <a:uLnTx/>
              <a:uFillTx/>
              <a:latin typeface="宋体" pitchFamily="2" charset="-122"/>
              <a:ea typeface="微软雅黑"/>
              <a:cs typeface="+mn-cs"/>
              <a:sym typeface="宋体" pitchFamily="2" charset="-122"/>
            </a:endParaRPr>
          </a:p>
        </p:txBody>
      </p:sp>
      <p:sp>
        <p:nvSpPr>
          <p:cNvPr id="61" name="TextBox 46"/>
          <p:cNvSpPr>
            <a:spLocks noChangeArrowheads="1"/>
          </p:cNvSpPr>
          <p:nvPr/>
        </p:nvSpPr>
        <p:spPr bwMode="auto">
          <a:xfrm>
            <a:off x="1192213" y="3606328"/>
            <a:ext cx="1397000" cy="89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62" name="TextBox 47"/>
          <p:cNvSpPr>
            <a:spLocks noChangeArrowheads="1"/>
          </p:cNvSpPr>
          <p:nvPr/>
        </p:nvSpPr>
        <p:spPr bwMode="auto">
          <a:xfrm>
            <a:off x="1293813" y="33142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63" name="TextBox 50"/>
          <p:cNvSpPr>
            <a:spLocks noChangeArrowheads="1"/>
          </p:cNvSpPr>
          <p:nvPr/>
        </p:nvSpPr>
        <p:spPr bwMode="auto">
          <a:xfrm>
            <a:off x="1293813"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endPar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64" name="TextBox 51"/>
          <p:cNvSpPr>
            <a:spLocks noChangeArrowheads="1"/>
          </p:cNvSpPr>
          <p:nvPr/>
        </p:nvSpPr>
        <p:spPr bwMode="auto">
          <a:xfrm>
            <a:off x="3113088" y="2704628"/>
            <a:ext cx="11953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65" name="TextBox 52"/>
          <p:cNvSpPr>
            <a:spLocks noChangeArrowheads="1"/>
          </p:cNvSpPr>
          <p:nvPr/>
        </p:nvSpPr>
        <p:spPr bwMode="auto">
          <a:xfrm>
            <a:off x="5016500" y="2704628"/>
            <a:ext cx="119380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grpSp>
        <p:nvGrpSpPr>
          <p:cNvPr id="66" name="组合 53"/>
          <p:cNvGrpSpPr>
            <a:grpSpLocks/>
          </p:cNvGrpSpPr>
          <p:nvPr/>
        </p:nvGrpSpPr>
        <p:grpSpPr bwMode="auto">
          <a:xfrm flipV="1">
            <a:off x="6384924" y="2580802"/>
            <a:ext cx="2867595" cy="506414"/>
            <a:chOff x="-1" y="0"/>
            <a:chExt cx="2865253" cy="506625"/>
          </a:xfrm>
          <a:solidFill>
            <a:schemeClr val="accent4"/>
          </a:solidFill>
          <a:effectLst>
            <a:outerShdw blurRad="127000" dist="38100" dir="8100000" algn="tr" rotWithShape="0">
              <a:prstClr val="black">
                <a:alpha val="40000"/>
              </a:prstClr>
            </a:outerShdw>
          </a:effectLst>
        </p:grpSpPr>
        <p:sp>
          <p:nvSpPr>
            <p:cNvPr id="67" name="圆角矩形 54"/>
            <p:cNvSpPr>
              <a:spLocks noChangeArrowheads="1"/>
            </p:cNvSpPr>
            <p:nvPr/>
          </p:nvSpPr>
          <p:spPr bwMode="auto">
            <a:xfrm>
              <a:off x="-1" y="73990"/>
              <a:ext cx="2865253" cy="432635"/>
            </a:xfrm>
            <a:prstGeom prst="roundRect">
              <a:avLst>
                <a:gd name="adj" fmla="val 16667"/>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sp>
          <p:nvSpPr>
            <p:cNvPr id="68" name="等腰三角形 55"/>
            <p:cNvSpPr>
              <a:spLocks noChangeArrowheads="1"/>
            </p:cNvSpPr>
            <p:nvPr/>
          </p:nvSpPr>
          <p:spPr bwMode="auto">
            <a:xfrm>
              <a:off x="902659" y="0"/>
              <a:ext cx="129852" cy="95220"/>
            </a:xfrm>
            <a:prstGeom prst="triangle">
              <a:avLst>
                <a:gd name="adj" fmla="val 50000"/>
              </a:avLst>
            </a:prstGeom>
            <a:grpFill/>
            <a:ln>
              <a:noFill/>
            </a:ln>
            <a:extLst>
              <a:ext uri="{91240B29-F687-4F45-9708-019B960494DF}">
                <a14:hiddenLine xmlns:a14="http://schemas.microsoft.com/office/drawing/2010/main" w="25400" cap="flat" cmpd="sng">
                  <a:solidFill>
                    <a:srgbClr val="BABABA"/>
                  </a:solidFill>
                  <a:bevel/>
                  <a:headEnd/>
                  <a:tailEnd/>
                </a14:hiddenLine>
              </a:ext>
            </a:extLst>
          </p:spPr>
          <p:txBody>
            <a:bodyPr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zh-CN" sz="1350" b="0" i="0" u="none" strike="noStrike" kern="1200" cap="none" spc="0" normalizeH="0" baseline="0" noProof="0">
                <a:ln>
                  <a:noFill/>
                </a:ln>
                <a:solidFill>
                  <a:srgbClr val="FFFFFF"/>
                </a:solidFill>
                <a:effectLst/>
                <a:uLnTx/>
                <a:uFillTx/>
                <a:latin typeface="宋体" pitchFamily="2" charset="-122"/>
                <a:ea typeface="微软雅黑"/>
                <a:cs typeface="+mn-cs"/>
                <a:sym typeface="宋体" pitchFamily="2" charset="-122"/>
              </a:endParaRPr>
            </a:p>
          </p:txBody>
        </p:sp>
      </p:grpSp>
      <p:sp>
        <p:nvSpPr>
          <p:cNvPr id="69" name="TextBox 56"/>
          <p:cNvSpPr>
            <a:spLocks noChangeArrowheads="1"/>
          </p:cNvSpPr>
          <p:nvPr/>
        </p:nvSpPr>
        <p:spPr bwMode="auto">
          <a:xfrm>
            <a:off x="6689725" y="2704628"/>
            <a:ext cx="1195388"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输入文本内容</a:t>
            </a:r>
          </a:p>
        </p:txBody>
      </p:sp>
      <p:sp>
        <p:nvSpPr>
          <p:cNvPr id="70" name="TextBox 57"/>
          <p:cNvSpPr>
            <a:spLocks noChangeArrowheads="1"/>
          </p:cNvSpPr>
          <p:nvPr/>
        </p:nvSpPr>
        <p:spPr bwMode="auto">
          <a:xfrm>
            <a:off x="3076575"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1" name="TextBox 58"/>
          <p:cNvSpPr>
            <a:spLocks noChangeArrowheads="1"/>
          </p:cNvSpPr>
          <p:nvPr/>
        </p:nvSpPr>
        <p:spPr bwMode="auto">
          <a:xfrm>
            <a:off x="3178175" y="1088553"/>
            <a:ext cx="1193800"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endPar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2" name="TextBox 59"/>
          <p:cNvSpPr>
            <a:spLocks noChangeArrowheads="1"/>
          </p:cNvSpPr>
          <p:nvPr/>
        </p:nvSpPr>
        <p:spPr bwMode="auto">
          <a:xfrm>
            <a:off x="4835525" y="3619028"/>
            <a:ext cx="13970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3" name="TextBox 62"/>
          <p:cNvSpPr>
            <a:spLocks noChangeArrowheads="1"/>
          </p:cNvSpPr>
          <p:nvPr/>
        </p:nvSpPr>
        <p:spPr bwMode="auto">
          <a:xfrm>
            <a:off x="4935538" y="3325341"/>
            <a:ext cx="1195387" cy="1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4" name="TextBox 63"/>
          <p:cNvSpPr>
            <a:spLocks noChangeArrowheads="1"/>
          </p:cNvSpPr>
          <p:nvPr/>
        </p:nvSpPr>
        <p:spPr bwMode="auto">
          <a:xfrm>
            <a:off x="6589713" y="1382241"/>
            <a:ext cx="1397000" cy="896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just" defTabSz="685800" rtl="0" eaLnBrk="1" fontAlgn="auto" latinLnBrk="0" hangingPunct="1">
              <a:lnSpc>
                <a:spcPts val="1400"/>
              </a:lnSpc>
              <a:spcBef>
                <a:spcPts val="0"/>
              </a:spcBef>
              <a:spcAft>
                <a:spcPts val="0"/>
              </a:spcAft>
              <a:buClrTx/>
              <a:buSzTx/>
              <a:buFontTx/>
              <a:buNone/>
              <a:tabLst/>
              <a:defRPr/>
            </a:pP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详写内容</a:t>
            </a:r>
            <a:r>
              <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a:t>
            </a:r>
            <a:r>
              <a:rPr kumimoji="0" lang="zh-CN" altLang="en-US"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点击输入本栏的具体文字，简明扼要的说明分项内容，此为概念图解，请根据您的具体内容酌情修改</a:t>
            </a:r>
            <a:endParaRPr kumimoji="0" lang="en-US" altLang="zh-CN" sz="10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endParaRPr>
          </a:p>
        </p:txBody>
      </p:sp>
      <p:sp>
        <p:nvSpPr>
          <p:cNvPr id="75" name="TextBox 66"/>
          <p:cNvSpPr>
            <a:spLocks noChangeArrowheads="1"/>
          </p:cNvSpPr>
          <p:nvPr/>
        </p:nvSpPr>
        <p:spPr bwMode="auto">
          <a:xfrm>
            <a:off x="6689725" y="1088553"/>
            <a:ext cx="1195388" cy="185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添加标题内容</a:t>
            </a:r>
          </a:p>
        </p:txBody>
      </p:sp>
      <p:sp>
        <p:nvSpPr>
          <p:cNvPr id="76" name="TextBox 67"/>
          <p:cNvSpPr>
            <a:spLocks noChangeArrowheads="1"/>
          </p:cNvSpPr>
          <p:nvPr/>
        </p:nvSpPr>
        <p:spPr bwMode="auto">
          <a:xfrm>
            <a:off x="1609725" y="1475903"/>
            <a:ext cx="56197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endPar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77" name="TextBox 68"/>
          <p:cNvSpPr>
            <a:spLocks noChangeArrowheads="1"/>
          </p:cNvSpPr>
          <p:nvPr/>
        </p:nvSpPr>
        <p:spPr bwMode="auto">
          <a:xfrm>
            <a:off x="5253038" y="1475903"/>
            <a:ext cx="560387"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8" name="TextBox 70"/>
          <p:cNvSpPr>
            <a:spLocks noChangeArrowheads="1"/>
          </p:cNvSpPr>
          <p:nvPr/>
        </p:nvSpPr>
        <p:spPr bwMode="auto">
          <a:xfrm>
            <a:off x="3494088"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79" name="TextBox 72"/>
          <p:cNvSpPr>
            <a:spLocks noChangeArrowheads="1"/>
          </p:cNvSpPr>
          <p:nvPr/>
        </p:nvSpPr>
        <p:spPr bwMode="auto">
          <a:xfrm>
            <a:off x="7072313" y="3544416"/>
            <a:ext cx="561975"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微软雅黑" pitchFamily="34" charset="-122"/>
              </a:rPr>
              <a:t>添加标题</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1488842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300" fill="hold"/>
                                        <p:tgtEl>
                                          <p:spTgt spid="63"/>
                                        </p:tgtEl>
                                        <p:attrNameLst>
                                          <p:attrName>ppt_w</p:attrName>
                                        </p:attrNameLst>
                                      </p:cBhvr>
                                      <p:tavLst>
                                        <p:tav tm="0">
                                          <p:val>
                                            <p:fltVal val="0"/>
                                          </p:val>
                                        </p:tav>
                                        <p:tav tm="100000">
                                          <p:val>
                                            <p:strVal val="#ppt_w"/>
                                          </p:val>
                                        </p:tav>
                                      </p:tavLst>
                                    </p:anim>
                                    <p:anim calcmode="lin" valueType="num">
                                      <p:cBhvr>
                                        <p:cTn id="8" dur="300" fill="hold"/>
                                        <p:tgtEl>
                                          <p:spTgt spid="63"/>
                                        </p:tgtEl>
                                        <p:attrNameLst>
                                          <p:attrName>ppt_h</p:attrName>
                                        </p:attrNameLst>
                                      </p:cBhvr>
                                      <p:tavLst>
                                        <p:tav tm="0">
                                          <p:val>
                                            <p:fltVal val="0"/>
                                          </p:val>
                                        </p:tav>
                                        <p:tav tm="100000">
                                          <p:val>
                                            <p:strVal val="#ppt_h"/>
                                          </p:val>
                                        </p:tav>
                                      </p:tavLst>
                                    </p:anim>
                                    <p:animEffect>
                                      <p:cBhvr>
                                        <p:cTn id="9" dur="300"/>
                                        <p:tgtEl>
                                          <p:spTgt spid="63"/>
                                        </p:tgtEl>
                                      </p:cBhvr>
                                    </p:animEffect>
                                  </p:childTnLst>
                                </p:cTn>
                              </p:par>
                              <p:par>
                                <p:cTn id="10" presetID="10" presetClass="entr" presetSubtype="0" fill="hold" nodeType="with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p:cTn id="12" dur="300" fill="hold"/>
                                        <p:tgtEl>
                                          <p:spTgt spid="25"/>
                                        </p:tgtEl>
                                        <p:attrNameLst>
                                          <p:attrName>ppt_w</p:attrName>
                                        </p:attrNameLst>
                                      </p:cBhvr>
                                      <p:tavLst>
                                        <p:tav tm="0">
                                          <p:val>
                                            <p:fltVal val="0"/>
                                          </p:val>
                                        </p:tav>
                                        <p:tav tm="100000">
                                          <p:val>
                                            <p:strVal val="#ppt_w"/>
                                          </p:val>
                                        </p:tav>
                                      </p:tavLst>
                                    </p:anim>
                                    <p:anim calcmode="lin" valueType="num">
                                      <p:cBhvr>
                                        <p:cTn id="13" dur="300" fill="hold"/>
                                        <p:tgtEl>
                                          <p:spTgt spid="25"/>
                                        </p:tgtEl>
                                        <p:attrNameLst>
                                          <p:attrName>ppt_h</p:attrName>
                                        </p:attrNameLst>
                                      </p:cBhvr>
                                      <p:tavLst>
                                        <p:tav tm="0">
                                          <p:val>
                                            <p:fltVal val="0"/>
                                          </p:val>
                                        </p:tav>
                                        <p:tav tm="100000">
                                          <p:val>
                                            <p:strVal val="#ppt_h"/>
                                          </p:val>
                                        </p:tav>
                                      </p:tavLst>
                                    </p:anim>
                                    <p:animEffect>
                                      <p:cBhvr>
                                        <p:cTn id="14" dur="300"/>
                                        <p:tgtEl>
                                          <p:spTgt spid="25"/>
                                        </p:tgtEl>
                                      </p:cBhvr>
                                    </p:animEffect>
                                  </p:childTnLst>
                                </p:cTn>
                              </p:par>
                            </p:childTnLst>
                          </p:cTn>
                        </p:par>
                        <p:par>
                          <p:cTn id="15" fill="hold">
                            <p:stCondLst>
                              <p:cond delay="300"/>
                            </p:stCondLst>
                            <p:childTnLst>
                              <p:par>
                                <p:cTn id="16" presetID="42" presetClass="entr" presetSubtype="0" fill="hold" grpId="0" nodeType="afterEffect">
                                  <p:stCondLst>
                                    <p:cond delay="0"/>
                                  </p:stCondLst>
                                  <p:childTnLst>
                                    <p:set>
                                      <p:cBhvr>
                                        <p:cTn id="17" dur="1" fill="hold">
                                          <p:stCondLst>
                                            <p:cond delay="0"/>
                                          </p:stCondLst>
                                        </p:cTn>
                                        <p:tgtEl>
                                          <p:spTgt spid="62"/>
                                        </p:tgtEl>
                                        <p:attrNameLst>
                                          <p:attrName>style.visibility</p:attrName>
                                        </p:attrNameLst>
                                      </p:cBhvr>
                                      <p:to>
                                        <p:strVal val="visible"/>
                                      </p:to>
                                    </p:set>
                                    <p:animEffect>
                                      <p:cBhvr>
                                        <p:cTn id="18" dur="600"/>
                                        <p:tgtEl>
                                          <p:spTgt spid="62"/>
                                        </p:tgtEl>
                                      </p:cBhvr>
                                    </p:animEffect>
                                    <p:anim calcmode="lin" valueType="num">
                                      <p:cBhvr>
                                        <p:cTn id="19" dur="600" fill="hold"/>
                                        <p:tgtEl>
                                          <p:spTgt spid="62"/>
                                        </p:tgtEl>
                                        <p:attrNameLst>
                                          <p:attrName>ppt_x</p:attrName>
                                        </p:attrNameLst>
                                      </p:cBhvr>
                                      <p:tavLst>
                                        <p:tav tm="0">
                                          <p:val>
                                            <p:strVal val="#ppt_x"/>
                                          </p:val>
                                        </p:tav>
                                        <p:tav tm="100000">
                                          <p:val>
                                            <p:strVal val="#ppt_x"/>
                                          </p:val>
                                        </p:tav>
                                      </p:tavLst>
                                    </p:anim>
                                    <p:anim calcmode="lin" valueType="num">
                                      <p:cBhvr>
                                        <p:cTn id="20" dur="600" fill="hold"/>
                                        <p:tgtEl>
                                          <p:spTgt spid="62"/>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61"/>
                                        </p:tgtEl>
                                        <p:attrNameLst>
                                          <p:attrName>style.visibility</p:attrName>
                                        </p:attrNameLst>
                                      </p:cBhvr>
                                      <p:to>
                                        <p:strVal val="visible"/>
                                      </p:to>
                                    </p:set>
                                    <p:animEffect>
                                      <p:cBhvr>
                                        <p:cTn id="23" dur="600"/>
                                        <p:tgtEl>
                                          <p:spTgt spid="61"/>
                                        </p:tgtEl>
                                      </p:cBhvr>
                                    </p:animEffect>
                                    <p:anim calcmode="lin" valueType="num">
                                      <p:cBhvr>
                                        <p:cTn id="24" dur="600" fill="hold"/>
                                        <p:tgtEl>
                                          <p:spTgt spid="61"/>
                                        </p:tgtEl>
                                        <p:attrNameLst>
                                          <p:attrName>ppt_x</p:attrName>
                                        </p:attrNameLst>
                                      </p:cBhvr>
                                      <p:tavLst>
                                        <p:tav tm="0">
                                          <p:val>
                                            <p:strVal val="#ppt_x"/>
                                          </p:val>
                                        </p:tav>
                                        <p:tav tm="100000">
                                          <p:val>
                                            <p:strVal val="#ppt_x"/>
                                          </p:val>
                                        </p:tav>
                                      </p:tavLst>
                                    </p:anim>
                                    <p:anim calcmode="lin" valueType="num">
                                      <p:cBhvr>
                                        <p:cTn id="25" dur="600" fill="hold"/>
                                        <p:tgtEl>
                                          <p:spTgt spid="61"/>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0"/>
                                  </p:stCondLst>
                                  <p:childTnLst>
                                    <p:set>
                                      <p:cBhvr>
                                        <p:cTn id="27" dur="1" fill="hold">
                                          <p:stCondLst>
                                            <p:cond delay="0"/>
                                          </p:stCondLst>
                                        </p:cTn>
                                        <p:tgtEl>
                                          <p:spTgt spid="51"/>
                                        </p:tgtEl>
                                        <p:attrNameLst>
                                          <p:attrName>style.visibility</p:attrName>
                                        </p:attrNameLst>
                                      </p:cBhvr>
                                      <p:to>
                                        <p:strVal val="visible"/>
                                      </p:to>
                                    </p:set>
                                    <p:animEffect>
                                      <p:cBhvr>
                                        <p:cTn id="28" dur="600"/>
                                        <p:tgtEl>
                                          <p:spTgt spid="51"/>
                                        </p:tgtEl>
                                      </p:cBhvr>
                                    </p:animEffect>
                                    <p:anim calcmode="lin" valueType="num">
                                      <p:cBhvr>
                                        <p:cTn id="29" dur="600" fill="hold"/>
                                        <p:tgtEl>
                                          <p:spTgt spid="51"/>
                                        </p:tgtEl>
                                        <p:attrNameLst>
                                          <p:attrName>ppt_x</p:attrName>
                                        </p:attrNameLst>
                                      </p:cBhvr>
                                      <p:tavLst>
                                        <p:tav tm="0">
                                          <p:val>
                                            <p:strVal val="#ppt_x"/>
                                          </p:val>
                                        </p:tav>
                                        <p:tav tm="100000">
                                          <p:val>
                                            <p:strVal val="#ppt_x"/>
                                          </p:val>
                                        </p:tav>
                                      </p:tavLst>
                                    </p:anim>
                                    <p:anim calcmode="lin" valueType="num">
                                      <p:cBhvr>
                                        <p:cTn id="30" dur="600" fill="hold"/>
                                        <p:tgtEl>
                                          <p:spTgt spid="51"/>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0"/>
                                  </p:stCondLst>
                                  <p:childTnLst>
                                    <p:set>
                                      <p:cBhvr>
                                        <p:cTn id="32" dur="1" fill="hold">
                                          <p:stCondLst>
                                            <p:cond delay="0"/>
                                          </p:stCondLst>
                                        </p:cTn>
                                        <p:tgtEl>
                                          <p:spTgt spid="76"/>
                                        </p:tgtEl>
                                        <p:attrNameLst>
                                          <p:attrName>style.visibility</p:attrName>
                                        </p:attrNameLst>
                                      </p:cBhvr>
                                      <p:to>
                                        <p:strVal val="visible"/>
                                      </p:to>
                                    </p:set>
                                    <p:animEffect>
                                      <p:cBhvr>
                                        <p:cTn id="33" dur="600"/>
                                        <p:tgtEl>
                                          <p:spTgt spid="76"/>
                                        </p:tgtEl>
                                      </p:cBhvr>
                                    </p:animEffect>
                                    <p:anim calcmode="lin" valueType="num">
                                      <p:cBhvr>
                                        <p:cTn id="34" dur="600" fill="hold"/>
                                        <p:tgtEl>
                                          <p:spTgt spid="76"/>
                                        </p:tgtEl>
                                        <p:attrNameLst>
                                          <p:attrName>ppt_x</p:attrName>
                                        </p:attrNameLst>
                                      </p:cBhvr>
                                      <p:tavLst>
                                        <p:tav tm="0">
                                          <p:val>
                                            <p:strVal val="#ppt_x"/>
                                          </p:val>
                                        </p:tav>
                                        <p:tav tm="100000">
                                          <p:val>
                                            <p:strVal val="#ppt_x"/>
                                          </p:val>
                                        </p:tav>
                                      </p:tavLst>
                                    </p:anim>
                                    <p:anim calcmode="lin" valueType="num">
                                      <p:cBhvr>
                                        <p:cTn id="35" dur="600" fill="hold"/>
                                        <p:tgtEl>
                                          <p:spTgt spid="76"/>
                                        </p:tgtEl>
                                        <p:attrNameLst>
                                          <p:attrName>ppt_y</p:attrName>
                                        </p:attrNameLst>
                                      </p:cBhvr>
                                      <p:tavLst>
                                        <p:tav tm="0">
                                          <p:val>
                                            <p:strVal val="#ppt_y-.1"/>
                                          </p:val>
                                        </p:tav>
                                        <p:tav tm="100000">
                                          <p:val>
                                            <p:strVal val="#ppt_y"/>
                                          </p:val>
                                        </p:tav>
                                      </p:tavLst>
                                    </p:anim>
                                  </p:childTnLst>
                                </p:cTn>
                              </p:par>
                            </p:childTnLst>
                          </p:cTn>
                        </p:par>
                        <p:par>
                          <p:cTn id="36" fill="hold">
                            <p:stCondLst>
                              <p:cond delay="900"/>
                            </p:stCondLst>
                            <p:childTnLst>
                              <p:par>
                                <p:cTn id="37" presetID="10" presetClass="entr" presetSubtype="0" fill="hold" grpId="0" nodeType="afterEffect">
                                  <p:stCondLst>
                                    <p:cond delay="0"/>
                                  </p:stCondLst>
                                  <p:childTnLst>
                                    <p:set>
                                      <p:cBhvr>
                                        <p:cTn id="38" dur="1" fill="hold">
                                          <p:stCondLst>
                                            <p:cond delay="0"/>
                                          </p:stCondLst>
                                        </p:cTn>
                                        <p:tgtEl>
                                          <p:spTgt spid="64"/>
                                        </p:tgtEl>
                                        <p:attrNameLst>
                                          <p:attrName>style.visibility</p:attrName>
                                        </p:attrNameLst>
                                      </p:cBhvr>
                                      <p:to>
                                        <p:strVal val="visible"/>
                                      </p:to>
                                    </p:set>
                                    <p:anim calcmode="lin" valueType="num">
                                      <p:cBhvr>
                                        <p:cTn id="39" dur="300" fill="hold"/>
                                        <p:tgtEl>
                                          <p:spTgt spid="64"/>
                                        </p:tgtEl>
                                        <p:attrNameLst>
                                          <p:attrName>ppt_w</p:attrName>
                                        </p:attrNameLst>
                                      </p:cBhvr>
                                      <p:tavLst>
                                        <p:tav tm="0">
                                          <p:val>
                                            <p:fltVal val="0"/>
                                          </p:val>
                                        </p:tav>
                                        <p:tav tm="100000">
                                          <p:val>
                                            <p:strVal val="#ppt_w"/>
                                          </p:val>
                                        </p:tav>
                                      </p:tavLst>
                                    </p:anim>
                                    <p:anim calcmode="lin" valueType="num">
                                      <p:cBhvr>
                                        <p:cTn id="40" dur="300" fill="hold"/>
                                        <p:tgtEl>
                                          <p:spTgt spid="64"/>
                                        </p:tgtEl>
                                        <p:attrNameLst>
                                          <p:attrName>ppt_h</p:attrName>
                                        </p:attrNameLst>
                                      </p:cBhvr>
                                      <p:tavLst>
                                        <p:tav tm="0">
                                          <p:val>
                                            <p:fltVal val="0"/>
                                          </p:val>
                                        </p:tav>
                                        <p:tav tm="100000">
                                          <p:val>
                                            <p:strVal val="#ppt_h"/>
                                          </p:val>
                                        </p:tav>
                                      </p:tavLst>
                                    </p:anim>
                                    <p:animEffect>
                                      <p:cBhvr>
                                        <p:cTn id="41" dur="300"/>
                                        <p:tgtEl>
                                          <p:spTgt spid="64"/>
                                        </p:tgtEl>
                                      </p:cBhvr>
                                    </p:animEffect>
                                  </p:childTnLst>
                                </p:cTn>
                              </p:par>
                              <p:par>
                                <p:cTn id="42" presetID="10" presetClass="entr" presetSubtype="0" fill="hold" nodeType="withEffect">
                                  <p:stCondLst>
                                    <p:cond delay="0"/>
                                  </p:stCondLst>
                                  <p:childTnLst>
                                    <p:set>
                                      <p:cBhvr>
                                        <p:cTn id="43" dur="1" fill="hold">
                                          <p:stCondLst>
                                            <p:cond delay="0"/>
                                          </p:stCondLst>
                                        </p:cTn>
                                        <p:tgtEl>
                                          <p:spTgt spid="52"/>
                                        </p:tgtEl>
                                        <p:attrNameLst>
                                          <p:attrName>style.visibility</p:attrName>
                                        </p:attrNameLst>
                                      </p:cBhvr>
                                      <p:to>
                                        <p:strVal val="visible"/>
                                      </p:to>
                                    </p:set>
                                    <p:anim calcmode="lin" valueType="num">
                                      <p:cBhvr>
                                        <p:cTn id="44" dur="300" fill="hold"/>
                                        <p:tgtEl>
                                          <p:spTgt spid="52"/>
                                        </p:tgtEl>
                                        <p:attrNameLst>
                                          <p:attrName>ppt_w</p:attrName>
                                        </p:attrNameLst>
                                      </p:cBhvr>
                                      <p:tavLst>
                                        <p:tav tm="0">
                                          <p:val>
                                            <p:fltVal val="0"/>
                                          </p:val>
                                        </p:tav>
                                        <p:tav tm="100000">
                                          <p:val>
                                            <p:strVal val="#ppt_w"/>
                                          </p:val>
                                        </p:tav>
                                      </p:tavLst>
                                    </p:anim>
                                    <p:anim calcmode="lin" valueType="num">
                                      <p:cBhvr>
                                        <p:cTn id="45" dur="300" fill="hold"/>
                                        <p:tgtEl>
                                          <p:spTgt spid="52"/>
                                        </p:tgtEl>
                                        <p:attrNameLst>
                                          <p:attrName>ppt_h</p:attrName>
                                        </p:attrNameLst>
                                      </p:cBhvr>
                                      <p:tavLst>
                                        <p:tav tm="0">
                                          <p:val>
                                            <p:fltVal val="0"/>
                                          </p:val>
                                        </p:tav>
                                        <p:tav tm="100000">
                                          <p:val>
                                            <p:strVal val="#ppt_h"/>
                                          </p:val>
                                        </p:tav>
                                      </p:tavLst>
                                    </p:anim>
                                    <p:animEffect>
                                      <p:cBhvr>
                                        <p:cTn id="46" dur="300"/>
                                        <p:tgtEl>
                                          <p:spTgt spid="52"/>
                                        </p:tgtEl>
                                      </p:cBhvr>
                                    </p:animEffect>
                                  </p:childTnLst>
                                </p:cTn>
                              </p:par>
                            </p:childTnLst>
                          </p:cTn>
                        </p:par>
                        <p:par>
                          <p:cTn id="47" fill="hold">
                            <p:stCondLst>
                              <p:cond delay="1200"/>
                            </p:stCondLst>
                            <p:childTnLst>
                              <p:par>
                                <p:cTn id="48" presetID="47" presetClass="entr" presetSubtype="0"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p:cBhvr>
                                        <p:cTn id="50" dur="600"/>
                                        <p:tgtEl>
                                          <p:spTgt spid="71"/>
                                        </p:tgtEl>
                                      </p:cBhvr>
                                    </p:animEffect>
                                    <p:anim calcmode="lin" valueType="num">
                                      <p:cBhvr>
                                        <p:cTn id="51" dur="600" fill="hold"/>
                                        <p:tgtEl>
                                          <p:spTgt spid="71"/>
                                        </p:tgtEl>
                                        <p:attrNameLst>
                                          <p:attrName>ppt_x</p:attrName>
                                        </p:attrNameLst>
                                      </p:cBhvr>
                                      <p:tavLst>
                                        <p:tav tm="0">
                                          <p:val>
                                            <p:strVal val="#ppt_x"/>
                                          </p:val>
                                        </p:tav>
                                        <p:tav tm="100000">
                                          <p:val>
                                            <p:strVal val="#ppt_x"/>
                                          </p:val>
                                        </p:tav>
                                      </p:tavLst>
                                    </p:anim>
                                    <p:anim calcmode="lin" valueType="num">
                                      <p:cBhvr>
                                        <p:cTn id="52" dur="600" fill="hold"/>
                                        <p:tgtEl>
                                          <p:spTgt spid="71"/>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0"/>
                                  </p:stCondLst>
                                  <p:childTnLst>
                                    <p:set>
                                      <p:cBhvr>
                                        <p:cTn id="54" dur="1" fill="hold">
                                          <p:stCondLst>
                                            <p:cond delay="0"/>
                                          </p:stCondLst>
                                        </p:cTn>
                                        <p:tgtEl>
                                          <p:spTgt spid="70"/>
                                        </p:tgtEl>
                                        <p:attrNameLst>
                                          <p:attrName>style.visibility</p:attrName>
                                        </p:attrNameLst>
                                      </p:cBhvr>
                                      <p:to>
                                        <p:strVal val="visible"/>
                                      </p:to>
                                    </p:set>
                                    <p:animEffect>
                                      <p:cBhvr>
                                        <p:cTn id="55" dur="600"/>
                                        <p:tgtEl>
                                          <p:spTgt spid="70"/>
                                        </p:tgtEl>
                                      </p:cBhvr>
                                    </p:animEffect>
                                    <p:anim calcmode="lin" valueType="num">
                                      <p:cBhvr>
                                        <p:cTn id="56" dur="600" fill="hold"/>
                                        <p:tgtEl>
                                          <p:spTgt spid="70"/>
                                        </p:tgtEl>
                                        <p:attrNameLst>
                                          <p:attrName>ppt_x</p:attrName>
                                        </p:attrNameLst>
                                      </p:cBhvr>
                                      <p:tavLst>
                                        <p:tav tm="0">
                                          <p:val>
                                            <p:strVal val="#ppt_x"/>
                                          </p:val>
                                        </p:tav>
                                        <p:tav tm="100000">
                                          <p:val>
                                            <p:strVal val="#ppt_x"/>
                                          </p:val>
                                        </p:tav>
                                      </p:tavLst>
                                    </p:anim>
                                    <p:anim calcmode="lin" valueType="num">
                                      <p:cBhvr>
                                        <p:cTn id="57" dur="600" fill="hold"/>
                                        <p:tgtEl>
                                          <p:spTgt spid="70"/>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Effect>
                                      <p:cBhvr>
                                        <p:cTn id="60" dur="600"/>
                                        <p:tgtEl>
                                          <p:spTgt spid="55"/>
                                        </p:tgtEl>
                                      </p:cBhvr>
                                    </p:animEffect>
                                    <p:anim calcmode="lin" valueType="num">
                                      <p:cBhvr>
                                        <p:cTn id="61" dur="600" fill="hold"/>
                                        <p:tgtEl>
                                          <p:spTgt spid="55"/>
                                        </p:tgtEl>
                                        <p:attrNameLst>
                                          <p:attrName>ppt_x</p:attrName>
                                        </p:attrNameLst>
                                      </p:cBhvr>
                                      <p:tavLst>
                                        <p:tav tm="0">
                                          <p:val>
                                            <p:strVal val="#ppt_x"/>
                                          </p:val>
                                        </p:tav>
                                        <p:tav tm="100000">
                                          <p:val>
                                            <p:strVal val="#ppt_x"/>
                                          </p:val>
                                        </p:tav>
                                      </p:tavLst>
                                    </p:anim>
                                    <p:anim calcmode="lin" valueType="num">
                                      <p:cBhvr>
                                        <p:cTn id="62" dur="600" fill="hold"/>
                                        <p:tgtEl>
                                          <p:spTgt spid="55"/>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78"/>
                                        </p:tgtEl>
                                        <p:attrNameLst>
                                          <p:attrName>style.visibility</p:attrName>
                                        </p:attrNameLst>
                                      </p:cBhvr>
                                      <p:to>
                                        <p:strVal val="visible"/>
                                      </p:to>
                                    </p:set>
                                    <p:animEffect>
                                      <p:cBhvr>
                                        <p:cTn id="65" dur="600"/>
                                        <p:tgtEl>
                                          <p:spTgt spid="78"/>
                                        </p:tgtEl>
                                      </p:cBhvr>
                                    </p:animEffect>
                                    <p:anim calcmode="lin" valueType="num">
                                      <p:cBhvr>
                                        <p:cTn id="66" dur="600" fill="hold"/>
                                        <p:tgtEl>
                                          <p:spTgt spid="78"/>
                                        </p:tgtEl>
                                        <p:attrNameLst>
                                          <p:attrName>ppt_x</p:attrName>
                                        </p:attrNameLst>
                                      </p:cBhvr>
                                      <p:tavLst>
                                        <p:tav tm="0">
                                          <p:val>
                                            <p:strVal val="#ppt_x"/>
                                          </p:val>
                                        </p:tav>
                                        <p:tav tm="100000">
                                          <p:val>
                                            <p:strVal val="#ppt_x"/>
                                          </p:val>
                                        </p:tav>
                                      </p:tavLst>
                                    </p:anim>
                                    <p:anim calcmode="lin" valueType="num">
                                      <p:cBhvr>
                                        <p:cTn id="67" dur="600" fill="hold"/>
                                        <p:tgtEl>
                                          <p:spTgt spid="78"/>
                                        </p:tgtEl>
                                        <p:attrNameLst>
                                          <p:attrName>ppt_y</p:attrName>
                                        </p:attrNameLst>
                                      </p:cBhvr>
                                      <p:tavLst>
                                        <p:tav tm="0">
                                          <p:val>
                                            <p:strVal val="#ppt_y+.1"/>
                                          </p:val>
                                        </p:tav>
                                        <p:tav tm="100000">
                                          <p:val>
                                            <p:strVal val="#ppt_y"/>
                                          </p:val>
                                        </p:tav>
                                      </p:tavLst>
                                    </p:anim>
                                  </p:childTnLst>
                                </p:cTn>
                              </p:par>
                            </p:childTnLst>
                          </p:cTn>
                        </p:par>
                        <p:par>
                          <p:cTn id="68" fill="hold">
                            <p:stCondLst>
                              <p:cond delay="1800"/>
                            </p:stCondLst>
                            <p:childTnLst>
                              <p:par>
                                <p:cTn id="69" presetID="10" presetClass="entr" presetSubtype="0" fill="hold" grpId="0" nodeType="afterEffect">
                                  <p:stCondLst>
                                    <p:cond delay="0"/>
                                  </p:stCondLst>
                                  <p:childTnLst>
                                    <p:set>
                                      <p:cBhvr>
                                        <p:cTn id="70" dur="1" fill="hold">
                                          <p:stCondLst>
                                            <p:cond delay="0"/>
                                          </p:stCondLst>
                                        </p:cTn>
                                        <p:tgtEl>
                                          <p:spTgt spid="65"/>
                                        </p:tgtEl>
                                        <p:attrNameLst>
                                          <p:attrName>style.visibility</p:attrName>
                                        </p:attrNameLst>
                                      </p:cBhvr>
                                      <p:to>
                                        <p:strVal val="visible"/>
                                      </p:to>
                                    </p:set>
                                    <p:anim calcmode="lin" valueType="num">
                                      <p:cBhvr>
                                        <p:cTn id="71" dur="300" fill="hold"/>
                                        <p:tgtEl>
                                          <p:spTgt spid="65"/>
                                        </p:tgtEl>
                                        <p:attrNameLst>
                                          <p:attrName>ppt_w</p:attrName>
                                        </p:attrNameLst>
                                      </p:cBhvr>
                                      <p:tavLst>
                                        <p:tav tm="0">
                                          <p:val>
                                            <p:fltVal val="0"/>
                                          </p:val>
                                        </p:tav>
                                        <p:tav tm="100000">
                                          <p:val>
                                            <p:strVal val="#ppt_w"/>
                                          </p:val>
                                        </p:tav>
                                      </p:tavLst>
                                    </p:anim>
                                    <p:anim calcmode="lin" valueType="num">
                                      <p:cBhvr>
                                        <p:cTn id="72" dur="300" fill="hold"/>
                                        <p:tgtEl>
                                          <p:spTgt spid="65"/>
                                        </p:tgtEl>
                                        <p:attrNameLst>
                                          <p:attrName>ppt_h</p:attrName>
                                        </p:attrNameLst>
                                      </p:cBhvr>
                                      <p:tavLst>
                                        <p:tav tm="0">
                                          <p:val>
                                            <p:fltVal val="0"/>
                                          </p:val>
                                        </p:tav>
                                        <p:tav tm="100000">
                                          <p:val>
                                            <p:strVal val="#ppt_h"/>
                                          </p:val>
                                        </p:tav>
                                      </p:tavLst>
                                    </p:anim>
                                    <p:animEffect>
                                      <p:cBhvr>
                                        <p:cTn id="73" dur="300"/>
                                        <p:tgtEl>
                                          <p:spTgt spid="65"/>
                                        </p:tgtEl>
                                      </p:cBhvr>
                                    </p:animEffect>
                                  </p:childTnLst>
                                </p:cTn>
                              </p:par>
                              <p:par>
                                <p:cTn id="74" presetID="10" presetClass="entr" presetSubtype="0" fill="hold" nodeType="withEffect">
                                  <p:stCondLst>
                                    <p:cond delay="0"/>
                                  </p:stCondLst>
                                  <p:childTnLst>
                                    <p:set>
                                      <p:cBhvr>
                                        <p:cTn id="75" dur="1" fill="hold">
                                          <p:stCondLst>
                                            <p:cond delay="0"/>
                                          </p:stCondLst>
                                        </p:cTn>
                                        <p:tgtEl>
                                          <p:spTgt spid="56"/>
                                        </p:tgtEl>
                                        <p:attrNameLst>
                                          <p:attrName>style.visibility</p:attrName>
                                        </p:attrNameLst>
                                      </p:cBhvr>
                                      <p:to>
                                        <p:strVal val="visible"/>
                                      </p:to>
                                    </p:set>
                                    <p:anim calcmode="lin" valueType="num">
                                      <p:cBhvr>
                                        <p:cTn id="76" dur="300" fill="hold"/>
                                        <p:tgtEl>
                                          <p:spTgt spid="56"/>
                                        </p:tgtEl>
                                        <p:attrNameLst>
                                          <p:attrName>ppt_w</p:attrName>
                                        </p:attrNameLst>
                                      </p:cBhvr>
                                      <p:tavLst>
                                        <p:tav tm="0">
                                          <p:val>
                                            <p:fltVal val="0"/>
                                          </p:val>
                                        </p:tav>
                                        <p:tav tm="100000">
                                          <p:val>
                                            <p:strVal val="#ppt_w"/>
                                          </p:val>
                                        </p:tav>
                                      </p:tavLst>
                                    </p:anim>
                                    <p:anim calcmode="lin" valueType="num">
                                      <p:cBhvr>
                                        <p:cTn id="77" dur="300" fill="hold"/>
                                        <p:tgtEl>
                                          <p:spTgt spid="56"/>
                                        </p:tgtEl>
                                        <p:attrNameLst>
                                          <p:attrName>ppt_h</p:attrName>
                                        </p:attrNameLst>
                                      </p:cBhvr>
                                      <p:tavLst>
                                        <p:tav tm="0">
                                          <p:val>
                                            <p:fltVal val="0"/>
                                          </p:val>
                                        </p:tav>
                                        <p:tav tm="100000">
                                          <p:val>
                                            <p:strVal val="#ppt_h"/>
                                          </p:val>
                                        </p:tav>
                                      </p:tavLst>
                                    </p:anim>
                                    <p:animEffect>
                                      <p:cBhvr>
                                        <p:cTn id="78" dur="300"/>
                                        <p:tgtEl>
                                          <p:spTgt spid="56"/>
                                        </p:tgtEl>
                                      </p:cBhvr>
                                    </p:animEffect>
                                  </p:childTnLst>
                                </p:cTn>
                              </p:par>
                            </p:childTnLst>
                          </p:cTn>
                        </p:par>
                        <p:par>
                          <p:cTn id="79" fill="hold">
                            <p:stCondLst>
                              <p:cond delay="2100"/>
                            </p:stCondLst>
                            <p:childTnLst>
                              <p:par>
                                <p:cTn id="80" presetID="42" presetClass="entr" presetSubtype="0" fill="hold" grpId="0" nodeType="afterEffect">
                                  <p:stCondLst>
                                    <p:cond delay="0"/>
                                  </p:stCondLst>
                                  <p:childTnLst>
                                    <p:set>
                                      <p:cBhvr>
                                        <p:cTn id="81" dur="1" fill="hold">
                                          <p:stCondLst>
                                            <p:cond delay="0"/>
                                          </p:stCondLst>
                                        </p:cTn>
                                        <p:tgtEl>
                                          <p:spTgt spid="73"/>
                                        </p:tgtEl>
                                        <p:attrNameLst>
                                          <p:attrName>style.visibility</p:attrName>
                                        </p:attrNameLst>
                                      </p:cBhvr>
                                      <p:to>
                                        <p:strVal val="visible"/>
                                      </p:to>
                                    </p:set>
                                    <p:animEffect>
                                      <p:cBhvr>
                                        <p:cTn id="82" dur="600"/>
                                        <p:tgtEl>
                                          <p:spTgt spid="73"/>
                                        </p:tgtEl>
                                      </p:cBhvr>
                                    </p:animEffect>
                                    <p:anim calcmode="lin" valueType="num">
                                      <p:cBhvr>
                                        <p:cTn id="83" dur="600" fill="hold"/>
                                        <p:tgtEl>
                                          <p:spTgt spid="73"/>
                                        </p:tgtEl>
                                        <p:attrNameLst>
                                          <p:attrName>ppt_x</p:attrName>
                                        </p:attrNameLst>
                                      </p:cBhvr>
                                      <p:tavLst>
                                        <p:tav tm="0">
                                          <p:val>
                                            <p:strVal val="#ppt_x"/>
                                          </p:val>
                                        </p:tav>
                                        <p:tav tm="100000">
                                          <p:val>
                                            <p:strVal val="#ppt_x"/>
                                          </p:val>
                                        </p:tav>
                                      </p:tavLst>
                                    </p:anim>
                                    <p:anim calcmode="lin" valueType="num">
                                      <p:cBhvr>
                                        <p:cTn id="84" dur="600" fill="hold"/>
                                        <p:tgtEl>
                                          <p:spTgt spid="73"/>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72"/>
                                        </p:tgtEl>
                                        <p:attrNameLst>
                                          <p:attrName>style.visibility</p:attrName>
                                        </p:attrNameLst>
                                      </p:cBhvr>
                                      <p:to>
                                        <p:strVal val="visible"/>
                                      </p:to>
                                    </p:set>
                                    <p:animEffect>
                                      <p:cBhvr>
                                        <p:cTn id="87" dur="600"/>
                                        <p:tgtEl>
                                          <p:spTgt spid="72"/>
                                        </p:tgtEl>
                                      </p:cBhvr>
                                    </p:animEffect>
                                    <p:anim calcmode="lin" valueType="num">
                                      <p:cBhvr>
                                        <p:cTn id="88" dur="600" fill="hold"/>
                                        <p:tgtEl>
                                          <p:spTgt spid="72"/>
                                        </p:tgtEl>
                                        <p:attrNameLst>
                                          <p:attrName>ppt_x</p:attrName>
                                        </p:attrNameLst>
                                      </p:cBhvr>
                                      <p:tavLst>
                                        <p:tav tm="0">
                                          <p:val>
                                            <p:strVal val="#ppt_x"/>
                                          </p:val>
                                        </p:tav>
                                        <p:tav tm="100000">
                                          <p:val>
                                            <p:strVal val="#ppt_x"/>
                                          </p:val>
                                        </p:tav>
                                      </p:tavLst>
                                    </p:anim>
                                    <p:anim calcmode="lin" valueType="num">
                                      <p:cBhvr>
                                        <p:cTn id="89" dur="600" fill="hold"/>
                                        <p:tgtEl>
                                          <p:spTgt spid="72"/>
                                        </p:tgtEl>
                                        <p:attrNameLst>
                                          <p:attrName>ppt_y</p:attrName>
                                        </p:attrNameLst>
                                      </p:cBhvr>
                                      <p:tavLst>
                                        <p:tav tm="0">
                                          <p:val>
                                            <p:strVal val="#ppt_y+.1"/>
                                          </p:val>
                                        </p:tav>
                                        <p:tav tm="100000">
                                          <p:val>
                                            <p:strVal val="#ppt_y"/>
                                          </p:val>
                                        </p:tav>
                                      </p:tavLst>
                                    </p:anim>
                                  </p:childTnLst>
                                </p:cTn>
                              </p:par>
                              <p:par>
                                <p:cTn id="90" presetID="47" presetClass="entr" presetSubtype="0" fill="hold" grpId="0" nodeType="withEffect">
                                  <p:stCondLst>
                                    <p:cond delay="0"/>
                                  </p:stCondLst>
                                  <p:childTnLst>
                                    <p:set>
                                      <p:cBhvr>
                                        <p:cTn id="91" dur="1" fill="hold">
                                          <p:stCondLst>
                                            <p:cond delay="0"/>
                                          </p:stCondLst>
                                        </p:cTn>
                                        <p:tgtEl>
                                          <p:spTgt spid="59"/>
                                        </p:tgtEl>
                                        <p:attrNameLst>
                                          <p:attrName>style.visibility</p:attrName>
                                        </p:attrNameLst>
                                      </p:cBhvr>
                                      <p:to>
                                        <p:strVal val="visible"/>
                                      </p:to>
                                    </p:set>
                                    <p:animEffect>
                                      <p:cBhvr>
                                        <p:cTn id="92" dur="600"/>
                                        <p:tgtEl>
                                          <p:spTgt spid="59"/>
                                        </p:tgtEl>
                                      </p:cBhvr>
                                    </p:animEffect>
                                    <p:anim calcmode="lin" valueType="num">
                                      <p:cBhvr>
                                        <p:cTn id="93" dur="600" fill="hold"/>
                                        <p:tgtEl>
                                          <p:spTgt spid="59"/>
                                        </p:tgtEl>
                                        <p:attrNameLst>
                                          <p:attrName>ppt_x</p:attrName>
                                        </p:attrNameLst>
                                      </p:cBhvr>
                                      <p:tavLst>
                                        <p:tav tm="0">
                                          <p:val>
                                            <p:strVal val="#ppt_x"/>
                                          </p:val>
                                        </p:tav>
                                        <p:tav tm="100000">
                                          <p:val>
                                            <p:strVal val="#ppt_x"/>
                                          </p:val>
                                        </p:tav>
                                      </p:tavLst>
                                    </p:anim>
                                    <p:anim calcmode="lin" valueType="num">
                                      <p:cBhvr>
                                        <p:cTn id="94" dur="600" fill="hold"/>
                                        <p:tgtEl>
                                          <p:spTgt spid="59"/>
                                        </p:tgtEl>
                                        <p:attrNameLst>
                                          <p:attrName>ppt_y</p:attrName>
                                        </p:attrNameLst>
                                      </p:cBhvr>
                                      <p:tavLst>
                                        <p:tav tm="0">
                                          <p:val>
                                            <p:strVal val="#ppt_y-.1"/>
                                          </p:val>
                                        </p:tav>
                                        <p:tav tm="100000">
                                          <p:val>
                                            <p:strVal val="#ppt_y"/>
                                          </p:val>
                                        </p:tav>
                                      </p:tavLst>
                                    </p:anim>
                                  </p:childTnLst>
                                </p:cTn>
                              </p:par>
                              <p:par>
                                <p:cTn id="95" presetID="47" presetClass="entr" presetSubtype="0" fill="hold" grpId="0" nodeType="withEffect">
                                  <p:stCondLst>
                                    <p:cond delay="0"/>
                                  </p:stCondLst>
                                  <p:childTnLst>
                                    <p:set>
                                      <p:cBhvr>
                                        <p:cTn id="96" dur="1" fill="hold">
                                          <p:stCondLst>
                                            <p:cond delay="0"/>
                                          </p:stCondLst>
                                        </p:cTn>
                                        <p:tgtEl>
                                          <p:spTgt spid="77"/>
                                        </p:tgtEl>
                                        <p:attrNameLst>
                                          <p:attrName>style.visibility</p:attrName>
                                        </p:attrNameLst>
                                      </p:cBhvr>
                                      <p:to>
                                        <p:strVal val="visible"/>
                                      </p:to>
                                    </p:set>
                                    <p:animEffect>
                                      <p:cBhvr>
                                        <p:cTn id="97" dur="600"/>
                                        <p:tgtEl>
                                          <p:spTgt spid="77"/>
                                        </p:tgtEl>
                                      </p:cBhvr>
                                    </p:animEffect>
                                    <p:anim calcmode="lin" valueType="num">
                                      <p:cBhvr>
                                        <p:cTn id="98" dur="600" fill="hold"/>
                                        <p:tgtEl>
                                          <p:spTgt spid="77"/>
                                        </p:tgtEl>
                                        <p:attrNameLst>
                                          <p:attrName>ppt_x</p:attrName>
                                        </p:attrNameLst>
                                      </p:cBhvr>
                                      <p:tavLst>
                                        <p:tav tm="0">
                                          <p:val>
                                            <p:strVal val="#ppt_x"/>
                                          </p:val>
                                        </p:tav>
                                        <p:tav tm="100000">
                                          <p:val>
                                            <p:strVal val="#ppt_x"/>
                                          </p:val>
                                        </p:tav>
                                      </p:tavLst>
                                    </p:anim>
                                    <p:anim calcmode="lin" valueType="num">
                                      <p:cBhvr>
                                        <p:cTn id="99" dur="600" fill="hold"/>
                                        <p:tgtEl>
                                          <p:spTgt spid="77"/>
                                        </p:tgtEl>
                                        <p:attrNameLst>
                                          <p:attrName>ppt_y</p:attrName>
                                        </p:attrNameLst>
                                      </p:cBhvr>
                                      <p:tavLst>
                                        <p:tav tm="0">
                                          <p:val>
                                            <p:strVal val="#ppt_y-.1"/>
                                          </p:val>
                                        </p:tav>
                                        <p:tav tm="100000">
                                          <p:val>
                                            <p:strVal val="#ppt_y"/>
                                          </p:val>
                                        </p:tav>
                                      </p:tavLst>
                                    </p:anim>
                                  </p:childTnLst>
                                </p:cTn>
                              </p:par>
                            </p:childTnLst>
                          </p:cTn>
                        </p:par>
                        <p:par>
                          <p:cTn id="100" fill="hold">
                            <p:stCondLst>
                              <p:cond delay="2700"/>
                            </p:stCondLst>
                            <p:childTnLst>
                              <p:par>
                                <p:cTn id="101" presetID="10" presetClass="entr" presetSubtype="0" fill="hold" grpId="0" nodeType="afterEffect">
                                  <p:stCondLst>
                                    <p:cond delay="0"/>
                                  </p:stCondLst>
                                  <p:childTnLst>
                                    <p:set>
                                      <p:cBhvr>
                                        <p:cTn id="102" dur="1" fill="hold">
                                          <p:stCondLst>
                                            <p:cond delay="0"/>
                                          </p:stCondLst>
                                        </p:cTn>
                                        <p:tgtEl>
                                          <p:spTgt spid="69"/>
                                        </p:tgtEl>
                                        <p:attrNameLst>
                                          <p:attrName>style.visibility</p:attrName>
                                        </p:attrNameLst>
                                      </p:cBhvr>
                                      <p:to>
                                        <p:strVal val="visible"/>
                                      </p:to>
                                    </p:set>
                                    <p:anim calcmode="lin" valueType="num">
                                      <p:cBhvr>
                                        <p:cTn id="103" dur="300" fill="hold"/>
                                        <p:tgtEl>
                                          <p:spTgt spid="69"/>
                                        </p:tgtEl>
                                        <p:attrNameLst>
                                          <p:attrName>ppt_w</p:attrName>
                                        </p:attrNameLst>
                                      </p:cBhvr>
                                      <p:tavLst>
                                        <p:tav tm="0">
                                          <p:val>
                                            <p:fltVal val="0"/>
                                          </p:val>
                                        </p:tav>
                                        <p:tav tm="100000">
                                          <p:val>
                                            <p:strVal val="#ppt_w"/>
                                          </p:val>
                                        </p:tav>
                                      </p:tavLst>
                                    </p:anim>
                                    <p:anim calcmode="lin" valueType="num">
                                      <p:cBhvr>
                                        <p:cTn id="104" dur="300" fill="hold"/>
                                        <p:tgtEl>
                                          <p:spTgt spid="69"/>
                                        </p:tgtEl>
                                        <p:attrNameLst>
                                          <p:attrName>ppt_h</p:attrName>
                                        </p:attrNameLst>
                                      </p:cBhvr>
                                      <p:tavLst>
                                        <p:tav tm="0">
                                          <p:val>
                                            <p:fltVal val="0"/>
                                          </p:val>
                                        </p:tav>
                                        <p:tav tm="100000">
                                          <p:val>
                                            <p:strVal val="#ppt_h"/>
                                          </p:val>
                                        </p:tav>
                                      </p:tavLst>
                                    </p:anim>
                                    <p:animEffect>
                                      <p:cBhvr>
                                        <p:cTn id="105" dur="300"/>
                                        <p:tgtEl>
                                          <p:spTgt spid="69"/>
                                        </p:tgtEl>
                                      </p:cBhvr>
                                    </p:animEffect>
                                  </p:childTnLst>
                                </p:cTn>
                              </p:par>
                              <p:par>
                                <p:cTn id="106" presetID="10" presetClass="entr" presetSubtype="0" fill="hold" nodeType="withEffect">
                                  <p:stCondLst>
                                    <p:cond delay="0"/>
                                  </p:stCondLst>
                                  <p:childTnLst>
                                    <p:set>
                                      <p:cBhvr>
                                        <p:cTn id="107" dur="1" fill="hold">
                                          <p:stCondLst>
                                            <p:cond delay="0"/>
                                          </p:stCondLst>
                                        </p:cTn>
                                        <p:tgtEl>
                                          <p:spTgt spid="66"/>
                                        </p:tgtEl>
                                        <p:attrNameLst>
                                          <p:attrName>style.visibility</p:attrName>
                                        </p:attrNameLst>
                                      </p:cBhvr>
                                      <p:to>
                                        <p:strVal val="visible"/>
                                      </p:to>
                                    </p:set>
                                    <p:anim calcmode="lin" valueType="num">
                                      <p:cBhvr>
                                        <p:cTn id="108" dur="300" fill="hold"/>
                                        <p:tgtEl>
                                          <p:spTgt spid="66"/>
                                        </p:tgtEl>
                                        <p:attrNameLst>
                                          <p:attrName>ppt_w</p:attrName>
                                        </p:attrNameLst>
                                      </p:cBhvr>
                                      <p:tavLst>
                                        <p:tav tm="0">
                                          <p:val>
                                            <p:fltVal val="0"/>
                                          </p:val>
                                        </p:tav>
                                        <p:tav tm="100000">
                                          <p:val>
                                            <p:strVal val="#ppt_w"/>
                                          </p:val>
                                        </p:tav>
                                      </p:tavLst>
                                    </p:anim>
                                    <p:anim calcmode="lin" valueType="num">
                                      <p:cBhvr>
                                        <p:cTn id="109" dur="300" fill="hold"/>
                                        <p:tgtEl>
                                          <p:spTgt spid="66"/>
                                        </p:tgtEl>
                                        <p:attrNameLst>
                                          <p:attrName>ppt_h</p:attrName>
                                        </p:attrNameLst>
                                      </p:cBhvr>
                                      <p:tavLst>
                                        <p:tav tm="0">
                                          <p:val>
                                            <p:fltVal val="0"/>
                                          </p:val>
                                        </p:tav>
                                        <p:tav tm="100000">
                                          <p:val>
                                            <p:strVal val="#ppt_h"/>
                                          </p:val>
                                        </p:tav>
                                      </p:tavLst>
                                    </p:anim>
                                    <p:animEffect>
                                      <p:cBhvr>
                                        <p:cTn id="110" dur="300"/>
                                        <p:tgtEl>
                                          <p:spTgt spid="66"/>
                                        </p:tgtEl>
                                      </p:cBhvr>
                                    </p:animEffect>
                                  </p:childTnLst>
                                </p:cTn>
                              </p:par>
                            </p:childTnLst>
                          </p:cTn>
                        </p:par>
                        <p:par>
                          <p:cTn id="111" fill="hold">
                            <p:stCondLst>
                              <p:cond delay="3000"/>
                            </p:stCondLst>
                            <p:childTnLst>
                              <p:par>
                                <p:cTn id="112" presetID="47" presetClass="entr" presetSubtype="0" fill="hold" grpId="0" nodeType="afterEffect">
                                  <p:stCondLst>
                                    <p:cond delay="0"/>
                                  </p:stCondLst>
                                  <p:childTnLst>
                                    <p:set>
                                      <p:cBhvr>
                                        <p:cTn id="113" dur="1" fill="hold">
                                          <p:stCondLst>
                                            <p:cond delay="0"/>
                                          </p:stCondLst>
                                        </p:cTn>
                                        <p:tgtEl>
                                          <p:spTgt spid="75"/>
                                        </p:tgtEl>
                                        <p:attrNameLst>
                                          <p:attrName>style.visibility</p:attrName>
                                        </p:attrNameLst>
                                      </p:cBhvr>
                                      <p:to>
                                        <p:strVal val="visible"/>
                                      </p:to>
                                    </p:set>
                                    <p:animEffect>
                                      <p:cBhvr>
                                        <p:cTn id="114" dur="600"/>
                                        <p:tgtEl>
                                          <p:spTgt spid="75"/>
                                        </p:tgtEl>
                                      </p:cBhvr>
                                    </p:animEffect>
                                    <p:anim calcmode="lin" valueType="num">
                                      <p:cBhvr>
                                        <p:cTn id="115" dur="600" fill="hold"/>
                                        <p:tgtEl>
                                          <p:spTgt spid="75"/>
                                        </p:tgtEl>
                                        <p:attrNameLst>
                                          <p:attrName>ppt_x</p:attrName>
                                        </p:attrNameLst>
                                      </p:cBhvr>
                                      <p:tavLst>
                                        <p:tav tm="0">
                                          <p:val>
                                            <p:strVal val="#ppt_x"/>
                                          </p:val>
                                        </p:tav>
                                        <p:tav tm="100000">
                                          <p:val>
                                            <p:strVal val="#ppt_x"/>
                                          </p:val>
                                        </p:tav>
                                      </p:tavLst>
                                    </p:anim>
                                    <p:anim calcmode="lin" valueType="num">
                                      <p:cBhvr>
                                        <p:cTn id="116" dur="600" fill="hold"/>
                                        <p:tgtEl>
                                          <p:spTgt spid="75"/>
                                        </p:tgtEl>
                                        <p:attrNameLst>
                                          <p:attrName>ppt_y</p:attrName>
                                        </p:attrNameLst>
                                      </p:cBhvr>
                                      <p:tavLst>
                                        <p:tav tm="0">
                                          <p:val>
                                            <p:strVal val="#ppt_y-.1"/>
                                          </p:val>
                                        </p:tav>
                                        <p:tav tm="100000">
                                          <p:val>
                                            <p:strVal val="#ppt_y"/>
                                          </p:val>
                                        </p:tav>
                                      </p:tavLst>
                                    </p:anim>
                                  </p:childTnLst>
                                </p:cTn>
                              </p:par>
                              <p:par>
                                <p:cTn id="117" presetID="47" presetClass="entr" presetSubtype="0" fill="hold" grpId="0" nodeType="withEffect">
                                  <p:stCondLst>
                                    <p:cond delay="0"/>
                                  </p:stCondLst>
                                  <p:childTnLst>
                                    <p:set>
                                      <p:cBhvr>
                                        <p:cTn id="118" dur="1" fill="hold">
                                          <p:stCondLst>
                                            <p:cond delay="0"/>
                                          </p:stCondLst>
                                        </p:cTn>
                                        <p:tgtEl>
                                          <p:spTgt spid="74"/>
                                        </p:tgtEl>
                                        <p:attrNameLst>
                                          <p:attrName>style.visibility</p:attrName>
                                        </p:attrNameLst>
                                      </p:cBhvr>
                                      <p:to>
                                        <p:strVal val="visible"/>
                                      </p:to>
                                    </p:set>
                                    <p:animEffect>
                                      <p:cBhvr>
                                        <p:cTn id="119" dur="600"/>
                                        <p:tgtEl>
                                          <p:spTgt spid="74"/>
                                        </p:tgtEl>
                                      </p:cBhvr>
                                    </p:animEffect>
                                    <p:anim calcmode="lin" valueType="num">
                                      <p:cBhvr>
                                        <p:cTn id="120" dur="600" fill="hold"/>
                                        <p:tgtEl>
                                          <p:spTgt spid="74"/>
                                        </p:tgtEl>
                                        <p:attrNameLst>
                                          <p:attrName>ppt_x</p:attrName>
                                        </p:attrNameLst>
                                      </p:cBhvr>
                                      <p:tavLst>
                                        <p:tav tm="0">
                                          <p:val>
                                            <p:strVal val="#ppt_x"/>
                                          </p:val>
                                        </p:tav>
                                        <p:tav tm="100000">
                                          <p:val>
                                            <p:strVal val="#ppt_x"/>
                                          </p:val>
                                        </p:tav>
                                      </p:tavLst>
                                    </p:anim>
                                    <p:anim calcmode="lin" valueType="num">
                                      <p:cBhvr>
                                        <p:cTn id="121" dur="600" fill="hold"/>
                                        <p:tgtEl>
                                          <p:spTgt spid="74"/>
                                        </p:tgtEl>
                                        <p:attrNameLst>
                                          <p:attrName>ppt_y</p:attrName>
                                        </p:attrNameLst>
                                      </p:cBhvr>
                                      <p:tavLst>
                                        <p:tav tm="0">
                                          <p:val>
                                            <p:strVal val="#ppt_y-.1"/>
                                          </p:val>
                                        </p:tav>
                                        <p:tav tm="100000">
                                          <p:val>
                                            <p:strVal val="#ppt_y"/>
                                          </p:val>
                                        </p:tav>
                                      </p:tavLst>
                                    </p:anim>
                                  </p:childTnLst>
                                </p:cTn>
                              </p:par>
                              <p:par>
                                <p:cTn id="122" presetID="42" presetClass="entr" presetSubtype="0" fill="hold" grpId="0" nodeType="withEffect">
                                  <p:stCondLst>
                                    <p:cond delay="0"/>
                                  </p:stCondLst>
                                  <p:childTnLst>
                                    <p:set>
                                      <p:cBhvr>
                                        <p:cTn id="123" dur="1" fill="hold">
                                          <p:stCondLst>
                                            <p:cond delay="0"/>
                                          </p:stCondLst>
                                        </p:cTn>
                                        <p:tgtEl>
                                          <p:spTgt spid="60"/>
                                        </p:tgtEl>
                                        <p:attrNameLst>
                                          <p:attrName>style.visibility</p:attrName>
                                        </p:attrNameLst>
                                      </p:cBhvr>
                                      <p:to>
                                        <p:strVal val="visible"/>
                                      </p:to>
                                    </p:set>
                                    <p:animEffect>
                                      <p:cBhvr>
                                        <p:cTn id="124" dur="600"/>
                                        <p:tgtEl>
                                          <p:spTgt spid="60"/>
                                        </p:tgtEl>
                                      </p:cBhvr>
                                    </p:animEffect>
                                    <p:anim calcmode="lin" valueType="num">
                                      <p:cBhvr>
                                        <p:cTn id="125" dur="600" fill="hold"/>
                                        <p:tgtEl>
                                          <p:spTgt spid="60"/>
                                        </p:tgtEl>
                                        <p:attrNameLst>
                                          <p:attrName>ppt_x</p:attrName>
                                        </p:attrNameLst>
                                      </p:cBhvr>
                                      <p:tavLst>
                                        <p:tav tm="0">
                                          <p:val>
                                            <p:strVal val="#ppt_x"/>
                                          </p:val>
                                        </p:tav>
                                        <p:tav tm="100000">
                                          <p:val>
                                            <p:strVal val="#ppt_x"/>
                                          </p:val>
                                        </p:tav>
                                      </p:tavLst>
                                    </p:anim>
                                    <p:anim calcmode="lin" valueType="num">
                                      <p:cBhvr>
                                        <p:cTn id="126" dur="600" fill="hold"/>
                                        <p:tgtEl>
                                          <p:spTgt spid="60"/>
                                        </p:tgtEl>
                                        <p:attrNameLst>
                                          <p:attrName>ppt_y</p:attrName>
                                        </p:attrNameLst>
                                      </p:cBhvr>
                                      <p:tavLst>
                                        <p:tav tm="0">
                                          <p:val>
                                            <p:strVal val="#ppt_y+.1"/>
                                          </p:val>
                                        </p:tav>
                                        <p:tav tm="100000">
                                          <p:val>
                                            <p:strVal val="#ppt_y"/>
                                          </p:val>
                                        </p:tav>
                                      </p:tavLst>
                                    </p:anim>
                                  </p:childTnLst>
                                </p:cTn>
                              </p:par>
                              <p:par>
                                <p:cTn id="127" presetID="42" presetClass="entr" presetSubtype="0" fill="hold" grpId="0" nodeType="withEffect">
                                  <p:stCondLst>
                                    <p:cond delay="0"/>
                                  </p:stCondLst>
                                  <p:childTnLst>
                                    <p:set>
                                      <p:cBhvr>
                                        <p:cTn id="128" dur="1" fill="hold">
                                          <p:stCondLst>
                                            <p:cond delay="0"/>
                                          </p:stCondLst>
                                        </p:cTn>
                                        <p:tgtEl>
                                          <p:spTgt spid="79"/>
                                        </p:tgtEl>
                                        <p:attrNameLst>
                                          <p:attrName>style.visibility</p:attrName>
                                        </p:attrNameLst>
                                      </p:cBhvr>
                                      <p:to>
                                        <p:strVal val="visible"/>
                                      </p:to>
                                    </p:set>
                                    <p:animEffect>
                                      <p:cBhvr>
                                        <p:cTn id="129" dur="600"/>
                                        <p:tgtEl>
                                          <p:spTgt spid="79"/>
                                        </p:tgtEl>
                                      </p:cBhvr>
                                    </p:animEffect>
                                    <p:anim calcmode="lin" valueType="num">
                                      <p:cBhvr>
                                        <p:cTn id="130" dur="600" fill="hold"/>
                                        <p:tgtEl>
                                          <p:spTgt spid="79"/>
                                        </p:tgtEl>
                                        <p:attrNameLst>
                                          <p:attrName>ppt_x</p:attrName>
                                        </p:attrNameLst>
                                      </p:cBhvr>
                                      <p:tavLst>
                                        <p:tav tm="0">
                                          <p:val>
                                            <p:strVal val="#ppt_x"/>
                                          </p:val>
                                        </p:tav>
                                        <p:tav tm="100000">
                                          <p:val>
                                            <p:strVal val="#ppt_x"/>
                                          </p:val>
                                        </p:tav>
                                      </p:tavLst>
                                    </p:anim>
                                    <p:anim calcmode="lin" valueType="num">
                                      <p:cBhvr>
                                        <p:cTn id="131" dur="600" fill="hold"/>
                                        <p:tgtEl>
                                          <p:spTgt spid="7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bldLvl="0" animBg="1" autoUpdateAnimBg="0"/>
      <p:bldP spid="55" grpId="0" bldLvl="0" animBg="1" autoUpdateAnimBg="0"/>
      <p:bldP spid="59" grpId="0" bldLvl="0" animBg="1" autoUpdateAnimBg="0"/>
      <p:bldP spid="60" grpId="0" bldLvl="0" animBg="1" autoUpdateAnimBg="0"/>
      <p:bldP spid="61" grpId="0" bldLvl="0" autoUpdateAnimBg="0"/>
      <p:bldP spid="62" grpId="0" bldLvl="0" autoUpdateAnimBg="0"/>
      <p:bldP spid="63" grpId="0" bldLvl="0" autoUpdateAnimBg="0"/>
      <p:bldP spid="64" grpId="0" bldLvl="0" autoUpdateAnimBg="0"/>
      <p:bldP spid="65" grpId="0" bldLvl="0" autoUpdateAnimBg="0"/>
      <p:bldP spid="69" grpId="0" bldLvl="0" autoUpdateAnimBg="0"/>
      <p:bldP spid="70" grpId="0" bldLvl="0" autoUpdateAnimBg="0"/>
      <p:bldP spid="71" grpId="0" bldLvl="0" autoUpdateAnimBg="0"/>
      <p:bldP spid="72" grpId="0" bldLvl="0" autoUpdateAnimBg="0"/>
      <p:bldP spid="73" grpId="0" bldLvl="0" autoUpdateAnimBg="0"/>
      <p:bldP spid="74" grpId="0" bldLvl="0" autoUpdateAnimBg="0"/>
      <p:bldP spid="75" grpId="0" bldLvl="0" autoUpdateAnimBg="0"/>
      <p:bldP spid="76" grpId="0" bldLvl="0" autoUpdateAnimBg="0"/>
      <p:bldP spid="77" grpId="0" bldLvl="0" autoUpdateAnimBg="0"/>
      <p:bldP spid="78" grpId="0" bldLvl="0" autoUpdateAnimBg="0"/>
      <p:bldP spid="79"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44" name="组合 43"/>
          <p:cNvGrpSpPr/>
          <p:nvPr/>
        </p:nvGrpSpPr>
        <p:grpSpPr>
          <a:xfrm>
            <a:off x="5227113" y="1649108"/>
            <a:ext cx="2513240" cy="2513240"/>
            <a:chOff x="5136360" y="1299207"/>
            <a:chExt cx="3142800" cy="3142800"/>
          </a:xfrm>
        </p:grpSpPr>
        <p:sp>
          <p:nvSpPr>
            <p:cNvPr id="87" name="Oval 18"/>
            <p:cNvSpPr/>
            <p:nvPr/>
          </p:nvSpPr>
          <p:spPr>
            <a:xfrm>
              <a:off x="5136360" y="1299207"/>
              <a:ext cx="3142800" cy="3142800"/>
            </a:xfrm>
            <a:prstGeom prst="ellipse">
              <a:avLst/>
            </a:prstGeom>
            <a:solidFill>
              <a:schemeClr val="accent4"/>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88" name="TextBox 87"/>
            <p:cNvSpPr txBox="1"/>
            <p:nvPr/>
          </p:nvSpPr>
          <p:spPr>
            <a:xfrm>
              <a:off x="5652171" y="3110883"/>
              <a:ext cx="2124555" cy="692773"/>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89" name="TextBox 88"/>
            <p:cNvSpPr txBox="1"/>
            <p:nvPr/>
          </p:nvSpPr>
          <p:spPr>
            <a:xfrm>
              <a:off x="5992957" y="1822648"/>
              <a:ext cx="1453301" cy="846722"/>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4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86%</a:t>
              </a:r>
            </a:p>
          </p:txBody>
        </p:sp>
        <p:sp>
          <p:nvSpPr>
            <p:cNvPr id="90" name="TextBox 89"/>
            <p:cNvSpPr txBox="1"/>
            <p:nvPr/>
          </p:nvSpPr>
          <p:spPr>
            <a:xfrm>
              <a:off x="5909931" y="2707136"/>
              <a:ext cx="1539496" cy="3078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6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1" name="组合 90"/>
          <p:cNvGrpSpPr/>
          <p:nvPr/>
        </p:nvGrpSpPr>
        <p:grpSpPr>
          <a:xfrm>
            <a:off x="1115616" y="1221312"/>
            <a:ext cx="2372639" cy="2372639"/>
            <a:chOff x="909267" y="1241284"/>
            <a:chExt cx="2506980" cy="2506980"/>
          </a:xfrm>
        </p:grpSpPr>
        <p:sp>
          <p:nvSpPr>
            <p:cNvPr id="92" name="Oval 16"/>
            <p:cNvSpPr/>
            <p:nvPr/>
          </p:nvSpPr>
          <p:spPr>
            <a:xfrm>
              <a:off x="909267" y="1241284"/>
              <a:ext cx="2506980" cy="2506980"/>
            </a:xfrm>
            <a:prstGeom prst="ellipse">
              <a:avLst/>
            </a:prstGeom>
            <a:solidFill>
              <a:schemeClr val="accent1"/>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3" name="TextBox 92"/>
            <p:cNvSpPr txBox="1"/>
            <p:nvPr/>
          </p:nvSpPr>
          <p:spPr>
            <a:xfrm>
              <a:off x="1261338" y="2666615"/>
              <a:ext cx="1798494" cy="5539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a:t>
              </a: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，请</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根据您的具体内容酌情修改。</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4" name="TextBox 93"/>
            <p:cNvSpPr txBox="1"/>
            <p:nvPr/>
          </p:nvSpPr>
          <p:spPr>
            <a:xfrm>
              <a:off x="1614212" y="1637353"/>
              <a:ext cx="1119579" cy="650406"/>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76%</a:t>
              </a:r>
            </a:p>
          </p:txBody>
        </p:sp>
        <p:sp>
          <p:nvSpPr>
            <p:cNvPr id="95" name="TextBox 94"/>
            <p:cNvSpPr txBox="1"/>
            <p:nvPr/>
          </p:nvSpPr>
          <p:spPr>
            <a:xfrm>
              <a:off x="1475656" y="2306575"/>
              <a:ext cx="1384995" cy="276999"/>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35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35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96" name="组合 95"/>
          <p:cNvGrpSpPr/>
          <p:nvPr/>
        </p:nvGrpSpPr>
        <p:grpSpPr>
          <a:xfrm>
            <a:off x="2995947" y="2605470"/>
            <a:ext cx="2034540" cy="2034540"/>
            <a:chOff x="2923938" y="2625442"/>
            <a:chExt cx="2034540" cy="2034540"/>
          </a:xfrm>
        </p:grpSpPr>
        <p:sp>
          <p:nvSpPr>
            <p:cNvPr id="97" name="Oval 14"/>
            <p:cNvSpPr/>
            <p:nvPr/>
          </p:nvSpPr>
          <p:spPr>
            <a:xfrm>
              <a:off x="2923938" y="2625442"/>
              <a:ext cx="2034540" cy="2034540"/>
            </a:xfrm>
            <a:prstGeom prst="ellipse">
              <a:avLst/>
            </a:prstGeom>
            <a:solidFill>
              <a:schemeClr val="accent2"/>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98" name="TextBox 97"/>
            <p:cNvSpPr txBox="1"/>
            <p:nvPr/>
          </p:nvSpPr>
          <p:spPr>
            <a:xfrm>
              <a:off x="3256432" y="3700222"/>
              <a:ext cx="140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99" name="TextBox 98"/>
            <p:cNvSpPr txBox="1"/>
            <p:nvPr/>
          </p:nvSpPr>
          <p:spPr>
            <a:xfrm>
              <a:off x="3529234" y="2957625"/>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53%</a:t>
              </a:r>
            </a:p>
          </p:txBody>
        </p:sp>
        <p:sp>
          <p:nvSpPr>
            <p:cNvPr id="100" name="TextBox 99"/>
            <p:cNvSpPr txBox="1"/>
            <p:nvPr/>
          </p:nvSpPr>
          <p:spPr>
            <a:xfrm>
              <a:off x="3563888" y="349989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101" name="组合 100"/>
          <p:cNvGrpSpPr/>
          <p:nvPr/>
        </p:nvGrpSpPr>
        <p:grpSpPr>
          <a:xfrm>
            <a:off x="3815083" y="1131590"/>
            <a:ext cx="1663582" cy="1663582"/>
            <a:chOff x="3743074" y="1151562"/>
            <a:chExt cx="1663582" cy="1663582"/>
          </a:xfrm>
        </p:grpSpPr>
        <p:sp>
          <p:nvSpPr>
            <p:cNvPr id="102" name="Oval 17"/>
            <p:cNvSpPr/>
            <p:nvPr/>
          </p:nvSpPr>
          <p:spPr>
            <a:xfrm>
              <a:off x="3743074" y="1151562"/>
              <a:ext cx="1663582" cy="1663582"/>
            </a:xfrm>
            <a:prstGeom prst="ellipse">
              <a:avLst/>
            </a:prstGeom>
            <a:solidFill>
              <a:schemeClr val="accent3"/>
            </a:solidFill>
            <a:ln w="76200" cmpd="sng">
              <a:solidFill>
                <a:schemeClr val="bg1"/>
              </a:solidFill>
            </a:ln>
            <a:effectLst>
              <a:outerShdw blurRad="127000" dist="38100" dir="8100000" algn="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91424" tIns="45712" rIns="91424" bIns="45712"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微软雅黑" panose="020B0503020204020204" pitchFamily="34" charset="-122"/>
                <a:ea typeface="微软雅黑" panose="020B0503020204020204" pitchFamily="34" charset="-122"/>
                <a:cs typeface="Helvetica Light"/>
              </a:endParaRPr>
            </a:p>
          </p:txBody>
        </p:sp>
        <p:sp>
          <p:nvSpPr>
            <p:cNvPr id="103" name="TextBox 102"/>
            <p:cNvSpPr txBox="1"/>
            <p:nvPr/>
          </p:nvSpPr>
          <p:spPr>
            <a:xfrm>
              <a:off x="3889740" y="2007393"/>
              <a:ext cx="1330331" cy="443198"/>
            </a:xfrm>
            <a:prstGeom prst="rect">
              <a:avLst/>
            </a:prstGeom>
            <a:noFill/>
          </p:spPr>
          <p:txBody>
            <a:bodyPr wrap="square" lIns="0" tIns="0" rIns="0" bIns="0"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点击输入本栏的具体文字，简明扼要的说明分项内容，请根据您的具体内容酌情修改。</a:t>
              </a:r>
              <a:endParaRPr kumimoji="0" lang="en-US" altLang="zh-CN" sz="8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04" name="TextBox 103"/>
            <p:cNvSpPr txBox="1"/>
            <p:nvPr/>
          </p:nvSpPr>
          <p:spPr>
            <a:xfrm>
              <a:off x="4162542" y="1314546"/>
              <a:ext cx="846386" cy="492443"/>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Roboto Regular"/>
                </a:rPr>
                <a:t>38%</a:t>
              </a:r>
            </a:p>
          </p:txBody>
        </p:sp>
        <p:sp>
          <p:nvSpPr>
            <p:cNvPr id="105" name="TextBox 104"/>
            <p:cNvSpPr txBox="1"/>
            <p:nvPr/>
          </p:nvSpPr>
          <p:spPr>
            <a:xfrm>
              <a:off x="4203355" y="1802519"/>
              <a:ext cx="769441" cy="153888"/>
            </a:xfrm>
            <a:prstGeom prst="rect">
              <a:avLst/>
            </a:prstGeom>
            <a:noFill/>
          </p:spPr>
          <p:txBody>
            <a:bodyPr wrap="none" lIns="0" tIns="0" rIns="0" bIns="0"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a:t>
              </a:r>
              <a:r>
                <a:rPr kumimoji="0" lang="zh-CN" altLang="en-US" sz="1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标题</a:t>
              </a:r>
              <a:endParaRPr kumimoji="0" lang="zh-CN" altLang="en-US" sz="1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107224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1"/>
                                        </p:tgtEl>
                                        <p:attrNameLst>
                                          <p:attrName>style.visibility</p:attrName>
                                        </p:attrNameLst>
                                      </p:cBhvr>
                                      <p:to>
                                        <p:strVal val="visible"/>
                                      </p:to>
                                    </p:set>
                                    <p:anim calcmode="lin" valueType="num">
                                      <p:cBhvr>
                                        <p:cTn id="7" dur="500" fill="hold"/>
                                        <p:tgtEl>
                                          <p:spTgt spid="91"/>
                                        </p:tgtEl>
                                        <p:attrNameLst>
                                          <p:attrName>ppt_w</p:attrName>
                                        </p:attrNameLst>
                                      </p:cBhvr>
                                      <p:tavLst>
                                        <p:tav tm="0">
                                          <p:val>
                                            <p:fltVal val="0"/>
                                          </p:val>
                                        </p:tav>
                                        <p:tav tm="100000">
                                          <p:val>
                                            <p:strVal val="#ppt_w"/>
                                          </p:val>
                                        </p:tav>
                                      </p:tavLst>
                                    </p:anim>
                                    <p:anim calcmode="lin" valueType="num">
                                      <p:cBhvr>
                                        <p:cTn id="8" dur="500" fill="hold"/>
                                        <p:tgtEl>
                                          <p:spTgt spid="91"/>
                                        </p:tgtEl>
                                        <p:attrNameLst>
                                          <p:attrName>ppt_h</p:attrName>
                                        </p:attrNameLst>
                                      </p:cBhvr>
                                      <p:tavLst>
                                        <p:tav tm="0">
                                          <p:val>
                                            <p:fltVal val="0"/>
                                          </p:val>
                                        </p:tav>
                                        <p:tav tm="100000">
                                          <p:val>
                                            <p:strVal val="#ppt_h"/>
                                          </p:val>
                                        </p:tav>
                                      </p:tavLst>
                                    </p:anim>
                                    <p:animEffect transition="in" filter="fade">
                                      <p:cBhvr>
                                        <p:cTn id="9" dur="500"/>
                                        <p:tgtEl>
                                          <p:spTgt spid="91"/>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96"/>
                                        </p:tgtEl>
                                        <p:attrNameLst>
                                          <p:attrName>style.visibility</p:attrName>
                                        </p:attrNameLst>
                                      </p:cBhvr>
                                      <p:to>
                                        <p:strVal val="visible"/>
                                      </p:to>
                                    </p:set>
                                    <p:anim calcmode="lin" valueType="num">
                                      <p:cBhvr>
                                        <p:cTn id="13" dur="500" fill="hold"/>
                                        <p:tgtEl>
                                          <p:spTgt spid="96"/>
                                        </p:tgtEl>
                                        <p:attrNameLst>
                                          <p:attrName>ppt_w</p:attrName>
                                        </p:attrNameLst>
                                      </p:cBhvr>
                                      <p:tavLst>
                                        <p:tav tm="0">
                                          <p:val>
                                            <p:fltVal val="0"/>
                                          </p:val>
                                        </p:tav>
                                        <p:tav tm="100000">
                                          <p:val>
                                            <p:strVal val="#ppt_w"/>
                                          </p:val>
                                        </p:tav>
                                      </p:tavLst>
                                    </p:anim>
                                    <p:anim calcmode="lin" valueType="num">
                                      <p:cBhvr>
                                        <p:cTn id="14" dur="500" fill="hold"/>
                                        <p:tgtEl>
                                          <p:spTgt spid="96"/>
                                        </p:tgtEl>
                                        <p:attrNameLst>
                                          <p:attrName>ppt_h</p:attrName>
                                        </p:attrNameLst>
                                      </p:cBhvr>
                                      <p:tavLst>
                                        <p:tav tm="0">
                                          <p:val>
                                            <p:fltVal val="0"/>
                                          </p:val>
                                        </p:tav>
                                        <p:tav tm="100000">
                                          <p:val>
                                            <p:strVal val="#ppt_h"/>
                                          </p:val>
                                        </p:tav>
                                      </p:tavLst>
                                    </p:anim>
                                    <p:animEffect transition="in" filter="fade">
                                      <p:cBhvr>
                                        <p:cTn id="15" dur="500"/>
                                        <p:tgtEl>
                                          <p:spTgt spid="9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1"/>
                                        </p:tgtEl>
                                        <p:attrNameLst>
                                          <p:attrName>style.visibility</p:attrName>
                                        </p:attrNameLst>
                                      </p:cBhvr>
                                      <p:to>
                                        <p:strVal val="visible"/>
                                      </p:to>
                                    </p:set>
                                    <p:anim calcmode="lin" valueType="num">
                                      <p:cBhvr>
                                        <p:cTn id="19" dur="500" fill="hold"/>
                                        <p:tgtEl>
                                          <p:spTgt spid="101"/>
                                        </p:tgtEl>
                                        <p:attrNameLst>
                                          <p:attrName>ppt_w</p:attrName>
                                        </p:attrNameLst>
                                      </p:cBhvr>
                                      <p:tavLst>
                                        <p:tav tm="0">
                                          <p:val>
                                            <p:fltVal val="0"/>
                                          </p:val>
                                        </p:tav>
                                        <p:tav tm="100000">
                                          <p:val>
                                            <p:strVal val="#ppt_w"/>
                                          </p:val>
                                        </p:tav>
                                      </p:tavLst>
                                    </p:anim>
                                    <p:anim calcmode="lin" valueType="num">
                                      <p:cBhvr>
                                        <p:cTn id="20" dur="500" fill="hold"/>
                                        <p:tgtEl>
                                          <p:spTgt spid="101"/>
                                        </p:tgtEl>
                                        <p:attrNameLst>
                                          <p:attrName>ppt_h</p:attrName>
                                        </p:attrNameLst>
                                      </p:cBhvr>
                                      <p:tavLst>
                                        <p:tav tm="0">
                                          <p:val>
                                            <p:fltVal val="0"/>
                                          </p:val>
                                        </p:tav>
                                        <p:tav tm="100000">
                                          <p:val>
                                            <p:strVal val="#ppt_h"/>
                                          </p:val>
                                        </p:tav>
                                      </p:tavLst>
                                    </p:anim>
                                    <p:animEffect transition="in" filter="fade">
                                      <p:cBhvr>
                                        <p:cTn id="21" dur="500"/>
                                        <p:tgtEl>
                                          <p:spTgt spid="10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p:cTn id="25" dur="500" fill="hold"/>
                                        <p:tgtEl>
                                          <p:spTgt spid="44"/>
                                        </p:tgtEl>
                                        <p:attrNameLst>
                                          <p:attrName>ppt_w</p:attrName>
                                        </p:attrNameLst>
                                      </p:cBhvr>
                                      <p:tavLst>
                                        <p:tav tm="0">
                                          <p:val>
                                            <p:fltVal val="0"/>
                                          </p:val>
                                        </p:tav>
                                        <p:tav tm="100000">
                                          <p:val>
                                            <p:strVal val="#ppt_w"/>
                                          </p:val>
                                        </p:tav>
                                      </p:tavLst>
                                    </p:anim>
                                    <p:anim calcmode="lin" valueType="num">
                                      <p:cBhvr>
                                        <p:cTn id="26" dur="500" fill="hold"/>
                                        <p:tgtEl>
                                          <p:spTgt spid="44"/>
                                        </p:tgtEl>
                                        <p:attrNameLst>
                                          <p:attrName>ppt_h</p:attrName>
                                        </p:attrNameLst>
                                      </p:cBhvr>
                                      <p:tavLst>
                                        <p:tav tm="0">
                                          <p:val>
                                            <p:fltVal val="0"/>
                                          </p:val>
                                        </p:tav>
                                        <p:tav tm="100000">
                                          <p:val>
                                            <p:strVal val="#ppt_h"/>
                                          </p:val>
                                        </p:tav>
                                      </p:tavLst>
                                    </p:anim>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 name="圆角矩形 2"/>
          <p:cNvSpPr/>
          <p:nvPr/>
        </p:nvSpPr>
        <p:spPr>
          <a:xfrm>
            <a:off x="899160" y="1248162"/>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 name="TextBox 3"/>
          <p:cNvSpPr txBox="1"/>
          <p:nvPr/>
        </p:nvSpPr>
        <p:spPr>
          <a:xfrm>
            <a:off x="1196625" y="1491630"/>
            <a:ext cx="6750750" cy="867610"/>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写内容</a:t>
            </a:r>
            <a:r>
              <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5" name="矩形 93"/>
          <p:cNvSpPr/>
          <p:nvPr/>
        </p:nvSpPr>
        <p:spPr>
          <a:xfrm>
            <a:off x="861492" y="1203598"/>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 name="矩形 93"/>
          <p:cNvSpPr/>
          <p:nvPr/>
        </p:nvSpPr>
        <p:spPr>
          <a:xfrm rot="10800000">
            <a:off x="7996471" y="2400102"/>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 name="Freeform 5"/>
          <p:cNvSpPr>
            <a:spLocks/>
          </p:cNvSpPr>
          <p:nvPr/>
        </p:nvSpPr>
        <p:spPr bwMode="auto">
          <a:xfrm>
            <a:off x="3004976"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8" name="TextBox 7"/>
          <p:cNvSpPr txBox="1"/>
          <p:nvPr/>
        </p:nvSpPr>
        <p:spPr>
          <a:xfrm>
            <a:off x="323793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9" name="Freeform 5"/>
          <p:cNvSpPr>
            <a:spLocks/>
          </p:cNvSpPr>
          <p:nvPr/>
        </p:nvSpPr>
        <p:spPr bwMode="auto">
          <a:xfrm>
            <a:off x="1410924"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1"/>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 name="Freeform 5"/>
          <p:cNvSpPr>
            <a:spLocks/>
          </p:cNvSpPr>
          <p:nvPr/>
        </p:nvSpPr>
        <p:spPr bwMode="auto">
          <a:xfrm>
            <a:off x="4599028"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3"/>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1" name="Freeform 5"/>
          <p:cNvSpPr>
            <a:spLocks/>
          </p:cNvSpPr>
          <p:nvPr/>
        </p:nvSpPr>
        <p:spPr bwMode="auto">
          <a:xfrm>
            <a:off x="6193080" y="3003798"/>
            <a:ext cx="1467988" cy="1323555"/>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4"/>
          </a:solidFill>
          <a:ln w="63500" cap="flat">
            <a:solidFill>
              <a:schemeClr val="bg1"/>
            </a:solidFill>
            <a:prstDash val="solid"/>
            <a:miter lim="800000"/>
            <a:headEnd/>
            <a:tailEnd/>
          </a:ln>
          <a:effectLst>
            <a:outerShdw blurRad="127000" dist="63500" dir="6600000" algn="t" rotWithShape="0">
              <a:prstClr val="black">
                <a:alpha val="40000"/>
              </a:prstClr>
            </a:outerShdw>
          </a:effectLst>
          <a:extLst/>
        </p:spPr>
        <p:txBody>
          <a:bodyPr vert="horz" wrap="square" lIns="91440" tIns="45720" rIns="91440" bIns="4572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2" name="TextBox 11"/>
          <p:cNvSpPr txBox="1"/>
          <p:nvPr/>
        </p:nvSpPr>
        <p:spPr>
          <a:xfrm>
            <a:off x="1660400"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关键字</a:t>
            </a: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3" name="TextBox 12"/>
          <p:cNvSpPr txBox="1"/>
          <p:nvPr/>
        </p:nvSpPr>
        <p:spPr>
          <a:xfrm>
            <a:off x="4848504"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14" name="TextBox 13"/>
          <p:cNvSpPr txBox="1"/>
          <p:nvPr/>
        </p:nvSpPr>
        <p:spPr>
          <a:xfrm>
            <a:off x="6442556" y="3385904"/>
            <a:ext cx="969036" cy="55399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a:t>
            </a:r>
            <a:endParaRPr kumimoji="0" lang="en-US" altLang="zh-CN"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关键字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9933584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childTnLst>
                          </p:cTn>
                        </p:par>
                        <p:par>
                          <p:cTn id="27" fill="hold">
                            <p:stCondLst>
                              <p:cond delay="1500"/>
                            </p:stCondLst>
                            <p:childTnLst>
                              <p:par>
                                <p:cTn id="28" presetID="10"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30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grpId="0" nodeType="withEffect">
                                  <p:stCondLst>
                                    <p:cond delay="30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par>
                                <p:cTn id="40" presetID="10" presetClass="entr" presetSubtype="0" fill="hold" grpId="0" nodeType="withEffect">
                                  <p:stCondLst>
                                    <p:cond delay="60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par>
                                <p:cTn id="43" presetID="10" presetClass="entr" presetSubtype="0" fill="hold" grpId="0" nodeType="withEffect">
                                  <p:stCondLst>
                                    <p:cond delay="600"/>
                                  </p:stCondLst>
                                  <p:childTnLst>
                                    <p:set>
                                      <p:cBhvr>
                                        <p:cTn id="44" dur="1" fill="hold">
                                          <p:stCondLst>
                                            <p:cond delay="0"/>
                                          </p:stCondLst>
                                        </p:cTn>
                                        <p:tgtEl>
                                          <p:spTgt spid="13"/>
                                        </p:tgtEl>
                                        <p:attrNameLst>
                                          <p:attrName>style.visibility</p:attrName>
                                        </p:attrNameLst>
                                      </p:cBhvr>
                                      <p:to>
                                        <p:strVal val="visible"/>
                                      </p:to>
                                    </p:set>
                                    <p:animEffect transition="in" filter="fade">
                                      <p:cBhvr>
                                        <p:cTn id="45" dur="500"/>
                                        <p:tgtEl>
                                          <p:spTgt spid="13"/>
                                        </p:tgtEl>
                                      </p:cBhvr>
                                    </p:animEffect>
                                  </p:childTnLst>
                                </p:cTn>
                              </p:par>
                              <p:par>
                                <p:cTn id="46" presetID="10" presetClass="entr" presetSubtype="0" fill="hold" grpId="0" nodeType="withEffect">
                                  <p:stCondLst>
                                    <p:cond delay="90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500"/>
                                        <p:tgtEl>
                                          <p:spTgt spid="11"/>
                                        </p:tgtEl>
                                      </p:cBhvr>
                                    </p:animEffect>
                                  </p:childTnLst>
                                </p:cTn>
                              </p:par>
                              <p:par>
                                <p:cTn id="49" presetID="10" presetClass="entr" presetSubtype="0" fill="hold" grpId="0" nodeType="withEffect">
                                  <p:stCondLst>
                                    <p:cond delay="900"/>
                                  </p:stCondLst>
                                  <p:childTnLst>
                                    <p:set>
                                      <p:cBhvr>
                                        <p:cTn id="50" dur="1" fill="hold">
                                          <p:stCondLst>
                                            <p:cond delay="0"/>
                                          </p:stCondLst>
                                        </p:cTn>
                                        <p:tgtEl>
                                          <p:spTgt spid="14"/>
                                        </p:tgtEl>
                                        <p:attrNameLst>
                                          <p:attrName>style.visibility</p:attrName>
                                        </p:attrNameLst>
                                      </p:cBhvr>
                                      <p:to>
                                        <p:strVal val="visible"/>
                                      </p:to>
                                    </p:set>
                                    <p:animEffect transition="in" filter="fade">
                                      <p:cBhvr>
                                        <p:cTn id="5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9" grpId="0" animBg="1"/>
      <p:bldP spid="10" grpId="0" animBg="1"/>
      <p:bldP spid="11" grpId="0" animBg="1"/>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14" name="Group 66"/>
          <p:cNvGrpSpPr>
            <a:grpSpLocks/>
          </p:cNvGrpSpPr>
          <p:nvPr/>
        </p:nvGrpSpPr>
        <p:grpSpPr bwMode="auto">
          <a:xfrm>
            <a:off x="395641" y="986284"/>
            <a:ext cx="4453517" cy="3745706"/>
            <a:chOff x="720" y="839"/>
            <a:chExt cx="3740" cy="3146"/>
          </a:xfrm>
          <a:solidFill>
            <a:schemeClr val="bg1">
              <a:lumMod val="75000"/>
            </a:schemeClr>
          </a:solidFill>
        </p:grpSpPr>
        <p:sp>
          <p:nvSpPr>
            <p:cNvPr id="15"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6"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7"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8"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19"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2"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3"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4"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5"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6"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7"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8"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39"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0"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1"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2"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3"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4"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5"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6"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7"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8"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49"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0"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1"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2"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3"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4"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5"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6"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7"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8"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59"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0"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1"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2"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3"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4"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5"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6"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7"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8"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69"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0"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1"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2"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3"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4"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5"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6"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7"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8"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79"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0"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1"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2"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3"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4"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5"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6"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7"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88"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bg1">
                  <a:lumMod val="95000"/>
                </a:schemeClr>
              </a:solidFill>
              <a:prstDash val="solid"/>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grpSp>
      <p:sp>
        <p:nvSpPr>
          <p:cNvPr id="89" name="Freeform 78"/>
          <p:cNvSpPr>
            <a:spLocks/>
          </p:cNvSpPr>
          <p:nvPr/>
        </p:nvSpPr>
        <p:spPr bwMode="gray">
          <a:xfrm>
            <a:off x="3334486" y="3939033"/>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0" name="Freeform 92"/>
          <p:cNvSpPr>
            <a:spLocks/>
          </p:cNvSpPr>
          <p:nvPr/>
        </p:nvSpPr>
        <p:spPr bwMode="gray">
          <a:xfrm>
            <a:off x="3647662" y="2615059"/>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1" name="Freeform 100"/>
          <p:cNvSpPr>
            <a:spLocks/>
          </p:cNvSpPr>
          <p:nvPr/>
        </p:nvSpPr>
        <p:spPr bwMode="gray">
          <a:xfrm>
            <a:off x="3876292" y="2010221"/>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sp>
        <p:nvSpPr>
          <p:cNvPr id="92" name="Freeform 82"/>
          <p:cNvSpPr>
            <a:spLocks/>
          </p:cNvSpPr>
          <p:nvPr/>
        </p:nvSpPr>
        <p:spPr bwMode="gray">
          <a:xfrm>
            <a:off x="4001417" y="3293714"/>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12700">
            <a:solidFill>
              <a:srgbClr val="FFFFFF"/>
            </a:solidFill>
            <a:prstDash val="solid"/>
            <a:round/>
            <a:headEnd/>
            <a:tailEnd/>
          </a:ln>
          <a:effectLst>
            <a:outerShdw blurRad="50800" dist="38100" dir="5400000" algn="t" rotWithShape="0">
              <a:prstClr val="black">
                <a:alpha val="40000"/>
              </a:prstClr>
            </a:outerShdw>
          </a:effectLst>
        </p:spPr>
        <p:txBody>
          <a:bodyPr lIns="68567" tIns="34284" rIns="68567" bIns="34284"/>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等线"/>
              <a:ea typeface="微软雅黑"/>
              <a:cs typeface="+mn-cs"/>
            </a:endParaRPr>
          </a:p>
        </p:txBody>
      </p:sp>
      <p:cxnSp>
        <p:nvCxnSpPr>
          <p:cNvPr id="93" name="直接连接符 92"/>
          <p:cNvCxnSpPr/>
          <p:nvPr/>
        </p:nvCxnSpPr>
        <p:spPr>
          <a:xfrm>
            <a:off x="4326660" y="233109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a:off x="4515994" y="2517428"/>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4166548" y="2713224"/>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4355883" y="2899557"/>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flipV="1">
            <a:off x="4278775" y="3397300"/>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a:off x="4515994" y="3397300"/>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3784602" y="4261098"/>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3973935" y="4447431"/>
            <a:ext cx="2146068"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a:xfrm>
            <a:off x="5027553" y="2211710"/>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2" name="矩形 101"/>
          <p:cNvSpPr/>
          <p:nvPr/>
        </p:nvSpPr>
        <p:spPr>
          <a:xfrm>
            <a:off x="5027553" y="2643491"/>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3" name="矩形 102"/>
          <p:cNvSpPr/>
          <p:nvPr/>
        </p:nvSpPr>
        <p:spPr>
          <a:xfrm>
            <a:off x="5027553" y="3142570"/>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4" name="矩形 103"/>
          <p:cNvSpPr/>
          <p:nvPr/>
        </p:nvSpPr>
        <p:spPr>
          <a:xfrm>
            <a:off x="4993600" y="4140047"/>
            <a:ext cx="1061803" cy="253904"/>
          </a:xfrm>
          <a:prstGeom prst="rect">
            <a:avLst/>
          </a:prstGeom>
        </p:spPr>
        <p:txBody>
          <a:bodyPr wrap="none" lIns="68567" tIns="34284" rIns="68567" bIns="34284">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105" name="矩形标注 104"/>
          <p:cNvSpPr/>
          <p:nvPr/>
        </p:nvSpPr>
        <p:spPr>
          <a:xfrm>
            <a:off x="6607141" y="1498393"/>
            <a:ext cx="1957258" cy="3017573"/>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106" name="TextBox 105"/>
          <p:cNvSpPr txBox="1"/>
          <p:nvPr/>
        </p:nvSpPr>
        <p:spPr>
          <a:xfrm>
            <a:off x="6781196" y="1660770"/>
            <a:ext cx="1656184" cy="2639172"/>
          </a:xfrm>
          <a:prstGeom prst="rect">
            <a:avLst/>
          </a:prstGeom>
          <a:noFill/>
        </p:spPr>
        <p:txBody>
          <a:bodyPr wrap="square" lIns="68567" tIns="34284" rIns="68567" bIns="34284" rtlCol="0">
            <a:spAutoFit/>
          </a:bodyPr>
          <a:lstStyle/>
          <a:p>
            <a:pPr marL="0" marR="0" lvl="0" indent="0" algn="just" defTabSz="685800" rtl="0" eaLnBrk="1" fontAlgn="auto" latinLnBrk="0" hangingPunct="1">
              <a:lnSpc>
                <a:spcPct val="200000"/>
              </a:lnSpc>
              <a:spcBef>
                <a:spcPts val="0"/>
              </a:spcBef>
              <a:spcAft>
                <a:spcPts val="0"/>
              </a:spcAft>
              <a:buClrTx/>
              <a:buSzTx/>
              <a:buFontTx/>
              <a:buNone/>
              <a:tabLst/>
              <a:defRPr/>
            </a:pPr>
            <a:r>
              <a:rPr kumimoji="0" lang="zh-CN" altLang="en-US" sz="12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所有省份可任意编辑</a:t>
            </a:r>
            <a:endParaRPr kumimoji="0" lang="en-US" altLang="zh-CN" sz="11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您</a:t>
            </a: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的内容打在这里，或者通过复制您的文本后，在此框中选择粘贴，并选择只保留文字。您的内容打在这里，或者通过复制您的文本后，在此框中选择粘贴，并选择只保留文字。</a:t>
            </a:r>
            <a:endParaRPr kumimoji="0" lang="en-US" altLang="zh-CN"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just" defTabSz="6858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5794129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14:bounceEnd="58000">
                                          <p:cBhvr additive="base">
                                            <p:cTn id="7" dur="1000" fill="hold"/>
                                            <p:tgtEl>
                                              <p:spTgt spid="14"/>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1000" fill="hold"/>
                                            <p:tgtEl>
                                              <p:spTgt spid="14"/>
                                            </p:tgtEl>
                                            <p:attrNameLst>
                                              <p:attrName>ppt_x</p:attrName>
                                            </p:attrNameLst>
                                          </p:cBhvr>
                                          <p:tavLst>
                                            <p:tav tm="0">
                                              <p:val>
                                                <p:strVal val="0-#ppt_w/2"/>
                                              </p:val>
                                            </p:tav>
                                            <p:tav tm="100000">
                                              <p:val>
                                                <p:strVal val="#ppt_x"/>
                                              </p:val>
                                            </p:tav>
                                          </p:tavLst>
                                        </p:anim>
                                        <p:anim calcmode="lin" valueType="num">
                                          <p:cBhvr additive="base">
                                            <p:cTn id="8" dur="1000" fill="hold"/>
                                            <p:tgtEl>
                                              <p:spTgt spid="14"/>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90"/>
                                            </p:tgtEl>
                                            <p:attrNameLst>
                                              <p:attrName>style.visibility</p:attrName>
                                            </p:attrNameLst>
                                          </p:cBhvr>
                                          <p:to>
                                            <p:strVal val="visible"/>
                                          </p:to>
                                        </p:set>
                                        <p:animEffect transition="in" filter="fade">
                                          <p:cBhvr>
                                            <p:cTn id="11" dur="500"/>
                                            <p:tgtEl>
                                              <p:spTgt spid="90"/>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500"/>
                                            <p:tgtEl>
                                              <p:spTgt spid="92"/>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9"/>
                                            </p:tgtEl>
                                            <p:attrNameLst>
                                              <p:attrName>style.visibility</p:attrName>
                                            </p:attrNameLst>
                                          </p:cBhvr>
                                          <p:to>
                                            <p:strVal val="visible"/>
                                          </p:to>
                                        </p:set>
                                        <p:animEffect transition="in" filter="fade">
                                          <p:cBhvr>
                                            <p:cTn id="20" dur="500"/>
                                            <p:tgtEl>
                                              <p:spTgt spid="89"/>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93"/>
                                            </p:tgtEl>
                                            <p:attrNameLst>
                                              <p:attrName>style.visibility</p:attrName>
                                            </p:attrNameLst>
                                          </p:cBhvr>
                                          <p:to>
                                            <p:strVal val="visible"/>
                                          </p:to>
                                        </p:set>
                                        <p:animEffect transition="in" filter="fade">
                                          <p:cBhvr>
                                            <p:cTn id="24" dur="500"/>
                                            <p:tgtEl>
                                              <p:spTgt spid="93"/>
                                            </p:tgtEl>
                                          </p:cBhvr>
                                        </p:animEffect>
                                      </p:childTnLst>
                                    </p:cTn>
                                  </p:par>
                                  <p:par>
                                    <p:cTn id="25" presetID="10" presetClass="entr" presetSubtype="0" fill="hold" nodeType="withEffect">
                                      <p:stCondLst>
                                        <p:cond delay="0"/>
                                      </p:stCondLst>
                                      <p:childTnLst>
                                        <p:set>
                                          <p:cBhvr>
                                            <p:cTn id="26" dur="1" fill="hold">
                                              <p:stCondLst>
                                                <p:cond delay="0"/>
                                              </p:stCondLst>
                                            </p:cTn>
                                            <p:tgtEl>
                                              <p:spTgt spid="94"/>
                                            </p:tgtEl>
                                            <p:attrNameLst>
                                              <p:attrName>style.visibility</p:attrName>
                                            </p:attrNameLst>
                                          </p:cBhvr>
                                          <p:to>
                                            <p:strVal val="visible"/>
                                          </p:to>
                                        </p:set>
                                        <p:animEffect transition="in" filter="fade">
                                          <p:cBhvr>
                                            <p:cTn id="27" dur="500"/>
                                            <p:tgtEl>
                                              <p:spTgt spid="94"/>
                                            </p:tgtEl>
                                          </p:cBhvr>
                                        </p:animEffect>
                                      </p:childTnLst>
                                    </p:cTn>
                                  </p:par>
                                  <p:par>
                                    <p:cTn id="28" presetID="10" presetClass="entr" presetSubtype="0" fill="hold" nodeType="withEffect">
                                      <p:stCondLst>
                                        <p:cond delay="0"/>
                                      </p:stCondLst>
                                      <p:childTnLst>
                                        <p:set>
                                          <p:cBhvr>
                                            <p:cTn id="29" dur="1" fill="hold">
                                              <p:stCondLst>
                                                <p:cond delay="0"/>
                                              </p:stCondLst>
                                            </p:cTn>
                                            <p:tgtEl>
                                              <p:spTgt spid="95"/>
                                            </p:tgtEl>
                                            <p:attrNameLst>
                                              <p:attrName>style.visibility</p:attrName>
                                            </p:attrNameLst>
                                          </p:cBhvr>
                                          <p:to>
                                            <p:strVal val="visible"/>
                                          </p:to>
                                        </p:set>
                                        <p:animEffect transition="in" filter="fade">
                                          <p:cBhvr>
                                            <p:cTn id="30" dur="500"/>
                                            <p:tgtEl>
                                              <p:spTgt spid="95"/>
                                            </p:tgtEl>
                                          </p:cBhvr>
                                        </p:animEffect>
                                      </p:childTnLst>
                                    </p:cTn>
                                  </p:par>
                                  <p:par>
                                    <p:cTn id="31" presetID="10" presetClass="entr" presetSubtype="0" fill="hold" nodeType="withEffect">
                                      <p:stCondLst>
                                        <p:cond delay="0"/>
                                      </p:stCondLst>
                                      <p:childTnLst>
                                        <p:set>
                                          <p:cBhvr>
                                            <p:cTn id="32" dur="1" fill="hold">
                                              <p:stCondLst>
                                                <p:cond delay="0"/>
                                              </p:stCondLst>
                                            </p:cTn>
                                            <p:tgtEl>
                                              <p:spTgt spid="96"/>
                                            </p:tgtEl>
                                            <p:attrNameLst>
                                              <p:attrName>style.visibility</p:attrName>
                                            </p:attrNameLst>
                                          </p:cBhvr>
                                          <p:to>
                                            <p:strVal val="visible"/>
                                          </p:to>
                                        </p:set>
                                        <p:animEffect transition="in" filter="fade">
                                          <p:cBhvr>
                                            <p:cTn id="33" dur="500"/>
                                            <p:tgtEl>
                                              <p:spTgt spid="96"/>
                                            </p:tgtEl>
                                          </p:cBhvr>
                                        </p:animEffect>
                                      </p:childTnLst>
                                    </p:cTn>
                                  </p:par>
                                  <p:par>
                                    <p:cTn id="34" presetID="10" presetClass="entr" presetSubtype="0" fill="hold" nodeType="withEffect">
                                      <p:stCondLst>
                                        <p:cond delay="0"/>
                                      </p:stCondLst>
                                      <p:childTnLst>
                                        <p:set>
                                          <p:cBhvr>
                                            <p:cTn id="35" dur="1" fill="hold">
                                              <p:stCondLst>
                                                <p:cond delay="0"/>
                                              </p:stCondLst>
                                            </p:cTn>
                                            <p:tgtEl>
                                              <p:spTgt spid="97"/>
                                            </p:tgtEl>
                                            <p:attrNameLst>
                                              <p:attrName>style.visibility</p:attrName>
                                            </p:attrNameLst>
                                          </p:cBhvr>
                                          <p:to>
                                            <p:strVal val="visible"/>
                                          </p:to>
                                        </p:set>
                                        <p:animEffect transition="in" filter="fade">
                                          <p:cBhvr>
                                            <p:cTn id="36" dur="500"/>
                                            <p:tgtEl>
                                              <p:spTgt spid="97"/>
                                            </p:tgtEl>
                                          </p:cBhvr>
                                        </p:animEffect>
                                      </p:childTnLst>
                                    </p:cTn>
                                  </p:par>
                                  <p:par>
                                    <p:cTn id="37" presetID="10" presetClass="entr" presetSubtype="0" fill="hold" nodeType="withEffect">
                                      <p:stCondLst>
                                        <p:cond delay="0"/>
                                      </p:stCondLst>
                                      <p:childTnLst>
                                        <p:set>
                                          <p:cBhvr>
                                            <p:cTn id="38" dur="1" fill="hold">
                                              <p:stCondLst>
                                                <p:cond delay="0"/>
                                              </p:stCondLst>
                                            </p:cTn>
                                            <p:tgtEl>
                                              <p:spTgt spid="98"/>
                                            </p:tgtEl>
                                            <p:attrNameLst>
                                              <p:attrName>style.visibility</p:attrName>
                                            </p:attrNameLst>
                                          </p:cBhvr>
                                          <p:to>
                                            <p:strVal val="visible"/>
                                          </p:to>
                                        </p:set>
                                        <p:animEffect transition="in" filter="fade">
                                          <p:cBhvr>
                                            <p:cTn id="39" dur="500"/>
                                            <p:tgtEl>
                                              <p:spTgt spid="98"/>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4"/>
                                            </p:tgtEl>
                                            <p:attrNameLst>
                                              <p:attrName>style.visibility</p:attrName>
                                            </p:attrNameLst>
                                          </p:cBhvr>
                                          <p:to>
                                            <p:strVal val="visible"/>
                                          </p:to>
                                        </p:set>
                                        <p:animEffect transition="in" filter="fade">
                                          <p:cBhvr>
                                            <p:cTn id="48" dur="500"/>
                                            <p:tgtEl>
                                              <p:spTgt spid="10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3"/>
                                            </p:tgtEl>
                                            <p:attrNameLst>
                                              <p:attrName>style.visibility</p:attrName>
                                            </p:attrNameLst>
                                          </p:cBhvr>
                                          <p:to>
                                            <p:strVal val="visible"/>
                                          </p:to>
                                        </p:set>
                                        <p:animEffect transition="in" filter="fade">
                                          <p:cBhvr>
                                            <p:cTn id="51" dur="500"/>
                                            <p:tgtEl>
                                              <p:spTgt spid="10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1"/>
                                            </p:tgtEl>
                                            <p:attrNameLst>
                                              <p:attrName>style.visibility</p:attrName>
                                            </p:attrNameLst>
                                          </p:cBhvr>
                                          <p:to>
                                            <p:strVal val="visible"/>
                                          </p:to>
                                        </p:set>
                                        <p:animEffect transition="in" filter="fade">
                                          <p:cBhvr>
                                            <p:cTn id="57" dur="500"/>
                                            <p:tgtEl>
                                              <p:spTgt spid="101"/>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105"/>
                                            </p:tgtEl>
                                            <p:attrNameLst>
                                              <p:attrName>style.visibility</p:attrName>
                                            </p:attrNameLst>
                                          </p:cBhvr>
                                          <p:to>
                                            <p:strVal val="visible"/>
                                          </p:to>
                                        </p:set>
                                        <p:animEffect transition="in" filter="wipe(left)">
                                          <p:cBhvr>
                                            <p:cTn id="61" dur="500"/>
                                            <p:tgtEl>
                                              <p:spTgt spid="105"/>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06"/>
                                            </p:tgtEl>
                                            <p:attrNameLst>
                                              <p:attrName>style.visibility</p:attrName>
                                            </p:attrNameLst>
                                          </p:cBhvr>
                                          <p:to>
                                            <p:strVal val="visible"/>
                                          </p:to>
                                        </p:set>
                                        <p:animEffect transition="in" filter="wipe(left)">
                                          <p:cBhvr>
                                            <p:cTn id="65" dur="100"/>
                                            <p:tgtEl>
                                              <p:spTgt spid="106"/>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06"/>
                                            </p:tgtEl>
                                          </p:cBhvr>
                                          <p:to x="80000" y="100000"/>
                                        </p:animScale>
                                        <p:anim by="(#ppt_w*0.10)" calcmode="lin" valueType="num">
                                          <p:cBhvr>
                                            <p:cTn id="68" dur="50" autoRev="1" fill="hold">
                                              <p:stCondLst>
                                                <p:cond delay="0"/>
                                              </p:stCondLst>
                                            </p:cTn>
                                            <p:tgtEl>
                                              <p:spTgt spid="106"/>
                                            </p:tgtEl>
                                            <p:attrNameLst>
                                              <p:attrName>ppt_x</p:attrName>
                                            </p:attrNameLst>
                                          </p:cBhvr>
                                        </p:anim>
                                        <p:anim by="(-#ppt_w*0.10)" calcmode="lin" valueType="num">
                                          <p:cBhvr>
                                            <p:cTn id="69" dur="50" autoRev="1" fill="hold">
                                              <p:stCondLst>
                                                <p:cond delay="0"/>
                                              </p:stCondLst>
                                            </p:cTn>
                                            <p:tgtEl>
                                              <p:spTgt spid="106"/>
                                            </p:tgtEl>
                                            <p:attrNameLst>
                                              <p:attrName>ppt_y</p:attrName>
                                            </p:attrNameLst>
                                          </p:cBhvr>
                                        </p:anim>
                                        <p:animRot by="-480000">
                                          <p:cBhvr>
                                            <p:cTn id="70" dur="50" autoRev="1" fill="hold">
                                              <p:stCondLst>
                                                <p:cond delay="0"/>
                                              </p:stCondLst>
                                            </p:cTn>
                                            <p:tgtEl>
                                              <p:spTgt spid="10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1" grpId="0" animBg="1"/>
          <p:bldP spid="92" grpId="0" animBg="1"/>
          <p:bldP spid="101" grpId="0"/>
          <p:bldP spid="102" grpId="0"/>
          <p:bldP spid="103" grpId="0"/>
          <p:bldP spid="104" grpId="0"/>
          <p:bldP spid="105" grpId="0" animBg="1"/>
          <p:bldP spid="106" grpId="0"/>
          <p:bldP spid="106" grpId="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10" cstate="screen">
            <a:extLst>
              <a:ext uri="{BEBA8EAE-BF5A-486C-A8C5-ECC9F3942E4B}">
                <a14:imgProps xmlns:a14="http://schemas.microsoft.com/office/drawing/2010/main">
                  <a14:imgLayer r:embed="rId11">
                    <a14:imgEffect>
                      <a14:saturation sat="400000"/>
                    </a14:imgEffect>
                  </a14:imgLayer>
                </a14:imgProps>
              </a:ext>
              <a:ext uri="{28A0092B-C50C-407E-A947-70E740481C1C}">
                <a14:useLocalDpi xmlns:a14="http://schemas.microsoft.com/office/drawing/2010/main"/>
              </a:ext>
            </a:extLst>
          </a:blip>
          <a:srcRect/>
          <a:stretch/>
        </p:blipFill>
        <p:spPr>
          <a:xfrm>
            <a:off x="1" y="-3050"/>
            <a:ext cx="9144000" cy="5165532"/>
          </a:xfrm>
          <a:prstGeom prst="rect">
            <a:avLst/>
          </a:prstGeom>
        </p:spPr>
      </p:pic>
      <p:sp>
        <p:nvSpPr>
          <p:cNvPr id="14" name="任意多边形 13"/>
          <p:cNvSpPr/>
          <p:nvPr>
            <p:custDataLst>
              <p:tags r:id="rId1"/>
            </p:custDataLst>
          </p:nvPr>
        </p:nvSpPr>
        <p:spPr>
          <a:xfrm>
            <a:off x="4052077" y="802162"/>
            <a:ext cx="491883" cy="500026"/>
          </a:xfrm>
          <a:custGeom>
            <a:avLst/>
            <a:gdLst>
              <a:gd name="connsiteX0" fmla="*/ 0 w 478971"/>
              <a:gd name="connsiteY0" fmla="*/ 0 h 488627"/>
              <a:gd name="connsiteX1" fmla="*/ 478971 w 478971"/>
              <a:gd name="connsiteY1" fmla="*/ 47991 h 488627"/>
              <a:gd name="connsiteX2" fmla="*/ 478971 w 478971"/>
              <a:gd name="connsiteY2" fmla="*/ 410627 h 488627"/>
              <a:gd name="connsiteX3" fmla="*/ 7620 w 478971"/>
              <a:gd name="connsiteY3" fmla="*/ 488627 h 488627"/>
              <a:gd name="connsiteX4" fmla="*/ 0 w 478971"/>
              <a:gd name="connsiteY4" fmla="*/ 0 h 488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971" h="488627">
                <a:moveTo>
                  <a:pt x="0" y="0"/>
                </a:moveTo>
                <a:lnTo>
                  <a:pt x="478971" y="47991"/>
                </a:lnTo>
                <a:lnTo>
                  <a:pt x="478971" y="410627"/>
                </a:lnTo>
                <a:lnTo>
                  <a:pt x="7620" y="488627"/>
                </a:lnTo>
                <a:lnTo>
                  <a:pt x="0" y="0"/>
                </a:lnTo>
                <a:close/>
              </a:path>
            </a:pathLst>
          </a:custGeom>
          <a:solidFill>
            <a:srgbClr val="1A5653"/>
          </a:solidFill>
          <a:ln w="12700" cap="flat" cmpd="sng" algn="ctr">
            <a:noFill/>
            <a:prstDash val="solid"/>
            <a:miter lim="800000"/>
          </a:ln>
          <a:effectLst/>
        </p:spPr>
        <p:txBody>
          <a:bodyPr lIns="0" tIns="0" rIns="0" bIns="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等线"/>
                <a:ea typeface="微软雅黑" panose="020B0503020204020204" pitchFamily="34" charset="-122"/>
                <a:cs typeface="+mn-cs"/>
              </a:rPr>
              <a:t>#1</a:t>
            </a:r>
            <a:endParaRPr kumimoji="0" lang="zh-CN" altLang="en-US" sz="1800" b="0" i="0" u="none" strike="noStrike" kern="0" cap="none" spc="0" normalizeH="0" baseline="0" noProof="0" dirty="0">
              <a:ln>
                <a:noFill/>
              </a:ln>
              <a:solidFill>
                <a:srgbClr val="FFFFFF"/>
              </a:solidFill>
              <a:effectLst/>
              <a:uLnTx/>
              <a:uFillTx/>
              <a:latin typeface="等线"/>
              <a:ea typeface="微软雅黑" panose="020B0503020204020204" pitchFamily="34" charset="-122"/>
              <a:cs typeface="+mn-cs"/>
            </a:endParaRPr>
          </a:p>
        </p:txBody>
      </p:sp>
      <p:sp>
        <p:nvSpPr>
          <p:cNvPr id="15" name="任意多边形 14"/>
          <p:cNvSpPr/>
          <p:nvPr>
            <p:custDataLst>
              <p:tags r:id="rId2"/>
            </p:custDataLst>
          </p:nvPr>
        </p:nvSpPr>
        <p:spPr>
          <a:xfrm>
            <a:off x="4052077" y="1818501"/>
            <a:ext cx="491883" cy="500026"/>
          </a:xfrm>
          <a:custGeom>
            <a:avLst/>
            <a:gdLst>
              <a:gd name="connsiteX0" fmla="*/ 0 w 478971"/>
              <a:gd name="connsiteY0" fmla="*/ 0 h 488627"/>
              <a:gd name="connsiteX1" fmla="*/ 478971 w 478971"/>
              <a:gd name="connsiteY1" fmla="*/ 47991 h 488627"/>
              <a:gd name="connsiteX2" fmla="*/ 478971 w 478971"/>
              <a:gd name="connsiteY2" fmla="*/ 410627 h 488627"/>
              <a:gd name="connsiteX3" fmla="*/ 7620 w 478971"/>
              <a:gd name="connsiteY3" fmla="*/ 488627 h 488627"/>
              <a:gd name="connsiteX4" fmla="*/ 0 w 478971"/>
              <a:gd name="connsiteY4" fmla="*/ 0 h 488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971" h="488627">
                <a:moveTo>
                  <a:pt x="0" y="0"/>
                </a:moveTo>
                <a:lnTo>
                  <a:pt x="478971" y="47991"/>
                </a:lnTo>
                <a:lnTo>
                  <a:pt x="478971" y="410627"/>
                </a:lnTo>
                <a:lnTo>
                  <a:pt x="7620" y="488627"/>
                </a:lnTo>
                <a:lnTo>
                  <a:pt x="0" y="0"/>
                </a:lnTo>
                <a:close/>
              </a:path>
            </a:pathLst>
          </a:custGeom>
          <a:solidFill>
            <a:srgbClr val="1A5653"/>
          </a:solidFill>
          <a:ln w="12700" cap="flat" cmpd="sng" algn="ctr">
            <a:noFill/>
            <a:prstDash val="solid"/>
            <a:miter lim="800000"/>
          </a:ln>
          <a:effectLst/>
        </p:spPr>
        <p:txBody>
          <a:bodyPr lIns="0" tIns="0" rIns="0" bIns="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等线"/>
                <a:ea typeface="微软雅黑" panose="020B0503020204020204" pitchFamily="34" charset="-122"/>
                <a:cs typeface="+mn-cs"/>
              </a:rPr>
              <a:t>#2</a:t>
            </a:r>
            <a:endParaRPr kumimoji="0" lang="zh-CN" altLang="en-US" sz="1800" b="0" i="0" u="none" strike="noStrike" kern="0" cap="none" spc="0" normalizeH="0" baseline="0" noProof="0" dirty="0">
              <a:ln>
                <a:noFill/>
              </a:ln>
              <a:solidFill>
                <a:srgbClr val="FFFFFF"/>
              </a:solidFill>
              <a:effectLst/>
              <a:uLnTx/>
              <a:uFillTx/>
              <a:latin typeface="等线"/>
              <a:ea typeface="微软雅黑" panose="020B0503020204020204" pitchFamily="34" charset="-122"/>
              <a:cs typeface="+mn-cs"/>
            </a:endParaRPr>
          </a:p>
        </p:txBody>
      </p:sp>
      <p:sp>
        <p:nvSpPr>
          <p:cNvPr id="16" name="任意多边形 15"/>
          <p:cNvSpPr/>
          <p:nvPr>
            <p:custDataLst>
              <p:tags r:id="rId3"/>
            </p:custDataLst>
          </p:nvPr>
        </p:nvSpPr>
        <p:spPr>
          <a:xfrm>
            <a:off x="4052077" y="2834841"/>
            <a:ext cx="491883" cy="500026"/>
          </a:xfrm>
          <a:custGeom>
            <a:avLst/>
            <a:gdLst>
              <a:gd name="connsiteX0" fmla="*/ 0 w 478971"/>
              <a:gd name="connsiteY0" fmla="*/ 0 h 488627"/>
              <a:gd name="connsiteX1" fmla="*/ 478971 w 478971"/>
              <a:gd name="connsiteY1" fmla="*/ 47991 h 488627"/>
              <a:gd name="connsiteX2" fmla="*/ 478971 w 478971"/>
              <a:gd name="connsiteY2" fmla="*/ 410627 h 488627"/>
              <a:gd name="connsiteX3" fmla="*/ 7620 w 478971"/>
              <a:gd name="connsiteY3" fmla="*/ 488627 h 488627"/>
              <a:gd name="connsiteX4" fmla="*/ 0 w 478971"/>
              <a:gd name="connsiteY4" fmla="*/ 0 h 488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971" h="488627">
                <a:moveTo>
                  <a:pt x="0" y="0"/>
                </a:moveTo>
                <a:lnTo>
                  <a:pt x="478971" y="47991"/>
                </a:lnTo>
                <a:lnTo>
                  <a:pt x="478971" y="410627"/>
                </a:lnTo>
                <a:lnTo>
                  <a:pt x="7620" y="488627"/>
                </a:lnTo>
                <a:lnTo>
                  <a:pt x="0" y="0"/>
                </a:lnTo>
                <a:close/>
              </a:path>
            </a:pathLst>
          </a:custGeom>
          <a:solidFill>
            <a:srgbClr val="1A5653"/>
          </a:solidFill>
          <a:ln w="12700" cap="flat" cmpd="sng" algn="ctr">
            <a:noFill/>
            <a:prstDash val="solid"/>
            <a:miter lim="800000"/>
          </a:ln>
          <a:effectLst/>
        </p:spPr>
        <p:txBody>
          <a:bodyPr lIns="0" tIns="0" rIns="0" bIns="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等线"/>
                <a:ea typeface="微软雅黑" panose="020B0503020204020204" pitchFamily="34" charset="-122"/>
                <a:cs typeface="+mn-cs"/>
              </a:rPr>
              <a:t>#3</a:t>
            </a:r>
            <a:endParaRPr kumimoji="0" lang="zh-CN" altLang="en-US" sz="1800" b="0" i="0" u="none" strike="noStrike" kern="0" cap="none" spc="0" normalizeH="0" baseline="0" noProof="0" dirty="0">
              <a:ln>
                <a:noFill/>
              </a:ln>
              <a:solidFill>
                <a:srgbClr val="FFFFFF"/>
              </a:solidFill>
              <a:effectLst/>
              <a:uLnTx/>
              <a:uFillTx/>
              <a:latin typeface="等线"/>
              <a:ea typeface="微软雅黑" panose="020B0503020204020204" pitchFamily="34" charset="-122"/>
              <a:cs typeface="+mn-cs"/>
            </a:endParaRPr>
          </a:p>
        </p:txBody>
      </p:sp>
      <p:sp>
        <p:nvSpPr>
          <p:cNvPr id="17" name="任意多边形 16"/>
          <p:cNvSpPr/>
          <p:nvPr>
            <p:custDataLst>
              <p:tags r:id="rId4"/>
            </p:custDataLst>
          </p:nvPr>
        </p:nvSpPr>
        <p:spPr>
          <a:xfrm>
            <a:off x="4052077" y="3851181"/>
            <a:ext cx="491883" cy="500026"/>
          </a:xfrm>
          <a:custGeom>
            <a:avLst/>
            <a:gdLst>
              <a:gd name="connsiteX0" fmla="*/ 0 w 478971"/>
              <a:gd name="connsiteY0" fmla="*/ 0 h 488627"/>
              <a:gd name="connsiteX1" fmla="*/ 478971 w 478971"/>
              <a:gd name="connsiteY1" fmla="*/ 47991 h 488627"/>
              <a:gd name="connsiteX2" fmla="*/ 478971 w 478971"/>
              <a:gd name="connsiteY2" fmla="*/ 410627 h 488627"/>
              <a:gd name="connsiteX3" fmla="*/ 7620 w 478971"/>
              <a:gd name="connsiteY3" fmla="*/ 488627 h 488627"/>
              <a:gd name="connsiteX4" fmla="*/ 0 w 478971"/>
              <a:gd name="connsiteY4" fmla="*/ 0 h 4886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8971" h="488627">
                <a:moveTo>
                  <a:pt x="0" y="0"/>
                </a:moveTo>
                <a:lnTo>
                  <a:pt x="478971" y="47991"/>
                </a:lnTo>
                <a:lnTo>
                  <a:pt x="478971" y="410627"/>
                </a:lnTo>
                <a:lnTo>
                  <a:pt x="7620" y="488627"/>
                </a:lnTo>
                <a:lnTo>
                  <a:pt x="0" y="0"/>
                </a:lnTo>
                <a:close/>
              </a:path>
            </a:pathLst>
          </a:custGeom>
          <a:solidFill>
            <a:srgbClr val="1A5653"/>
          </a:solidFill>
          <a:ln w="12700" cap="flat" cmpd="sng" algn="ctr">
            <a:noFill/>
            <a:prstDash val="solid"/>
            <a:miter lim="800000"/>
          </a:ln>
          <a:effectLst/>
        </p:spPr>
        <p:txBody>
          <a:bodyPr lIns="0" tIns="0" rIns="0" bIns="0" anchor="ct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rgbClr val="FFFFFF"/>
                </a:solidFill>
                <a:effectLst/>
                <a:uLnTx/>
                <a:uFillTx/>
                <a:latin typeface="等线"/>
                <a:ea typeface="微软雅黑" panose="020B0503020204020204" pitchFamily="34" charset="-122"/>
                <a:cs typeface="+mn-cs"/>
              </a:rPr>
              <a:t>#4</a:t>
            </a:r>
            <a:endParaRPr kumimoji="0" lang="zh-CN" altLang="en-US" sz="1800" b="0" i="0" u="none" strike="noStrike" kern="0" cap="none" spc="0" normalizeH="0" baseline="0" noProof="0">
              <a:ln>
                <a:noFill/>
              </a:ln>
              <a:solidFill>
                <a:srgbClr val="FFFFFF"/>
              </a:solidFill>
              <a:effectLst/>
              <a:uLnTx/>
              <a:uFillTx/>
              <a:latin typeface="等线"/>
              <a:ea typeface="微软雅黑" panose="020B0503020204020204" pitchFamily="34" charset="-122"/>
              <a:cs typeface="+mn-cs"/>
            </a:endParaRPr>
          </a:p>
        </p:txBody>
      </p:sp>
      <p:sp>
        <p:nvSpPr>
          <p:cNvPr id="18" name="任意多边形 17"/>
          <p:cNvSpPr/>
          <p:nvPr>
            <p:custDataLst>
              <p:tags r:id="rId5"/>
            </p:custDataLst>
          </p:nvPr>
        </p:nvSpPr>
        <p:spPr>
          <a:xfrm>
            <a:off x="4648198" y="741898"/>
            <a:ext cx="3086481" cy="591236"/>
          </a:xfrm>
          <a:custGeom>
            <a:avLst/>
            <a:gdLst>
              <a:gd name="connsiteX0" fmla="*/ 3008811 w 3008811"/>
              <a:gd name="connsiteY0" fmla="*/ 0 h 576580"/>
              <a:gd name="connsiteX1" fmla="*/ 3008811 w 3008811"/>
              <a:gd name="connsiteY1" fmla="*/ 576580 h 576580"/>
              <a:gd name="connsiteX2" fmla="*/ 0 w 3008811"/>
              <a:gd name="connsiteY2" fmla="*/ 469121 h 576580"/>
              <a:gd name="connsiteX3" fmla="*/ 0 w 3008811"/>
              <a:gd name="connsiteY3" fmla="*/ 107188 h 576580"/>
              <a:gd name="connsiteX4" fmla="*/ 3008811 w 3008811"/>
              <a:gd name="connsiteY4" fmla="*/ 0 h 576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8811" h="576580">
                <a:moveTo>
                  <a:pt x="3008811" y="0"/>
                </a:moveTo>
                <a:lnTo>
                  <a:pt x="3008811" y="576580"/>
                </a:lnTo>
                <a:lnTo>
                  <a:pt x="0" y="469121"/>
                </a:lnTo>
                <a:lnTo>
                  <a:pt x="0" y="107188"/>
                </a:lnTo>
                <a:lnTo>
                  <a:pt x="3008811" y="0"/>
                </a:lnTo>
                <a:close/>
              </a:path>
            </a:pathLst>
          </a:custGeom>
          <a:solidFill>
            <a:srgbClr val="1F6764"/>
          </a:solidFill>
          <a:ln w="12700" cap="flat" cmpd="sng" algn="ctr">
            <a:noFill/>
            <a:prstDash val="solid"/>
            <a:miter lim="800000"/>
          </a:ln>
          <a:effectLst/>
        </p:spPr>
        <p:txBody>
          <a:bodyPr lIns="135000" tIns="0" rIns="27000" bIns="0" anchor="ctr">
            <a:norm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等线"/>
                <a:ea typeface="微软雅黑"/>
                <a:cs typeface="+mn-cs"/>
              </a:rPr>
              <a:t>单击添加文字标题</a:t>
            </a:r>
            <a:endParaRPr kumimoji="0" lang="zh-CN" altLang="en-US" sz="1800" b="0" i="0" u="none" strike="noStrike" kern="0" cap="none" spc="0" normalizeH="0" baseline="0" noProof="0" dirty="0">
              <a:ln>
                <a:noFill/>
              </a:ln>
              <a:solidFill>
                <a:srgbClr val="FFFFFF"/>
              </a:solidFill>
              <a:effectLst/>
              <a:uLnTx/>
              <a:uFillTx/>
              <a:latin typeface="等线"/>
              <a:ea typeface="微软雅黑"/>
              <a:cs typeface="+mn-cs"/>
            </a:endParaRPr>
          </a:p>
        </p:txBody>
      </p:sp>
      <p:sp>
        <p:nvSpPr>
          <p:cNvPr id="19" name="任意多边形 18"/>
          <p:cNvSpPr/>
          <p:nvPr>
            <p:custDataLst>
              <p:tags r:id="rId6"/>
            </p:custDataLst>
          </p:nvPr>
        </p:nvSpPr>
        <p:spPr>
          <a:xfrm>
            <a:off x="4648198" y="1758238"/>
            <a:ext cx="3086481" cy="591236"/>
          </a:xfrm>
          <a:custGeom>
            <a:avLst/>
            <a:gdLst>
              <a:gd name="connsiteX0" fmla="*/ 3008811 w 3008811"/>
              <a:gd name="connsiteY0" fmla="*/ 0 h 576580"/>
              <a:gd name="connsiteX1" fmla="*/ 3008811 w 3008811"/>
              <a:gd name="connsiteY1" fmla="*/ 576580 h 576580"/>
              <a:gd name="connsiteX2" fmla="*/ 0 w 3008811"/>
              <a:gd name="connsiteY2" fmla="*/ 469121 h 576580"/>
              <a:gd name="connsiteX3" fmla="*/ 0 w 3008811"/>
              <a:gd name="connsiteY3" fmla="*/ 107188 h 576580"/>
              <a:gd name="connsiteX4" fmla="*/ 3008811 w 3008811"/>
              <a:gd name="connsiteY4" fmla="*/ 0 h 576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8811" h="576580">
                <a:moveTo>
                  <a:pt x="3008811" y="0"/>
                </a:moveTo>
                <a:lnTo>
                  <a:pt x="3008811" y="576580"/>
                </a:lnTo>
                <a:lnTo>
                  <a:pt x="0" y="469121"/>
                </a:lnTo>
                <a:lnTo>
                  <a:pt x="0" y="107188"/>
                </a:lnTo>
                <a:lnTo>
                  <a:pt x="3008811" y="0"/>
                </a:lnTo>
                <a:close/>
              </a:path>
            </a:pathLst>
          </a:custGeom>
          <a:solidFill>
            <a:srgbClr val="1F6764"/>
          </a:solidFill>
          <a:ln w="12700" cap="flat" cmpd="sng" algn="ctr">
            <a:noFill/>
            <a:prstDash val="solid"/>
            <a:miter lim="800000"/>
          </a:ln>
          <a:effectLst/>
        </p:spPr>
        <p:txBody>
          <a:bodyPr lIns="135000" tIns="0" rIns="27000" bIns="0" anchor="ctr">
            <a:norm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等线"/>
                <a:ea typeface="微软雅黑"/>
                <a:cs typeface="+mn-cs"/>
              </a:rPr>
              <a:t>单击添加文字标题</a:t>
            </a:r>
          </a:p>
        </p:txBody>
      </p:sp>
      <p:sp>
        <p:nvSpPr>
          <p:cNvPr id="20" name="任意多边形 19"/>
          <p:cNvSpPr/>
          <p:nvPr>
            <p:custDataLst>
              <p:tags r:id="rId7"/>
            </p:custDataLst>
          </p:nvPr>
        </p:nvSpPr>
        <p:spPr>
          <a:xfrm>
            <a:off x="4648198" y="2774578"/>
            <a:ext cx="3086481" cy="591236"/>
          </a:xfrm>
          <a:custGeom>
            <a:avLst/>
            <a:gdLst>
              <a:gd name="connsiteX0" fmla="*/ 3008811 w 3008811"/>
              <a:gd name="connsiteY0" fmla="*/ 0 h 576580"/>
              <a:gd name="connsiteX1" fmla="*/ 3008811 w 3008811"/>
              <a:gd name="connsiteY1" fmla="*/ 576580 h 576580"/>
              <a:gd name="connsiteX2" fmla="*/ 0 w 3008811"/>
              <a:gd name="connsiteY2" fmla="*/ 469121 h 576580"/>
              <a:gd name="connsiteX3" fmla="*/ 0 w 3008811"/>
              <a:gd name="connsiteY3" fmla="*/ 107188 h 576580"/>
              <a:gd name="connsiteX4" fmla="*/ 3008811 w 3008811"/>
              <a:gd name="connsiteY4" fmla="*/ 0 h 576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8811" h="576580">
                <a:moveTo>
                  <a:pt x="3008811" y="0"/>
                </a:moveTo>
                <a:lnTo>
                  <a:pt x="3008811" y="576580"/>
                </a:lnTo>
                <a:lnTo>
                  <a:pt x="0" y="469121"/>
                </a:lnTo>
                <a:lnTo>
                  <a:pt x="0" y="107188"/>
                </a:lnTo>
                <a:lnTo>
                  <a:pt x="3008811" y="0"/>
                </a:lnTo>
                <a:close/>
              </a:path>
            </a:pathLst>
          </a:custGeom>
          <a:solidFill>
            <a:srgbClr val="1F6764"/>
          </a:solidFill>
          <a:ln w="12700" cap="flat" cmpd="sng" algn="ctr">
            <a:noFill/>
            <a:prstDash val="solid"/>
            <a:miter lim="800000"/>
          </a:ln>
          <a:effectLst/>
        </p:spPr>
        <p:txBody>
          <a:bodyPr lIns="135000" tIns="0" rIns="27000" bIns="0" anchor="ctr">
            <a:norm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等线"/>
                <a:ea typeface="微软雅黑"/>
                <a:cs typeface="+mn-cs"/>
              </a:rPr>
              <a:t>单击添加文字标题</a:t>
            </a:r>
          </a:p>
        </p:txBody>
      </p:sp>
      <p:sp>
        <p:nvSpPr>
          <p:cNvPr id="21" name="任意多边形 20"/>
          <p:cNvSpPr/>
          <p:nvPr>
            <p:custDataLst>
              <p:tags r:id="rId8"/>
            </p:custDataLst>
          </p:nvPr>
        </p:nvSpPr>
        <p:spPr>
          <a:xfrm>
            <a:off x="4648198" y="3790918"/>
            <a:ext cx="3086481" cy="591236"/>
          </a:xfrm>
          <a:custGeom>
            <a:avLst/>
            <a:gdLst>
              <a:gd name="connsiteX0" fmla="*/ 3008811 w 3008811"/>
              <a:gd name="connsiteY0" fmla="*/ 0 h 576580"/>
              <a:gd name="connsiteX1" fmla="*/ 3008811 w 3008811"/>
              <a:gd name="connsiteY1" fmla="*/ 576580 h 576580"/>
              <a:gd name="connsiteX2" fmla="*/ 0 w 3008811"/>
              <a:gd name="connsiteY2" fmla="*/ 469121 h 576580"/>
              <a:gd name="connsiteX3" fmla="*/ 0 w 3008811"/>
              <a:gd name="connsiteY3" fmla="*/ 107188 h 576580"/>
              <a:gd name="connsiteX4" fmla="*/ 3008811 w 3008811"/>
              <a:gd name="connsiteY4" fmla="*/ 0 h 5765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08811" h="576580">
                <a:moveTo>
                  <a:pt x="3008811" y="0"/>
                </a:moveTo>
                <a:lnTo>
                  <a:pt x="3008811" y="576580"/>
                </a:lnTo>
                <a:lnTo>
                  <a:pt x="0" y="469121"/>
                </a:lnTo>
                <a:lnTo>
                  <a:pt x="0" y="107188"/>
                </a:lnTo>
                <a:lnTo>
                  <a:pt x="3008811" y="0"/>
                </a:lnTo>
                <a:close/>
              </a:path>
            </a:pathLst>
          </a:custGeom>
          <a:solidFill>
            <a:srgbClr val="1F6764"/>
          </a:solidFill>
          <a:ln w="12700" cap="flat" cmpd="sng" algn="ctr">
            <a:noFill/>
            <a:prstDash val="solid"/>
            <a:miter lim="800000"/>
          </a:ln>
          <a:effectLst/>
        </p:spPr>
        <p:txBody>
          <a:bodyPr lIns="135000" tIns="0" rIns="27000" bIns="0" anchor="ctr">
            <a:normAutofit/>
          </a:bodyPr>
          <a:lstStyle/>
          <a:p>
            <a:pPr marL="0" marR="0" lvl="0" indent="0" algn="ctr" defTabSz="6858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FFFFFF"/>
                </a:solidFill>
                <a:effectLst/>
                <a:uLnTx/>
                <a:uFillTx/>
                <a:latin typeface="等线"/>
                <a:ea typeface="微软雅黑"/>
                <a:cs typeface="+mn-cs"/>
              </a:rPr>
              <a:t>单击添加文字标题</a:t>
            </a:r>
          </a:p>
        </p:txBody>
      </p:sp>
    </p:spTree>
    <p:extLst>
      <p:ext uri="{BB962C8B-B14F-4D97-AF65-F5344CB8AC3E}">
        <p14:creationId xmlns:p14="http://schemas.microsoft.com/office/powerpoint/2010/main" val="639975624"/>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left)">
                                      <p:cBhvr>
                                        <p:cTn id="19" dur="500"/>
                                        <p:tgtEl>
                                          <p:spTgt spid="19"/>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left)">
                                      <p:cBhvr>
                                        <p:cTn id="23" dur="500"/>
                                        <p:tgtEl>
                                          <p:spTgt spid="1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left)">
                                      <p:cBhvr>
                                        <p:cTn id="27" dur="500"/>
                                        <p:tgtEl>
                                          <p:spTgt spid="2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left)">
                                      <p:cBhvr>
                                        <p:cTn id="31" dur="500"/>
                                        <p:tgtEl>
                                          <p:spTgt spid="17"/>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wipe(left)">
                                      <p:cBhvr>
                                        <p:cTn id="3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Freeform 42"/>
          <p:cNvSpPr>
            <a:spLocks/>
          </p:cNvSpPr>
          <p:nvPr/>
        </p:nvSpPr>
        <p:spPr bwMode="auto">
          <a:xfrm>
            <a:off x="1823376" y="1435592"/>
            <a:ext cx="2203725" cy="502828"/>
          </a:xfrm>
          <a:custGeom>
            <a:avLst/>
            <a:gdLst>
              <a:gd name="T0" fmla="*/ 0 w 4673"/>
              <a:gd name="T1" fmla="*/ 739775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1" name="Freeform 42"/>
          <p:cNvSpPr>
            <a:spLocks/>
          </p:cNvSpPr>
          <p:nvPr/>
        </p:nvSpPr>
        <p:spPr bwMode="auto">
          <a:xfrm flipH="1">
            <a:off x="5072368" y="1435592"/>
            <a:ext cx="2203725" cy="502828"/>
          </a:xfrm>
          <a:custGeom>
            <a:avLst/>
            <a:gdLst>
              <a:gd name="T0" fmla="*/ 0 w 4673"/>
              <a:gd name="T1" fmla="*/ 739775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2" name="Freeform 42"/>
          <p:cNvSpPr>
            <a:spLocks/>
          </p:cNvSpPr>
          <p:nvPr/>
        </p:nvSpPr>
        <p:spPr bwMode="auto">
          <a:xfrm flipV="1">
            <a:off x="1823376" y="3700475"/>
            <a:ext cx="2203725" cy="501748"/>
          </a:xfrm>
          <a:custGeom>
            <a:avLst/>
            <a:gdLst>
              <a:gd name="T0" fmla="*/ 0 w 4673"/>
              <a:gd name="T1" fmla="*/ 738187 h 1547"/>
              <a:gd name="T2" fmla="*/ 0 w 4673"/>
              <a:gd name="T3" fmla="*/ 0 h 1547"/>
              <a:gd name="T4" fmla="*/ 3246437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3" name="Freeform 42"/>
          <p:cNvSpPr>
            <a:spLocks/>
          </p:cNvSpPr>
          <p:nvPr/>
        </p:nvSpPr>
        <p:spPr bwMode="auto">
          <a:xfrm flipH="1" flipV="1">
            <a:off x="5072368" y="3700475"/>
            <a:ext cx="2203725" cy="501748"/>
          </a:xfrm>
          <a:custGeom>
            <a:avLst/>
            <a:gdLst>
              <a:gd name="T0" fmla="*/ 0 w 4673"/>
              <a:gd name="T1" fmla="*/ 738187 h 1547"/>
              <a:gd name="T2" fmla="*/ 0 w 4673"/>
              <a:gd name="T3" fmla="*/ 0 h 1547"/>
              <a:gd name="T4" fmla="*/ 3246438 w 4673"/>
              <a:gd name="T5" fmla="*/ 0 h 1547"/>
              <a:gd name="T6" fmla="*/ 0 60000 65536"/>
              <a:gd name="T7" fmla="*/ 0 60000 65536"/>
              <a:gd name="T8" fmla="*/ 0 60000 65536"/>
            </a:gdLst>
            <a:ahLst/>
            <a:cxnLst>
              <a:cxn ang="T6">
                <a:pos x="T0" y="T1"/>
              </a:cxn>
              <a:cxn ang="T7">
                <a:pos x="T2" y="T3"/>
              </a:cxn>
              <a:cxn ang="T8">
                <a:pos x="T4" y="T5"/>
              </a:cxn>
            </a:cxnLst>
            <a:rect l="0" t="0" r="r" b="b"/>
            <a:pathLst>
              <a:path w="4673" h="1547">
                <a:moveTo>
                  <a:pt x="0" y="1547"/>
                </a:moveTo>
                <a:lnTo>
                  <a:pt x="0" y="0"/>
                </a:lnTo>
                <a:lnTo>
                  <a:pt x="4673" y="0"/>
                </a:lnTo>
              </a:path>
            </a:pathLst>
          </a:custGeom>
          <a:noFill/>
          <a:ln w="9" cap="flat" cmpd="sng">
            <a:solidFill>
              <a:srgbClr val="7F7F7F"/>
            </a:solidFill>
            <a:prstDash val="dash"/>
            <a:round/>
            <a:headEnd type="oval" w="med" len="med"/>
            <a:tailEnd type="oval" w="med" len="med"/>
          </a:ln>
          <a:extLst>
            <a:ext uri="{909E8E84-426E-40DD-AFC4-6F175D3DCCD1}">
              <a14:hiddenFill xmlns:a14="http://schemas.microsoft.com/office/drawing/2010/main">
                <a:solidFill>
                  <a:srgbClr val="FFFFFF"/>
                </a:solidFill>
              </a14:hiddenFill>
            </a:ext>
          </a:extLst>
        </p:spPr>
        <p:txBody>
          <a:bodyPr lIns="62084" tIns="31042" rIns="62084" bIns="31042"/>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sp>
        <p:nvSpPr>
          <p:cNvPr id="34" name="矩形 32"/>
          <p:cNvSpPr>
            <a:spLocks noChangeArrowheads="1"/>
          </p:cNvSpPr>
          <p:nvPr/>
        </p:nvSpPr>
        <p:spPr bwMode="auto">
          <a:xfrm>
            <a:off x="0" y="2476856"/>
            <a:ext cx="9144000" cy="782295"/>
          </a:xfrm>
          <a:prstGeom prst="rect">
            <a:avLst/>
          </a:prstGeom>
          <a:solidFill>
            <a:schemeClr val="bg1">
              <a:lumMod val="85000"/>
            </a:schemeClr>
          </a:solidFill>
          <a:ln>
            <a:noFill/>
          </a:ln>
        </p:spPr>
        <p:txBody>
          <a:bodyPr lIns="62084" tIns="31042" rIns="62084" bIns="31042"/>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5" name="TextBox 33"/>
          <p:cNvSpPr txBox="1">
            <a:spLocks noChangeArrowheads="1"/>
          </p:cNvSpPr>
          <p:nvPr/>
        </p:nvSpPr>
        <p:spPr bwMode="auto">
          <a:xfrm>
            <a:off x="3203848" y="2699135"/>
            <a:ext cx="2690185" cy="370467"/>
          </a:xfrm>
          <a:prstGeom prst="rect">
            <a:avLst/>
          </a:prstGeom>
          <a:noFill/>
          <a:ln>
            <a:noFill/>
          </a:ln>
        </p:spPr>
        <p:txBody>
          <a:bodyPr wrap="none"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点击添加表述内容标题</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36" name="组合 34"/>
          <p:cNvGrpSpPr>
            <a:grpSpLocks/>
          </p:cNvGrpSpPr>
          <p:nvPr/>
        </p:nvGrpSpPr>
        <p:grpSpPr bwMode="auto">
          <a:xfrm>
            <a:off x="1442977" y="1889864"/>
            <a:ext cx="783427" cy="785533"/>
            <a:chOff x="0" y="0"/>
            <a:chExt cx="1154113" cy="1155699"/>
          </a:xfrm>
          <a:solidFill>
            <a:schemeClr val="bg1">
              <a:lumMod val="65000"/>
            </a:schemeClr>
          </a:solidFill>
        </p:grpSpPr>
        <p:sp>
          <p:nvSpPr>
            <p:cNvPr id="37" name="Oval 30"/>
            <p:cNvSpPr>
              <a:spLocks noChangeArrowheads="1"/>
            </p:cNvSpPr>
            <p:nvPr/>
          </p:nvSpPr>
          <p:spPr bwMode="auto">
            <a:xfrm>
              <a:off x="0" y="0"/>
              <a:ext cx="1154113" cy="1155699"/>
            </a:xfrm>
            <a:prstGeom prst="ellipse">
              <a:avLst/>
            </a:prstGeom>
            <a:solidFill>
              <a:schemeClr val="accent1"/>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38" name="Freeform 34"/>
            <p:cNvSpPr>
              <a:spLocks noEditPoints="1"/>
            </p:cNvSpPr>
            <p:nvPr/>
          </p:nvSpPr>
          <p:spPr bwMode="auto">
            <a:xfrm>
              <a:off x="266700" y="128587"/>
              <a:ext cx="638175" cy="868362"/>
            </a:xfrm>
            <a:custGeom>
              <a:avLst/>
              <a:gdLst>
                <a:gd name="T0" fmla="*/ 128715 w 709"/>
                <a:gd name="T1" fmla="*/ 322149 h 965"/>
                <a:gd name="T2" fmla="*/ 196223 w 709"/>
                <a:gd name="T3" fmla="*/ 480524 h 965"/>
                <a:gd name="T4" fmla="*/ 251130 w 709"/>
                <a:gd name="T5" fmla="*/ 607403 h 965"/>
                <a:gd name="T6" fmla="*/ 374444 w 709"/>
                <a:gd name="T7" fmla="*/ 611003 h 965"/>
                <a:gd name="T8" fmla="*/ 401447 w 709"/>
                <a:gd name="T9" fmla="*/ 560611 h 965"/>
                <a:gd name="T10" fmla="*/ 469855 w 709"/>
                <a:gd name="T11" fmla="*/ 432831 h 965"/>
                <a:gd name="T12" fmla="*/ 319538 w 709"/>
                <a:gd name="T13" fmla="*/ 132279 h 965"/>
                <a:gd name="T14" fmla="*/ 264631 w 709"/>
                <a:gd name="T15" fmla="*/ 650597 h 965"/>
                <a:gd name="T16" fmla="*/ 201624 w 709"/>
                <a:gd name="T17" fmla="*/ 578608 h 965"/>
                <a:gd name="T18" fmla="*/ 135916 w 709"/>
                <a:gd name="T19" fmla="*/ 455328 h 965"/>
                <a:gd name="T20" fmla="*/ 319538 w 709"/>
                <a:gd name="T21" fmla="*/ 91785 h 965"/>
                <a:gd name="T22" fmla="*/ 503159 w 709"/>
                <a:gd name="T23" fmla="*/ 455328 h 965"/>
                <a:gd name="T24" fmla="*/ 436551 w 709"/>
                <a:gd name="T25" fmla="*/ 578608 h 965"/>
                <a:gd name="T26" fmla="*/ 374444 w 709"/>
                <a:gd name="T27" fmla="*/ 650597 h 965"/>
                <a:gd name="T28" fmla="*/ 228627 w 709"/>
                <a:gd name="T29" fmla="*/ 778376 h 965"/>
                <a:gd name="T30" fmla="*/ 383445 w 709"/>
                <a:gd name="T31" fmla="*/ 807172 h 965"/>
                <a:gd name="T32" fmla="*/ 383445 w 709"/>
                <a:gd name="T33" fmla="*/ 748681 h 965"/>
                <a:gd name="T34" fmla="*/ 246629 w 709"/>
                <a:gd name="T35" fmla="*/ 796373 h 965"/>
                <a:gd name="T36" fmla="*/ 395146 w 709"/>
                <a:gd name="T37" fmla="*/ 796373 h 965"/>
                <a:gd name="T38" fmla="*/ 413149 w 709"/>
                <a:gd name="T39" fmla="*/ 778376 h 965"/>
                <a:gd name="T40" fmla="*/ 228627 w 709"/>
                <a:gd name="T41" fmla="*/ 685691 h 965"/>
                <a:gd name="T42" fmla="*/ 413149 w 709"/>
                <a:gd name="T43" fmla="*/ 778376 h 965"/>
                <a:gd name="T44" fmla="*/ 411348 w 709"/>
                <a:gd name="T45" fmla="*/ 362642 h 965"/>
                <a:gd name="T46" fmla="*/ 349241 w 709"/>
                <a:gd name="T47" fmla="*/ 424733 h 965"/>
                <a:gd name="T48" fmla="*/ 288934 w 709"/>
                <a:gd name="T49" fmla="*/ 424733 h 965"/>
                <a:gd name="T50" fmla="*/ 226827 w 709"/>
                <a:gd name="T51" fmla="*/ 362642 h 965"/>
                <a:gd name="T52" fmla="*/ 226827 w 709"/>
                <a:gd name="T53" fmla="*/ 302352 h 965"/>
                <a:gd name="T54" fmla="*/ 288934 w 709"/>
                <a:gd name="T55" fmla="*/ 239362 h 965"/>
                <a:gd name="T56" fmla="*/ 349241 w 709"/>
                <a:gd name="T57" fmla="*/ 239362 h 965"/>
                <a:gd name="T58" fmla="*/ 411348 w 709"/>
                <a:gd name="T59" fmla="*/ 302352 h 965"/>
                <a:gd name="T60" fmla="*/ 612972 w 709"/>
                <a:gd name="T61" fmla="*/ 293353 h 965"/>
                <a:gd name="T62" fmla="*/ 580568 w 709"/>
                <a:gd name="T63" fmla="*/ 322149 h 965"/>
                <a:gd name="T64" fmla="*/ 612972 w 709"/>
                <a:gd name="T65" fmla="*/ 341046 h 965"/>
                <a:gd name="T66" fmla="*/ 612972 w 709"/>
                <a:gd name="T67" fmla="*/ 293353 h 965"/>
                <a:gd name="T68" fmla="*/ 542764 w 709"/>
                <a:gd name="T69" fmla="*/ 127780 h 965"/>
                <a:gd name="T70" fmla="*/ 509460 w 709"/>
                <a:gd name="T71" fmla="*/ 94485 h 965"/>
                <a:gd name="T72" fmla="*/ 518461 w 709"/>
                <a:gd name="T73" fmla="*/ 152976 h 965"/>
                <a:gd name="T74" fmla="*/ 342040 w 709"/>
                <a:gd name="T75" fmla="*/ 61190 h 965"/>
                <a:gd name="T76" fmla="*/ 318637 w 709"/>
                <a:gd name="T77" fmla="*/ 0 h 965"/>
                <a:gd name="T78" fmla="*/ 294335 w 709"/>
                <a:gd name="T79" fmla="*/ 61190 h 965"/>
                <a:gd name="T80" fmla="*/ 117014 w 709"/>
                <a:gd name="T81" fmla="*/ 155675 h 965"/>
                <a:gd name="T82" fmla="*/ 127815 w 709"/>
                <a:gd name="T83" fmla="*/ 98084 h 965"/>
                <a:gd name="T84" fmla="*/ 93611 w 709"/>
                <a:gd name="T85" fmla="*/ 132279 h 965"/>
                <a:gd name="T86" fmla="*/ 57607 w 709"/>
                <a:gd name="T87" fmla="*/ 322149 h 965"/>
                <a:gd name="T88" fmla="*/ 25203 w 709"/>
                <a:gd name="T89" fmla="*/ 293353 h 965"/>
                <a:gd name="T90" fmla="*/ 25203 w 709"/>
                <a:gd name="T91" fmla="*/ 341046 h 965"/>
                <a:gd name="T92" fmla="*/ 57607 w 709"/>
                <a:gd name="T93" fmla="*/ 322149 h 96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709" h="965">
                  <a:moveTo>
                    <a:pt x="355" y="147"/>
                  </a:moveTo>
                  <a:cubicBezTo>
                    <a:pt x="238" y="147"/>
                    <a:pt x="143" y="241"/>
                    <a:pt x="143" y="358"/>
                  </a:cubicBezTo>
                  <a:cubicBezTo>
                    <a:pt x="143" y="414"/>
                    <a:pt x="187" y="481"/>
                    <a:pt x="188" y="481"/>
                  </a:cubicBezTo>
                  <a:cubicBezTo>
                    <a:pt x="197" y="496"/>
                    <a:pt x="210" y="519"/>
                    <a:pt x="218" y="534"/>
                  </a:cubicBezTo>
                  <a:lnTo>
                    <a:pt x="264" y="623"/>
                  </a:lnTo>
                  <a:cubicBezTo>
                    <a:pt x="272" y="639"/>
                    <a:pt x="279" y="662"/>
                    <a:pt x="279" y="675"/>
                  </a:cubicBezTo>
                  <a:cubicBezTo>
                    <a:pt x="279" y="675"/>
                    <a:pt x="284" y="679"/>
                    <a:pt x="294" y="679"/>
                  </a:cubicBezTo>
                  <a:lnTo>
                    <a:pt x="416" y="679"/>
                  </a:lnTo>
                  <a:cubicBezTo>
                    <a:pt x="425" y="679"/>
                    <a:pt x="430" y="675"/>
                    <a:pt x="431" y="674"/>
                  </a:cubicBezTo>
                  <a:cubicBezTo>
                    <a:pt x="430" y="662"/>
                    <a:pt x="437" y="639"/>
                    <a:pt x="446" y="623"/>
                  </a:cubicBezTo>
                  <a:lnTo>
                    <a:pt x="491" y="534"/>
                  </a:lnTo>
                  <a:cubicBezTo>
                    <a:pt x="499" y="519"/>
                    <a:pt x="513" y="495"/>
                    <a:pt x="522" y="481"/>
                  </a:cubicBezTo>
                  <a:cubicBezTo>
                    <a:pt x="537" y="458"/>
                    <a:pt x="566" y="402"/>
                    <a:pt x="566" y="358"/>
                  </a:cubicBezTo>
                  <a:cubicBezTo>
                    <a:pt x="566" y="241"/>
                    <a:pt x="471" y="147"/>
                    <a:pt x="355" y="147"/>
                  </a:cubicBezTo>
                  <a:close/>
                  <a:moveTo>
                    <a:pt x="416" y="723"/>
                  </a:moveTo>
                  <a:lnTo>
                    <a:pt x="294" y="723"/>
                  </a:lnTo>
                  <a:cubicBezTo>
                    <a:pt x="261" y="723"/>
                    <a:pt x="235" y="702"/>
                    <a:pt x="235" y="675"/>
                  </a:cubicBezTo>
                  <a:cubicBezTo>
                    <a:pt x="235" y="671"/>
                    <a:pt x="231" y="656"/>
                    <a:pt x="224" y="643"/>
                  </a:cubicBezTo>
                  <a:lnTo>
                    <a:pt x="179" y="554"/>
                  </a:lnTo>
                  <a:cubicBezTo>
                    <a:pt x="172" y="540"/>
                    <a:pt x="159" y="519"/>
                    <a:pt x="151" y="506"/>
                  </a:cubicBezTo>
                  <a:cubicBezTo>
                    <a:pt x="145" y="498"/>
                    <a:pt x="99" y="425"/>
                    <a:pt x="99" y="358"/>
                  </a:cubicBezTo>
                  <a:cubicBezTo>
                    <a:pt x="99" y="217"/>
                    <a:pt x="214" y="102"/>
                    <a:pt x="355" y="102"/>
                  </a:cubicBezTo>
                  <a:cubicBezTo>
                    <a:pt x="495" y="102"/>
                    <a:pt x="610" y="217"/>
                    <a:pt x="610" y="358"/>
                  </a:cubicBezTo>
                  <a:cubicBezTo>
                    <a:pt x="610" y="425"/>
                    <a:pt x="564" y="498"/>
                    <a:pt x="559" y="506"/>
                  </a:cubicBezTo>
                  <a:cubicBezTo>
                    <a:pt x="550" y="518"/>
                    <a:pt x="537" y="541"/>
                    <a:pt x="530" y="554"/>
                  </a:cubicBezTo>
                  <a:lnTo>
                    <a:pt x="485" y="643"/>
                  </a:lnTo>
                  <a:cubicBezTo>
                    <a:pt x="478" y="656"/>
                    <a:pt x="475" y="671"/>
                    <a:pt x="475" y="675"/>
                  </a:cubicBezTo>
                  <a:cubicBezTo>
                    <a:pt x="475" y="702"/>
                    <a:pt x="449" y="723"/>
                    <a:pt x="416" y="723"/>
                  </a:cubicBezTo>
                  <a:close/>
                  <a:moveTo>
                    <a:pt x="287" y="832"/>
                  </a:moveTo>
                  <a:cubicBezTo>
                    <a:pt x="269" y="832"/>
                    <a:pt x="254" y="846"/>
                    <a:pt x="254" y="865"/>
                  </a:cubicBezTo>
                  <a:cubicBezTo>
                    <a:pt x="254" y="883"/>
                    <a:pt x="269" y="897"/>
                    <a:pt x="287" y="897"/>
                  </a:cubicBezTo>
                  <a:lnTo>
                    <a:pt x="426" y="897"/>
                  </a:lnTo>
                  <a:cubicBezTo>
                    <a:pt x="444" y="897"/>
                    <a:pt x="459" y="883"/>
                    <a:pt x="459" y="865"/>
                  </a:cubicBezTo>
                  <a:cubicBezTo>
                    <a:pt x="459" y="846"/>
                    <a:pt x="444" y="832"/>
                    <a:pt x="426" y="832"/>
                  </a:cubicBezTo>
                  <a:lnTo>
                    <a:pt x="287" y="832"/>
                  </a:lnTo>
                  <a:close/>
                  <a:moveTo>
                    <a:pt x="274" y="885"/>
                  </a:moveTo>
                  <a:cubicBezTo>
                    <a:pt x="276" y="929"/>
                    <a:pt x="312" y="965"/>
                    <a:pt x="356" y="965"/>
                  </a:cubicBezTo>
                  <a:cubicBezTo>
                    <a:pt x="401" y="965"/>
                    <a:pt x="437" y="929"/>
                    <a:pt x="439" y="885"/>
                  </a:cubicBezTo>
                  <a:lnTo>
                    <a:pt x="274" y="885"/>
                  </a:lnTo>
                  <a:close/>
                  <a:moveTo>
                    <a:pt x="459" y="865"/>
                  </a:moveTo>
                  <a:lnTo>
                    <a:pt x="254" y="865"/>
                  </a:lnTo>
                  <a:lnTo>
                    <a:pt x="254" y="762"/>
                  </a:lnTo>
                  <a:lnTo>
                    <a:pt x="459" y="762"/>
                  </a:lnTo>
                  <a:lnTo>
                    <a:pt x="459" y="865"/>
                  </a:lnTo>
                  <a:close/>
                  <a:moveTo>
                    <a:pt x="491" y="369"/>
                  </a:moveTo>
                  <a:cubicBezTo>
                    <a:pt x="491" y="388"/>
                    <a:pt x="476" y="403"/>
                    <a:pt x="457" y="403"/>
                  </a:cubicBezTo>
                  <a:lnTo>
                    <a:pt x="388" y="403"/>
                  </a:lnTo>
                  <a:lnTo>
                    <a:pt x="388" y="472"/>
                  </a:lnTo>
                  <a:cubicBezTo>
                    <a:pt x="388" y="491"/>
                    <a:pt x="373" y="506"/>
                    <a:pt x="355" y="506"/>
                  </a:cubicBezTo>
                  <a:cubicBezTo>
                    <a:pt x="336" y="506"/>
                    <a:pt x="321" y="491"/>
                    <a:pt x="321" y="472"/>
                  </a:cubicBezTo>
                  <a:lnTo>
                    <a:pt x="321" y="403"/>
                  </a:lnTo>
                  <a:lnTo>
                    <a:pt x="252" y="403"/>
                  </a:lnTo>
                  <a:cubicBezTo>
                    <a:pt x="233" y="403"/>
                    <a:pt x="218" y="388"/>
                    <a:pt x="218" y="369"/>
                  </a:cubicBezTo>
                  <a:cubicBezTo>
                    <a:pt x="218" y="351"/>
                    <a:pt x="233" y="336"/>
                    <a:pt x="252" y="336"/>
                  </a:cubicBezTo>
                  <a:lnTo>
                    <a:pt x="321" y="336"/>
                  </a:lnTo>
                  <a:lnTo>
                    <a:pt x="321" y="266"/>
                  </a:lnTo>
                  <a:cubicBezTo>
                    <a:pt x="321" y="248"/>
                    <a:pt x="336" y="233"/>
                    <a:pt x="355" y="233"/>
                  </a:cubicBezTo>
                  <a:cubicBezTo>
                    <a:pt x="373" y="233"/>
                    <a:pt x="388" y="248"/>
                    <a:pt x="388" y="266"/>
                  </a:cubicBezTo>
                  <a:lnTo>
                    <a:pt x="388" y="336"/>
                  </a:lnTo>
                  <a:lnTo>
                    <a:pt x="457" y="336"/>
                  </a:lnTo>
                  <a:cubicBezTo>
                    <a:pt x="476" y="336"/>
                    <a:pt x="491" y="351"/>
                    <a:pt x="491" y="369"/>
                  </a:cubicBezTo>
                  <a:close/>
                  <a:moveTo>
                    <a:pt x="681" y="326"/>
                  </a:moveTo>
                  <a:lnTo>
                    <a:pt x="643" y="326"/>
                  </a:lnTo>
                  <a:cubicBezTo>
                    <a:pt x="644" y="336"/>
                    <a:pt x="645" y="347"/>
                    <a:pt x="645" y="358"/>
                  </a:cubicBezTo>
                  <a:cubicBezTo>
                    <a:pt x="645" y="365"/>
                    <a:pt x="644" y="372"/>
                    <a:pt x="643" y="379"/>
                  </a:cubicBezTo>
                  <a:lnTo>
                    <a:pt x="681" y="379"/>
                  </a:lnTo>
                  <a:cubicBezTo>
                    <a:pt x="696" y="379"/>
                    <a:pt x="709" y="367"/>
                    <a:pt x="709" y="352"/>
                  </a:cubicBezTo>
                  <a:cubicBezTo>
                    <a:pt x="709" y="338"/>
                    <a:pt x="696" y="326"/>
                    <a:pt x="681" y="326"/>
                  </a:cubicBezTo>
                  <a:close/>
                  <a:moveTo>
                    <a:pt x="576" y="170"/>
                  </a:moveTo>
                  <a:lnTo>
                    <a:pt x="603" y="142"/>
                  </a:lnTo>
                  <a:cubicBezTo>
                    <a:pt x="614" y="131"/>
                    <a:pt x="614" y="114"/>
                    <a:pt x="604" y="104"/>
                  </a:cubicBezTo>
                  <a:cubicBezTo>
                    <a:pt x="594" y="94"/>
                    <a:pt x="577" y="94"/>
                    <a:pt x="566" y="105"/>
                  </a:cubicBezTo>
                  <a:lnTo>
                    <a:pt x="538" y="132"/>
                  </a:lnTo>
                  <a:cubicBezTo>
                    <a:pt x="552" y="144"/>
                    <a:pt x="564" y="156"/>
                    <a:pt x="576" y="170"/>
                  </a:cubicBezTo>
                  <a:close/>
                  <a:moveTo>
                    <a:pt x="354" y="67"/>
                  </a:moveTo>
                  <a:cubicBezTo>
                    <a:pt x="363" y="67"/>
                    <a:pt x="372" y="68"/>
                    <a:pt x="380" y="68"/>
                  </a:cubicBezTo>
                  <a:lnTo>
                    <a:pt x="380" y="27"/>
                  </a:lnTo>
                  <a:cubicBezTo>
                    <a:pt x="380" y="12"/>
                    <a:pt x="368" y="0"/>
                    <a:pt x="354" y="0"/>
                  </a:cubicBezTo>
                  <a:cubicBezTo>
                    <a:pt x="339" y="0"/>
                    <a:pt x="327" y="12"/>
                    <a:pt x="327" y="27"/>
                  </a:cubicBezTo>
                  <a:lnTo>
                    <a:pt x="327" y="68"/>
                  </a:lnTo>
                  <a:cubicBezTo>
                    <a:pt x="336" y="68"/>
                    <a:pt x="345" y="67"/>
                    <a:pt x="354" y="67"/>
                  </a:cubicBezTo>
                  <a:close/>
                  <a:moveTo>
                    <a:pt x="130" y="173"/>
                  </a:moveTo>
                  <a:cubicBezTo>
                    <a:pt x="142" y="159"/>
                    <a:pt x="154" y="147"/>
                    <a:pt x="168" y="135"/>
                  </a:cubicBezTo>
                  <a:lnTo>
                    <a:pt x="142" y="109"/>
                  </a:lnTo>
                  <a:cubicBezTo>
                    <a:pt x="131" y="99"/>
                    <a:pt x="114" y="98"/>
                    <a:pt x="104" y="109"/>
                  </a:cubicBezTo>
                  <a:cubicBezTo>
                    <a:pt x="93" y="119"/>
                    <a:pt x="94" y="136"/>
                    <a:pt x="104" y="147"/>
                  </a:cubicBezTo>
                  <a:lnTo>
                    <a:pt x="130" y="173"/>
                  </a:lnTo>
                  <a:close/>
                  <a:moveTo>
                    <a:pt x="64" y="358"/>
                  </a:moveTo>
                  <a:cubicBezTo>
                    <a:pt x="64" y="347"/>
                    <a:pt x="64" y="336"/>
                    <a:pt x="66" y="326"/>
                  </a:cubicBezTo>
                  <a:lnTo>
                    <a:pt x="28" y="326"/>
                  </a:lnTo>
                  <a:cubicBezTo>
                    <a:pt x="13" y="326"/>
                    <a:pt x="0" y="338"/>
                    <a:pt x="0" y="352"/>
                  </a:cubicBezTo>
                  <a:cubicBezTo>
                    <a:pt x="0" y="367"/>
                    <a:pt x="13" y="379"/>
                    <a:pt x="28" y="379"/>
                  </a:cubicBezTo>
                  <a:lnTo>
                    <a:pt x="65" y="379"/>
                  </a:lnTo>
                  <a:cubicBezTo>
                    <a:pt x="64" y="372"/>
                    <a:pt x="64" y="365"/>
                    <a:pt x="64" y="3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39" name="组合 37"/>
          <p:cNvGrpSpPr>
            <a:grpSpLocks/>
          </p:cNvGrpSpPr>
          <p:nvPr/>
        </p:nvGrpSpPr>
        <p:grpSpPr bwMode="auto">
          <a:xfrm>
            <a:off x="1460219" y="2960261"/>
            <a:ext cx="783427" cy="785533"/>
            <a:chOff x="0" y="0"/>
            <a:chExt cx="1154113" cy="1155698"/>
          </a:xfrm>
          <a:solidFill>
            <a:schemeClr val="bg1">
              <a:lumMod val="65000"/>
            </a:schemeClr>
          </a:solidFill>
        </p:grpSpPr>
        <p:sp>
          <p:nvSpPr>
            <p:cNvPr id="40" name="Oval 31"/>
            <p:cNvSpPr>
              <a:spLocks noChangeArrowheads="1"/>
            </p:cNvSpPr>
            <p:nvPr/>
          </p:nvSpPr>
          <p:spPr bwMode="auto">
            <a:xfrm>
              <a:off x="0" y="0"/>
              <a:ext cx="1154113" cy="1155699"/>
            </a:xfrm>
            <a:prstGeom prst="ellipse">
              <a:avLst/>
            </a:prstGeom>
            <a:solidFill>
              <a:schemeClr val="accent2"/>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1" name="Freeform 35"/>
            <p:cNvSpPr>
              <a:spLocks noEditPoints="1"/>
            </p:cNvSpPr>
            <p:nvPr/>
          </p:nvSpPr>
          <p:spPr bwMode="auto">
            <a:xfrm>
              <a:off x="269875" y="169862"/>
              <a:ext cx="563563" cy="766762"/>
            </a:xfrm>
            <a:custGeom>
              <a:avLst/>
              <a:gdLst>
                <a:gd name="T0" fmla="*/ 73939 w 625"/>
                <a:gd name="T1" fmla="*/ 124194 h 852"/>
                <a:gd name="T2" fmla="*/ 62217 w 625"/>
                <a:gd name="T3" fmla="*/ 766762 h 852"/>
                <a:gd name="T4" fmla="*/ 563563 w 625"/>
                <a:gd name="T5" fmla="*/ 188091 h 852"/>
                <a:gd name="T6" fmla="*/ 520281 w 625"/>
                <a:gd name="T7" fmla="*/ 201590 h 852"/>
                <a:gd name="T8" fmla="*/ 64021 w 625"/>
                <a:gd name="T9" fmla="*/ 722664 h 852"/>
                <a:gd name="T10" fmla="*/ 243459 w 625"/>
                <a:gd name="T11" fmla="*/ 81896 h 852"/>
                <a:gd name="T12" fmla="*/ 320104 w 625"/>
                <a:gd name="T13" fmla="*/ 81896 h 852"/>
                <a:gd name="T14" fmla="*/ 280429 w 625"/>
                <a:gd name="T15" fmla="*/ 122394 h 852"/>
                <a:gd name="T16" fmla="*/ 196571 w 625"/>
                <a:gd name="T17" fmla="*/ 83696 h 852"/>
                <a:gd name="T18" fmla="*/ 103696 w 625"/>
                <a:gd name="T19" fmla="*/ 194390 h 852"/>
                <a:gd name="T20" fmla="*/ 459867 w 625"/>
                <a:gd name="T21" fmla="*/ 194390 h 852"/>
                <a:gd name="T22" fmla="*/ 366992 w 625"/>
                <a:gd name="T23" fmla="*/ 83696 h 852"/>
                <a:gd name="T24" fmla="*/ 196571 w 625"/>
                <a:gd name="T25" fmla="*/ 83696 h 852"/>
                <a:gd name="T26" fmla="*/ 199276 w 625"/>
                <a:gd name="T27" fmla="*/ 582271 h 852"/>
                <a:gd name="T28" fmla="*/ 136157 w 625"/>
                <a:gd name="T29" fmla="*/ 600270 h 852"/>
                <a:gd name="T30" fmla="*/ 122631 w 625"/>
                <a:gd name="T31" fmla="*/ 613770 h 852"/>
                <a:gd name="T32" fmla="*/ 199276 w 625"/>
                <a:gd name="T33" fmla="*/ 619169 h 852"/>
                <a:gd name="T34" fmla="*/ 119025 w 625"/>
                <a:gd name="T35" fmla="*/ 658767 h 852"/>
                <a:gd name="T36" fmla="*/ 218212 w 625"/>
                <a:gd name="T37" fmla="*/ 610170 h 852"/>
                <a:gd name="T38" fmla="*/ 218212 w 625"/>
                <a:gd name="T39" fmla="*/ 578671 h 852"/>
                <a:gd name="T40" fmla="*/ 99187 w 625"/>
                <a:gd name="T41" fmla="*/ 584971 h 852"/>
                <a:gd name="T42" fmla="*/ 192964 w 625"/>
                <a:gd name="T43" fmla="*/ 683966 h 852"/>
                <a:gd name="T44" fmla="*/ 192964 w 625"/>
                <a:gd name="T45" fmla="*/ 301485 h 852"/>
                <a:gd name="T46" fmla="*/ 136157 w 625"/>
                <a:gd name="T47" fmla="*/ 318584 h 852"/>
                <a:gd name="T48" fmla="*/ 155994 w 625"/>
                <a:gd name="T49" fmla="*/ 368982 h 852"/>
                <a:gd name="T50" fmla="*/ 119025 w 625"/>
                <a:gd name="T51" fmla="*/ 382481 h 852"/>
                <a:gd name="T52" fmla="*/ 192964 w 625"/>
                <a:gd name="T53" fmla="*/ 281686 h 852"/>
                <a:gd name="T54" fmla="*/ 99187 w 625"/>
                <a:gd name="T55" fmla="*/ 380681 h 852"/>
                <a:gd name="T56" fmla="*/ 217310 w 625"/>
                <a:gd name="T57" fmla="*/ 323084 h 852"/>
                <a:gd name="T58" fmla="*/ 216408 w 625"/>
                <a:gd name="T59" fmla="*/ 296985 h 852"/>
                <a:gd name="T60" fmla="*/ 199276 w 625"/>
                <a:gd name="T61" fmla="*/ 452678 h 852"/>
                <a:gd name="T62" fmla="*/ 122631 w 625"/>
                <a:gd name="T63" fmla="*/ 471577 h 852"/>
                <a:gd name="T64" fmla="*/ 199276 w 625"/>
                <a:gd name="T65" fmla="*/ 522874 h 852"/>
                <a:gd name="T66" fmla="*/ 218212 w 625"/>
                <a:gd name="T67" fmla="*/ 438278 h 852"/>
                <a:gd name="T68" fmla="*/ 99187 w 625"/>
                <a:gd name="T69" fmla="*/ 442778 h 852"/>
                <a:gd name="T70" fmla="*/ 199276 w 625"/>
                <a:gd name="T71" fmla="*/ 541773 h 852"/>
                <a:gd name="T72" fmla="*/ 260592 w 625"/>
                <a:gd name="T73" fmla="*/ 418479 h 852"/>
                <a:gd name="T74" fmla="*/ 294856 w 625"/>
                <a:gd name="T75" fmla="*/ 650668 h 852"/>
                <a:gd name="T76" fmla="*/ 452654 w 625"/>
                <a:gd name="T77" fmla="*/ 602070 h 852"/>
                <a:gd name="T78" fmla="*/ 288544 w 625"/>
                <a:gd name="T79" fmla="*/ 644368 h 852"/>
                <a:gd name="T80" fmla="*/ 452654 w 625"/>
                <a:gd name="T81" fmla="*/ 456277 h 852"/>
                <a:gd name="T82" fmla="*/ 288544 w 625"/>
                <a:gd name="T83" fmla="*/ 368982 h 852"/>
                <a:gd name="T84" fmla="*/ 288544 w 625"/>
                <a:gd name="T85" fmla="*/ 316784 h 85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25" h="852">
                  <a:moveTo>
                    <a:pt x="48" y="224"/>
                  </a:moveTo>
                  <a:cubicBezTo>
                    <a:pt x="48" y="200"/>
                    <a:pt x="59" y="188"/>
                    <a:pt x="82" y="188"/>
                  </a:cubicBezTo>
                  <a:lnTo>
                    <a:pt x="82" y="138"/>
                  </a:lnTo>
                  <a:cubicBezTo>
                    <a:pt x="39" y="139"/>
                    <a:pt x="0" y="167"/>
                    <a:pt x="0" y="209"/>
                  </a:cubicBezTo>
                  <a:lnTo>
                    <a:pt x="0" y="783"/>
                  </a:lnTo>
                  <a:cubicBezTo>
                    <a:pt x="0" y="818"/>
                    <a:pt x="34" y="852"/>
                    <a:pt x="69" y="852"/>
                  </a:cubicBezTo>
                  <a:lnTo>
                    <a:pt x="556" y="852"/>
                  </a:lnTo>
                  <a:cubicBezTo>
                    <a:pt x="591" y="852"/>
                    <a:pt x="625" y="818"/>
                    <a:pt x="625" y="783"/>
                  </a:cubicBezTo>
                  <a:lnTo>
                    <a:pt x="625" y="209"/>
                  </a:lnTo>
                  <a:cubicBezTo>
                    <a:pt x="625" y="167"/>
                    <a:pt x="586" y="139"/>
                    <a:pt x="543" y="138"/>
                  </a:cubicBezTo>
                  <a:lnTo>
                    <a:pt x="543" y="188"/>
                  </a:lnTo>
                  <a:cubicBezTo>
                    <a:pt x="566" y="188"/>
                    <a:pt x="577" y="200"/>
                    <a:pt x="577" y="224"/>
                  </a:cubicBezTo>
                  <a:lnTo>
                    <a:pt x="577" y="768"/>
                  </a:lnTo>
                  <a:cubicBezTo>
                    <a:pt x="577" y="785"/>
                    <a:pt x="570" y="803"/>
                    <a:pt x="554" y="803"/>
                  </a:cubicBezTo>
                  <a:lnTo>
                    <a:pt x="71" y="803"/>
                  </a:lnTo>
                  <a:cubicBezTo>
                    <a:pt x="53" y="803"/>
                    <a:pt x="48" y="783"/>
                    <a:pt x="48" y="764"/>
                  </a:cubicBezTo>
                  <a:lnTo>
                    <a:pt x="48" y="224"/>
                  </a:lnTo>
                  <a:close/>
                  <a:moveTo>
                    <a:pt x="270" y="91"/>
                  </a:moveTo>
                  <a:cubicBezTo>
                    <a:pt x="270" y="71"/>
                    <a:pt x="289" y="52"/>
                    <a:pt x="309" y="52"/>
                  </a:cubicBezTo>
                  <a:lnTo>
                    <a:pt x="316" y="52"/>
                  </a:lnTo>
                  <a:cubicBezTo>
                    <a:pt x="336" y="52"/>
                    <a:pt x="355" y="71"/>
                    <a:pt x="355" y="91"/>
                  </a:cubicBezTo>
                  <a:lnTo>
                    <a:pt x="355" y="95"/>
                  </a:lnTo>
                  <a:cubicBezTo>
                    <a:pt x="355" y="117"/>
                    <a:pt x="336" y="136"/>
                    <a:pt x="314" y="136"/>
                  </a:cubicBezTo>
                  <a:lnTo>
                    <a:pt x="311" y="136"/>
                  </a:lnTo>
                  <a:cubicBezTo>
                    <a:pt x="289" y="136"/>
                    <a:pt x="270" y="117"/>
                    <a:pt x="270" y="95"/>
                  </a:cubicBezTo>
                  <a:lnTo>
                    <a:pt x="270" y="91"/>
                  </a:lnTo>
                  <a:close/>
                  <a:moveTo>
                    <a:pt x="218" y="93"/>
                  </a:moveTo>
                  <a:lnTo>
                    <a:pt x="149" y="93"/>
                  </a:lnTo>
                  <a:cubicBezTo>
                    <a:pt x="126" y="93"/>
                    <a:pt x="115" y="104"/>
                    <a:pt x="115" y="127"/>
                  </a:cubicBezTo>
                  <a:lnTo>
                    <a:pt x="115" y="216"/>
                  </a:lnTo>
                  <a:cubicBezTo>
                    <a:pt x="115" y="231"/>
                    <a:pt x="124" y="246"/>
                    <a:pt x="138" y="246"/>
                  </a:cubicBezTo>
                  <a:lnTo>
                    <a:pt x="487" y="246"/>
                  </a:lnTo>
                  <a:cubicBezTo>
                    <a:pt x="501" y="246"/>
                    <a:pt x="510" y="231"/>
                    <a:pt x="510" y="216"/>
                  </a:cubicBezTo>
                  <a:lnTo>
                    <a:pt x="510" y="127"/>
                  </a:lnTo>
                  <a:cubicBezTo>
                    <a:pt x="510" y="104"/>
                    <a:pt x="499" y="93"/>
                    <a:pt x="476" y="93"/>
                  </a:cubicBezTo>
                  <a:lnTo>
                    <a:pt x="407" y="93"/>
                  </a:lnTo>
                  <a:cubicBezTo>
                    <a:pt x="407" y="45"/>
                    <a:pt x="366" y="0"/>
                    <a:pt x="320" y="0"/>
                  </a:cubicBezTo>
                  <a:lnTo>
                    <a:pt x="305" y="0"/>
                  </a:lnTo>
                  <a:cubicBezTo>
                    <a:pt x="259" y="0"/>
                    <a:pt x="218" y="45"/>
                    <a:pt x="218" y="93"/>
                  </a:cubicBezTo>
                  <a:close/>
                  <a:moveTo>
                    <a:pt x="132" y="654"/>
                  </a:moveTo>
                  <a:cubicBezTo>
                    <a:pt x="132" y="649"/>
                    <a:pt x="133" y="647"/>
                    <a:pt x="138" y="647"/>
                  </a:cubicBezTo>
                  <a:lnTo>
                    <a:pt x="221" y="647"/>
                  </a:lnTo>
                  <a:lnTo>
                    <a:pt x="221" y="654"/>
                  </a:lnTo>
                  <a:cubicBezTo>
                    <a:pt x="221" y="661"/>
                    <a:pt x="186" y="680"/>
                    <a:pt x="180" y="684"/>
                  </a:cubicBezTo>
                  <a:cubicBezTo>
                    <a:pt x="174" y="679"/>
                    <a:pt x="161" y="667"/>
                    <a:pt x="151" y="667"/>
                  </a:cubicBezTo>
                  <a:lnTo>
                    <a:pt x="149" y="667"/>
                  </a:lnTo>
                  <a:cubicBezTo>
                    <a:pt x="144" y="667"/>
                    <a:pt x="136" y="675"/>
                    <a:pt x="136" y="680"/>
                  </a:cubicBezTo>
                  <a:lnTo>
                    <a:pt x="136" y="682"/>
                  </a:lnTo>
                  <a:cubicBezTo>
                    <a:pt x="136" y="688"/>
                    <a:pt x="167" y="721"/>
                    <a:pt x="173" y="721"/>
                  </a:cubicBezTo>
                  <a:lnTo>
                    <a:pt x="175" y="721"/>
                  </a:lnTo>
                  <a:cubicBezTo>
                    <a:pt x="180" y="721"/>
                    <a:pt x="214" y="693"/>
                    <a:pt x="221" y="688"/>
                  </a:cubicBezTo>
                  <a:cubicBezTo>
                    <a:pt x="221" y="700"/>
                    <a:pt x="225" y="738"/>
                    <a:pt x="214" y="738"/>
                  </a:cubicBezTo>
                  <a:lnTo>
                    <a:pt x="138" y="738"/>
                  </a:lnTo>
                  <a:cubicBezTo>
                    <a:pt x="133" y="738"/>
                    <a:pt x="132" y="737"/>
                    <a:pt x="132" y="732"/>
                  </a:cubicBezTo>
                  <a:lnTo>
                    <a:pt x="132" y="654"/>
                  </a:lnTo>
                  <a:close/>
                  <a:moveTo>
                    <a:pt x="214" y="760"/>
                  </a:moveTo>
                  <a:cubicBezTo>
                    <a:pt x="255" y="760"/>
                    <a:pt x="240" y="715"/>
                    <a:pt x="242" y="678"/>
                  </a:cubicBezTo>
                  <a:cubicBezTo>
                    <a:pt x="243" y="658"/>
                    <a:pt x="292" y="642"/>
                    <a:pt x="296" y="624"/>
                  </a:cubicBezTo>
                  <a:lnTo>
                    <a:pt x="290" y="624"/>
                  </a:lnTo>
                  <a:cubicBezTo>
                    <a:pt x="275" y="624"/>
                    <a:pt x="253" y="637"/>
                    <a:pt x="242" y="643"/>
                  </a:cubicBezTo>
                  <a:cubicBezTo>
                    <a:pt x="237" y="635"/>
                    <a:pt x="232" y="626"/>
                    <a:pt x="218" y="626"/>
                  </a:cubicBezTo>
                  <a:lnTo>
                    <a:pt x="134" y="626"/>
                  </a:lnTo>
                  <a:cubicBezTo>
                    <a:pt x="122" y="626"/>
                    <a:pt x="110" y="637"/>
                    <a:pt x="110" y="650"/>
                  </a:cubicBezTo>
                  <a:lnTo>
                    <a:pt x="110" y="736"/>
                  </a:lnTo>
                  <a:cubicBezTo>
                    <a:pt x="110" y="750"/>
                    <a:pt x="123" y="760"/>
                    <a:pt x="138" y="760"/>
                  </a:cubicBezTo>
                  <a:lnTo>
                    <a:pt x="214" y="760"/>
                  </a:lnTo>
                  <a:close/>
                  <a:moveTo>
                    <a:pt x="132" y="341"/>
                  </a:moveTo>
                  <a:cubicBezTo>
                    <a:pt x="132" y="336"/>
                    <a:pt x="133" y="335"/>
                    <a:pt x="138" y="335"/>
                  </a:cubicBezTo>
                  <a:lnTo>
                    <a:pt x="214" y="335"/>
                  </a:lnTo>
                  <a:cubicBezTo>
                    <a:pt x="219" y="335"/>
                    <a:pt x="221" y="336"/>
                    <a:pt x="221" y="341"/>
                  </a:cubicBezTo>
                  <a:cubicBezTo>
                    <a:pt x="221" y="346"/>
                    <a:pt x="184" y="371"/>
                    <a:pt x="180" y="371"/>
                  </a:cubicBezTo>
                  <a:cubicBezTo>
                    <a:pt x="175" y="371"/>
                    <a:pt x="164" y="354"/>
                    <a:pt x="151" y="354"/>
                  </a:cubicBezTo>
                  <a:cubicBezTo>
                    <a:pt x="145" y="354"/>
                    <a:pt x="136" y="361"/>
                    <a:pt x="136" y="367"/>
                  </a:cubicBezTo>
                  <a:lnTo>
                    <a:pt x="136" y="369"/>
                  </a:lnTo>
                  <a:cubicBezTo>
                    <a:pt x="136" y="378"/>
                    <a:pt x="166" y="406"/>
                    <a:pt x="173" y="410"/>
                  </a:cubicBezTo>
                  <a:lnTo>
                    <a:pt x="221" y="376"/>
                  </a:lnTo>
                  <a:lnTo>
                    <a:pt x="221" y="425"/>
                  </a:lnTo>
                  <a:lnTo>
                    <a:pt x="132" y="425"/>
                  </a:lnTo>
                  <a:lnTo>
                    <a:pt x="132" y="341"/>
                  </a:lnTo>
                  <a:close/>
                  <a:moveTo>
                    <a:pt x="240" y="330"/>
                  </a:moveTo>
                  <a:cubicBezTo>
                    <a:pt x="237" y="319"/>
                    <a:pt x="228" y="313"/>
                    <a:pt x="214" y="313"/>
                  </a:cubicBezTo>
                  <a:lnTo>
                    <a:pt x="138" y="313"/>
                  </a:lnTo>
                  <a:cubicBezTo>
                    <a:pt x="123" y="313"/>
                    <a:pt x="110" y="322"/>
                    <a:pt x="110" y="337"/>
                  </a:cubicBezTo>
                  <a:lnTo>
                    <a:pt x="110" y="423"/>
                  </a:lnTo>
                  <a:cubicBezTo>
                    <a:pt x="110" y="436"/>
                    <a:pt x="122" y="447"/>
                    <a:pt x="134" y="447"/>
                  </a:cubicBezTo>
                  <a:lnTo>
                    <a:pt x="218" y="447"/>
                  </a:lnTo>
                  <a:cubicBezTo>
                    <a:pt x="252" y="447"/>
                    <a:pt x="242" y="393"/>
                    <a:pt x="241" y="359"/>
                  </a:cubicBezTo>
                  <a:lnTo>
                    <a:pt x="296" y="313"/>
                  </a:lnTo>
                  <a:cubicBezTo>
                    <a:pt x="296" y="313"/>
                    <a:pt x="292" y="311"/>
                    <a:pt x="292" y="311"/>
                  </a:cubicBezTo>
                  <a:cubicBezTo>
                    <a:pt x="271" y="311"/>
                    <a:pt x="253" y="329"/>
                    <a:pt x="240" y="330"/>
                  </a:cubicBezTo>
                  <a:close/>
                  <a:moveTo>
                    <a:pt x="132" y="492"/>
                  </a:moveTo>
                  <a:lnTo>
                    <a:pt x="221" y="492"/>
                  </a:lnTo>
                  <a:lnTo>
                    <a:pt x="221" y="503"/>
                  </a:lnTo>
                  <a:lnTo>
                    <a:pt x="180" y="529"/>
                  </a:lnTo>
                  <a:lnTo>
                    <a:pt x="152" y="508"/>
                  </a:lnTo>
                  <a:cubicBezTo>
                    <a:pt x="145" y="513"/>
                    <a:pt x="136" y="515"/>
                    <a:pt x="136" y="524"/>
                  </a:cubicBezTo>
                  <a:cubicBezTo>
                    <a:pt x="136" y="531"/>
                    <a:pt x="167" y="565"/>
                    <a:pt x="173" y="565"/>
                  </a:cubicBezTo>
                  <a:cubicBezTo>
                    <a:pt x="183" y="565"/>
                    <a:pt x="209" y="536"/>
                    <a:pt x="221" y="533"/>
                  </a:cubicBezTo>
                  <a:lnTo>
                    <a:pt x="221" y="581"/>
                  </a:lnTo>
                  <a:lnTo>
                    <a:pt x="132" y="581"/>
                  </a:lnTo>
                  <a:lnTo>
                    <a:pt x="132" y="492"/>
                  </a:lnTo>
                  <a:close/>
                  <a:moveTo>
                    <a:pt x="242" y="487"/>
                  </a:moveTo>
                  <a:cubicBezTo>
                    <a:pt x="238" y="480"/>
                    <a:pt x="233" y="470"/>
                    <a:pt x="221" y="470"/>
                  </a:cubicBezTo>
                  <a:lnTo>
                    <a:pt x="132" y="470"/>
                  </a:lnTo>
                  <a:cubicBezTo>
                    <a:pt x="121" y="470"/>
                    <a:pt x="110" y="481"/>
                    <a:pt x="110" y="492"/>
                  </a:cubicBezTo>
                  <a:lnTo>
                    <a:pt x="110" y="581"/>
                  </a:lnTo>
                  <a:cubicBezTo>
                    <a:pt x="110" y="591"/>
                    <a:pt x="121" y="602"/>
                    <a:pt x="132" y="602"/>
                  </a:cubicBezTo>
                  <a:lnTo>
                    <a:pt x="221" y="602"/>
                  </a:lnTo>
                  <a:cubicBezTo>
                    <a:pt x="252" y="602"/>
                    <a:pt x="242" y="547"/>
                    <a:pt x="242" y="515"/>
                  </a:cubicBezTo>
                  <a:lnTo>
                    <a:pt x="296" y="469"/>
                  </a:lnTo>
                  <a:lnTo>
                    <a:pt x="289" y="465"/>
                  </a:lnTo>
                  <a:lnTo>
                    <a:pt x="242" y="487"/>
                  </a:lnTo>
                  <a:close/>
                  <a:moveTo>
                    <a:pt x="320" y="716"/>
                  </a:moveTo>
                  <a:cubicBezTo>
                    <a:pt x="320" y="721"/>
                    <a:pt x="322" y="723"/>
                    <a:pt x="327" y="723"/>
                  </a:cubicBezTo>
                  <a:lnTo>
                    <a:pt x="495" y="723"/>
                  </a:lnTo>
                  <a:cubicBezTo>
                    <a:pt x="500" y="723"/>
                    <a:pt x="502" y="721"/>
                    <a:pt x="502" y="716"/>
                  </a:cubicBezTo>
                  <a:lnTo>
                    <a:pt x="502" y="669"/>
                  </a:lnTo>
                  <a:cubicBezTo>
                    <a:pt x="502" y="664"/>
                    <a:pt x="500" y="663"/>
                    <a:pt x="495" y="663"/>
                  </a:cubicBezTo>
                  <a:lnTo>
                    <a:pt x="320" y="663"/>
                  </a:lnTo>
                  <a:lnTo>
                    <a:pt x="320" y="716"/>
                  </a:lnTo>
                  <a:close/>
                  <a:moveTo>
                    <a:pt x="320" y="565"/>
                  </a:moveTo>
                  <a:lnTo>
                    <a:pt x="502" y="565"/>
                  </a:lnTo>
                  <a:lnTo>
                    <a:pt x="502" y="507"/>
                  </a:lnTo>
                  <a:lnTo>
                    <a:pt x="320" y="507"/>
                  </a:lnTo>
                  <a:lnTo>
                    <a:pt x="320" y="565"/>
                  </a:lnTo>
                  <a:close/>
                  <a:moveTo>
                    <a:pt x="320" y="410"/>
                  </a:moveTo>
                  <a:lnTo>
                    <a:pt x="452" y="410"/>
                  </a:lnTo>
                  <a:lnTo>
                    <a:pt x="452" y="352"/>
                  </a:lnTo>
                  <a:lnTo>
                    <a:pt x="320" y="352"/>
                  </a:lnTo>
                  <a:lnTo>
                    <a:pt x="320" y="41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2" name="组合 40"/>
          <p:cNvGrpSpPr>
            <a:grpSpLocks/>
          </p:cNvGrpSpPr>
          <p:nvPr/>
        </p:nvGrpSpPr>
        <p:grpSpPr bwMode="auto">
          <a:xfrm>
            <a:off x="6852588" y="1911444"/>
            <a:ext cx="784505" cy="785533"/>
            <a:chOff x="0" y="0"/>
            <a:chExt cx="1155700" cy="1155698"/>
          </a:xfrm>
          <a:solidFill>
            <a:schemeClr val="bg1">
              <a:lumMod val="65000"/>
            </a:schemeClr>
          </a:solidFill>
        </p:grpSpPr>
        <p:sp>
          <p:nvSpPr>
            <p:cNvPr id="43" name="Oval 33"/>
            <p:cNvSpPr>
              <a:spLocks noChangeArrowheads="1"/>
            </p:cNvSpPr>
            <p:nvPr/>
          </p:nvSpPr>
          <p:spPr bwMode="auto">
            <a:xfrm>
              <a:off x="0" y="0"/>
              <a:ext cx="1155700" cy="1155698"/>
            </a:xfrm>
            <a:prstGeom prst="ellipse">
              <a:avLst/>
            </a:prstGeom>
            <a:solidFill>
              <a:schemeClr val="accent3"/>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4" name="Freeform 36"/>
            <p:cNvSpPr>
              <a:spLocks noEditPoints="1"/>
            </p:cNvSpPr>
            <p:nvPr/>
          </p:nvSpPr>
          <p:spPr bwMode="auto">
            <a:xfrm>
              <a:off x="261937" y="217487"/>
              <a:ext cx="712788" cy="701675"/>
            </a:xfrm>
            <a:custGeom>
              <a:avLst/>
              <a:gdLst>
                <a:gd name="T0" fmla="*/ 188097 w 792"/>
                <a:gd name="T1" fmla="*/ 307152 h 779"/>
                <a:gd name="T2" fmla="*/ 249296 w 792"/>
                <a:gd name="T3" fmla="*/ 200865 h 779"/>
                <a:gd name="T4" fmla="*/ 350994 w 792"/>
                <a:gd name="T5" fmla="*/ 290938 h 779"/>
                <a:gd name="T6" fmla="*/ 264596 w 792"/>
                <a:gd name="T7" fmla="*/ 182850 h 779"/>
                <a:gd name="T8" fmla="*/ 350994 w 792"/>
                <a:gd name="T9" fmla="*/ 290938 h 779"/>
                <a:gd name="T10" fmla="*/ 350994 w 792"/>
                <a:gd name="T11" fmla="*/ 290938 h 779"/>
                <a:gd name="T12" fmla="*/ 420293 w 792"/>
                <a:gd name="T13" fmla="*/ 174743 h 779"/>
                <a:gd name="T14" fmla="*/ 442793 w 792"/>
                <a:gd name="T15" fmla="*/ 163034 h 779"/>
                <a:gd name="T16" fmla="*/ 445493 w 792"/>
                <a:gd name="T17" fmla="*/ 182850 h 779"/>
                <a:gd name="T18" fmla="*/ 439193 w 792"/>
                <a:gd name="T19" fmla="*/ 215276 h 779"/>
                <a:gd name="T20" fmla="*/ 418493 w 792"/>
                <a:gd name="T21" fmla="*/ 207170 h 779"/>
                <a:gd name="T22" fmla="*/ 393293 w 792"/>
                <a:gd name="T23" fmla="*/ 185552 h 779"/>
                <a:gd name="T24" fmla="*/ 410393 w 792"/>
                <a:gd name="T25" fmla="*/ 172942 h 779"/>
                <a:gd name="T26" fmla="*/ 442793 w 792"/>
                <a:gd name="T27" fmla="*/ 163034 h 779"/>
                <a:gd name="T28" fmla="*/ 337494 w 792"/>
                <a:gd name="T29" fmla="*/ 308953 h 779"/>
                <a:gd name="T30" fmla="*/ 325795 w 792"/>
                <a:gd name="T31" fmla="*/ 440461 h 779"/>
                <a:gd name="T32" fmla="*/ 371694 w 792"/>
                <a:gd name="T33" fmla="*/ 320663 h 779"/>
                <a:gd name="T34" fmla="*/ 280795 w 792"/>
                <a:gd name="T35" fmla="*/ 268420 h 779"/>
                <a:gd name="T36" fmla="*/ 246596 w 792"/>
                <a:gd name="T37" fmla="*/ 280130 h 779"/>
                <a:gd name="T38" fmla="*/ 292495 w 792"/>
                <a:gd name="T39" fmla="*/ 440461 h 779"/>
                <a:gd name="T40" fmla="*/ 280795 w 792"/>
                <a:gd name="T41" fmla="*/ 268420 h 779"/>
                <a:gd name="T42" fmla="*/ 416693 w 792"/>
                <a:gd name="T43" fmla="*/ 240497 h 779"/>
                <a:gd name="T44" fmla="*/ 404993 w 792"/>
                <a:gd name="T45" fmla="*/ 440461 h 779"/>
                <a:gd name="T46" fmla="*/ 450892 w 792"/>
                <a:gd name="T47" fmla="*/ 253107 h 779"/>
                <a:gd name="T48" fmla="*/ 201597 w 792"/>
                <a:gd name="T49" fmla="*/ 351288 h 779"/>
                <a:gd name="T50" fmla="*/ 167397 w 792"/>
                <a:gd name="T51" fmla="*/ 362997 h 779"/>
                <a:gd name="T52" fmla="*/ 213296 w 792"/>
                <a:gd name="T53" fmla="*/ 440461 h 779"/>
                <a:gd name="T54" fmla="*/ 201597 w 792"/>
                <a:gd name="T55" fmla="*/ 351288 h 779"/>
                <a:gd name="T56" fmla="*/ 122398 w 792"/>
                <a:gd name="T57" fmla="*/ 440461 h 779"/>
                <a:gd name="T58" fmla="*/ 110698 w 792"/>
                <a:gd name="T59" fmla="*/ 170240 h 779"/>
                <a:gd name="T60" fmla="*/ 134098 w 792"/>
                <a:gd name="T61" fmla="*/ 170240 h 779"/>
                <a:gd name="T62" fmla="*/ 477892 w 792"/>
                <a:gd name="T63" fmla="*/ 417042 h 779"/>
                <a:gd name="T64" fmla="*/ 477892 w 792"/>
                <a:gd name="T65" fmla="*/ 440461 h 779"/>
                <a:gd name="T66" fmla="*/ 110698 w 792"/>
                <a:gd name="T67" fmla="*/ 428751 h 779"/>
                <a:gd name="T68" fmla="*/ 477892 w 792"/>
                <a:gd name="T69" fmla="*/ 417042 h 779"/>
                <a:gd name="T70" fmla="*/ 611990 w 792"/>
                <a:gd name="T71" fmla="*/ 701675 h 779"/>
                <a:gd name="T72" fmla="*/ 436493 w 792"/>
                <a:gd name="T73" fmla="*/ 566564 h 779"/>
                <a:gd name="T74" fmla="*/ 0 w 792"/>
                <a:gd name="T75" fmla="*/ 299045 h 779"/>
                <a:gd name="T76" fmla="*/ 599390 w 792"/>
                <a:gd name="T77" fmla="*/ 299045 h 779"/>
                <a:gd name="T78" fmla="*/ 677689 w 792"/>
                <a:gd name="T79" fmla="*/ 544947 h 779"/>
                <a:gd name="T80" fmla="*/ 300595 w 792"/>
                <a:gd name="T81" fmla="*/ 561160 h 779"/>
                <a:gd name="T82" fmla="*/ 561591 w 792"/>
                <a:gd name="T83" fmla="*/ 299045 h 779"/>
                <a:gd name="T84" fmla="*/ 38699 w 792"/>
                <a:gd name="T85" fmla="*/ 299045 h 779"/>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792" h="779">
                  <a:moveTo>
                    <a:pt x="297" y="240"/>
                  </a:moveTo>
                  <a:lnTo>
                    <a:pt x="209" y="341"/>
                  </a:lnTo>
                  <a:lnTo>
                    <a:pt x="188" y="323"/>
                  </a:lnTo>
                  <a:lnTo>
                    <a:pt x="277" y="223"/>
                  </a:lnTo>
                  <a:lnTo>
                    <a:pt x="297" y="240"/>
                  </a:lnTo>
                  <a:close/>
                  <a:moveTo>
                    <a:pt x="390" y="323"/>
                  </a:moveTo>
                  <a:lnTo>
                    <a:pt x="276" y="224"/>
                  </a:lnTo>
                  <a:lnTo>
                    <a:pt x="294" y="203"/>
                  </a:lnTo>
                  <a:lnTo>
                    <a:pt x="408" y="303"/>
                  </a:lnTo>
                  <a:lnTo>
                    <a:pt x="390" y="323"/>
                  </a:lnTo>
                  <a:close/>
                  <a:moveTo>
                    <a:pt x="487" y="212"/>
                  </a:moveTo>
                  <a:lnTo>
                    <a:pt x="390" y="323"/>
                  </a:lnTo>
                  <a:lnTo>
                    <a:pt x="369" y="305"/>
                  </a:lnTo>
                  <a:lnTo>
                    <a:pt x="467" y="194"/>
                  </a:lnTo>
                  <a:lnTo>
                    <a:pt x="487" y="212"/>
                  </a:lnTo>
                  <a:close/>
                  <a:moveTo>
                    <a:pt x="492" y="181"/>
                  </a:moveTo>
                  <a:cubicBezTo>
                    <a:pt x="497" y="179"/>
                    <a:pt x="500" y="182"/>
                    <a:pt x="499" y="187"/>
                  </a:cubicBezTo>
                  <a:lnTo>
                    <a:pt x="495" y="203"/>
                  </a:lnTo>
                  <a:cubicBezTo>
                    <a:pt x="494" y="209"/>
                    <a:pt x="492" y="217"/>
                    <a:pt x="491" y="222"/>
                  </a:cubicBezTo>
                  <a:lnTo>
                    <a:pt x="488" y="239"/>
                  </a:lnTo>
                  <a:cubicBezTo>
                    <a:pt x="487" y="244"/>
                    <a:pt x="483" y="245"/>
                    <a:pt x="479" y="242"/>
                  </a:cubicBezTo>
                  <a:lnTo>
                    <a:pt x="465" y="230"/>
                  </a:lnTo>
                  <a:cubicBezTo>
                    <a:pt x="461" y="227"/>
                    <a:pt x="455" y="221"/>
                    <a:pt x="451" y="217"/>
                  </a:cubicBezTo>
                  <a:lnTo>
                    <a:pt x="437" y="206"/>
                  </a:lnTo>
                  <a:cubicBezTo>
                    <a:pt x="433" y="202"/>
                    <a:pt x="434" y="198"/>
                    <a:pt x="439" y="197"/>
                  </a:cubicBezTo>
                  <a:lnTo>
                    <a:pt x="456" y="192"/>
                  </a:lnTo>
                  <a:cubicBezTo>
                    <a:pt x="461" y="190"/>
                    <a:pt x="470" y="187"/>
                    <a:pt x="475" y="186"/>
                  </a:cubicBezTo>
                  <a:lnTo>
                    <a:pt x="492" y="181"/>
                  </a:lnTo>
                  <a:close/>
                  <a:moveTo>
                    <a:pt x="400" y="343"/>
                  </a:moveTo>
                  <a:lnTo>
                    <a:pt x="375" y="343"/>
                  </a:lnTo>
                  <a:cubicBezTo>
                    <a:pt x="368" y="343"/>
                    <a:pt x="362" y="349"/>
                    <a:pt x="362" y="356"/>
                  </a:cubicBezTo>
                  <a:lnTo>
                    <a:pt x="362" y="489"/>
                  </a:lnTo>
                  <a:lnTo>
                    <a:pt x="413" y="489"/>
                  </a:lnTo>
                  <a:lnTo>
                    <a:pt x="413" y="356"/>
                  </a:lnTo>
                  <a:cubicBezTo>
                    <a:pt x="413" y="349"/>
                    <a:pt x="407" y="343"/>
                    <a:pt x="400" y="343"/>
                  </a:cubicBezTo>
                  <a:close/>
                  <a:moveTo>
                    <a:pt x="312" y="298"/>
                  </a:moveTo>
                  <a:lnTo>
                    <a:pt x="287" y="298"/>
                  </a:lnTo>
                  <a:cubicBezTo>
                    <a:pt x="280" y="298"/>
                    <a:pt x="274" y="304"/>
                    <a:pt x="274" y="311"/>
                  </a:cubicBezTo>
                  <a:lnTo>
                    <a:pt x="274" y="489"/>
                  </a:lnTo>
                  <a:lnTo>
                    <a:pt x="325" y="489"/>
                  </a:lnTo>
                  <a:lnTo>
                    <a:pt x="325" y="311"/>
                  </a:lnTo>
                  <a:cubicBezTo>
                    <a:pt x="325" y="304"/>
                    <a:pt x="319" y="298"/>
                    <a:pt x="312" y="298"/>
                  </a:cubicBezTo>
                  <a:close/>
                  <a:moveTo>
                    <a:pt x="488" y="267"/>
                  </a:moveTo>
                  <a:lnTo>
                    <a:pt x="463" y="267"/>
                  </a:lnTo>
                  <a:cubicBezTo>
                    <a:pt x="456" y="267"/>
                    <a:pt x="450" y="273"/>
                    <a:pt x="450" y="281"/>
                  </a:cubicBezTo>
                  <a:lnTo>
                    <a:pt x="450" y="489"/>
                  </a:lnTo>
                  <a:lnTo>
                    <a:pt x="501" y="489"/>
                  </a:lnTo>
                  <a:lnTo>
                    <a:pt x="501" y="281"/>
                  </a:lnTo>
                  <a:cubicBezTo>
                    <a:pt x="501" y="273"/>
                    <a:pt x="495" y="267"/>
                    <a:pt x="488" y="267"/>
                  </a:cubicBezTo>
                  <a:close/>
                  <a:moveTo>
                    <a:pt x="224" y="390"/>
                  </a:moveTo>
                  <a:lnTo>
                    <a:pt x="200" y="390"/>
                  </a:lnTo>
                  <a:cubicBezTo>
                    <a:pt x="192" y="390"/>
                    <a:pt x="186" y="396"/>
                    <a:pt x="186" y="403"/>
                  </a:cubicBezTo>
                  <a:lnTo>
                    <a:pt x="186" y="489"/>
                  </a:lnTo>
                  <a:lnTo>
                    <a:pt x="237" y="489"/>
                  </a:lnTo>
                  <a:lnTo>
                    <a:pt x="237" y="403"/>
                  </a:lnTo>
                  <a:cubicBezTo>
                    <a:pt x="237" y="396"/>
                    <a:pt x="231" y="390"/>
                    <a:pt x="224" y="390"/>
                  </a:cubicBezTo>
                  <a:close/>
                  <a:moveTo>
                    <a:pt x="149" y="476"/>
                  </a:moveTo>
                  <a:cubicBezTo>
                    <a:pt x="149" y="483"/>
                    <a:pt x="144" y="489"/>
                    <a:pt x="136" y="489"/>
                  </a:cubicBezTo>
                  <a:cubicBezTo>
                    <a:pt x="129" y="489"/>
                    <a:pt x="123" y="483"/>
                    <a:pt x="123" y="476"/>
                  </a:cubicBezTo>
                  <a:lnTo>
                    <a:pt x="123" y="189"/>
                  </a:lnTo>
                  <a:cubicBezTo>
                    <a:pt x="123" y="182"/>
                    <a:pt x="129" y="176"/>
                    <a:pt x="136" y="176"/>
                  </a:cubicBezTo>
                  <a:cubicBezTo>
                    <a:pt x="143" y="176"/>
                    <a:pt x="149" y="182"/>
                    <a:pt x="149" y="189"/>
                  </a:cubicBezTo>
                  <a:lnTo>
                    <a:pt x="149" y="476"/>
                  </a:lnTo>
                  <a:close/>
                  <a:moveTo>
                    <a:pt x="531" y="463"/>
                  </a:moveTo>
                  <a:cubicBezTo>
                    <a:pt x="538" y="463"/>
                    <a:pt x="544" y="469"/>
                    <a:pt x="544" y="476"/>
                  </a:cubicBezTo>
                  <a:cubicBezTo>
                    <a:pt x="544" y="483"/>
                    <a:pt x="538" y="489"/>
                    <a:pt x="531" y="489"/>
                  </a:cubicBezTo>
                  <a:lnTo>
                    <a:pt x="136" y="489"/>
                  </a:lnTo>
                  <a:cubicBezTo>
                    <a:pt x="129" y="489"/>
                    <a:pt x="123" y="483"/>
                    <a:pt x="123" y="476"/>
                  </a:cubicBezTo>
                  <a:cubicBezTo>
                    <a:pt x="123" y="469"/>
                    <a:pt x="129" y="463"/>
                    <a:pt x="136" y="463"/>
                  </a:cubicBezTo>
                  <a:lnTo>
                    <a:pt x="531" y="463"/>
                  </a:lnTo>
                  <a:close/>
                  <a:moveTo>
                    <a:pt x="753" y="750"/>
                  </a:moveTo>
                  <a:cubicBezTo>
                    <a:pt x="732" y="770"/>
                    <a:pt x="706" y="779"/>
                    <a:pt x="680" y="779"/>
                  </a:cubicBezTo>
                  <a:cubicBezTo>
                    <a:pt x="654" y="779"/>
                    <a:pt x="628" y="770"/>
                    <a:pt x="608" y="750"/>
                  </a:cubicBezTo>
                  <a:lnTo>
                    <a:pt x="485" y="629"/>
                  </a:lnTo>
                  <a:cubicBezTo>
                    <a:pt x="440" y="653"/>
                    <a:pt x="388" y="666"/>
                    <a:pt x="334" y="666"/>
                  </a:cubicBezTo>
                  <a:cubicBezTo>
                    <a:pt x="149" y="666"/>
                    <a:pt x="0" y="517"/>
                    <a:pt x="0" y="332"/>
                  </a:cubicBezTo>
                  <a:cubicBezTo>
                    <a:pt x="0" y="149"/>
                    <a:pt x="149" y="0"/>
                    <a:pt x="334" y="0"/>
                  </a:cubicBezTo>
                  <a:cubicBezTo>
                    <a:pt x="517" y="0"/>
                    <a:pt x="666" y="149"/>
                    <a:pt x="666" y="332"/>
                  </a:cubicBezTo>
                  <a:cubicBezTo>
                    <a:pt x="666" y="387"/>
                    <a:pt x="653" y="439"/>
                    <a:pt x="630" y="484"/>
                  </a:cubicBezTo>
                  <a:lnTo>
                    <a:pt x="753" y="605"/>
                  </a:lnTo>
                  <a:cubicBezTo>
                    <a:pt x="792" y="645"/>
                    <a:pt x="792" y="709"/>
                    <a:pt x="753" y="750"/>
                  </a:cubicBezTo>
                  <a:close/>
                  <a:moveTo>
                    <a:pt x="334" y="623"/>
                  </a:moveTo>
                  <a:lnTo>
                    <a:pt x="334" y="623"/>
                  </a:lnTo>
                  <a:cubicBezTo>
                    <a:pt x="494" y="623"/>
                    <a:pt x="624" y="493"/>
                    <a:pt x="624" y="332"/>
                  </a:cubicBezTo>
                  <a:cubicBezTo>
                    <a:pt x="624" y="172"/>
                    <a:pt x="494" y="42"/>
                    <a:pt x="334" y="42"/>
                  </a:cubicBezTo>
                  <a:cubicBezTo>
                    <a:pt x="173" y="42"/>
                    <a:pt x="43" y="172"/>
                    <a:pt x="43" y="332"/>
                  </a:cubicBezTo>
                  <a:cubicBezTo>
                    <a:pt x="43" y="493"/>
                    <a:pt x="173" y="623"/>
                    <a:pt x="334" y="62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grpSp>
        <p:nvGrpSpPr>
          <p:cNvPr id="45" name="组合 43"/>
          <p:cNvGrpSpPr>
            <a:grpSpLocks/>
          </p:cNvGrpSpPr>
          <p:nvPr/>
        </p:nvGrpSpPr>
        <p:grpSpPr bwMode="auto">
          <a:xfrm>
            <a:off x="6884917" y="2980763"/>
            <a:ext cx="783427" cy="785533"/>
            <a:chOff x="0" y="0"/>
            <a:chExt cx="1154113" cy="1155698"/>
          </a:xfrm>
          <a:solidFill>
            <a:schemeClr val="bg1">
              <a:lumMod val="65000"/>
            </a:schemeClr>
          </a:solidFill>
        </p:grpSpPr>
        <p:sp>
          <p:nvSpPr>
            <p:cNvPr id="46" name="Oval 32"/>
            <p:cNvSpPr>
              <a:spLocks noChangeArrowheads="1"/>
            </p:cNvSpPr>
            <p:nvPr/>
          </p:nvSpPr>
          <p:spPr bwMode="auto">
            <a:xfrm>
              <a:off x="0" y="0"/>
              <a:ext cx="1154113" cy="1155698"/>
            </a:xfrm>
            <a:prstGeom prst="ellipse">
              <a:avLst/>
            </a:prstGeom>
            <a:solidFill>
              <a:schemeClr val="accent4"/>
            </a:solidFill>
            <a:ln w="63500">
              <a:solidFill>
                <a:schemeClr val="bg1"/>
              </a:solidFill>
              <a:round/>
              <a:headEnd/>
              <a:tailEnd/>
            </a:ln>
            <a:effectLst>
              <a:outerShdw blurRad="101600" dist="38100" dir="8100000" algn="tr" rotWithShape="0">
                <a:prstClr val="black">
                  <a:alpha val="40000"/>
                </a:prstClr>
              </a:outerShdw>
            </a:effectLst>
            <a:extLst/>
          </p:spPr>
          <p:txBody>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endParaRPr>
            </a:p>
          </p:txBody>
        </p:sp>
        <p:sp>
          <p:nvSpPr>
            <p:cNvPr id="47" name="Freeform 37"/>
            <p:cNvSpPr>
              <a:spLocks noEditPoints="1"/>
            </p:cNvSpPr>
            <p:nvPr/>
          </p:nvSpPr>
          <p:spPr bwMode="auto">
            <a:xfrm>
              <a:off x="268287" y="254000"/>
              <a:ext cx="658813" cy="652462"/>
            </a:xfrm>
            <a:custGeom>
              <a:avLst/>
              <a:gdLst>
                <a:gd name="T0" fmla="*/ 594912 w 732"/>
                <a:gd name="T1" fmla="*/ 562343 h 724"/>
                <a:gd name="T2" fmla="*/ 526510 w 732"/>
                <a:gd name="T3" fmla="*/ 562343 h 724"/>
                <a:gd name="T4" fmla="*/ 431109 w 732"/>
                <a:gd name="T5" fmla="*/ 379401 h 724"/>
                <a:gd name="T6" fmla="*/ 421208 w 732"/>
                <a:gd name="T7" fmla="*/ 415449 h 724"/>
                <a:gd name="T8" fmla="*/ 369007 w 732"/>
                <a:gd name="T9" fmla="*/ 455101 h 724"/>
                <a:gd name="T10" fmla="*/ 540011 w 732"/>
                <a:gd name="T11" fmla="*/ 644351 h 724"/>
                <a:gd name="T12" fmla="*/ 649813 w 732"/>
                <a:gd name="T13" fmla="*/ 570454 h 724"/>
                <a:gd name="T14" fmla="*/ 568811 w 732"/>
                <a:gd name="T15" fmla="*/ 486643 h 724"/>
                <a:gd name="T16" fmla="*/ 449109 w 732"/>
                <a:gd name="T17" fmla="*/ 388413 h 724"/>
                <a:gd name="T18" fmla="*/ 237605 w 732"/>
                <a:gd name="T19" fmla="*/ 231606 h 724"/>
                <a:gd name="T20" fmla="*/ 273605 w 732"/>
                <a:gd name="T21" fmla="*/ 221693 h 724"/>
                <a:gd name="T22" fmla="*/ 283506 w 732"/>
                <a:gd name="T23" fmla="*/ 186546 h 724"/>
                <a:gd name="T24" fmla="*/ 292506 w 732"/>
                <a:gd name="T25" fmla="*/ 153202 h 724"/>
                <a:gd name="T26" fmla="*/ 126903 w 732"/>
                <a:gd name="T27" fmla="*/ 14419 h 724"/>
                <a:gd name="T28" fmla="*/ 104402 w 732"/>
                <a:gd name="T29" fmla="*/ 184744 h 724"/>
                <a:gd name="T30" fmla="*/ 900 w 732"/>
                <a:gd name="T31" fmla="*/ 141487 h 724"/>
                <a:gd name="T32" fmla="*/ 196204 w 732"/>
                <a:gd name="T33" fmla="*/ 281171 h 724"/>
                <a:gd name="T34" fmla="*/ 221404 w 732"/>
                <a:gd name="T35" fmla="*/ 248729 h 724"/>
                <a:gd name="T36" fmla="*/ 634513 w 732"/>
                <a:gd name="T37" fmla="*/ 63985 h 724"/>
                <a:gd name="T38" fmla="*/ 546311 w 732"/>
                <a:gd name="T39" fmla="*/ 0 h 724"/>
                <a:gd name="T40" fmla="*/ 309606 w 732"/>
                <a:gd name="T41" fmla="*/ 211780 h 724"/>
                <a:gd name="T42" fmla="*/ 275405 w 732"/>
                <a:gd name="T43" fmla="*/ 260444 h 724"/>
                <a:gd name="T44" fmla="*/ 246605 w 732"/>
                <a:gd name="T45" fmla="*/ 274863 h 724"/>
                <a:gd name="T46" fmla="*/ 250205 w 732"/>
                <a:gd name="T47" fmla="*/ 364982 h 724"/>
                <a:gd name="T48" fmla="*/ 58501 w 732"/>
                <a:gd name="T49" fmla="*/ 530801 h 724"/>
                <a:gd name="T50" fmla="*/ 37801 w 732"/>
                <a:gd name="T51" fmla="*/ 652462 h 724"/>
                <a:gd name="T52" fmla="*/ 136803 w 732"/>
                <a:gd name="T53" fmla="*/ 553331 h 724"/>
                <a:gd name="T54" fmla="*/ 291606 w 732"/>
                <a:gd name="T55" fmla="*/ 406437 h 724"/>
                <a:gd name="T56" fmla="*/ 378907 w 732"/>
                <a:gd name="T57" fmla="*/ 406437 h 724"/>
                <a:gd name="T58" fmla="*/ 404108 w 732"/>
                <a:gd name="T59" fmla="*/ 352366 h 724"/>
                <a:gd name="T60" fmla="*/ 441009 w 732"/>
                <a:gd name="T61" fmla="*/ 344255 h 724"/>
                <a:gd name="T62" fmla="*/ 634513 w 732"/>
                <a:gd name="T63" fmla="*/ 63985 h 72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732" h="724">
                  <a:moveTo>
                    <a:pt x="623" y="586"/>
                  </a:moveTo>
                  <a:cubicBezTo>
                    <a:pt x="644" y="586"/>
                    <a:pt x="661" y="603"/>
                    <a:pt x="661" y="624"/>
                  </a:cubicBezTo>
                  <a:cubicBezTo>
                    <a:pt x="661" y="645"/>
                    <a:pt x="644" y="662"/>
                    <a:pt x="623" y="662"/>
                  </a:cubicBezTo>
                  <a:cubicBezTo>
                    <a:pt x="602" y="662"/>
                    <a:pt x="585" y="645"/>
                    <a:pt x="585" y="624"/>
                  </a:cubicBezTo>
                  <a:cubicBezTo>
                    <a:pt x="585" y="603"/>
                    <a:pt x="602" y="586"/>
                    <a:pt x="623" y="586"/>
                  </a:cubicBezTo>
                  <a:close/>
                  <a:moveTo>
                    <a:pt x="479" y="421"/>
                  </a:moveTo>
                  <a:lnTo>
                    <a:pt x="489" y="441"/>
                  </a:lnTo>
                  <a:lnTo>
                    <a:pt x="468" y="461"/>
                  </a:lnTo>
                  <a:lnTo>
                    <a:pt x="449" y="480"/>
                  </a:lnTo>
                  <a:cubicBezTo>
                    <a:pt x="438" y="491"/>
                    <a:pt x="425" y="500"/>
                    <a:pt x="410" y="505"/>
                  </a:cubicBezTo>
                  <a:lnTo>
                    <a:pt x="539" y="633"/>
                  </a:lnTo>
                  <a:lnTo>
                    <a:pt x="600" y="715"/>
                  </a:lnTo>
                  <a:lnTo>
                    <a:pt x="632" y="724"/>
                  </a:lnTo>
                  <a:lnTo>
                    <a:pt x="722" y="633"/>
                  </a:lnTo>
                  <a:lnTo>
                    <a:pt x="713" y="600"/>
                  </a:lnTo>
                  <a:lnTo>
                    <a:pt x="632" y="540"/>
                  </a:lnTo>
                  <a:lnTo>
                    <a:pt x="511" y="419"/>
                  </a:lnTo>
                  <a:lnTo>
                    <a:pt x="499" y="431"/>
                  </a:lnTo>
                  <a:lnTo>
                    <a:pt x="479" y="421"/>
                  </a:lnTo>
                  <a:close/>
                  <a:moveTo>
                    <a:pt x="264" y="257"/>
                  </a:moveTo>
                  <a:lnTo>
                    <a:pt x="285" y="237"/>
                  </a:lnTo>
                  <a:lnTo>
                    <a:pt x="304" y="246"/>
                  </a:lnTo>
                  <a:lnTo>
                    <a:pt x="294" y="227"/>
                  </a:lnTo>
                  <a:lnTo>
                    <a:pt x="315" y="207"/>
                  </a:lnTo>
                  <a:lnTo>
                    <a:pt x="317" y="205"/>
                  </a:lnTo>
                  <a:cubicBezTo>
                    <a:pt x="322" y="193"/>
                    <a:pt x="325" y="181"/>
                    <a:pt x="325" y="170"/>
                  </a:cubicBezTo>
                  <a:cubicBezTo>
                    <a:pt x="325" y="84"/>
                    <a:pt x="242" y="0"/>
                    <a:pt x="156" y="1"/>
                  </a:cubicBezTo>
                  <a:cubicBezTo>
                    <a:pt x="156" y="1"/>
                    <a:pt x="146" y="11"/>
                    <a:pt x="141" y="16"/>
                  </a:cubicBezTo>
                  <a:cubicBezTo>
                    <a:pt x="210" y="85"/>
                    <a:pt x="204" y="74"/>
                    <a:pt x="204" y="116"/>
                  </a:cubicBezTo>
                  <a:cubicBezTo>
                    <a:pt x="204" y="151"/>
                    <a:pt x="149" y="205"/>
                    <a:pt x="116" y="205"/>
                  </a:cubicBezTo>
                  <a:cubicBezTo>
                    <a:pt x="72" y="205"/>
                    <a:pt x="86" y="212"/>
                    <a:pt x="16" y="142"/>
                  </a:cubicBezTo>
                  <a:cubicBezTo>
                    <a:pt x="10" y="147"/>
                    <a:pt x="1" y="157"/>
                    <a:pt x="1" y="157"/>
                  </a:cubicBezTo>
                  <a:cubicBezTo>
                    <a:pt x="2" y="243"/>
                    <a:pt x="83" y="325"/>
                    <a:pt x="169" y="325"/>
                  </a:cubicBezTo>
                  <a:cubicBezTo>
                    <a:pt x="185" y="325"/>
                    <a:pt x="201" y="320"/>
                    <a:pt x="218" y="312"/>
                  </a:cubicBezTo>
                  <a:lnTo>
                    <a:pt x="221" y="315"/>
                  </a:lnTo>
                  <a:cubicBezTo>
                    <a:pt x="226" y="301"/>
                    <a:pt x="234" y="288"/>
                    <a:pt x="246" y="276"/>
                  </a:cubicBezTo>
                  <a:lnTo>
                    <a:pt x="264" y="257"/>
                  </a:lnTo>
                  <a:close/>
                  <a:moveTo>
                    <a:pt x="705" y="71"/>
                  </a:moveTo>
                  <a:lnTo>
                    <a:pt x="655" y="20"/>
                  </a:lnTo>
                  <a:cubicBezTo>
                    <a:pt x="642" y="7"/>
                    <a:pt x="624" y="0"/>
                    <a:pt x="607" y="0"/>
                  </a:cubicBezTo>
                  <a:cubicBezTo>
                    <a:pt x="589" y="0"/>
                    <a:pt x="572" y="7"/>
                    <a:pt x="558" y="20"/>
                  </a:cubicBezTo>
                  <a:lnTo>
                    <a:pt x="344" y="235"/>
                  </a:lnTo>
                  <a:cubicBezTo>
                    <a:pt x="350" y="248"/>
                    <a:pt x="345" y="267"/>
                    <a:pt x="335" y="277"/>
                  </a:cubicBezTo>
                  <a:cubicBezTo>
                    <a:pt x="328" y="284"/>
                    <a:pt x="317" y="289"/>
                    <a:pt x="306" y="289"/>
                  </a:cubicBezTo>
                  <a:cubicBezTo>
                    <a:pt x="302" y="289"/>
                    <a:pt x="297" y="288"/>
                    <a:pt x="293" y="286"/>
                  </a:cubicBezTo>
                  <a:lnTo>
                    <a:pt x="274" y="305"/>
                  </a:lnTo>
                  <a:cubicBezTo>
                    <a:pt x="247" y="331"/>
                    <a:pt x="247" y="375"/>
                    <a:pt x="274" y="401"/>
                  </a:cubicBezTo>
                  <a:lnTo>
                    <a:pt x="278" y="405"/>
                  </a:lnTo>
                  <a:lnTo>
                    <a:pt x="110" y="572"/>
                  </a:lnTo>
                  <a:lnTo>
                    <a:pt x="65" y="589"/>
                  </a:lnTo>
                  <a:lnTo>
                    <a:pt x="0" y="682"/>
                  </a:lnTo>
                  <a:lnTo>
                    <a:pt x="42" y="724"/>
                  </a:lnTo>
                  <a:lnTo>
                    <a:pt x="135" y="659"/>
                  </a:lnTo>
                  <a:lnTo>
                    <a:pt x="152" y="614"/>
                  </a:lnTo>
                  <a:lnTo>
                    <a:pt x="319" y="447"/>
                  </a:lnTo>
                  <a:lnTo>
                    <a:pt x="324" y="451"/>
                  </a:lnTo>
                  <a:cubicBezTo>
                    <a:pt x="338" y="465"/>
                    <a:pt x="355" y="471"/>
                    <a:pt x="373" y="471"/>
                  </a:cubicBezTo>
                  <a:cubicBezTo>
                    <a:pt x="390" y="471"/>
                    <a:pt x="408" y="465"/>
                    <a:pt x="421" y="451"/>
                  </a:cubicBezTo>
                  <a:lnTo>
                    <a:pt x="440" y="433"/>
                  </a:lnTo>
                  <a:cubicBezTo>
                    <a:pt x="434" y="420"/>
                    <a:pt x="438" y="401"/>
                    <a:pt x="449" y="391"/>
                  </a:cubicBezTo>
                  <a:cubicBezTo>
                    <a:pt x="456" y="384"/>
                    <a:pt x="467" y="379"/>
                    <a:pt x="477" y="379"/>
                  </a:cubicBezTo>
                  <a:cubicBezTo>
                    <a:pt x="482" y="379"/>
                    <a:pt x="487" y="380"/>
                    <a:pt x="490" y="382"/>
                  </a:cubicBezTo>
                  <a:lnTo>
                    <a:pt x="705" y="167"/>
                  </a:lnTo>
                  <a:cubicBezTo>
                    <a:pt x="732" y="140"/>
                    <a:pt x="732" y="97"/>
                    <a:pt x="705" y="7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cs typeface="+mn-cs"/>
              </a:endParaRPr>
            </a:p>
          </p:txBody>
        </p:sp>
      </p:grpSp>
      <p:sp>
        <p:nvSpPr>
          <p:cNvPr id="48" name="TextBox 46"/>
          <p:cNvSpPr txBox="1">
            <a:spLocks noChangeArrowheads="1"/>
          </p:cNvSpPr>
          <p:nvPr/>
        </p:nvSpPr>
        <p:spPr bwMode="auto">
          <a:xfrm>
            <a:off x="2291060" y="1128068"/>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7470"/>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7470"/>
              </a:solidFill>
              <a:effectLst/>
              <a:uLnTx/>
              <a:uFillTx/>
              <a:latin typeface="微软雅黑" pitchFamily="34" charset="-122"/>
              <a:ea typeface="微软雅黑" pitchFamily="34" charset="-122"/>
              <a:cs typeface="+mn-cs"/>
            </a:endParaRPr>
          </a:p>
        </p:txBody>
      </p:sp>
      <p:sp>
        <p:nvSpPr>
          <p:cNvPr id="49" name="TextBox 47"/>
          <p:cNvSpPr txBox="1">
            <a:spLocks noChangeArrowheads="1"/>
          </p:cNvSpPr>
          <p:nvPr/>
        </p:nvSpPr>
        <p:spPr bwMode="auto">
          <a:xfrm>
            <a:off x="2239336"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dirty="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0" name="TextBox 48"/>
          <p:cNvSpPr txBox="1">
            <a:spLocks noChangeArrowheads="1"/>
          </p:cNvSpPr>
          <p:nvPr/>
        </p:nvSpPr>
        <p:spPr bwMode="auto">
          <a:xfrm>
            <a:off x="5576692" y="1128068"/>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5C5A"/>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5C5A"/>
              </a:solidFill>
              <a:effectLst/>
              <a:uLnTx/>
              <a:uFillTx/>
              <a:latin typeface="微软雅黑" pitchFamily="34" charset="-122"/>
              <a:ea typeface="微软雅黑" pitchFamily="34" charset="-122"/>
              <a:cs typeface="+mn-cs"/>
            </a:endParaRPr>
          </a:p>
        </p:txBody>
      </p:sp>
      <p:sp>
        <p:nvSpPr>
          <p:cNvPr id="51" name="TextBox 49"/>
          <p:cNvSpPr txBox="1">
            <a:spLocks noChangeArrowheads="1"/>
          </p:cNvSpPr>
          <p:nvPr/>
        </p:nvSpPr>
        <p:spPr bwMode="auto">
          <a:xfrm>
            <a:off x="5076678" y="1519620"/>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2" name="TextBox 50"/>
          <p:cNvSpPr txBox="1">
            <a:spLocks noChangeArrowheads="1"/>
          </p:cNvSpPr>
          <p:nvPr/>
        </p:nvSpPr>
        <p:spPr bwMode="auto">
          <a:xfrm>
            <a:off x="2291060" y="4237832"/>
            <a:ext cx="1193999"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8E8B"/>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8E8B"/>
              </a:solidFill>
              <a:effectLst/>
              <a:uLnTx/>
              <a:uFillTx/>
              <a:latin typeface="微软雅黑" pitchFamily="34" charset="-122"/>
              <a:ea typeface="微软雅黑" pitchFamily="34" charset="-122"/>
              <a:cs typeface="+mn-cs"/>
            </a:endParaRPr>
          </a:p>
        </p:txBody>
      </p:sp>
      <p:sp>
        <p:nvSpPr>
          <p:cNvPr id="53" name="TextBox 51"/>
          <p:cNvSpPr txBox="1">
            <a:spLocks noChangeArrowheads="1"/>
          </p:cNvSpPr>
          <p:nvPr/>
        </p:nvSpPr>
        <p:spPr bwMode="auto">
          <a:xfrm>
            <a:off x="2239336"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l"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4" name="TextBox 52"/>
          <p:cNvSpPr txBox="1">
            <a:spLocks noChangeArrowheads="1"/>
          </p:cNvSpPr>
          <p:nvPr/>
        </p:nvSpPr>
        <p:spPr bwMode="auto">
          <a:xfrm>
            <a:off x="5576692" y="4237832"/>
            <a:ext cx="1195076" cy="278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400" b="1" i="0" u="none" strike="noStrike" kern="1200" cap="none" spc="0" normalizeH="0" baseline="0" noProof="0" dirty="0">
                <a:ln>
                  <a:noFill/>
                </a:ln>
                <a:solidFill>
                  <a:srgbClr val="00ACA8"/>
                </a:solidFill>
                <a:effectLst/>
                <a:uLnTx/>
                <a:uFillTx/>
                <a:latin typeface="微软雅黑" pitchFamily="34" charset="-122"/>
                <a:ea typeface="微软雅黑" pitchFamily="34" charset="-122"/>
                <a:cs typeface="+mn-cs"/>
              </a:rPr>
              <a:t>添加标题内容</a:t>
            </a:r>
            <a:endParaRPr kumimoji="0" lang="en-US" altLang="zh-CN" sz="1400" b="1" i="0" u="none" strike="noStrike" kern="1200" cap="none" spc="0" normalizeH="0" baseline="0" noProof="0" dirty="0">
              <a:ln>
                <a:noFill/>
              </a:ln>
              <a:solidFill>
                <a:srgbClr val="00ACA8"/>
              </a:solidFill>
              <a:effectLst/>
              <a:uLnTx/>
              <a:uFillTx/>
              <a:latin typeface="微软雅黑" pitchFamily="34" charset="-122"/>
              <a:ea typeface="微软雅黑" pitchFamily="34" charset="-122"/>
              <a:cs typeface="+mn-cs"/>
            </a:endParaRPr>
          </a:p>
        </p:txBody>
      </p:sp>
      <p:sp>
        <p:nvSpPr>
          <p:cNvPr id="55" name="TextBox 53"/>
          <p:cNvSpPr txBox="1">
            <a:spLocks noChangeArrowheads="1"/>
          </p:cNvSpPr>
          <p:nvPr/>
        </p:nvSpPr>
        <p:spPr bwMode="auto">
          <a:xfrm>
            <a:off x="5076678" y="3414397"/>
            <a:ext cx="1759747" cy="739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2084" tIns="31042" rIns="62084" bIns="31042">
            <a:spAutoFit/>
          </a:bodyPr>
          <a:lstStyle>
            <a:lvl1pPr eaLnBrk="0" hangingPunct="0">
              <a:spcBef>
                <a:spcPct val="20000"/>
              </a:spcBef>
              <a:buChar char="•"/>
              <a:defRPr sz="2000">
                <a:solidFill>
                  <a:schemeClr val="accent1"/>
                </a:solidFill>
                <a:latin typeface="Arial" pitchFamily="34" charset="0"/>
                <a:ea typeface="微软雅黑" pitchFamily="34" charset="-122"/>
              </a:defRPr>
            </a:lvl1pPr>
            <a:lvl2pPr marL="742950" indent="-285750" eaLnBrk="0" hangingPunct="0">
              <a:spcBef>
                <a:spcPct val="20000"/>
              </a:spcBef>
              <a:buChar char="–"/>
              <a:defRPr sz="2000">
                <a:solidFill>
                  <a:schemeClr val="accent1"/>
                </a:solidFill>
                <a:latin typeface="Arial" pitchFamily="34" charset="0"/>
                <a:ea typeface="仿宋_GB2312" pitchFamily="1" charset="-122"/>
              </a:defRPr>
            </a:lvl2pPr>
            <a:lvl3pPr marL="1143000" indent="-228600" eaLnBrk="0" hangingPunct="0">
              <a:spcBef>
                <a:spcPct val="20000"/>
              </a:spcBef>
              <a:buChar char="•"/>
              <a:defRPr sz="2400">
                <a:solidFill>
                  <a:schemeClr val="tx1"/>
                </a:solidFill>
                <a:latin typeface="Arial" pitchFamily="34" charset="0"/>
                <a:ea typeface="宋体" pitchFamily="2" charset="-122"/>
              </a:defRPr>
            </a:lvl3pPr>
            <a:lvl4pPr marL="1600200" indent="-228600" eaLnBrk="0" hangingPunct="0">
              <a:spcBef>
                <a:spcPct val="20000"/>
              </a:spcBef>
              <a:buChar char="–"/>
              <a:defRPr sz="2000">
                <a:solidFill>
                  <a:schemeClr val="tx1"/>
                </a:solidFill>
                <a:latin typeface="Arial" pitchFamily="34" charset="0"/>
                <a:ea typeface="宋体" pitchFamily="2" charset="-122"/>
              </a:defRPr>
            </a:lvl4pPr>
            <a:lvl5pPr marL="2057400" indent="-228600" eaLnBrk="0" hangingPunct="0">
              <a:spcBef>
                <a:spcPct val="20000"/>
              </a:spcBef>
              <a:buChar char="»"/>
              <a:defRPr sz="2000">
                <a:solidFill>
                  <a:schemeClr val="tx1"/>
                </a:solidFill>
                <a:latin typeface="Arial" pitchFamily="34" charset="0"/>
                <a:ea typeface="宋体" pitchFamily="2" charset="-122"/>
              </a:defRPr>
            </a:lvl5pPr>
            <a:lvl6pPr marL="25146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6pPr>
            <a:lvl7pPr marL="29718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7pPr>
            <a:lvl8pPr marL="34290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8pPr>
            <a:lvl9pPr marL="3886200" indent="-228600" eaLnBrk="0" fontAlgn="base" hangingPunct="0">
              <a:spcBef>
                <a:spcPct val="20000"/>
              </a:spcBef>
              <a:spcAft>
                <a:spcPct val="0"/>
              </a:spcAft>
              <a:buChar char="»"/>
              <a:defRPr sz="2000">
                <a:solidFill>
                  <a:schemeClr val="tx1"/>
                </a:solidFill>
                <a:latin typeface="Arial" pitchFamily="34" charset="0"/>
                <a:ea typeface="宋体" pitchFamily="2" charset="-122"/>
              </a:defRPr>
            </a:lvl9pPr>
          </a:lstStyle>
          <a:p>
            <a:pPr marL="0" marR="0" lvl="0" indent="0" algn="r" defTabSz="685800" rtl="0" eaLnBrk="1" fontAlgn="auto" latinLnBrk="0" hangingPunct="1">
              <a:lnSpc>
                <a:spcPct val="100000"/>
              </a:lnSpc>
              <a:spcBef>
                <a:spcPct val="0"/>
              </a:spcBef>
              <a:spcAft>
                <a:spcPts val="0"/>
              </a:spcAft>
              <a:buClrTx/>
              <a:buSzTx/>
              <a:buFontTx/>
              <a:buNone/>
              <a:tabLst/>
              <a:defRPr/>
            </a:pPr>
            <a:r>
              <a:rPr kumimoji="0" lang="zh-CN" altLang="en-US" sz="1100" b="0" i="0" u="none" strike="noStrike" kern="1200" cap="none" spc="0" normalizeH="0" baseline="0" noProof="0">
                <a:ln>
                  <a:noFill/>
                </a:ln>
                <a:solidFill>
                  <a:prstClr val="black"/>
                </a:solidFill>
                <a:effectLst/>
                <a:uLnTx/>
                <a:uFillTx/>
                <a:latin typeface="微软雅黑" panose="020B0503020204020204" pitchFamily="34" charset="-122"/>
                <a:ea typeface="微软雅黑" pitchFamily="34" charset="-122"/>
                <a:cs typeface="+mn-cs"/>
              </a:rPr>
              <a:t>这里可以添加主要内容这里可以添加主要内容这里可以添加主要内容这里可以添加主要内容</a:t>
            </a:r>
          </a:p>
        </p:txBody>
      </p:sp>
      <p:sp>
        <p:nvSpPr>
          <p:cNvPr id="56" name="TextBox 55"/>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6510325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500"/>
                                        <p:tgtEl>
                                          <p:spTgt spid="34"/>
                                        </p:tgtEl>
                                      </p:cBhvr>
                                    </p:animEffect>
                                  </p:childTnLst>
                                </p:cTn>
                              </p:par>
                            </p:childTnLst>
                          </p:cTn>
                        </p:par>
                        <p:par>
                          <p:cTn id="8" fill="hold">
                            <p:stCondLst>
                              <p:cond delay="500"/>
                            </p:stCondLst>
                            <p:childTnLst>
                              <p:par>
                                <p:cTn id="9" presetID="41" presetClass="entr" presetSubtype="0" fill="hold" grpId="0" nodeType="afterEffect">
                                  <p:stCondLst>
                                    <p:cond delay="0"/>
                                  </p:stCondLst>
                                  <p:iterate type="lt">
                                    <p:tmPct val="10000"/>
                                  </p:iterate>
                                  <p:childTnLst>
                                    <p:set>
                                      <p:cBhvr>
                                        <p:cTn id="10" dur="1" fill="hold">
                                          <p:stCondLst>
                                            <p:cond delay="0"/>
                                          </p:stCondLst>
                                        </p:cTn>
                                        <p:tgtEl>
                                          <p:spTgt spid="35"/>
                                        </p:tgtEl>
                                        <p:attrNameLst>
                                          <p:attrName>style.visibility</p:attrName>
                                        </p:attrNameLst>
                                      </p:cBhvr>
                                      <p:to>
                                        <p:strVal val="visible"/>
                                      </p:to>
                                    </p:set>
                                    <p:anim calcmode="lin" valueType="num">
                                      <p:cBhvr>
                                        <p:cTn id="11"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35"/>
                                        </p:tgtEl>
                                        <p:attrNameLst>
                                          <p:attrName>ppt_y</p:attrName>
                                        </p:attrNameLst>
                                      </p:cBhvr>
                                      <p:tavLst>
                                        <p:tav tm="0">
                                          <p:val>
                                            <p:strVal val="#ppt_y"/>
                                          </p:val>
                                        </p:tav>
                                        <p:tav tm="100000">
                                          <p:val>
                                            <p:strVal val="#ppt_y"/>
                                          </p:val>
                                        </p:tav>
                                      </p:tavLst>
                                    </p:anim>
                                    <p:anim calcmode="lin" valueType="num">
                                      <p:cBhvr>
                                        <p:cTn id="13"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35"/>
                                        </p:tgtEl>
                                      </p:cBhvr>
                                    </p:animEffect>
                                  </p:childTnLst>
                                </p:cTn>
                              </p:par>
                            </p:childTnLst>
                          </p:cTn>
                        </p:par>
                        <p:par>
                          <p:cTn id="16" fill="hold">
                            <p:stCondLst>
                              <p:cond delay="1450"/>
                            </p:stCondLst>
                            <p:childTnLst>
                              <p:par>
                                <p:cTn id="17" presetID="1" presetClass="entr" presetSubtype="0" fill="hold" nodeType="after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2"/>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1.46481E-6 -2.96296E-6 L -0.313 -0.10856 " pathEditMode="relative" rAng="0" ptsTypes="AA">
                                      <p:cBhvr>
                                        <p:cTn id="26" dur="1000" spd="-99900" fill="hold"/>
                                        <p:tgtEl>
                                          <p:spTgt spid="45"/>
                                        </p:tgtEl>
                                        <p:attrNameLst>
                                          <p:attrName>ppt_x,ppt_y</p:attrName>
                                        </p:attrNameLst>
                                      </p:cBhvr>
                                      <p:rCtr x="-15500" y="-5300"/>
                                    </p:animMotion>
                                  </p:childTnLst>
                                </p:cTn>
                              </p:par>
                              <p:par>
                                <p:cTn id="27" presetID="56" presetClass="path" presetSubtype="0" accel="50000" decel="50000" fill="hold" nodeType="withEffect">
                                  <p:stCondLst>
                                    <p:cond delay="0"/>
                                  </p:stCondLst>
                                  <p:childTnLst>
                                    <p:animMotion origin="layout" path="M 1.67816E-7 4.81481E-6 L 0.30831 0.12546 " pathEditMode="relative" rAng="0" ptsTypes="AA">
                                      <p:cBhvr>
                                        <p:cTn id="28" dur="1000" spd="-99900" fill="hold"/>
                                        <p:tgtEl>
                                          <p:spTgt spid="36"/>
                                        </p:tgtEl>
                                        <p:attrNameLst>
                                          <p:attrName>ppt_x,ppt_y</p:attrName>
                                        </p:attrNameLst>
                                      </p:cBhvr>
                                      <p:rCtr x="15400" y="6300"/>
                                    </p:animMotion>
                                  </p:childTnLst>
                                </p:cTn>
                              </p:par>
                              <p:par>
                                <p:cTn id="29" presetID="56" presetClass="path" presetSubtype="0" accel="50000" decel="50000" fill="hold" nodeType="withEffect">
                                  <p:stCondLst>
                                    <p:cond delay="0"/>
                                  </p:stCondLst>
                                  <p:childTnLst>
                                    <p:animMotion origin="layout" path="M -1.26838E-6 -4.81481E-6 L 0.30623 -0.10416 " pathEditMode="relative" rAng="0" ptsTypes="AA">
                                      <p:cBhvr>
                                        <p:cTn id="30" dur="1000" spd="-99900" fill="hold"/>
                                        <p:tgtEl>
                                          <p:spTgt spid="39"/>
                                        </p:tgtEl>
                                        <p:attrNameLst>
                                          <p:attrName>ppt_x,ppt_y</p:attrName>
                                        </p:attrNameLst>
                                      </p:cBhvr>
                                      <p:rCtr x="15300" y="-5100"/>
                                    </p:animMotion>
                                  </p:childTnLst>
                                </p:cTn>
                              </p:par>
                              <p:par>
                                <p:cTn id="31" presetID="56" presetClass="path" presetSubtype="0" accel="50000" decel="50000" fill="hold" nodeType="withEffect">
                                  <p:stCondLst>
                                    <p:cond delay="0"/>
                                  </p:stCondLst>
                                  <p:childTnLst>
                                    <p:animMotion origin="layout" path="M 4.06791E-6 -4.81481E-6 L -0.30923 0.12084 " pathEditMode="relative" rAng="0" ptsTypes="AA">
                                      <p:cBhvr>
                                        <p:cTn id="32" dur="1000" spd="-99900" fill="hold"/>
                                        <p:tgtEl>
                                          <p:spTgt spid="42"/>
                                        </p:tgtEl>
                                        <p:attrNameLst>
                                          <p:attrName>ppt_x,ppt_y</p:attrName>
                                        </p:attrNameLst>
                                      </p:cBhvr>
                                      <p:rCtr x="-15400" y="6000"/>
                                    </p:animMotion>
                                  </p:childTnLst>
                                </p:cTn>
                              </p:par>
                            </p:childTnLst>
                          </p:cTn>
                        </p:par>
                        <p:par>
                          <p:cTn id="33" fill="hold">
                            <p:stCondLst>
                              <p:cond delay="2450"/>
                            </p:stCondLst>
                            <p:childTnLst>
                              <p:par>
                                <p:cTn id="34" presetID="22" presetClass="entr" presetSubtype="8" fill="hold" grpId="0" nodeType="afterEffect">
                                  <p:stCondLst>
                                    <p:cond delay="0"/>
                                  </p:stCondLst>
                                  <p:childTnLst>
                                    <p:set>
                                      <p:cBhvr>
                                        <p:cTn id="35" dur="1" fill="hold">
                                          <p:stCondLst>
                                            <p:cond delay="0"/>
                                          </p:stCondLst>
                                        </p:cTn>
                                        <p:tgtEl>
                                          <p:spTgt spid="30"/>
                                        </p:tgtEl>
                                        <p:attrNameLst>
                                          <p:attrName>style.visibility</p:attrName>
                                        </p:attrNameLst>
                                      </p:cBhvr>
                                      <p:to>
                                        <p:strVal val="visible"/>
                                      </p:to>
                                    </p:set>
                                    <p:animEffect transition="in" filter="wipe(left)">
                                      <p:cBhvr>
                                        <p:cTn id="36" dur="500"/>
                                        <p:tgtEl>
                                          <p:spTgt spid="30"/>
                                        </p:tgtEl>
                                      </p:cBhvr>
                                    </p:animEffect>
                                  </p:childTnLst>
                                </p:cTn>
                              </p:par>
                              <p:par>
                                <p:cTn id="37" presetID="22" presetClass="entr" presetSubtype="2"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right)">
                                      <p:cBhvr>
                                        <p:cTn id="39" dur="500"/>
                                        <p:tgtEl>
                                          <p:spTgt spid="31"/>
                                        </p:tgtEl>
                                      </p:cBhvr>
                                    </p:animEffect>
                                  </p:childTnLst>
                                </p:cTn>
                              </p:par>
                              <p:par>
                                <p:cTn id="40" presetID="22" presetClass="entr" presetSubtype="2" fill="hold" grpId="0" nodeType="withEffect">
                                  <p:stCondLst>
                                    <p:cond delay="0"/>
                                  </p:stCondLst>
                                  <p:childTnLst>
                                    <p:set>
                                      <p:cBhvr>
                                        <p:cTn id="41" dur="1" fill="hold">
                                          <p:stCondLst>
                                            <p:cond delay="0"/>
                                          </p:stCondLst>
                                        </p:cTn>
                                        <p:tgtEl>
                                          <p:spTgt spid="33"/>
                                        </p:tgtEl>
                                        <p:attrNameLst>
                                          <p:attrName>style.visibility</p:attrName>
                                        </p:attrNameLst>
                                      </p:cBhvr>
                                      <p:to>
                                        <p:strVal val="visible"/>
                                      </p:to>
                                    </p:set>
                                    <p:animEffect transition="in" filter="wipe(right)">
                                      <p:cBhvr>
                                        <p:cTn id="42" dur="500"/>
                                        <p:tgtEl>
                                          <p:spTgt spid="33"/>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childTnLst>
                          </p:cTn>
                        </p:par>
                        <p:par>
                          <p:cTn id="46" fill="hold">
                            <p:stCondLst>
                              <p:cond delay="2950"/>
                            </p:stCondLst>
                            <p:childTnLst>
                              <p:par>
                                <p:cTn id="47" presetID="47" presetClass="entr" presetSubtype="0" fill="hold" grpId="0" nodeType="afterEffect">
                                  <p:stCondLst>
                                    <p:cond delay="0"/>
                                  </p:stCondLst>
                                  <p:childTnLst>
                                    <p:set>
                                      <p:cBhvr>
                                        <p:cTn id="48" dur="1" fill="hold">
                                          <p:stCondLst>
                                            <p:cond delay="0"/>
                                          </p:stCondLst>
                                        </p:cTn>
                                        <p:tgtEl>
                                          <p:spTgt spid="48"/>
                                        </p:tgtEl>
                                        <p:attrNameLst>
                                          <p:attrName>style.visibility</p:attrName>
                                        </p:attrNameLst>
                                      </p:cBhvr>
                                      <p:to>
                                        <p:strVal val="visible"/>
                                      </p:to>
                                    </p:set>
                                    <p:animEffect transition="in" filter="fade">
                                      <p:cBhvr>
                                        <p:cTn id="49" dur="1000"/>
                                        <p:tgtEl>
                                          <p:spTgt spid="48"/>
                                        </p:tgtEl>
                                      </p:cBhvr>
                                    </p:animEffect>
                                    <p:anim calcmode="lin" valueType="num">
                                      <p:cBhvr>
                                        <p:cTn id="50" dur="1000" fill="hold"/>
                                        <p:tgtEl>
                                          <p:spTgt spid="48"/>
                                        </p:tgtEl>
                                        <p:attrNameLst>
                                          <p:attrName>ppt_x</p:attrName>
                                        </p:attrNameLst>
                                      </p:cBhvr>
                                      <p:tavLst>
                                        <p:tav tm="0">
                                          <p:val>
                                            <p:strVal val="#ppt_x"/>
                                          </p:val>
                                        </p:tav>
                                        <p:tav tm="100000">
                                          <p:val>
                                            <p:strVal val="#ppt_x"/>
                                          </p:val>
                                        </p:tav>
                                      </p:tavLst>
                                    </p:anim>
                                    <p:anim calcmode="lin" valueType="num">
                                      <p:cBhvr>
                                        <p:cTn id="51" dur="1000" fill="hold"/>
                                        <p:tgtEl>
                                          <p:spTgt spid="48"/>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1000"/>
                                        <p:tgtEl>
                                          <p:spTgt spid="50"/>
                                        </p:tgtEl>
                                      </p:cBhvr>
                                    </p:animEffect>
                                    <p:anim calcmode="lin" valueType="num">
                                      <p:cBhvr>
                                        <p:cTn id="55" dur="1000" fill="hold"/>
                                        <p:tgtEl>
                                          <p:spTgt spid="50"/>
                                        </p:tgtEl>
                                        <p:attrNameLst>
                                          <p:attrName>ppt_x</p:attrName>
                                        </p:attrNameLst>
                                      </p:cBhvr>
                                      <p:tavLst>
                                        <p:tav tm="0">
                                          <p:val>
                                            <p:strVal val="#ppt_x"/>
                                          </p:val>
                                        </p:tav>
                                        <p:tav tm="100000">
                                          <p:val>
                                            <p:strVal val="#ppt_x"/>
                                          </p:val>
                                        </p:tav>
                                      </p:tavLst>
                                    </p:anim>
                                    <p:anim calcmode="lin" valueType="num">
                                      <p:cBhvr>
                                        <p:cTn id="56" dur="1000" fill="hold"/>
                                        <p:tgtEl>
                                          <p:spTgt spid="50"/>
                                        </p:tgtEl>
                                        <p:attrNameLst>
                                          <p:attrName>ppt_y</p:attrName>
                                        </p:attrNameLst>
                                      </p:cBhvr>
                                      <p:tavLst>
                                        <p:tav tm="0">
                                          <p:val>
                                            <p:strVal val="#ppt_y-.1"/>
                                          </p:val>
                                        </p:tav>
                                        <p:tav tm="100000">
                                          <p:val>
                                            <p:strVal val="#ppt_y"/>
                                          </p:val>
                                        </p:tav>
                                      </p:tavLst>
                                    </p:anim>
                                  </p:childTnLst>
                                </p:cTn>
                              </p:par>
                              <p:par>
                                <p:cTn id="57" presetID="42" presetClass="entr" presetSubtype="0"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fade">
                                      <p:cBhvr>
                                        <p:cTn id="59" dur="1000"/>
                                        <p:tgtEl>
                                          <p:spTgt spid="54"/>
                                        </p:tgtEl>
                                      </p:cBhvr>
                                    </p:animEffect>
                                    <p:anim calcmode="lin" valueType="num">
                                      <p:cBhvr>
                                        <p:cTn id="60" dur="1000" fill="hold"/>
                                        <p:tgtEl>
                                          <p:spTgt spid="54"/>
                                        </p:tgtEl>
                                        <p:attrNameLst>
                                          <p:attrName>ppt_x</p:attrName>
                                        </p:attrNameLst>
                                      </p:cBhvr>
                                      <p:tavLst>
                                        <p:tav tm="0">
                                          <p:val>
                                            <p:strVal val="#ppt_x"/>
                                          </p:val>
                                        </p:tav>
                                        <p:tav tm="100000">
                                          <p:val>
                                            <p:strVal val="#ppt_x"/>
                                          </p:val>
                                        </p:tav>
                                      </p:tavLst>
                                    </p:anim>
                                    <p:anim calcmode="lin" valueType="num">
                                      <p:cBhvr>
                                        <p:cTn id="61" dur="1000" fill="hold"/>
                                        <p:tgtEl>
                                          <p:spTgt spid="54"/>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fade">
                                      <p:cBhvr>
                                        <p:cTn id="64" dur="1000"/>
                                        <p:tgtEl>
                                          <p:spTgt spid="52"/>
                                        </p:tgtEl>
                                      </p:cBhvr>
                                    </p:animEffect>
                                    <p:anim calcmode="lin" valueType="num">
                                      <p:cBhvr>
                                        <p:cTn id="65" dur="1000" fill="hold"/>
                                        <p:tgtEl>
                                          <p:spTgt spid="52"/>
                                        </p:tgtEl>
                                        <p:attrNameLst>
                                          <p:attrName>ppt_x</p:attrName>
                                        </p:attrNameLst>
                                      </p:cBhvr>
                                      <p:tavLst>
                                        <p:tav tm="0">
                                          <p:val>
                                            <p:strVal val="#ppt_x"/>
                                          </p:val>
                                        </p:tav>
                                        <p:tav tm="100000">
                                          <p:val>
                                            <p:strVal val="#ppt_x"/>
                                          </p:val>
                                        </p:tav>
                                      </p:tavLst>
                                    </p:anim>
                                    <p:anim calcmode="lin" valueType="num">
                                      <p:cBhvr>
                                        <p:cTn id="66" dur="1000" fill="hold"/>
                                        <p:tgtEl>
                                          <p:spTgt spid="52"/>
                                        </p:tgtEl>
                                        <p:attrNameLst>
                                          <p:attrName>ppt_y</p:attrName>
                                        </p:attrNameLst>
                                      </p:cBhvr>
                                      <p:tavLst>
                                        <p:tav tm="0">
                                          <p:val>
                                            <p:strVal val="#ppt_y+.1"/>
                                          </p:val>
                                        </p:tav>
                                        <p:tav tm="100000">
                                          <p:val>
                                            <p:strVal val="#ppt_y"/>
                                          </p:val>
                                        </p:tav>
                                      </p:tavLst>
                                    </p:anim>
                                  </p:childTnLst>
                                </p:cTn>
                              </p:par>
                            </p:childTnLst>
                          </p:cTn>
                        </p:par>
                        <p:par>
                          <p:cTn id="67" fill="hold">
                            <p:stCondLst>
                              <p:cond delay="3950"/>
                            </p:stCondLst>
                            <p:childTnLst>
                              <p:par>
                                <p:cTn id="68" presetID="22" presetClass="entr" presetSubtype="1" fill="hold" grpId="0" nodeType="afterEffect">
                                  <p:stCondLst>
                                    <p:cond delay="0"/>
                                  </p:stCondLst>
                                  <p:childTnLst>
                                    <p:set>
                                      <p:cBhvr>
                                        <p:cTn id="69" dur="1" fill="hold">
                                          <p:stCondLst>
                                            <p:cond delay="0"/>
                                          </p:stCondLst>
                                        </p:cTn>
                                        <p:tgtEl>
                                          <p:spTgt spid="49"/>
                                        </p:tgtEl>
                                        <p:attrNameLst>
                                          <p:attrName>style.visibility</p:attrName>
                                        </p:attrNameLst>
                                      </p:cBhvr>
                                      <p:to>
                                        <p:strVal val="visible"/>
                                      </p:to>
                                    </p:set>
                                    <p:animEffect transition="in" filter="wipe(up)">
                                      <p:cBhvr>
                                        <p:cTn id="70" dur="500"/>
                                        <p:tgtEl>
                                          <p:spTgt spid="49"/>
                                        </p:tgtEl>
                                      </p:cBhvr>
                                    </p:animEffect>
                                  </p:childTnLst>
                                </p:cTn>
                              </p:par>
                              <p:par>
                                <p:cTn id="71" presetID="22" presetClass="entr" presetSubtype="1" fill="hold" grpId="0" nodeType="withEffect">
                                  <p:stCondLst>
                                    <p:cond delay="0"/>
                                  </p:stCondLst>
                                  <p:childTnLst>
                                    <p:set>
                                      <p:cBhvr>
                                        <p:cTn id="72" dur="1" fill="hold">
                                          <p:stCondLst>
                                            <p:cond delay="0"/>
                                          </p:stCondLst>
                                        </p:cTn>
                                        <p:tgtEl>
                                          <p:spTgt spid="51"/>
                                        </p:tgtEl>
                                        <p:attrNameLst>
                                          <p:attrName>style.visibility</p:attrName>
                                        </p:attrNameLst>
                                      </p:cBhvr>
                                      <p:to>
                                        <p:strVal val="visible"/>
                                      </p:to>
                                    </p:set>
                                    <p:animEffect transition="in" filter="wipe(up)">
                                      <p:cBhvr>
                                        <p:cTn id="73" dur="500"/>
                                        <p:tgtEl>
                                          <p:spTgt spid="51"/>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wipe(down)">
                                      <p:cBhvr>
                                        <p:cTn id="76" dur="500"/>
                                        <p:tgtEl>
                                          <p:spTgt spid="53"/>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3" grpId="0" animBg="1"/>
      <p:bldP spid="34" grpId="0" animBg="1" autoUpdateAnimBg="0"/>
      <p:bldP spid="35" grpId="0"/>
      <p:bldP spid="48" grpId="0" autoUpdateAnimBg="0"/>
      <p:bldP spid="49" grpId="0" autoUpdateAnimBg="0"/>
      <p:bldP spid="50" grpId="0" autoUpdateAnimBg="0"/>
      <p:bldP spid="51" grpId="0" autoUpdateAnimBg="0"/>
      <p:bldP spid="52" grpId="0" autoUpdateAnimBg="0"/>
      <p:bldP spid="53" grpId="0" autoUpdateAnimBg="0"/>
      <p:bldP spid="54" grpId="0" autoUpdateAnimBg="0"/>
      <p:bldP spid="55"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rcRect/>
          <a:stretch/>
        </p:blipFill>
        <p:spPr>
          <a:xfrm>
            <a:off x="1" y="-3050"/>
            <a:ext cx="9144000" cy="5165532"/>
          </a:xfrm>
          <a:prstGeom prst="rect">
            <a:avLst/>
          </a:prstGeom>
        </p:spPr>
      </p:pic>
      <p:sp>
        <p:nvSpPr>
          <p:cNvPr id="11" name="文本框 10"/>
          <p:cNvSpPr txBox="1"/>
          <p:nvPr>
            <p:custDataLst>
              <p:tags r:id="rId1"/>
            </p:custDataLst>
          </p:nvPr>
        </p:nvSpPr>
        <p:spPr>
          <a:xfrm>
            <a:off x="3213765" y="2020959"/>
            <a:ext cx="5411097" cy="756447"/>
          </a:xfrm>
          <a:prstGeom prst="rect">
            <a:avLst/>
          </a:prstGeom>
          <a:noFill/>
        </p:spPr>
        <p:txBody>
          <a:bodyPr wrap="square" lIns="0" rIns="0" rtlCol="0" anchor="ctr" anchorCtr="0">
            <a:normAutofit/>
          </a:bodyPr>
          <a:lstStyle/>
          <a:p>
            <a:pPr algn="ctr"/>
            <a:r>
              <a:rPr lang="zh-CN" altLang="en-US" sz="3600" b="1" dirty="0" smtClean="0">
                <a:solidFill>
                  <a:srgbClr val="007470"/>
                </a:solidFill>
                <a:latin typeface="Calibri" panose="020F0502020204030204" pitchFamily="34" charset="0"/>
                <a:ea typeface="微软雅黑" panose="020B0503020204020204" pitchFamily="34" charset="-122"/>
              </a:rPr>
              <a:t>单击添加</a:t>
            </a:r>
            <a:r>
              <a:rPr lang="zh-CN" altLang="en-US" sz="3600" b="1" dirty="0">
                <a:solidFill>
                  <a:srgbClr val="007470"/>
                </a:solidFill>
                <a:latin typeface="Calibri" panose="020F0502020204030204" pitchFamily="34" charset="0"/>
                <a:ea typeface="微软雅黑" panose="020B0503020204020204" pitchFamily="34" charset="-122"/>
              </a:rPr>
              <a:t>您的</a:t>
            </a:r>
            <a:r>
              <a:rPr lang="zh-CN" altLang="en-US" sz="3600" b="1" dirty="0" smtClean="0">
                <a:solidFill>
                  <a:srgbClr val="007470"/>
                </a:solidFill>
                <a:latin typeface="Calibri" panose="020F0502020204030204" pitchFamily="34" charset="0"/>
                <a:ea typeface="微软雅黑" panose="020B0503020204020204" pitchFamily="34" charset="-122"/>
              </a:rPr>
              <a:t>文字标题</a:t>
            </a:r>
            <a:endParaRPr lang="zh-CN" altLang="en-US" sz="3600" b="1" dirty="0">
              <a:solidFill>
                <a:srgbClr val="007470"/>
              </a:solidFill>
              <a:latin typeface="Calibri" panose="020F0502020204030204" pitchFamily="34" charset="0"/>
              <a:ea typeface="微软雅黑" panose="020B0503020204020204" pitchFamily="34" charset="-122"/>
            </a:endParaRPr>
          </a:p>
        </p:txBody>
      </p:sp>
      <p:cxnSp>
        <p:nvCxnSpPr>
          <p:cNvPr id="12" name="直接连接符 11"/>
          <p:cNvCxnSpPr/>
          <p:nvPr>
            <p:custDataLst>
              <p:tags r:id="rId2"/>
            </p:custDataLst>
          </p:nvPr>
        </p:nvCxnSpPr>
        <p:spPr>
          <a:xfrm>
            <a:off x="3529747" y="2020959"/>
            <a:ext cx="4779132" cy="0"/>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3"/>
            </p:custDataLst>
          </p:nvPr>
        </p:nvCxnSpPr>
        <p:spPr>
          <a:xfrm>
            <a:off x="3529747" y="2952740"/>
            <a:ext cx="4779132" cy="0"/>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custDataLst>
              <p:tags r:id="rId4"/>
            </p:custDataLst>
          </p:nvPr>
        </p:nvSpPr>
        <p:spPr>
          <a:xfrm>
            <a:off x="4706010" y="2777406"/>
            <a:ext cx="2426606" cy="347309"/>
          </a:xfrm>
          <a:prstGeom prst="roundRect">
            <a:avLst>
              <a:gd name="adj" fmla="val 50000"/>
            </a:avLst>
          </a:prstGeom>
          <a:solidFill>
            <a:srgbClr val="007470"/>
          </a:solidFill>
        </p:spPr>
        <p:txBody>
          <a:bodyPr wrap="square" lIns="0" tIns="0" rIns="0" bIns="0" rtlCol="0" anchor="ctr" anchorCtr="0">
            <a:noAutofit/>
          </a:bodyPr>
          <a:lstStyle/>
          <a:p>
            <a:pPr algn="ctr"/>
            <a:r>
              <a:rPr lang="en-US" altLang="zh-CN" sz="2800" dirty="0">
                <a:solidFill>
                  <a:srgbClr val="FFFFFF"/>
                </a:solidFill>
                <a:ea typeface="黑体" panose="02010609060101010101" pitchFamily="49" charset="-122"/>
              </a:rPr>
              <a:t>PART  </a:t>
            </a:r>
            <a:r>
              <a:rPr lang="en-US" altLang="zh-CN" sz="2800" dirty="0" smtClean="0">
                <a:solidFill>
                  <a:srgbClr val="FFFFFF"/>
                </a:solidFill>
                <a:ea typeface="黑体" panose="02010609060101010101" pitchFamily="49" charset="-122"/>
              </a:rPr>
              <a:t>4</a:t>
            </a:r>
            <a:endParaRPr lang="en-US" altLang="zh-CN" sz="2800" dirty="0">
              <a:solidFill>
                <a:srgbClr val="FFFFFF"/>
              </a:solidFill>
              <a:ea typeface="黑体" panose="02010609060101010101" pitchFamily="49" charset="-122"/>
            </a:endParaRPr>
          </a:p>
        </p:txBody>
      </p:sp>
      <p:sp>
        <p:nvSpPr>
          <p:cNvPr id="3" name="文本框 2"/>
          <p:cNvSpPr txBox="1"/>
          <p:nvPr/>
        </p:nvSpPr>
        <p:spPr>
          <a:xfrm>
            <a:off x="4903651" y="1264513"/>
            <a:ext cx="2031325" cy="646331"/>
          </a:xfrm>
          <a:prstGeom prst="rect">
            <a:avLst/>
          </a:prstGeom>
          <a:noFill/>
        </p:spPr>
        <p:txBody>
          <a:bodyPr wrap="none" rtlCol="0">
            <a:spAutoFit/>
          </a:bodyPr>
          <a:lstStyle/>
          <a:p>
            <a:r>
              <a:rPr lang="zh-CN" altLang="en-US" sz="3600" b="1" dirty="0" smtClean="0">
                <a:solidFill>
                  <a:srgbClr val="007470"/>
                </a:solidFill>
                <a:latin typeface="微软雅黑" panose="020B0503020204020204" pitchFamily="34" charset="-122"/>
                <a:ea typeface="微软雅黑" panose="020B0503020204020204" pitchFamily="34" charset="-122"/>
              </a:rPr>
              <a:t>第四部分</a:t>
            </a:r>
            <a:endParaRPr lang="zh-CN" altLang="en-US" sz="3600" b="1" dirty="0">
              <a:solidFill>
                <a:srgbClr val="00747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9776354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2"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right)">
                                      <p:cBhvr>
                                        <p:cTn id="16" dur="500"/>
                                        <p:tgtEl>
                                          <p:spTgt spid="13"/>
                                        </p:tgtEl>
                                      </p:cBhvr>
                                    </p:animEffect>
                                  </p:childTnLst>
                                </p:cTn>
                              </p:par>
                            </p:childTnLst>
                          </p:cTn>
                        </p:par>
                        <p:par>
                          <p:cTn id="17" fill="hold">
                            <p:stCondLst>
                              <p:cond delay="1500"/>
                            </p:stCondLst>
                            <p:childTnLst>
                              <p:par>
                                <p:cTn id="18" presetID="10" presetClass="entr" presetSubtype="0" fill="hold" grpId="0" nodeType="afterEffect">
                                  <p:stCondLst>
                                    <p:cond delay="0"/>
                                  </p:stCondLst>
                                  <p:iterate type="lt">
                                    <p:tmPct val="15000"/>
                                  </p:iterate>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675"/>
                            </p:stCondLst>
                            <p:childTnLst>
                              <p:par>
                                <p:cTn id="22" presetID="16" presetClass="entr" presetSubtype="21"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barn(inVertical)">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animBg="1"/>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p:nvPr/>
        </p:nvSpPr>
        <p:spPr bwMode="auto">
          <a:xfrm>
            <a:off x="2087936" y="1447848"/>
            <a:ext cx="1258035" cy="386488"/>
          </a:xfrm>
          <a:prstGeom prst="homePlate">
            <a:avLst/>
          </a:prstGeom>
          <a:solidFill>
            <a:schemeClr val="accent2"/>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7" name="TextBox 22"/>
          <p:cNvSpPr txBox="1">
            <a:spLocks noChangeArrowheads="1"/>
          </p:cNvSpPr>
          <p:nvPr/>
        </p:nvSpPr>
        <p:spPr bwMode="auto">
          <a:xfrm>
            <a:off x="2224257" y="1509526"/>
            <a:ext cx="1056462"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等线"/>
                <a:ea typeface="微软雅黑" pitchFamily="34" charset="-122"/>
                <a:cs typeface="+mn-cs"/>
              </a:rPr>
              <a:t>添加标题</a:t>
            </a:r>
          </a:p>
        </p:txBody>
      </p:sp>
      <p:sp>
        <p:nvSpPr>
          <p:cNvPr id="28" name="五边形 27"/>
          <p:cNvSpPr/>
          <p:nvPr/>
        </p:nvSpPr>
        <p:spPr bwMode="auto">
          <a:xfrm>
            <a:off x="2087935" y="2638075"/>
            <a:ext cx="1258036" cy="386488"/>
          </a:xfrm>
          <a:prstGeom prst="homePlate">
            <a:avLst/>
          </a:prstGeom>
          <a:solidFill>
            <a:schemeClr val="accent3"/>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29" name="TextBox 22"/>
          <p:cNvSpPr txBox="1">
            <a:spLocks noChangeArrowheads="1"/>
          </p:cNvSpPr>
          <p:nvPr/>
        </p:nvSpPr>
        <p:spPr bwMode="auto">
          <a:xfrm>
            <a:off x="2229928" y="2714277"/>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等线"/>
                <a:ea typeface="微软雅黑" pitchFamily="34" charset="-122"/>
                <a:cs typeface="+mn-cs"/>
              </a:rPr>
              <a:t>添加标题</a:t>
            </a:r>
          </a:p>
        </p:txBody>
      </p:sp>
      <p:sp>
        <p:nvSpPr>
          <p:cNvPr id="30" name="五边形 29"/>
          <p:cNvSpPr/>
          <p:nvPr/>
        </p:nvSpPr>
        <p:spPr bwMode="auto">
          <a:xfrm>
            <a:off x="2087935" y="3885006"/>
            <a:ext cx="1258036" cy="386488"/>
          </a:xfrm>
          <a:prstGeom prst="homePlate">
            <a:avLst/>
          </a:prstGeom>
          <a:solidFill>
            <a:schemeClr val="accent4"/>
          </a:solidFill>
          <a:ln w="38100" cap="flat" cmpd="sng">
            <a:solidFill>
              <a:srgbClr val="FFFFFF"/>
            </a:solidFill>
            <a:bevel/>
            <a:headEnd/>
            <a:tailEnd/>
          </a:ln>
          <a:effectLst>
            <a:outerShdw blurRad="127000" dist="38100" dir="8100000" algn="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400" b="1" i="0" u="none" strike="noStrike" kern="1200" cap="none" spc="0" normalizeH="0" baseline="0" noProof="0" dirty="0">
              <a:ln>
                <a:noFill/>
              </a:ln>
              <a:solidFill>
                <a:srgbClr val="F8F8F8"/>
              </a:solidFill>
              <a:effectLst/>
              <a:uLnTx/>
              <a:uFillTx/>
              <a:latin typeface="Arial" pitchFamily="34" charset="0"/>
              <a:ea typeface="微软雅黑" pitchFamily="34" charset="-122"/>
              <a:cs typeface="+mn-cs"/>
            </a:endParaRPr>
          </a:p>
        </p:txBody>
      </p:sp>
      <p:sp>
        <p:nvSpPr>
          <p:cNvPr id="31" name="TextBox 22"/>
          <p:cNvSpPr txBox="1">
            <a:spLocks noChangeArrowheads="1"/>
          </p:cNvSpPr>
          <p:nvPr/>
        </p:nvSpPr>
        <p:spPr bwMode="auto">
          <a:xfrm>
            <a:off x="2229928" y="3947512"/>
            <a:ext cx="1050789" cy="251094"/>
          </a:xfrm>
          <a:prstGeom prst="rect">
            <a:avLst/>
          </a:prstGeom>
          <a:noFill/>
          <a:ln w="3175" cap="flat" cmpd="sng">
            <a:noFill/>
            <a:bevel/>
            <a:headEnd/>
            <a:tailEnd/>
          </a:ln>
        </p:spPr>
        <p:txBody>
          <a:bodyPr lIns="62118" tIns="31058" rIns="62118" bIns="31058" anchor="ctr"/>
          <a:lstStyle>
            <a:defPPr>
              <a:defRPr lang="zh-CN"/>
            </a:defPPr>
            <a:lvl1pPr algn="ctr">
              <a:defRPr sz="2000" b="1">
                <a:solidFill>
                  <a:srgbClr val="F8F8F8"/>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srgbClr val="F8F8F8"/>
                </a:solidFill>
                <a:effectLst/>
                <a:uLnTx/>
                <a:uFillTx/>
                <a:latin typeface="等线"/>
                <a:ea typeface="微软雅黑" pitchFamily="34" charset="-122"/>
                <a:cs typeface="+mn-cs"/>
              </a:rPr>
              <a:t>添加标题</a:t>
            </a:r>
          </a:p>
        </p:txBody>
      </p:sp>
      <p:sp>
        <p:nvSpPr>
          <p:cNvPr id="32" name="任意多边形 31"/>
          <p:cNvSpPr/>
          <p:nvPr/>
        </p:nvSpPr>
        <p:spPr bwMode="auto">
          <a:xfrm>
            <a:off x="1215803" y="1629211"/>
            <a:ext cx="855695" cy="1204749"/>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3" name="任意多边形 32"/>
          <p:cNvSpPr/>
          <p:nvPr/>
        </p:nvSpPr>
        <p:spPr bwMode="auto">
          <a:xfrm flipV="1">
            <a:off x="1215805" y="2850912"/>
            <a:ext cx="855695" cy="12273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8" tIns="31058" rIns="62118" bIns="31058" anchor="ctr">
            <a:sp3d/>
          </a:bodyPr>
          <a:lstStyle/>
          <a:p>
            <a:pPr marL="0" marR="0" lvl="0" indent="0" algn="ctr" defTabSz="685800" rtl="0" eaLnBrk="0" fontAlgn="ctr" latinLnBrk="0" hangingPunct="0">
              <a:lnSpc>
                <a:spcPct val="100000"/>
              </a:lnSpc>
              <a:spcBef>
                <a:spcPts val="0"/>
              </a:spcBef>
              <a:spcAft>
                <a:spcPts val="0"/>
              </a:spcAft>
              <a:buClr>
                <a:srgbClr val="FF0000"/>
              </a:buClr>
              <a:buSzPct val="70000"/>
              <a:buFontTx/>
              <a:buNone/>
              <a:tabLst/>
              <a:defRPr/>
            </a:pPr>
            <a:endParaRPr kumimoji="0" lang="zh-CN" altLang="en-US" sz="11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cxnSp>
        <p:nvCxnSpPr>
          <p:cNvPr id="34" name="直接连接符 33"/>
          <p:cNvCxnSpPr/>
          <p:nvPr/>
        </p:nvCxnSpPr>
        <p:spPr bwMode="auto">
          <a:xfrm>
            <a:off x="1215803" y="2850908"/>
            <a:ext cx="855695" cy="2"/>
          </a:xfrm>
          <a:prstGeom prst="line">
            <a:avLst/>
          </a:prstGeom>
          <a:ln>
            <a:solidFill>
              <a:schemeClr val="tx1">
                <a:lumMod val="65000"/>
                <a:lumOff val="35000"/>
              </a:schemeClr>
            </a:solidFill>
            <a:headEnd type="oval"/>
            <a:tailEnd type="oval"/>
          </a:ln>
          <a:extLst/>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683568" y="2379807"/>
            <a:ext cx="943005" cy="942204"/>
          </a:xfrm>
          <a:prstGeom prst="ellipse">
            <a:avLst/>
          </a:prstGeom>
          <a:solidFill>
            <a:schemeClr val="accent1"/>
          </a:solidFill>
          <a:ln w="76200" cap="flat" cmpd="sng">
            <a:solidFill>
              <a:srgbClr val="FFFFFF"/>
            </a:solidFill>
            <a:bevel/>
            <a:headEnd/>
            <a:tailEnd/>
          </a:ln>
          <a:effectLst>
            <a:outerShdw blurRad="127000" dist="38100" dir="8100000" algn="tr" rotWithShape="0">
              <a:prstClr val="black">
                <a:alpha val="40000"/>
              </a:prstClr>
            </a:outerShdw>
          </a:effectLst>
          <a:extLst/>
        </p:spPr>
        <p:txBody>
          <a:bodyPr lIns="62118" tIns="31058" rIns="62118" bIns="31058"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等线"/>
                <a:ea typeface="微软雅黑" pitchFamily="34" charset="-122"/>
                <a:cs typeface="+mn-cs"/>
              </a:rPr>
              <a:t>添加</a:t>
            </a:r>
            <a:endParaRPr kumimoji="0" lang="en-US" altLang="zh-CN" sz="1400" b="1" i="0" u="none" strike="noStrike" kern="1200" cap="none" spc="0" normalizeH="0" baseline="0" noProof="0" dirty="0">
              <a:ln>
                <a:noFill/>
              </a:ln>
              <a:solidFill>
                <a:srgbClr val="F8F8F8"/>
              </a:solidFill>
              <a:effectLst/>
              <a:uLnTx/>
              <a:uFillTx/>
              <a:latin typeface="等线"/>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F8F8F8"/>
                </a:solidFill>
                <a:effectLst/>
                <a:uLnTx/>
                <a:uFillTx/>
                <a:latin typeface="等线"/>
                <a:ea typeface="微软雅黑" pitchFamily="34" charset="-122"/>
                <a:cs typeface="+mn-cs"/>
              </a:rPr>
              <a:t>标题</a:t>
            </a:r>
          </a:p>
        </p:txBody>
      </p:sp>
      <p:sp>
        <p:nvSpPr>
          <p:cNvPr id="36" name="右弧形箭头 35"/>
          <p:cNvSpPr/>
          <p:nvPr/>
        </p:nvSpPr>
        <p:spPr>
          <a:xfrm>
            <a:off x="6465291" y="1389622"/>
            <a:ext cx="673760" cy="1408981"/>
          </a:xfrm>
          <a:prstGeom prst="curvedLeftArrow">
            <a:avLst/>
          </a:prstGeom>
          <a:solidFill>
            <a:schemeClr val="accent1"/>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cs typeface="+mn-cs"/>
            </a:endParaRPr>
          </a:p>
        </p:txBody>
      </p:sp>
      <p:sp>
        <p:nvSpPr>
          <p:cNvPr id="37" name="右弧形箭头 36"/>
          <p:cNvSpPr/>
          <p:nvPr/>
        </p:nvSpPr>
        <p:spPr>
          <a:xfrm>
            <a:off x="6472126" y="2801444"/>
            <a:ext cx="666924" cy="1557403"/>
          </a:xfrm>
          <a:prstGeom prst="curvedLeftArrow">
            <a:avLst/>
          </a:prstGeom>
          <a:solidFill>
            <a:schemeClr val="accent4"/>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cs typeface="+mn-cs"/>
            </a:endParaRPr>
          </a:p>
        </p:txBody>
      </p:sp>
      <p:sp>
        <p:nvSpPr>
          <p:cNvPr id="38" name="右弧形箭头 37"/>
          <p:cNvSpPr/>
          <p:nvPr/>
        </p:nvSpPr>
        <p:spPr>
          <a:xfrm rot="10800000" flipH="1">
            <a:off x="6272926" y="1696865"/>
            <a:ext cx="770430" cy="2285921"/>
          </a:xfrm>
          <a:prstGeom prst="curvedLeftArrow">
            <a:avLst/>
          </a:prstGeom>
          <a:solidFill>
            <a:schemeClr val="accent3"/>
          </a:solidFill>
          <a:ln w="19050">
            <a:noFill/>
          </a:ln>
        </p:spPr>
        <p:txBody>
          <a:bodyPr vert="horz" wrap="square" lIns="55905" tIns="27953" rIns="55905" bIns="27953"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a:ln>
                <a:noFill/>
              </a:ln>
              <a:solidFill>
                <a:srgbClr val="E7E6E6">
                  <a:lumMod val="10000"/>
                </a:srgbClr>
              </a:solidFill>
              <a:effectLst/>
              <a:uLnTx/>
              <a:uFillTx/>
              <a:latin typeface="Calibri"/>
              <a:ea typeface="微软雅黑"/>
              <a:cs typeface="+mn-cs"/>
            </a:endParaRPr>
          </a:p>
        </p:txBody>
      </p:sp>
      <p:sp>
        <p:nvSpPr>
          <p:cNvPr id="39" name="TextBox 31"/>
          <p:cNvSpPr txBox="1"/>
          <p:nvPr/>
        </p:nvSpPr>
        <p:spPr>
          <a:xfrm>
            <a:off x="7136544" y="2724738"/>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0" name="TextBox 31"/>
          <p:cNvSpPr txBox="1"/>
          <p:nvPr/>
        </p:nvSpPr>
        <p:spPr>
          <a:xfrm>
            <a:off x="7272372" y="3471893"/>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1" name="TextBox 31"/>
          <p:cNvSpPr txBox="1"/>
          <p:nvPr/>
        </p:nvSpPr>
        <p:spPr>
          <a:xfrm>
            <a:off x="7272372" y="1958569"/>
            <a:ext cx="828020" cy="230170"/>
          </a:xfrm>
          <a:prstGeom prst="rect">
            <a:avLst/>
          </a:prstGeom>
          <a:noFill/>
        </p:spPr>
        <p:txBody>
          <a:bodyPr wrap="square" lIns="62118" tIns="31058" rIns="62118" bIns="31058"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Broadway BT"/>
                <a:ea typeface="微软雅黑"/>
                <a:cs typeface="+mn-cs"/>
              </a:rPr>
              <a:t>补充性文字</a:t>
            </a:r>
          </a:p>
        </p:txBody>
      </p:sp>
      <p:sp>
        <p:nvSpPr>
          <p:cNvPr id="42" name="圆角矩形 41"/>
          <p:cNvSpPr/>
          <p:nvPr/>
        </p:nvSpPr>
        <p:spPr bwMode="auto">
          <a:xfrm>
            <a:off x="3131840" y="2413043"/>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8E8B">
                  <a:lumMod val="75000"/>
                </a:srgbClr>
              </a:solidFill>
              <a:effectLst/>
              <a:uLnTx/>
              <a:uFillTx/>
              <a:latin typeface="等线"/>
              <a:ea typeface="微软雅黑"/>
              <a:cs typeface="+mn-cs"/>
            </a:endParaRPr>
          </a:p>
        </p:txBody>
      </p:sp>
      <p:sp>
        <p:nvSpPr>
          <p:cNvPr id="43" name="圆角矩形 42"/>
          <p:cNvSpPr/>
          <p:nvPr/>
        </p:nvSpPr>
        <p:spPr bwMode="auto">
          <a:xfrm>
            <a:off x="3131840" y="3640228"/>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8E8B">
                  <a:lumMod val="75000"/>
                </a:srgbClr>
              </a:solidFill>
              <a:effectLst/>
              <a:uLnTx/>
              <a:uFillTx/>
              <a:latin typeface="Arial" pitchFamily="34" charset="0"/>
              <a:ea typeface="宋体" pitchFamily="2" charset="-122"/>
              <a:cs typeface="+mn-cs"/>
            </a:endParaRPr>
          </a:p>
        </p:txBody>
      </p:sp>
      <p:sp>
        <p:nvSpPr>
          <p:cNvPr id="44" name="圆角矩形 43"/>
          <p:cNvSpPr/>
          <p:nvPr/>
        </p:nvSpPr>
        <p:spPr bwMode="auto">
          <a:xfrm>
            <a:off x="3131840" y="1197914"/>
            <a:ext cx="3049152" cy="875738"/>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2118" tIns="31058" rIns="62118" bIns="31058" anchor="ctr"/>
          <a:lstStyle/>
          <a:p>
            <a:pPr marL="685800" marR="0" lvl="2" indent="0" algn="l" defTabSz="6858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8E8B">
                  <a:lumMod val="75000"/>
                </a:srgbClr>
              </a:solidFill>
              <a:effectLst/>
              <a:uLnTx/>
              <a:uFillTx/>
              <a:latin typeface="Arial" pitchFamily="34" charset="0"/>
              <a:ea typeface="宋体" pitchFamily="2" charset="-122"/>
              <a:cs typeface="+mn-cs"/>
            </a:endParaRPr>
          </a:p>
        </p:txBody>
      </p:sp>
      <p:sp>
        <p:nvSpPr>
          <p:cNvPr id="45" name="TextBox 32"/>
          <p:cNvSpPr txBox="1">
            <a:spLocks noChangeArrowheads="1"/>
          </p:cNvSpPr>
          <p:nvPr/>
        </p:nvSpPr>
        <p:spPr bwMode="auto">
          <a:xfrm>
            <a:off x="3323497" y="3859782"/>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a:ea typeface="微软雅黑" pitchFamily="34" charset="-122"/>
                <a:cs typeface="+mn-cs"/>
              </a:rPr>
              <a:t>您的内容打在这里，或者通过复制您的文本后，在此框中选择粘贴，并选择只保留文字。</a:t>
            </a:r>
          </a:p>
        </p:txBody>
      </p:sp>
      <p:sp>
        <p:nvSpPr>
          <p:cNvPr id="46" name="TextBox 32"/>
          <p:cNvSpPr txBox="1">
            <a:spLocks noChangeArrowheads="1"/>
          </p:cNvSpPr>
          <p:nvPr/>
        </p:nvSpPr>
        <p:spPr bwMode="auto">
          <a:xfrm>
            <a:off x="3311874" y="256715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a:ea typeface="微软雅黑" pitchFamily="34" charset="-122"/>
                <a:cs typeface="+mn-cs"/>
              </a:rPr>
              <a:t>您的内容打在这里，或者通过复制您的文本后，在此框中选择粘贴，并选择只保留文字。</a:t>
            </a:r>
          </a:p>
        </p:txBody>
      </p:sp>
      <p:sp>
        <p:nvSpPr>
          <p:cNvPr id="47" name="TextBox 32"/>
          <p:cNvSpPr txBox="1">
            <a:spLocks noChangeArrowheads="1"/>
          </p:cNvSpPr>
          <p:nvPr/>
        </p:nvSpPr>
        <p:spPr bwMode="auto">
          <a:xfrm>
            <a:off x="3315821" y="1393735"/>
            <a:ext cx="2657989" cy="471122"/>
          </a:xfrm>
          <a:prstGeom prst="rect">
            <a:avLst/>
          </a:prstGeom>
          <a:noFill/>
          <a:ln w="3175" cap="flat" cmpd="sng">
            <a:noFill/>
            <a:bevel/>
            <a:headEnd/>
            <a:tailEnd/>
          </a:ln>
        </p:spPr>
        <p:txBody>
          <a:bodyPr lIns="62118" tIns="31058" rIns="62118" bIns="31058" anchor="ctr"/>
          <a:lstStyle>
            <a:defPPr>
              <a:defRPr lang="zh-CN"/>
            </a:defPPr>
            <a:lvl1pPr algn="ctr">
              <a:defRPr>
                <a:solidFill>
                  <a:srgbClr val="FFFFFF"/>
                </a:solidFill>
                <a:ea typeface="微软雅黑" pitchFamily="34" charset="-122"/>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等线"/>
                <a:ea typeface="微软雅黑" pitchFamily="34" charset="-122"/>
                <a:cs typeface="+mn-cs"/>
              </a:rPr>
              <a:t>您的内容打在这里，或者通过复制您的文本后，在此框中选择粘贴，并选择只保留文字。</a:t>
            </a:r>
          </a:p>
        </p:txBody>
      </p:sp>
      <p:sp>
        <p:nvSpPr>
          <p:cNvPr id="48" name="TextBox 47"/>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15823681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par>
                          <p:cTn id="80" fill="hold">
                            <p:stCondLst>
                              <p:cond delay="4400"/>
                            </p:stCondLst>
                            <p:childTnLst>
                              <p:par>
                                <p:cTn id="81" presetID="22" presetClass="entr" presetSubtype="1" fill="hold" grpId="0" nodeType="after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wipe(up)">
                                      <p:cBhvr>
                                        <p:cTn id="83" dur="500"/>
                                        <p:tgtEl>
                                          <p:spTgt spid="36"/>
                                        </p:tgtEl>
                                      </p:cBhvr>
                                    </p:animEffect>
                                  </p:childTnLst>
                                </p:cTn>
                              </p:par>
                            </p:childTnLst>
                          </p:cTn>
                        </p:par>
                        <p:par>
                          <p:cTn id="84" fill="hold">
                            <p:stCondLst>
                              <p:cond delay="4900"/>
                            </p:stCondLst>
                            <p:childTnLst>
                              <p:par>
                                <p:cTn id="85" presetID="16" presetClass="entr" presetSubtype="37"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barn(outVertical)">
                                      <p:cBhvr>
                                        <p:cTn id="87" dur="500"/>
                                        <p:tgtEl>
                                          <p:spTgt spid="41"/>
                                        </p:tgtEl>
                                      </p:cBhvr>
                                    </p:animEffect>
                                  </p:childTnLst>
                                </p:cTn>
                              </p:par>
                            </p:childTnLst>
                          </p:cTn>
                        </p:par>
                        <p:par>
                          <p:cTn id="88" fill="hold">
                            <p:stCondLst>
                              <p:cond delay="5400"/>
                            </p:stCondLst>
                            <p:childTnLst>
                              <p:par>
                                <p:cTn id="89" presetID="22" presetClass="entr" presetSubtype="1" fill="hold" grpId="0" nodeType="afterEffect">
                                  <p:stCondLst>
                                    <p:cond delay="0"/>
                                  </p:stCondLst>
                                  <p:childTnLst>
                                    <p:set>
                                      <p:cBhvr>
                                        <p:cTn id="90" dur="1" fill="hold">
                                          <p:stCondLst>
                                            <p:cond delay="0"/>
                                          </p:stCondLst>
                                        </p:cTn>
                                        <p:tgtEl>
                                          <p:spTgt spid="37"/>
                                        </p:tgtEl>
                                        <p:attrNameLst>
                                          <p:attrName>style.visibility</p:attrName>
                                        </p:attrNameLst>
                                      </p:cBhvr>
                                      <p:to>
                                        <p:strVal val="visible"/>
                                      </p:to>
                                    </p:set>
                                    <p:animEffect transition="in" filter="wipe(up)">
                                      <p:cBhvr>
                                        <p:cTn id="91" dur="500"/>
                                        <p:tgtEl>
                                          <p:spTgt spid="37"/>
                                        </p:tgtEl>
                                      </p:cBhvr>
                                    </p:animEffect>
                                  </p:childTnLst>
                                </p:cTn>
                              </p:par>
                            </p:childTnLst>
                          </p:cTn>
                        </p:par>
                        <p:par>
                          <p:cTn id="92" fill="hold">
                            <p:stCondLst>
                              <p:cond delay="5900"/>
                            </p:stCondLst>
                            <p:childTnLst>
                              <p:par>
                                <p:cTn id="93" presetID="16" presetClass="entr" presetSubtype="37" fill="hold" grpId="0" nodeType="after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barn(outVertical)">
                                      <p:cBhvr>
                                        <p:cTn id="95" dur="500"/>
                                        <p:tgtEl>
                                          <p:spTgt spid="40"/>
                                        </p:tgtEl>
                                      </p:cBhvr>
                                    </p:animEffect>
                                  </p:childTnLst>
                                </p:cTn>
                              </p:par>
                            </p:childTnLst>
                          </p:cTn>
                        </p:par>
                        <p:par>
                          <p:cTn id="96" fill="hold">
                            <p:stCondLst>
                              <p:cond delay="6400"/>
                            </p:stCondLst>
                            <p:childTnLst>
                              <p:par>
                                <p:cTn id="97" presetID="22" presetClass="entr" presetSubtype="4" fill="hold" grpId="0" nodeType="afterEffect">
                                  <p:stCondLst>
                                    <p:cond delay="0"/>
                                  </p:stCondLst>
                                  <p:childTnLst>
                                    <p:set>
                                      <p:cBhvr>
                                        <p:cTn id="98" dur="1" fill="hold">
                                          <p:stCondLst>
                                            <p:cond delay="0"/>
                                          </p:stCondLst>
                                        </p:cTn>
                                        <p:tgtEl>
                                          <p:spTgt spid="38"/>
                                        </p:tgtEl>
                                        <p:attrNameLst>
                                          <p:attrName>style.visibility</p:attrName>
                                        </p:attrNameLst>
                                      </p:cBhvr>
                                      <p:to>
                                        <p:strVal val="visible"/>
                                      </p:to>
                                    </p:set>
                                    <p:animEffect transition="in" filter="wipe(down)">
                                      <p:cBhvr>
                                        <p:cTn id="99" dur="500"/>
                                        <p:tgtEl>
                                          <p:spTgt spid="38"/>
                                        </p:tgtEl>
                                      </p:cBhvr>
                                    </p:animEffect>
                                  </p:childTnLst>
                                </p:cTn>
                              </p:par>
                            </p:childTnLst>
                          </p:cTn>
                        </p:par>
                        <p:par>
                          <p:cTn id="100" fill="hold">
                            <p:stCondLst>
                              <p:cond delay="6900"/>
                            </p:stCondLst>
                            <p:childTnLst>
                              <p:par>
                                <p:cTn id="101" presetID="16" presetClass="entr" presetSubtype="37" fill="hold" grpId="0" nodeType="afterEffect">
                                  <p:stCondLst>
                                    <p:cond delay="0"/>
                                  </p:stCondLst>
                                  <p:childTnLst>
                                    <p:set>
                                      <p:cBhvr>
                                        <p:cTn id="102" dur="1" fill="hold">
                                          <p:stCondLst>
                                            <p:cond delay="0"/>
                                          </p:stCondLst>
                                        </p:cTn>
                                        <p:tgtEl>
                                          <p:spTgt spid="39"/>
                                        </p:tgtEl>
                                        <p:attrNameLst>
                                          <p:attrName>style.visibility</p:attrName>
                                        </p:attrNameLst>
                                      </p:cBhvr>
                                      <p:to>
                                        <p:strVal val="visible"/>
                                      </p:to>
                                    </p:set>
                                    <p:animEffect transition="in" filter="barn(outVertical)">
                                      <p:cBhvr>
                                        <p:cTn id="10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36" grpId="0" animBg="1"/>
      <p:bldP spid="37" grpId="0" animBg="1"/>
      <p:bldP spid="38" grpId="0" animBg="1"/>
      <p:bldP spid="39" grpId="0"/>
      <p:bldP spid="40" grpId="0"/>
      <p:bldP spid="41" grpId="0"/>
      <p:bldP spid="42" grpId="0" animBg="1"/>
      <p:bldP spid="43" grpId="0" animBg="1"/>
      <p:bldP spid="44" grpId="0" animBg="1"/>
      <p:bldP spid="45" grpId="0"/>
      <p:bldP spid="46" grpId="0"/>
      <p:bldP spid="4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7" name="箭头3"/>
          <p:cNvSpPr>
            <a:spLocks/>
          </p:cNvSpPr>
          <p:nvPr/>
        </p:nvSpPr>
        <p:spPr bwMode="gray">
          <a:xfrm flipV="1">
            <a:off x="1391522" y="2889667"/>
            <a:ext cx="819764" cy="114053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8" name="箭头2"/>
          <p:cNvSpPr>
            <a:spLocks/>
          </p:cNvSpPr>
          <p:nvPr/>
        </p:nvSpPr>
        <p:spPr bwMode="gray">
          <a:xfrm rot="16200000">
            <a:off x="1607533" y="2415012"/>
            <a:ext cx="243647" cy="97440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29" name="箭头1"/>
          <p:cNvSpPr>
            <a:spLocks/>
          </p:cNvSpPr>
          <p:nvPr/>
        </p:nvSpPr>
        <p:spPr bwMode="gray">
          <a:xfrm>
            <a:off x="1386251" y="1643759"/>
            <a:ext cx="819764" cy="132119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65000"/>
            </a:schemeClr>
          </a:solidFill>
          <a:ln>
            <a:noFill/>
          </a:ln>
          <a:effectLst/>
          <a:extLst/>
        </p:spPr>
        <p:txBody>
          <a:bodyPr wrap="none" lIns="62118" tIns="31058" rIns="62118" bIns="31058"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30" name="文本1"/>
          <p:cNvSpPr>
            <a:spLocks noChangeArrowheads="1"/>
          </p:cNvSpPr>
          <p:nvPr/>
        </p:nvSpPr>
        <p:spPr bwMode="gray">
          <a:xfrm>
            <a:off x="3381955" y="1352205"/>
            <a:ext cx="4578109" cy="896993"/>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a:t>
            </a: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选择</a:t>
            </a:r>
            <a:endParaRPr kumimoji="0" lang="en-US" altLang="zh-CN"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粘贴</a:t>
            </a: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标题1"/>
          <p:cNvSpPr>
            <a:spLocks noChangeArrowheads="1"/>
          </p:cNvSpPr>
          <p:nvPr/>
        </p:nvSpPr>
        <p:spPr bwMode="gray">
          <a:xfrm>
            <a:off x="2305985" y="1347614"/>
            <a:ext cx="931954" cy="901585"/>
          </a:xfrm>
          <a:prstGeom prst="roundRect">
            <a:avLst>
              <a:gd name="adj" fmla="val 11921"/>
            </a:avLst>
          </a:prstGeom>
          <a:solidFill>
            <a:schemeClr val="accent2"/>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2" name="文本2"/>
          <p:cNvSpPr>
            <a:spLocks noChangeArrowheads="1"/>
          </p:cNvSpPr>
          <p:nvPr/>
        </p:nvSpPr>
        <p:spPr bwMode="gray">
          <a:xfrm>
            <a:off x="3381955" y="2442238"/>
            <a:ext cx="4578109" cy="894027"/>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3" name="标题2"/>
          <p:cNvSpPr>
            <a:spLocks noChangeArrowheads="1"/>
          </p:cNvSpPr>
          <p:nvPr/>
        </p:nvSpPr>
        <p:spPr bwMode="gray">
          <a:xfrm>
            <a:off x="2305985" y="2442238"/>
            <a:ext cx="931955" cy="894027"/>
          </a:xfrm>
          <a:prstGeom prst="roundRect">
            <a:avLst>
              <a:gd name="adj" fmla="val 11921"/>
            </a:avLst>
          </a:prstGeom>
          <a:solidFill>
            <a:schemeClr val="accent3"/>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4" name="文本3"/>
          <p:cNvSpPr>
            <a:spLocks noChangeArrowheads="1"/>
          </p:cNvSpPr>
          <p:nvPr/>
        </p:nvSpPr>
        <p:spPr bwMode="ltGray">
          <a:xfrm>
            <a:off x="3381955" y="3523042"/>
            <a:ext cx="4578109" cy="886051"/>
          </a:xfrm>
          <a:prstGeom prst="roundRect">
            <a:avLst>
              <a:gd name="adj" fmla="val 11505"/>
            </a:avLst>
          </a:prstGeom>
          <a:noFill/>
          <a:ln w="15875" cap="flat" cmpd="sng" algn="ctr">
            <a:solidFill>
              <a:schemeClr val="tx1">
                <a:lumMod val="50000"/>
                <a:lumOff val="50000"/>
              </a:schemeClr>
            </a:solidFill>
            <a:prstDash val="solid"/>
          </a:ln>
          <a:effectLst/>
          <a:ex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914400" rtl="0" eaLnBrk="1" fontAlgn="base" latinLnBrk="0" hangingPunct="1">
              <a:lnSpc>
                <a:spcPct val="120000"/>
              </a:lnSpc>
              <a:spcBef>
                <a:spcPct val="0"/>
              </a:spcBef>
              <a:spcAft>
                <a:spcPct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粘贴，并选择只保留文字。在此录入上述图表的综合描述说明。</a:t>
            </a:r>
            <a:endParaRPr kumimoji="0" lang="zh-CN"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5" name="标题3"/>
          <p:cNvSpPr>
            <a:spLocks noChangeArrowheads="1"/>
          </p:cNvSpPr>
          <p:nvPr/>
        </p:nvSpPr>
        <p:spPr bwMode="gray">
          <a:xfrm>
            <a:off x="2305985" y="3523042"/>
            <a:ext cx="931954" cy="886051"/>
          </a:xfrm>
          <a:prstGeom prst="roundRect">
            <a:avLst>
              <a:gd name="adj" fmla="val 11921"/>
            </a:avLst>
          </a:prstGeom>
          <a:solidFill>
            <a:schemeClr val="accent4"/>
          </a:solidFill>
          <a:ln w="63500" cap="flat" cmpd="sng" algn="ctr">
            <a:solidFill>
              <a:schemeClr val="bg1"/>
            </a:solidFill>
            <a:prstDash val="solid"/>
          </a:ln>
          <a:effectLst>
            <a:outerShdw blurRad="127000" dist="38100" dir="5400000" algn="ctr" rotWithShape="0">
              <a:prstClr val="black">
                <a:alpha val="40000"/>
              </a:prstClr>
            </a:outerShdw>
          </a:effectLst>
        </p:spPr>
        <p:txBody>
          <a:bodyPr lIns="62118" tIns="31058" rIns="62118" bIns="31058"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base" latinLnBrk="0" hangingPunct="1">
              <a:lnSpc>
                <a:spcPct val="12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endParaRPr kumimoji="0" lang="zh-CN" altLang="zh-CN" sz="1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36" name="Oval 19"/>
          <p:cNvSpPr>
            <a:spLocks noChangeArrowheads="1"/>
          </p:cNvSpPr>
          <p:nvPr/>
        </p:nvSpPr>
        <p:spPr bwMode="auto">
          <a:xfrm>
            <a:off x="825376" y="2370440"/>
            <a:ext cx="1036927" cy="1038223"/>
          </a:xfrm>
          <a:prstGeom prst="ellipse">
            <a:avLst/>
          </a:prstGeom>
          <a:solidFill>
            <a:schemeClr val="accent1"/>
          </a:solidFill>
          <a:ln w="63500">
            <a:solidFill>
              <a:schemeClr val="bg1"/>
            </a:solidFill>
            <a:round/>
            <a:headEnd/>
            <a:tailEnd/>
          </a:ln>
          <a:effectLst>
            <a:outerShdw blurRad="127000" dist="38100" dir="5400000" algn="ctr" rotWithShape="0">
              <a:prstClr val="black">
                <a:alpha val="40000"/>
              </a:prstClr>
            </a:outerShdw>
          </a:effectLst>
        </p:spPr>
        <p:txBody>
          <a:bodyPr lIns="62118" tIns="31058" rIns="62118" bIns="31058" anchor="ct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35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8839133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wipe(left)">
                                      <p:cBhvr>
                                        <p:cTn id="13" dur="500"/>
                                        <p:tgtEl>
                                          <p:spTgt spid="29"/>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wipe(left)">
                                      <p:cBhvr>
                                        <p:cTn id="17" dur="500"/>
                                        <p:tgtEl>
                                          <p:spTgt spid="31"/>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wipe(left)">
                                      <p:cBhvr>
                                        <p:cTn id="25" dur="500"/>
                                        <p:tgtEl>
                                          <p:spTgt spid="28"/>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left)">
                                      <p:cBhvr>
                                        <p:cTn id="29" dur="500"/>
                                        <p:tgtEl>
                                          <p:spTgt spid="33"/>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wipe(left)">
                                      <p:cBhvr>
                                        <p:cTn id="33" dur="500"/>
                                        <p:tgtEl>
                                          <p:spTgt spid="32"/>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35"/>
                                        </p:tgtEl>
                                        <p:attrNameLst>
                                          <p:attrName>style.visibility</p:attrName>
                                        </p:attrNameLst>
                                      </p:cBhvr>
                                      <p:to>
                                        <p:strVal val="visible"/>
                                      </p:to>
                                    </p:set>
                                    <p:animEffect transition="in" filter="wipe(left)">
                                      <p:cBhvr>
                                        <p:cTn id="41" dur="500"/>
                                        <p:tgtEl>
                                          <p:spTgt spid="35"/>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Effect transition="in" filter="wipe(left)">
                                      <p:cBhvr>
                                        <p:cTn id="45"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AutoShape 10"/>
          <p:cNvSpPr>
            <a:spLocks noChangeArrowheads="1"/>
          </p:cNvSpPr>
          <p:nvPr/>
        </p:nvSpPr>
        <p:spPr bwMode="auto">
          <a:xfrm rot="16200000">
            <a:off x="4045857" y="-1392948"/>
            <a:ext cx="1268310" cy="8424936"/>
          </a:xfrm>
          <a:prstGeom prst="downArrow">
            <a:avLst>
              <a:gd name="adj1" fmla="val 49065"/>
              <a:gd name="adj2" fmla="val 44827"/>
            </a:avLst>
          </a:prstGeom>
          <a:solidFill>
            <a:schemeClr val="bg1">
              <a:lumMod val="75000"/>
            </a:schemeClr>
          </a:solidFill>
          <a:ln>
            <a:noFill/>
          </a:ln>
        </p:spPr>
        <p:txBody>
          <a:bodyPr vert="eaVert" lIns="82810" tIns="41405" rIns="82810" bIns="41405"/>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9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grpSp>
        <p:nvGrpSpPr>
          <p:cNvPr id="32" name="组合 31"/>
          <p:cNvGrpSpPr>
            <a:grpSpLocks/>
          </p:cNvGrpSpPr>
          <p:nvPr/>
        </p:nvGrpSpPr>
        <p:grpSpPr bwMode="auto">
          <a:xfrm>
            <a:off x="2843808" y="2248353"/>
            <a:ext cx="1540705" cy="1206113"/>
            <a:chOff x="1214414" y="2904673"/>
            <a:chExt cx="1935848" cy="1512817"/>
          </a:xfrm>
          <a:effectLst>
            <a:outerShdw blurRad="127000" dist="38100" dir="8100000" algn="tr" rotWithShape="0">
              <a:prstClr val="black">
                <a:alpha val="40000"/>
              </a:prstClr>
            </a:outerShdw>
          </a:effectLst>
        </p:grpSpPr>
        <p:sp>
          <p:nvSpPr>
            <p:cNvPr id="36" name="Oval 8"/>
            <p:cNvSpPr>
              <a:spLocks noChangeArrowheads="1"/>
            </p:cNvSpPr>
            <p:nvPr/>
          </p:nvSpPr>
          <p:spPr bwMode="auto">
            <a:xfrm>
              <a:off x="1414177" y="2904673"/>
              <a:ext cx="1514918" cy="1512817"/>
            </a:xfrm>
            <a:prstGeom prst="ellipse">
              <a:avLst/>
            </a:prstGeom>
            <a:solidFill>
              <a:schemeClr val="accent2"/>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4" name="Text Box 9"/>
            <p:cNvSpPr txBox="1">
              <a:spLocks noChangeArrowheads="1"/>
            </p:cNvSpPr>
            <p:nvPr/>
          </p:nvSpPr>
          <p:spPr bwMode="auto">
            <a:xfrm>
              <a:off x="1214414" y="3310307"/>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37" name="组合 36"/>
          <p:cNvGrpSpPr>
            <a:grpSpLocks/>
          </p:cNvGrpSpPr>
          <p:nvPr/>
        </p:nvGrpSpPr>
        <p:grpSpPr bwMode="auto">
          <a:xfrm>
            <a:off x="4637716" y="2248351"/>
            <a:ext cx="1540704" cy="1206112"/>
            <a:chOff x="1214414" y="2904671"/>
            <a:chExt cx="1935848" cy="1512816"/>
          </a:xfrm>
          <a:effectLst>
            <a:outerShdw blurRad="127000" dist="38100" dir="8100000" algn="tr" rotWithShape="0">
              <a:prstClr val="black">
                <a:alpha val="40000"/>
              </a:prstClr>
            </a:outerShdw>
          </a:effectLst>
        </p:grpSpPr>
        <p:sp>
          <p:nvSpPr>
            <p:cNvPr id="41" name="Oval 8"/>
            <p:cNvSpPr>
              <a:spLocks noChangeArrowheads="1"/>
            </p:cNvSpPr>
            <p:nvPr/>
          </p:nvSpPr>
          <p:spPr bwMode="auto">
            <a:xfrm>
              <a:off x="1414180" y="2904671"/>
              <a:ext cx="1514919" cy="1512816"/>
            </a:xfrm>
            <a:prstGeom prst="ellipse">
              <a:avLst/>
            </a:prstGeom>
            <a:solidFill>
              <a:schemeClr val="accent3"/>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39" name="Text Box 9"/>
            <p:cNvSpPr txBox="1">
              <a:spLocks noChangeArrowheads="1"/>
            </p:cNvSpPr>
            <p:nvPr/>
          </p:nvSpPr>
          <p:spPr bwMode="auto">
            <a:xfrm>
              <a:off x="1214414" y="3310308"/>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2" name="组合 41"/>
          <p:cNvGrpSpPr>
            <a:grpSpLocks/>
          </p:cNvGrpSpPr>
          <p:nvPr/>
        </p:nvGrpSpPr>
        <p:grpSpPr bwMode="auto">
          <a:xfrm>
            <a:off x="6429017" y="2248354"/>
            <a:ext cx="1540705" cy="1206113"/>
            <a:chOff x="1214414" y="2904673"/>
            <a:chExt cx="1935848" cy="1512817"/>
          </a:xfrm>
          <a:effectLst>
            <a:outerShdw blurRad="127000" dist="38100" dir="8100000" algn="tr" rotWithShape="0">
              <a:prstClr val="black">
                <a:alpha val="40000"/>
              </a:prstClr>
            </a:outerShdw>
          </a:effectLst>
        </p:grpSpPr>
        <p:sp>
          <p:nvSpPr>
            <p:cNvPr id="46" name="Oval 8"/>
            <p:cNvSpPr>
              <a:spLocks noChangeArrowheads="1"/>
            </p:cNvSpPr>
            <p:nvPr/>
          </p:nvSpPr>
          <p:spPr bwMode="auto">
            <a:xfrm>
              <a:off x="1414179" y="2904673"/>
              <a:ext cx="1514920" cy="1512817"/>
            </a:xfrm>
            <a:prstGeom prst="ellipse">
              <a:avLst/>
            </a:prstGeom>
            <a:solidFill>
              <a:schemeClr val="accent4"/>
            </a:solidFill>
            <a:ln w="76200">
              <a:solidFill>
                <a:srgbClr val="FFFFFF"/>
              </a:solidFill>
              <a:round/>
              <a:headEnd/>
              <a:tailEnd/>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4" name="Text Box 9"/>
            <p:cNvSpPr txBox="1">
              <a:spLocks noChangeArrowheads="1"/>
            </p:cNvSpPr>
            <p:nvPr/>
          </p:nvSpPr>
          <p:spPr bwMode="auto">
            <a:xfrm>
              <a:off x="1214414" y="3310306"/>
              <a:ext cx="1935848" cy="620153"/>
            </a:xfrm>
            <a:prstGeom prst="rect">
              <a:avLst/>
            </a:prstGeom>
            <a:noFill/>
            <a:ln w="50800">
              <a:noFill/>
              <a:miter lim="800000"/>
              <a:headEnd/>
              <a:tailEnd/>
            </a:ln>
            <a:extLst>
              <a:ext uri="{909E8E84-426E-40DD-AFC4-6F175D3DCCD1}">
                <a14:hiddenFill xmlns:a14="http://schemas.microsoft.com/office/drawing/2010/main">
                  <a:solidFill>
                    <a:srgbClr val="FFFFFF"/>
                  </a:solidFill>
                </a14:hiddenFill>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文本内容</a:t>
              </a:r>
            </a:p>
          </p:txBody>
        </p:sp>
      </p:grpSp>
      <p:grpSp>
        <p:nvGrpSpPr>
          <p:cNvPr id="47" name="组合 40"/>
          <p:cNvGrpSpPr>
            <a:grpSpLocks/>
          </p:cNvGrpSpPr>
          <p:nvPr/>
        </p:nvGrpSpPr>
        <p:grpSpPr bwMode="auto">
          <a:xfrm>
            <a:off x="1043608" y="2248352"/>
            <a:ext cx="1540705" cy="1206112"/>
            <a:chOff x="1214414" y="2904671"/>
            <a:chExt cx="1935848" cy="1512816"/>
          </a:xfrm>
        </p:grpSpPr>
        <p:sp>
          <p:nvSpPr>
            <p:cNvPr id="51" name="Oval 8"/>
            <p:cNvSpPr>
              <a:spLocks noChangeArrowheads="1"/>
            </p:cNvSpPr>
            <p:nvPr/>
          </p:nvSpPr>
          <p:spPr bwMode="auto">
            <a:xfrm>
              <a:off x="1415152" y="2904671"/>
              <a:ext cx="1514918" cy="1512816"/>
            </a:xfrm>
            <a:prstGeom prst="ellipse">
              <a:avLst/>
            </a:prstGeom>
            <a:solidFill>
              <a:schemeClr val="accent1"/>
            </a:solidFill>
            <a:ln w="76200">
              <a:solidFill>
                <a:srgbClr val="FFFFFF"/>
              </a:solidFill>
              <a:round/>
              <a:headEnd/>
              <a:tailEnd/>
            </a:ln>
            <a:effectLst>
              <a:outerShdw blurRad="127000" dist="38100" dir="8100000" algn="tr" rotWithShape="0">
                <a:prstClr val="black">
                  <a:alpha val="40000"/>
                </a:prstClr>
              </a:outerShdw>
            </a:effectLst>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9" name="Text Box 9"/>
            <p:cNvSpPr txBox="1">
              <a:spLocks noChangeArrowheads="1"/>
            </p:cNvSpPr>
            <p:nvPr/>
          </p:nvSpPr>
          <p:spPr bwMode="auto">
            <a:xfrm>
              <a:off x="1214414" y="3310306"/>
              <a:ext cx="1935848" cy="6201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文本内容</a:t>
              </a:r>
              <a:endParaRPr kumimoji="0" lang="zh-CN" altLang="en-US" sz="1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52" name="矩形标注 51"/>
          <p:cNvSpPr/>
          <p:nvPr/>
        </p:nvSpPr>
        <p:spPr>
          <a:xfrm>
            <a:off x="3144112" y="3801954"/>
            <a:ext cx="1338108" cy="41453"/>
          </a:xfrm>
          <a:prstGeom prst="wedgeRectCallout">
            <a:avLst>
              <a:gd name="adj1" fmla="val -17526"/>
              <a:gd name="adj2" fmla="val -509465"/>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3" name="矩形标注 52"/>
          <p:cNvSpPr/>
          <p:nvPr/>
        </p:nvSpPr>
        <p:spPr>
          <a:xfrm>
            <a:off x="1319172" y="1839508"/>
            <a:ext cx="1434974" cy="58155"/>
          </a:xfrm>
          <a:prstGeom prst="wedgeRectCallout">
            <a:avLst>
              <a:gd name="adj1" fmla="val -23398"/>
              <a:gd name="adj2" fmla="val 403291"/>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4" name="Rectangle 28"/>
          <p:cNvSpPr>
            <a:spLocks noChangeArrowheads="1"/>
          </p:cNvSpPr>
          <p:nvPr/>
        </p:nvSpPr>
        <p:spPr bwMode="auto">
          <a:xfrm>
            <a:off x="2773748"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5" name="Rectangle 28"/>
          <p:cNvSpPr>
            <a:spLocks noChangeArrowheads="1"/>
          </p:cNvSpPr>
          <p:nvPr/>
        </p:nvSpPr>
        <p:spPr bwMode="auto">
          <a:xfrm>
            <a:off x="955954"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6" name="矩形标注 55"/>
          <p:cNvSpPr/>
          <p:nvPr/>
        </p:nvSpPr>
        <p:spPr>
          <a:xfrm>
            <a:off x="4865218" y="1839508"/>
            <a:ext cx="1434974" cy="58155"/>
          </a:xfrm>
          <a:prstGeom prst="wedgeRectCallout">
            <a:avLst>
              <a:gd name="adj1" fmla="val -23398"/>
              <a:gd name="adj2" fmla="val 40329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7" name="Rectangle 28"/>
          <p:cNvSpPr>
            <a:spLocks noChangeArrowheads="1"/>
          </p:cNvSpPr>
          <p:nvPr/>
        </p:nvSpPr>
        <p:spPr bwMode="auto">
          <a:xfrm>
            <a:off x="4502001" y="1142045"/>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58" name="矩形标注 57"/>
          <p:cNvSpPr/>
          <p:nvPr/>
        </p:nvSpPr>
        <p:spPr>
          <a:xfrm>
            <a:off x="6762284" y="3801954"/>
            <a:ext cx="1338108" cy="41453"/>
          </a:xfrm>
          <a:prstGeom prst="wedgeRectCallout">
            <a:avLst>
              <a:gd name="adj1" fmla="val -17526"/>
              <a:gd name="adj2" fmla="val -509465"/>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82810" tIns="41405" rIns="82810" bIns="41405"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black">
                  <a:lumMod val="85000"/>
                  <a:lumOff val="15000"/>
                </a:prstClr>
              </a:solidFill>
              <a:effectLst/>
              <a:uLnTx/>
              <a:uFillTx/>
              <a:latin typeface="等线"/>
              <a:ea typeface="微软雅黑"/>
              <a:cs typeface="+mn-cs"/>
            </a:endParaRPr>
          </a:p>
        </p:txBody>
      </p:sp>
      <p:sp>
        <p:nvSpPr>
          <p:cNvPr id="59" name="Rectangle 28"/>
          <p:cNvSpPr>
            <a:spLocks noChangeArrowheads="1"/>
          </p:cNvSpPr>
          <p:nvPr/>
        </p:nvSpPr>
        <p:spPr bwMode="auto">
          <a:xfrm>
            <a:off x="6391922" y="3939902"/>
            <a:ext cx="2068510" cy="637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2810" tIns="41405" rIns="82810" bIns="41405">
            <a:spAutoFit/>
          </a:bodyPr>
          <a:lstStyle/>
          <a:p>
            <a:pPr marL="0" marR="0" lvl="0" indent="0" algn="l"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62" name="TextBox 61"/>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27184108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left)">
                                      <p:cBhvr>
                                        <p:cTn id="7" dur="500"/>
                                        <p:tgtEl>
                                          <p:spTgt spid="31"/>
                                        </p:tgtEl>
                                      </p:cBhvr>
                                    </p:animEffect>
                                  </p:childTnLst>
                                </p:cTn>
                              </p:par>
                            </p:childTnLst>
                          </p:cTn>
                        </p:par>
                        <p:par>
                          <p:cTn id="8" fill="hold">
                            <p:stCondLst>
                              <p:cond delay="500"/>
                            </p:stCondLst>
                            <p:childTnLst>
                              <p:par>
                                <p:cTn id="9" presetID="15"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p:cTn id="11" dur="1000" fill="hold"/>
                                        <p:tgtEl>
                                          <p:spTgt spid="47"/>
                                        </p:tgtEl>
                                        <p:attrNameLst>
                                          <p:attrName>ppt_w</p:attrName>
                                        </p:attrNameLst>
                                      </p:cBhvr>
                                      <p:tavLst>
                                        <p:tav tm="0">
                                          <p:val>
                                            <p:fltVal val="0"/>
                                          </p:val>
                                        </p:tav>
                                        <p:tav tm="100000">
                                          <p:val>
                                            <p:strVal val="#ppt_w"/>
                                          </p:val>
                                        </p:tav>
                                      </p:tavLst>
                                    </p:anim>
                                    <p:anim calcmode="lin" valueType="num">
                                      <p:cBhvr>
                                        <p:cTn id="12" dur="1000" fill="hold"/>
                                        <p:tgtEl>
                                          <p:spTgt spid="47"/>
                                        </p:tgtEl>
                                        <p:attrNameLst>
                                          <p:attrName>ppt_h</p:attrName>
                                        </p:attrNameLst>
                                      </p:cBhvr>
                                      <p:tavLst>
                                        <p:tav tm="0">
                                          <p:val>
                                            <p:fltVal val="0"/>
                                          </p:val>
                                        </p:tav>
                                        <p:tav tm="100000">
                                          <p:val>
                                            <p:strVal val="#ppt_h"/>
                                          </p:val>
                                        </p:tav>
                                      </p:tavLst>
                                    </p:anim>
                                    <p:anim calcmode="lin" valueType="num">
                                      <p:cBhvr>
                                        <p:cTn id="13" dur="1000" fill="hold"/>
                                        <p:tgtEl>
                                          <p:spTgt spid="47"/>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47"/>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nodeType="withEffect">
                                  <p:stCondLst>
                                    <p:cond delay="250"/>
                                  </p:stCondLst>
                                  <p:childTnLst>
                                    <p:set>
                                      <p:cBhvr>
                                        <p:cTn id="16" dur="1" fill="hold">
                                          <p:stCondLst>
                                            <p:cond delay="0"/>
                                          </p:stCondLst>
                                        </p:cTn>
                                        <p:tgtEl>
                                          <p:spTgt spid="32"/>
                                        </p:tgtEl>
                                        <p:attrNameLst>
                                          <p:attrName>style.visibility</p:attrName>
                                        </p:attrNameLst>
                                      </p:cBhvr>
                                      <p:to>
                                        <p:strVal val="visible"/>
                                      </p:to>
                                    </p:set>
                                    <p:anim calcmode="lin" valueType="num">
                                      <p:cBhvr>
                                        <p:cTn id="17" dur="1000" fill="hold"/>
                                        <p:tgtEl>
                                          <p:spTgt spid="32"/>
                                        </p:tgtEl>
                                        <p:attrNameLst>
                                          <p:attrName>ppt_w</p:attrName>
                                        </p:attrNameLst>
                                      </p:cBhvr>
                                      <p:tavLst>
                                        <p:tav tm="0">
                                          <p:val>
                                            <p:fltVal val="0"/>
                                          </p:val>
                                        </p:tav>
                                        <p:tav tm="100000">
                                          <p:val>
                                            <p:strVal val="#ppt_w"/>
                                          </p:val>
                                        </p:tav>
                                      </p:tavLst>
                                    </p:anim>
                                    <p:anim calcmode="lin" valueType="num">
                                      <p:cBhvr>
                                        <p:cTn id="18" dur="1000" fill="hold"/>
                                        <p:tgtEl>
                                          <p:spTgt spid="32"/>
                                        </p:tgtEl>
                                        <p:attrNameLst>
                                          <p:attrName>ppt_h</p:attrName>
                                        </p:attrNameLst>
                                      </p:cBhvr>
                                      <p:tavLst>
                                        <p:tav tm="0">
                                          <p:val>
                                            <p:fltVal val="0"/>
                                          </p:val>
                                        </p:tav>
                                        <p:tav tm="100000">
                                          <p:val>
                                            <p:strVal val="#ppt_h"/>
                                          </p:val>
                                        </p:tav>
                                      </p:tavLst>
                                    </p:anim>
                                    <p:anim calcmode="lin" valueType="num">
                                      <p:cBhvr>
                                        <p:cTn id="19" dur="1000" fill="hold"/>
                                        <p:tgtEl>
                                          <p:spTgt spid="32"/>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2"/>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nodeType="withEffect">
                                  <p:stCondLst>
                                    <p:cond delay="500"/>
                                  </p:stCondLst>
                                  <p:childTnLst>
                                    <p:set>
                                      <p:cBhvr>
                                        <p:cTn id="22" dur="1" fill="hold">
                                          <p:stCondLst>
                                            <p:cond delay="0"/>
                                          </p:stCondLst>
                                        </p:cTn>
                                        <p:tgtEl>
                                          <p:spTgt spid="37"/>
                                        </p:tgtEl>
                                        <p:attrNameLst>
                                          <p:attrName>style.visibility</p:attrName>
                                        </p:attrNameLst>
                                      </p:cBhvr>
                                      <p:to>
                                        <p:strVal val="visible"/>
                                      </p:to>
                                    </p:set>
                                    <p:anim calcmode="lin" valueType="num">
                                      <p:cBhvr>
                                        <p:cTn id="23" dur="1000" fill="hold"/>
                                        <p:tgtEl>
                                          <p:spTgt spid="37"/>
                                        </p:tgtEl>
                                        <p:attrNameLst>
                                          <p:attrName>ppt_w</p:attrName>
                                        </p:attrNameLst>
                                      </p:cBhvr>
                                      <p:tavLst>
                                        <p:tav tm="0">
                                          <p:val>
                                            <p:fltVal val="0"/>
                                          </p:val>
                                        </p:tav>
                                        <p:tav tm="100000">
                                          <p:val>
                                            <p:strVal val="#ppt_w"/>
                                          </p:val>
                                        </p:tav>
                                      </p:tavLst>
                                    </p:anim>
                                    <p:anim calcmode="lin" valueType="num">
                                      <p:cBhvr>
                                        <p:cTn id="24" dur="1000" fill="hold"/>
                                        <p:tgtEl>
                                          <p:spTgt spid="37"/>
                                        </p:tgtEl>
                                        <p:attrNameLst>
                                          <p:attrName>ppt_h</p:attrName>
                                        </p:attrNameLst>
                                      </p:cBhvr>
                                      <p:tavLst>
                                        <p:tav tm="0">
                                          <p:val>
                                            <p:fltVal val="0"/>
                                          </p:val>
                                        </p:tav>
                                        <p:tav tm="100000">
                                          <p:val>
                                            <p:strVal val="#ppt_h"/>
                                          </p:val>
                                        </p:tav>
                                      </p:tavLst>
                                    </p:anim>
                                    <p:anim calcmode="lin" valueType="num">
                                      <p:cBhvr>
                                        <p:cTn id="25" dur="1000" fill="hold"/>
                                        <p:tgtEl>
                                          <p:spTgt spid="37"/>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7"/>
                                        </p:tgtEl>
                                        <p:attrNameLst>
                                          <p:attrName>ppt_y</p:attrName>
                                        </p:attrNameLst>
                                      </p:cBhvr>
                                      <p:tavLst>
                                        <p:tav tm="0" fmla="#ppt_y+(sin(-2*pi*(1-$))*-#ppt_x+cos(-2*pi*(1-$))*(1-#ppt_y))*(1-$)">
                                          <p:val>
                                            <p:fltVal val="0"/>
                                          </p:val>
                                        </p:tav>
                                        <p:tav tm="100000">
                                          <p:val>
                                            <p:fltVal val="1"/>
                                          </p:val>
                                        </p:tav>
                                      </p:tavLst>
                                    </p:anim>
                                  </p:childTnLst>
                                </p:cTn>
                              </p:par>
                              <p:par>
                                <p:cTn id="27" presetID="15" presetClass="entr" presetSubtype="0" fill="hold" nodeType="withEffect">
                                  <p:stCondLst>
                                    <p:cond delay="750"/>
                                  </p:stCondLst>
                                  <p:childTnLst>
                                    <p:set>
                                      <p:cBhvr>
                                        <p:cTn id="28" dur="1" fill="hold">
                                          <p:stCondLst>
                                            <p:cond delay="0"/>
                                          </p:stCondLst>
                                        </p:cTn>
                                        <p:tgtEl>
                                          <p:spTgt spid="42"/>
                                        </p:tgtEl>
                                        <p:attrNameLst>
                                          <p:attrName>style.visibility</p:attrName>
                                        </p:attrNameLst>
                                      </p:cBhvr>
                                      <p:to>
                                        <p:strVal val="visible"/>
                                      </p:to>
                                    </p:set>
                                    <p:anim calcmode="lin" valueType="num">
                                      <p:cBhvr>
                                        <p:cTn id="29" dur="1000" fill="hold"/>
                                        <p:tgtEl>
                                          <p:spTgt spid="42"/>
                                        </p:tgtEl>
                                        <p:attrNameLst>
                                          <p:attrName>ppt_w</p:attrName>
                                        </p:attrNameLst>
                                      </p:cBhvr>
                                      <p:tavLst>
                                        <p:tav tm="0">
                                          <p:val>
                                            <p:fltVal val="0"/>
                                          </p:val>
                                        </p:tav>
                                        <p:tav tm="100000">
                                          <p:val>
                                            <p:strVal val="#ppt_w"/>
                                          </p:val>
                                        </p:tav>
                                      </p:tavLst>
                                    </p:anim>
                                    <p:anim calcmode="lin" valueType="num">
                                      <p:cBhvr>
                                        <p:cTn id="30" dur="1000" fill="hold"/>
                                        <p:tgtEl>
                                          <p:spTgt spid="42"/>
                                        </p:tgtEl>
                                        <p:attrNameLst>
                                          <p:attrName>ppt_h</p:attrName>
                                        </p:attrNameLst>
                                      </p:cBhvr>
                                      <p:tavLst>
                                        <p:tav tm="0">
                                          <p:val>
                                            <p:fltVal val="0"/>
                                          </p:val>
                                        </p:tav>
                                        <p:tav tm="100000">
                                          <p:val>
                                            <p:strVal val="#ppt_h"/>
                                          </p:val>
                                        </p:tav>
                                      </p:tavLst>
                                    </p:anim>
                                    <p:anim calcmode="lin" valueType="num">
                                      <p:cBhvr>
                                        <p:cTn id="31" dur="1000" fill="hold"/>
                                        <p:tgtEl>
                                          <p:spTgt spid="42"/>
                                        </p:tgtEl>
                                        <p:attrNameLst>
                                          <p:attrName>ppt_x</p:attrName>
                                        </p:attrNameLst>
                                      </p:cBhvr>
                                      <p:tavLst>
                                        <p:tav tm="0" fmla="#ppt_x+(cos(-2*pi*(1-$))*-#ppt_x-sin(-2*pi*(1-$))*(1-#ppt_y))*(1-$)">
                                          <p:val>
                                            <p:fltVal val="0"/>
                                          </p:val>
                                        </p:tav>
                                        <p:tav tm="100000">
                                          <p:val>
                                            <p:fltVal val="1"/>
                                          </p:val>
                                        </p:tav>
                                      </p:tavLst>
                                    </p:anim>
                                    <p:anim calcmode="lin" valueType="num">
                                      <p:cBhvr>
                                        <p:cTn id="32" dur="1000" fill="hold"/>
                                        <p:tgtEl>
                                          <p:spTgt spid="42"/>
                                        </p:tgtEl>
                                        <p:attrNameLst>
                                          <p:attrName>ppt_y</p:attrName>
                                        </p:attrNameLst>
                                      </p:cBhvr>
                                      <p:tavLst>
                                        <p:tav tm="0" fmla="#ppt_y+(sin(-2*pi*(1-$))*-#ppt_x+cos(-2*pi*(1-$))*(1-#ppt_y))*(1-$)">
                                          <p:val>
                                            <p:fltVal val="0"/>
                                          </p:val>
                                        </p:tav>
                                        <p:tav tm="100000">
                                          <p:val>
                                            <p:fltVal val="1"/>
                                          </p:val>
                                        </p:tav>
                                      </p:tavLst>
                                    </p:anim>
                                  </p:childTnLst>
                                </p:cTn>
                              </p:par>
                            </p:childTnLst>
                          </p:cTn>
                        </p:par>
                        <p:par>
                          <p:cTn id="33" fill="hold">
                            <p:stCondLst>
                              <p:cond delay="2250"/>
                            </p:stCondLst>
                            <p:childTnLst>
                              <p:par>
                                <p:cTn id="34" presetID="2" presetClass="entr" presetSubtype="1" fill="hold" grpId="0" nodeType="afterEffect">
                                  <p:stCondLst>
                                    <p:cond delay="0"/>
                                  </p:stCondLst>
                                  <p:childTnLst>
                                    <p:set>
                                      <p:cBhvr>
                                        <p:cTn id="35" dur="1" fill="hold">
                                          <p:stCondLst>
                                            <p:cond delay="0"/>
                                          </p:stCondLst>
                                        </p:cTn>
                                        <p:tgtEl>
                                          <p:spTgt spid="53"/>
                                        </p:tgtEl>
                                        <p:attrNameLst>
                                          <p:attrName>style.visibility</p:attrName>
                                        </p:attrNameLst>
                                      </p:cBhvr>
                                      <p:to>
                                        <p:strVal val="visible"/>
                                      </p:to>
                                    </p:set>
                                    <p:anim calcmode="lin" valueType="num">
                                      <p:cBhvr additive="base">
                                        <p:cTn id="36" dur="500" fill="hold"/>
                                        <p:tgtEl>
                                          <p:spTgt spid="53"/>
                                        </p:tgtEl>
                                        <p:attrNameLst>
                                          <p:attrName>ppt_x</p:attrName>
                                        </p:attrNameLst>
                                      </p:cBhvr>
                                      <p:tavLst>
                                        <p:tav tm="0">
                                          <p:val>
                                            <p:strVal val="#ppt_x"/>
                                          </p:val>
                                        </p:tav>
                                        <p:tav tm="100000">
                                          <p:val>
                                            <p:strVal val="#ppt_x"/>
                                          </p:val>
                                        </p:tav>
                                      </p:tavLst>
                                    </p:anim>
                                    <p:anim calcmode="lin" valueType="num">
                                      <p:cBhvr additive="base">
                                        <p:cTn id="37" dur="500" fill="hold"/>
                                        <p:tgtEl>
                                          <p:spTgt spid="53"/>
                                        </p:tgtEl>
                                        <p:attrNameLst>
                                          <p:attrName>ppt_y</p:attrName>
                                        </p:attrNameLst>
                                      </p:cBhvr>
                                      <p:tavLst>
                                        <p:tav tm="0">
                                          <p:val>
                                            <p:strVal val="0-#ppt_h/2"/>
                                          </p:val>
                                        </p:tav>
                                        <p:tav tm="100000">
                                          <p:val>
                                            <p:strVal val="#ppt_y"/>
                                          </p:val>
                                        </p:tav>
                                      </p:tavLst>
                                    </p:anim>
                                  </p:childTnLst>
                                </p:cTn>
                              </p:par>
                            </p:childTnLst>
                          </p:cTn>
                        </p:par>
                        <p:par>
                          <p:cTn id="38" fill="hold">
                            <p:stCondLst>
                              <p:cond delay="2750"/>
                            </p:stCondLst>
                            <p:childTnLst>
                              <p:par>
                                <p:cTn id="39" presetID="32" presetClass="emph" presetSubtype="0" fill="hold" grpId="1" nodeType="afterEffect">
                                  <p:stCondLst>
                                    <p:cond delay="0"/>
                                  </p:stCondLst>
                                  <p:childTnLst>
                                    <p:animRot by="120000">
                                      <p:cBhvr>
                                        <p:cTn id="40" dur="50" fill="hold">
                                          <p:stCondLst>
                                            <p:cond delay="0"/>
                                          </p:stCondLst>
                                        </p:cTn>
                                        <p:tgtEl>
                                          <p:spTgt spid="53"/>
                                        </p:tgtEl>
                                        <p:attrNameLst>
                                          <p:attrName>r</p:attrName>
                                        </p:attrNameLst>
                                      </p:cBhvr>
                                    </p:animRot>
                                    <p:animRot by="-240000">
                                      <p:cBhvr>
                                        <p:cTn id="41" dur="100" fill="hold">
                                          <p:stCondLst>
                                            <p:cond delay="100"/>
                                          </p:stCondLst>
                                        </p:cTn>
                                        <p:tgtEl>
                                          <p:spTgt spid="53"/>
                                        </p:tgtEl>
                                        <p:attrNameLst>
                                          <p:attrName>r</p:attrName>
                                        </p:attrNameLst>
                                      </p:cBhvr>
                                    </p:animRot>
                                    <p:animRot by="240000">
                                      <p:cBhvr>
                                        <p:cTn id="42" dur="100" fill="hold">
                                          <p:stCondLst>
                                            <p:cond delay="200"/>
                                          </p:stCondLst>
                                        </p:cTn>
                                        <p:tgtEl>
                                          <p:spTgt spid="53"/>
                                        </p:tgtEl>
                                        <p:attrNameLst>
                                          <p:attrName>r</p:attrName>
                                        </p:attrNameLst>
                                      </p:cBhvr>
                                    </p:animRot>
                                    <p:animRot by="-240000">
                                      <p:cBhvr>
                                        <p:cTn id="43" dur="100" fill="hold">
                                          <p:stCondLst>
                                            <p:cond delay="300"/>
                                          </p:stCondLst>
                                        </p:cTn>
                                        <p:tgtEl>
                                          <p:spTgt spid="53"/>
                                        </p:tgtEl>
                                        <p:attrNameLst>
                                          <p:attrName>r</p:attrName>
                                        </p:attrNameLst>
                                      </p:cBhvr>
                                    </p:animRot>
                                    <p:animRot by="120000">
                                      <p:cBhvr>
                                        <p:cTn id="44" dur="100" fill="hold">
                                          <p:stCondLst>
                                            <p:cond delay="400"/>
                                          </p:stCondLst>
                                        </p:cTn>
                                        <p:tgtEl>
                                          <p:spTgt spid="53"/>
                                        </p:tgtEl>
                                        <p:attrNameLst>
                                          <p:attrName>r</p:attrName>
                                        </p:attrNameLst>
                                      </p:cBhvr>
                                    </p:animRot>
                                  </p:childTnLst>
                                </p:cTn>
                              </p:par>
                            </p:childTnLst>
                          </p:cTn>
                        </p:par>
                        <p:par>
                          <p:cTn id="45" fill="hold">
                            <p:stCondLst>
                              <p:cond delay="3250"/>
                            </p:stCondLst>
                            <p:childTnLst>
                              <p:par>
                                <p:cTn id="46" presetID="18" presetClass="entr" presetSubtype="9" fill="hold" grpId="0" nodeType="afterEffect">
                                  <p:stCondLst>
                                    <p:cond delay="0"/>
                                  </p:stCondLst>
                                  <p:childTnLst>
                                    <p:set>
                                      <p:cBhvr>
                                        <p:cTn id="47" dur="1" fill="hold">
                                          <p:stCondLst>
                                            <p:cond delay="0"/>
                                          </p:stCondLst>
                                        </p:cTn>
                                        <p:tgtEl>
                                          <p:spTgt spid="55"/>
                                        </p:tgtEl>
                                        <p:attrNameLst>
                                          <p:attrName>style.visibility</p:attrName>
                                        </p:attrNameLst>
                                      </p:cBhvr>
                                      <p:to>
                                        <p:strVal val="visible"/>
                                      </p:to>
                                    </p:set>
                                    <p:animEffect transition="in" filter="strips(upLeft)">
                                      <p:cBhvr>
                                        <p:cTn id="48" dur="500"/>
                                        <p:tgtEl>
                                          <p:spTgt spid="55"/>
                                        </p:tgtEl>
                                      </p:cBhvr>
                                    </p:animEffect>
                                  </p:childTnLst>
                                </p:cTn>
                              </p:par>
                            </p:childTnLst>
                          </p:cTn>
                        </p:par>
                        <p:par>
                          <p:cTn id="49" fill="hold">
                            <p:stCondLst>
                              <p:cond delay="3750"/>
                            </p:stCondLst>
                            <p:childTnLst>
                              <p:par>
                                <p:cTn id="50" presetID="2" presetClass="entr" presetSubtype="4" fill="hold" grpId="0"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additive="base">
                                        <p:cTn id="52" dur="500" fill="hold"/>
                                        <p:tgtEl>
                                          <p:spTgt spid="52"/>
                                        </p:tgtEl>
                                        <p:attrNameLst>
                                          <p:attrName>ppt_x</p:attrName>
                                        </p:attrNameLst>
                                      </p:cBhvr>
                                      <p:tavLst>
                                        <p:tav tm="0">
                                          <p:val>
                                            <p:strVal val="#ppt_x"/>
                                          </p:val>
                                        </p:tav>
                                        <p:tav tm="100000">
                                          <p:val>
                                            <p:strVal val="#ppt_x"/>
                                          </p:val>
                                        </p:tav>
                                      </p:tavLst>
                                    </p:anim>
                                    <p:anim calcmode="lin" valueType="num">
                                      <p:cBhvr additive="base">
                                        <p:cTn id="53" dur="500" fill="hold"/>
                                        <p:tgtEl>
                                          <p:spTgt spid="52"/>
                                        </p:tgtEl>
                                        <p:attrNameLst>
                                          <p:attrName>ppt_y</p:attrName>
                                        </p:attrNameLst>
                                      </p:cBhvr>
                                      <p:tavLst>
                                        <p:tav tm="0">
                                          <p:val>
                                            <p:strVal val="1+#ppt_h/2"/>
                                          </p:val>
                                        </p:tav>
                                        <p:tav tm="100000">
                                          <p:val>
                                            <p:strVal val="#ppt_y"/>
                                          </p:val>
                                        </p:tav>
                                      </p:tavLst>
                                    </p:anim>
                                  </p:childTnLst>
                                </p:cTn>
                              </p:par>
                            </p:childTnLst>
                          </p:cTn>
                        </p:par>
                        <p:par>
                          <p:cTn id="54" fill="hold">
                            <p:stCondLst>
                              <p:cond delay="4250"/>
                            </p:stCondLst>
                            <p:childTnLst>
                              <p:par>
                                <p:cTn id="55" presetID="32" presetClass="emph" presetSubtype="0" fill="hold" grpId="1" nodeType="afterEffect">
                                  <p:stCondLst>
                                    <p:cond delay="0"/>
                                  </p:stCondLst>
                                  <p:childTnLst>
                                    <p:animRot by="120000">
                                      <p:cBhvr>
                                        <p:cTn id="56" dur="50" fill="hold">
                                          <p:stCondLst>
                                            <p:cond delay="0"/>
                                          </p:stCondLst>
                                        </p:cTn>
                                        <p:tgtEl>
                                          <p:spTgt spid="52"/>
                                        </p:tgtEl>
                                        <p:attrNameLst>
                                          <p:attrName>r</p:attrName>
                                        </p:attrNameLst>
                                      </p:cBhvr>
                                    </p:animRot>
                                    <p:animRot by="-240000">
                                      <p:cBhvr>
                                        <p:cTn id="57" dur="100" fill="hold">
                                          <p:stCondLst>
                                            <p:cond delay="100"/>
                                          </p:stCondLst>
                                        </p:cTn>
                                        <p:tgtEl>
                                          <p:spTgt spid="52"/>
                                        </p:tgtEl>
                                        <p:attrNameLst>
                                          <p:attrName>r</p:attrName>
                                        </p:attrNameLst>
                                      </p:cBhvr>
                                    </p:animRot>
                                    <p:animRot by="240000">
                                      <p:cBhvr>
                                        <p:cTn id="58" dur="100" fill="hold">
                                          <p:stCondLst>
                                            <p:cond delay="200"/>
                                          </p:stCondLst>
                                        </p:cTn>
                                        <p:tgtEl>
                                          <p:spTgt spid="52"/>
                                        </p:tgtEl>
                                        <p:attrNameLst>
                                          <p:attrName>r</p:attrName>
                                        </p:attrNameLst>
                                      </p:cBhvr>
                                    </p:animRot>
                                    <p:animRot by="-240000">
                                      <p:cBhvr>
                                        <p:cTn id="59" dur="100" fill="hold">
                                          <p:stCondLst>
                                            <p:cond delay="300"/>
                                          </p:stCondLst>
                                        </p:cTn>
                                        <p:tgtEl>
                                          <p:spTgt spid="52"/>
                                        </p:tgtEl>
                                        <p:attrNameLst>
                                          <p:attrName>r</p:attrName>
                                        </p:attrNameLst>
                                      </p:cBhvr>
                                    </p:animRot>
                                    <p:animRot by="120000">
                                      <p:cBhvr>
                                        <p:cTn id="60" dur="100" fill="hold">
                                          <p:stCondLst>
                                            <p:cond delay="400"/>
                                          </p:stCondLst>
                                        </p:cTn>
                                        <p:tgtEl>
                                          <p:spTgt spid="52"/>
                                        </p:tgtEl>
                                        <p:attrNameLst>
                                          <p:attrName>r</p:attrName>
                                        </p:attrNameLst>
                                      </p:cBhvr>
                                    </p:animRot>
                                  </p:childTnLst>
                                </p:cTn>
                              </p:par>
                            </p:childTnLst>
                          </p:cTn>
                        </p:par>
                        <p:par>
                          <p:cTn id="61" fill="hold">
                            <p:stCondLst>
                              <p:cond delay="4750"/>
                            </p:stCondLst>
                            <p:childTnLst>
                              <p:par>
                                <p:cTn id="62" presetID="18" presetClass="entr" presetSubtype="9" fill="hold" grpId="0" nodeType="afterEffect">
                                  <p:stCondLst>
                                    <p:cond delay="0"/>
                                  </p:stCondLst>
                                  <p:childTnLst>
                                    <p:set>
                                      <p:cBhvr>
                                        <p:cTn id="63" dur="1" fill="hold">
                                          <p:stCondLst>
                                            <p:cond delay="0"/>
                                          </p:stCondLst>
                                        </p:cTn>
                                        <p:tgtEl>
                                          <p:spTgt spid="54"/>
                                        </p:tgtEl>
                                        <p:attrNameLst>
                                          <p:attrName>style.visibility</p:attrName>
                                        </p:attrNameLst>
                                      </p:cBhvr>
                                      <p:to>
                                        <p:strVal val="visible"/>
                                      </p:to>
                                    </p:set>
                                    <p:animEffect transition="in" filter="strips(upLeft)">
                                      <p:cBhvr>
                                        <p:cTn id="64" dur="500"/>
                                        <p:tgtEl>
                                          <p:spTgt spid="54"/>
                                        </p:tgtEl>
                                      </p:cBhvr>
                                    </p:animEffect>
                                  </p:childTnLst>
                                </p:cTn>
                              </p:par>
                            </p:childTnLst>
                          </p:cTn>
                        </p:par>
                        <p:par>
                          <p:cTn id="65" fill="hold">
                            <p:stCondLst>
                              <p:cond delay="5250"/>
                            </p:stCondLst>
                            <p:childTnLst>
                              <p:par>
                                <p:cTn id="66" presetID="2" presetClass="entr" presetSubtype="1" fill="hold" grpId="0" nodeType="afterEffect">
                                  <p:stCondLst>
                                    <p:cond delay="0"/>
                                  </p:stCondLst>
                                  <p:childTnLst>
                                    <p:set>
                                      <p:cBhvr>
                                        <p:cTn id="67" dur="1" fill="hold">
                                          <p:stCondLst>
                                            <p:cond delay="0"/>
                                          </p:stCondLst>
                                        </p:cTn>
                                        <p:tgtEl>
                                          <p:spTgt spid="56"/>
                                        </p:tgtEl>
                                        <p:attrNameLst>
                                          <p:attrName>style.visibility</p:attrName>
                                        </p:attrNameLst>
                                      </p:cBhvr>
                                      <p:to>
                                        <p:strVal val="visible"/>
                                      </p:to>
                                    </p:set>
                                    <p:anim calcmode="lin" valueType="num">
                                      <p:cBhvr additive="base">
                                        <p:cTn id="68" dur="500" fill="hold"/>
                                        <p:tgtEl>
                                          <p:spTgt spid="56"/>
                                        </p:tgtEl>
                                        <p:attrNameLst>
                                          <p:attrName>ppt_x</p:attrName>
                                        </p:attrNameLst>
                                      </p:cBhvr>
                                      <p:tavLst>
                                        <p:tav tm="0">
                                          <p:val>
                                            <p:strVal val="#ppt_x"/>
                                          </p:val>
                                        </p:tav>
                                        <p:tav tm="100000">
                                          <p:val>
                                            <p:strVal val="#ppt_x"/>
                                          </p:val>
                                        </p:tav>
                                      </p:tavLst>
                                    </p:anim>
                                    <p:anim calcmode="lin" valueType="num">
                                      <p:cBhvr additive="base">
                                        <p:cTn id="69" dur="500" fill="hold"/>
                                        <p:tgtEl>
                                          <p:spTgt spid="56"/>
                                        </p:tgtEl>
                                        <p:attrNameLst>
                                          <p:attrName>ppt_y</p:attrName>
                                        </p:attrNameLst>
                                      </p:cBhvr>
                                      <p:tavLst>
                                        <p:tav tm="0">
                                          <p:val>
                                            <p:strVal val="0-#ppt_h/2"/>
                                          </p:val>
                                        </p:tav>
                                        <p:tav tm="100000">
                                          <p:val>
                                            <p:strVal val="#ppt_y"/>
                                          </p:val>
                                        </p:tav>
                                      </p:tavLst>
                                    </p:anim>
                                  </p:childTnLst>
                                </p:cTn>
                              </p:par>
                            </p:childTnLst>
                          </p:cTn>
                        </p:par>
                        <p:par>
                          <p:cTn id="70" fill="hold">
                            <p:stCondLst>
                              <p:cond delay="5750"/>
                            </p:stCondLst>
                            <p:childTnLst>
                              <p:par>
                                <p:cTn id="71" presetID="32" presetClass="emph" presetSubtype="0" fill="hold" grpId="1" nodeType="afterEffect">
                                  <p:stCondLst>
                                    <p:cond delay="0"/>
                                  </p:stCondLst>
                                  <p:childTnLst>
                                    <p:animRot by="120000">
                                      <p:cBhvr>
                                        <p:cTn id="72" dur="50" fill="hold">
                                          <p:stCondLst>
                                            <p:cond delay="0"/>
                                          </p:stCondLst>
                                        </p:cTn>
                                        <p:tgtEl>
                                          <p:spTgt spid="56"/>
                                        </p:tgtEl>
                                        <p:attrNameLst>
                                          <p:attrName>r</p:attrName>
                                        </p:attrNameLst>
                                      </p:cBhvr>
                                    </p:animRot>
                                    <p:animRot by="-240000">
                                      <p:cBhvr>
                                        <p:cTn id="73" dur="100" fill="hold">
                                          <p:stCondLst>
                                            <p:cond delay="100"/>
                                          </p:stCondLst>
                                        </p:cTn>
                                        <p:tgtEl>
                                          <p:spTgt spid="56"/>
                                        </p:tgtEl>
                                        <p:attrNameLst>
                                          <p:attrName>r</p:attrName>
                                        </p:attrNameLst>
                                      </p:cBhvr>
                                    </p:animRot>
                                    <p:animRot by="240000">
                                      <p:cBhvr>
                                        <p:cTn id="74" dur="100" fill="hold">
                                          <p:stCondLst>
                                            <p:cond delay="200"/>
                                          </p:stCondLst>
                                        </p:cTn>
                                        <p:tgtEl>
                                          <p:spTgt spid="56"/>
                                        </p:tgtEl>
                                        <p:attrNameLst>
                                          <p:attrName>r</p:attrName>
                                        </p:attrNameLst>
                                      </p:cBhvr>
                                    </p:animRot>
                                    <p:animRot by="-240000">
                                      <p:cBhvr>
                                        <p:cTn id="75" dur="100" fill="hold">
                                          <p:stCondLst>
                                            <p:cond delay="300"/>
                                          </p:stCondLst>
                                        </p:cTn>
                                        <p:tgtEl>
                                          <p:spTgt spid="56"/>
                                        </p:tgtEl>
                                        <p:attrNameLst>
                                          <p:attrName>r</p:attrName>
                                        </p:attrNameLst>
                                      </p:cBhvr>
                                    </p:animRot>
                                    <p:animRot by="120000">
                                      <p:cBhvr>
                                        <p:cTn id="76" dur="100" fill="hold">
                                          <p:stCondLst>
                                            <p:cond delay="400"/>
                                          </p:stCondLst>
                                        </p:cTn>
                                        <p:tgtEl>
                                          <p:spTgt spid="56"/>
                                        </p:tgtEl>
                                        <p:attrNameLst>
                                          <p:attrName>r</p:attrName>
                                        </p:attrNameLst>
                                      </p:cBhvr>
                                    </p:animRot>
                                  </p:childTnLst>
                                </p:cTn>
                              </p:par>
                            </p:childTnLst>
                          </p:cTn>
                        </p:par>
                        <p:par>
                          <p:cTn id="77" fill="hold">
                            <p:stCondLst>
                              <p:cond delay="6250"/>
                            </p:stCondLst>
                            <p:childTnLst>
                              <p:par>
                                <p:cTn id="78" presetID="18" presetClass="entr" presetSubtype="9" fill="hold" grpId="0" nodeType="after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strips(upLeft)">
                                      <p:cBhvr>
                                        <p:cTn id="80" dur="500"/>
                                        <p:tgtEl>
                                          <p:spTgt spid="57"/>
                                        </p:tgtEl>
                                      </p:cBhvr>
                                    </p:animEffect>
                                  </p:childTnLst>
                                </p:cTn>
                              </p:par>
                            </p:childTnLst>
                          </p:cTn>
                        </p:par>
                        <p:par>
                          <p:cTn id="81" fill="hold">
                            <p:stCondLst>
                              <p:cond delay="6750"/>
                            </p:stCondLst>
                            <p:childTnLst>
                              <p:par>
                                <p:cTn id="82" presetID="2" presetClass="entr" presetSubtype="4" fill="hold" grpId="0" nodeType="afterEffect">
                                  <p:stCondLst>
                                    <p:cond delay="0"/>
                                  </p:stCondLst>
                                  <p:childTnLst>
                                    <p:set>
                                      <p:cBhvr>
                                        <p:cTn id="83" dur="1" fill="hold">
                                          <p:stCondLst>
                                            <p:cond delay="0"/>
                                          </p:stCondLst>
                                        </p:cTn>
                                        <p:tgtEl>
                                          <p:spTgt spid="58"/>
                                        </p:tgtEl>
                                        <p:attrNameLst>
                                          <p:attrName>style.visibility</p:attrName>
                                        </p:attrNameLst>
                                      </p:cBhvr>
                                      <p:to>
                                        <p:strVal val="visible"/>
                                      </p:to>
                                    </p:set>
                                    <p:anim calcmode="lin" valueType="num">
                                      <p:cBhvr additive="base">
                                        <p:cTn id="84" dur="500" fill="hold"/>
                                        <p:tgtEl>
                                          <p:spTgt spid="58"/>
                                        </p:tgtEl>
                                        <p:attrNameLst>
                                          <p:attrName>ppt_x</p:attrName>
                                        </p:attrNameLst>
                                      </p:cBhvr>
                                      <p:tavLst>
                                        <p:tav tm="0">
                                          <p:val>
                                            <p:strVal val="#ppt_x"/>
                                          </p:val>
                                        </p:tav>
                                        <p:tav tm="100000">
                                          <p:val>
                                            <p:strVal val="#ppt_x"/>
                                          </p:val>
                                        </p:tav>
                                      </p:tavLst>
                                    </p:anim>
                                    <p:anim calcmode="lin" valueType="num">
                                      <p:cBhvr additive="base">
                                        <p:cTn id="85" dur="500" fill="hold"/>
                                        <p:tgtEl>
                                          <p:spTgt spid="58"/>
                                        </p:tgtEl>
                                        <p:attrNameLst>
                                          <p:attrName>ppt_y</p:attrName>
                                        </p:attrNameLst>
                                      </p:cBhvr>
                                      <p:tavLst>
                                        <p:tav tm="0">
                                          <p:val>
                                            <p:strVal val="1+#ppt_h/2"/>
                                          </p:val>
                                        </p:tav>
                                        <p:tav tm="100000">
                                          <p:val>
                                            <p:strVal val="#ppt_y"/>
                                          </p:val>
                                        </p:tav>
                                      </p:tavLst>
                                    </p:anim>
                                  </p:childTnLst>
                                </p:cTn>
                              </p:par>
                            </p:childTnLst>
                          </p:cTn>
                        </p:par>
                        <p:par>
                          <p:cTn id="86" fill="hold">
                            <p:stCondLst>
                              <p:cond delay="7250"/>
                            </p:stCondLst>
                            <p:childTnLst>
                              <p:par>
                                <p:cTn id="87" presetID="32" presetClass="emph" presetSubtype="0" fill="hold" grpId="1" nodeType="afterEffect">
                                  <p:stCondLst>
                                    <p:cond delay="0"/>
                                  </p:stCondLst>
                                  <p:childTnLst>
                                    <p:animRot by="120000">
                                      <p:cBhvr>
                                        <p:cTn id="88" dur="50" fill="hold">
                                          <p:stCondLst>
                                            <p:cond delay="0"/>
                                          </p:stCondLst>
                                        </p:cTn>
                                        <p:tgtEl>
                                          <p:spTgt spid="58"/>
                                        </p:tgtEl>
                                        <p:attrNameLst>
                                          <p:attrName>r</p:attrName>
                                        </p:attrNameLst>
                                      </p:cBhvr>
                                    </p:animRot>
                                    <p:animRot by="-240000">
                                      <p:cBhvr>
                                        <p:cTn id="89" dur="100" fill="hold">
                                          <p:stCondLst>
                                            <p:cond delay="100"/>
                                          </p:stCondLst>
                                        </p:cTn>
                                        <p:tgtEl>
                                          <p:spTgt spid="58"/>
                                        </p:tgtEl>
                                        <p:attrNameLst>
                                          <p:attrName>r</p:attrName>
                                        </p:attrNameLst>
                                      </p:cBhvr>
                                    </p:animRot>
                                    <p:animRot by="240000">
                                      <p:cBhvr>
                                        <p:cTn id="90" dur="100" fill="hold">
                                          <p:stCondLst>
                                            <p:cond delay="200"/>
                                          </p:stCondLst>
                                        </p:cTn>
                                        <p:tgtEl>
                                          <p:spTgt spid="58"/>
                                        </p:tgtEl>
                                        <p:attrNameLst>
                                          <p:attrName>r</p:attrName>
                                        </p:attrNameLst>
                                      </p:cBhvr>
                                    </p:animRot>
                                    <p:animRot by="-240000">
                                      <p:cBhvr>
                                        <p:cTn id="91" dur="100" fill="hold">
                                          <p:stCondLst>
                                            <p:cond delay="300"/>
                                          </p:stCondLst>
                                        </p:cTn>
                                        <p:tgtEl>
                                          <p:spTgt spid="58"/>
                                        </p:tgtEl>
                                        <p:attrNameLst>
                                          <p:attrName>r</p:attrName>
                                        </p:attrNameLst>
                                      </p:cBhvr>
                                    </p:animRot>
                                    <p:animRot by="120000">
                                      <p:cBhvr>
                                        <p:cTn id="92" dur="100" fill="hold">
                                          <p:stCondLst>
                                            <p:cond delay="400"/>
                                          </p:stCondLst>
                                        </p:cTn>
                                        <p:tgtEl>
                                          <p:spTgt spid="58"/>
                                        </p:tgtEl>
                                        <p:attrNameLst>
                                          <p:attrName>r</p:attrName>
                                        </p:attrNameLst>
                                      </p:cBhvr>
                                    </p:animRot>
                                  </p:childTnLst>
                                </p:cTn>
                              </p:par>
                            </p:childTnLst>
                          </p:cTn>
                        </p:par>
                        <p:par>
                          <p:cTn id="93" fill="hold">
                            <p:stCondLst>
                              <p:cond delay="7750"/>
                            </p:stCondLst>
                            <p:childTnLst>
                              <p:par>
                                <p:cTn id="94" presetID="18" presetClass="entr" presetSubtype="9" fill="hold" grpId="0"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strips(upLeft)">
                                      <p:cBhvr>
                                        <p:cTn id="9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2" grpId="0" animBg="1"/>
      <p:bldP spid="52" grpId="1" animBg="1"/>
      <p:bldP spid="53" grpId="0" animBg="1"/>
      <p:bldP spid="53" grpId="1" animBg="1"/>
      <p:bldP spid="54" grpId="0"/>
      <p:bldP spid="55" grpId="0"/>
      <p:bldP spid="56" grpId="0" animBg="1"/>
      <p:bldP spid="56" grpId="1" animBg="1"/>
      <p:bldP spid="57" grpId="0"/>
      <p:bldP spid="58" grpId="0" animBg="1"/>
      <p:bldP spid="58" grpId="1" animBg="1"/>
      <p:bldP spid="5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7" name="直接连接符 46"/>
          <p:cNvCxnSpPr/>
          <p:nvPr/>
        </p:nvCxnSpPr>
        <p:spPr>
          <a:xfrm flipH="1">
            <a:off x="5924717" y="338069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4760084" y="4247835"/>
            <a:ext cx="877085"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2685583" y="3373249"/>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H="1">
            <a:off x="2706386" y="2159285"/>
            <a:ext cx="415650"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1" name="组合 50"/>
          <p:cNvGrpSpPr/>
          <p:nvPr/>
        </p:nvGrpSpPr>
        <p:grpSpPr>
          <a:xfrm>
            <a:off x="3592798" y="1218329"/>
            <a:ext cx="707403" cy="178728"/>
            <a:chOff x="4470269" y="1661160"/>
            <a:chExt cx="1290451" cy="262890"/>
          </a:xfrm>
        </p:grpSpPr>
        <p:cxnSp>
          <p:nvCxnSpPr>
            <p:cNvPr id="52" name="直接连接符 51"/>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flipH="1">
              <a:off x="4470269" y="1663541"/>
              <a:ext cx="942312"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a:off x="5115208" y="1952292"/>
            <a:ext cx="817690" cy="714916"/>
            <a:chOff x="684276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5" name="六边形 54"/>
            <p:cNvSpPr/>
            <p:nvPr/>
          </p:nvSpPr>
          <p:spPr>
            <a:xfrm>
              <a:off x="6842760" y="26372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6" name="文本框 61"/>
            <p:cNvSpPr txBox="1"/>
            <p:nvPr/>
          </p:nvSpPr>
          <p:spPr>
            <a:xfrm>
              <a:off x="7024263" y="280910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02</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组合 56"/>
          <p:cNvGrpSpPr/>
          <p:nvPr/>
        </p:nvGrpSpPr>
        <p:grpSpPr>
          <a:xfrm>
            <a:off x="4119540" y="1387742"/>
            <a:ext cx="817690" cy="714917"/>
            <a:chOff x="5525852" y="187908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58" name="六边形 57"/>
            <p:cNvSpPr/>
            <p:nvPr/>
          </p:nvSpPr>
          <p:spPr>
            <a:xfrm>
              <a:off x="5525852" y="187908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文本框 64"/>
            <p:cNvSpPr txBox="1"/>
            <p:nvPr/>
          </p:nvSpPr>
          <p:spPr>
            <a:xfrm>
              <a:off x="5686670" y="1989361"/>
              <a:ext cx="882326"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01</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5107028" y="3023238"/>
            <a:ext cx="817690" cy="714917"/>
            <a:chOff x="684276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1" name="六边形 60"/>
            <p:cNvSpPr/>
            <p:nvPr/>
          </p:nvSpPr>
          <p:spPr>
            <a:xfrm>
              <a:off x="6842760" y="40088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文本框 67"/>
            <p:cNvSpPr txBox="1"/>
            <p:nvPr/>
          </p:nvSpPr>
          <p:spPr>
            <a:xfrm>
              <a:off x="6981635" y="4119151"/>
              <a:ext cx="926211"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03</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3" name="组合 62"/>
          <p:cNvGrpSpPr/>
          <p:nvPr/>
        </p:nvGrpSpPr>
        <p:grpSpPr>
          <a:xfrm>
            <a:off x="3101231" y="3014501"/>
            <a:ext cx="817690" cy="714917"/>
            <a:chOff x="4206240" y="40088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4" name="六边形 63"/>
            <p:cNvSpPr/>
            <p:nvPr/>
          </p:nvSpPr>
          <p:spPr>
            <a:xfrm>
              <a:off x="4206240" y="4008870"/>
              <a:ext cx="1203960" cy="1051560"/>
            </a:xfrm>
            <a:prstGeom prst="hexagon">
              <a:avLst/>
            </a:pr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文本框 70"/>
            <p:cNvSpPr txBox="1"/>
            <p:nvPr/>
          </p:nvSpPr>
          <p:spPr>
            <a:xfrm>
              <a:off x="4397859" y="4183708"/>
              <a:ext cx="820724" cy="727721"/>
            </a:xfrm>
            <a:prstGeom prst="rect">
              <a:avLst/>
            </a:prstGeom>
            <a:noFill/>
            <a:ln w="38100">
              <a:noFill/>
            </a:ln>
          </p:spPr>
          <p:txBody>
            <a:bodyPr wrap="square" rtlCol="0">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05</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6" name="组合 65"/>
          <p:cNvGrpSpPr/>
          <p:nvPr/>
        </p:nvGrpSpPr>
        <p:grpSpPr>
          <a:xfrm>
            <a:off x="3122033" y="1923678"/>
            <a:ext cx="817690" cy="714916"/>
            <a:chOff x="4206240" y="263727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67" name="六边形 66"/>
            <p:cNvSpPr/>
            <p:nvPr/>
          </p:nvSpPr>
          <p:spPr>
            <a:xfrm>
              <a:off x="4206240" y="2637270"/>
              <a:ext cx="1203960" cy="1051560"/>
            </a:xfrm>
            <a:prstGeom prst="hexagon">
              <a:avLst/>
            </a:prstGeom>
            <a:solidFill>
              <a:schemeClr val="accent4"/>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文本框 73"/>
            <p:cNvSpPr txBox="1"/>
            <p:nvPr/>
          </p:nvSpPr>
          <p:spPr>
            <a:xfrm>
              <a:off x="4387743" y="280910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06</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2" name="矩形 71"/>
          <p:cNvSpPr/>
          <p:nvPr/>
        </p:nvSpPr>
        <p:spPr>
          <a:xfrm>
            <a:off x="2594291" y="1059582"/>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3" name="矩形 47"/>
          <p:cNvSpPr>
            <a:spLocks noChangeArrowheads="1"/>
          </p:cNvSpPr>
          <p:nvPr/>
        </p:nvSpPr>
        <p:spPr bwMode="auto">
          <a:xfrm>
            <a:off x="1331640" y="1307696"/>
            <a:ext cx="2234476" cy="431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4" name="矩形 73"/>
          <p:cNvSpPr/>
          <p:nvPr/>
        </p:nvSpPr>
        <p:spPr>
          <a:xfrm>
            <a:off x="1681203" y="2001842"/>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5" name="矩形 47"/>
          <p:cNvSpPr>
            <a:spLocks noChangeArrowheads="1"/>
          </p:cNvSpPr>
          <p:nvPr/>
        </p:nvSpPr>
        <p:spPr bwMode="auto">
          <a:xfrm>
            <a:off x="942340" y="2249955"/>
            <a:ext cx="1707622"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6" name="矩形 75"/>
          <p:cNvSpPr/>
          <p:nvPr/>
        </p:nvSpPr>
        <p:spPr>
          <a:xfrm>
            <a:off x="1660401" y="3125138"/>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7" name="矩形 47"/>
          <p:cNvSpPr>
            <a:spLocks noChangeArrowheads="1"/>
          </p:cNvSpPr>
          <p:nvPr/>
        </p:nvSpPr>
        <p:spPr bwMode="auto">
          <a:xfrm>
            <a:off x="921537" y="3373249"/>
            <a:ext cx="1707621" cy="616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78" name="矩形 77"/>
          <p:cNvSpPr/>
          <p:nvPr/>
        </p:nvSpPr>
        <p:spPr>
          <a:xfrm>
            <a:off x="6361016" y="1628331"/>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79" name="矩形 47"/>
          <p:cNvSpPr>
            <a:spLocks noChangeArrowheads="1"/>
          </p:cNvSpPr>
          <p:nvPr/>
        </p:nvSpPr>
        <p:spPr bwMode="auto">
          <a:xfrm>
            <a:off x="6380670" y="1887161"/>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0" name="矩形 79"/>
          <p:cNvSpPr/>
          <p:nvPr/>
        </p:nvSpPr>
        <p:spPr>
          <a:xfrm>
            <a:off x="6382865" y="2921879"/>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1" name="矩形 47"/>
          <p:cNvSpPr>
            <a:spLocks noChangeArrowheads="1"/>
          </p:cNvSpPr>
          <p:nvPr/>
        </p:nvSpPr>
        <p:spPr bwMode="auto">
          <a:xfrm>
            <a:off x="6395300" y="3180710"/>
            <a:ext cx="1820990" cy="615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sp>
        <p:nvSpPr>
          <p:cNvPr id="82" name="矩形 81"/>
          <p:cNvSpPr/>
          <p:nvPr/>
        </p:nvSpPr>
        <p:spPr>
          <a:xfrm>
            <a:off x="5678017" y="3897091"/>
            <a:ext cx="971823" cy="231996"/>
          </a:xfrm>
          <a:prstGeom prst="rect">
            <a:avLst/>
          </a:prstGeom>
        </p:spPr>
        <p:txBody>
          <a:bodyPr wrap="none" lIns="62112" tIns="31056" rIns="62112" bIns="31056">
            <a:spAutoFit/>
          </a:bodyPr>
          <a:lstStyle/>
          <a:p>
            <a:pPr marL="0" marR="0" lvl="0" indent="0" algn="r" defTabSz="685800" rtl="0" eaLnBrk="1" fontAlgn="auto" latinLnBrk="0" hangingPunct="1">
              <a:lnSpc>
                <a:spcPct val="100000"/>
              </a:lnSpc>
              <a:spcBef>
                <a:spcPts val="0"/>
              </a:spcBef>
              <a:spcAft>
                <a:spcPts val="0"/>
              </a:spcAft>
              <a:buClrTx/>
              <a:buSzTx/>
              <a:buFontTx/>
              <a:buNone/>
              <a:tabLst/>
              <a:defRPr/>
            </a:pPr>
            <a:r>
              <a:rPr kumimoji="0" lang="zh-CN" altLang="en-US"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此处添加标题</a:t>
            </a:r>
            <a:endParaRPr kumimoji="0" lang="en-US" altLang="zh-CN" sz="11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83" name="矩形 47"/>
          <p:cNvSpPr>
            <a:spLocks noChangeArrowheads="1"/>
          </p:cNvSpPr>
          <p:nvPr/>
        </p:nvSpPr>
        <p:spPr bwMode="auto">
          <a:xfrm>
            <a:off x="5697675" y="4155924"/>
            <a:ext cx="2198750" cy="432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2112" tIns="31056" rIns="62112" bIns="310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a:t>
            </a:r>
          </a:p>
        </p:txBody>
      </p:sp>
      <p:grpSp>
        <p:nvGrpSpPr>
          <p:cNvPr id="84" name="组合 83"/>
          <p:cNvGrpSpPr/>
          <p:nvPr/>
        </p:nvGrpSpPr>
        <p:grpSpPr>
          <a:xfrm flipH="1">
            <a:off x="5748086" y="1783021"/>
            <a:ext cx="600459" cy="178728"/>
            <a:chOff x="4255294" y="1661160"/>
            <a:chExt cx="1505426" cy="262890"/>
          </a:xfrm>
        </p:grpSpPr>
        <p:cxnSp>
          <p:nvCxnSpPr>
            <p:cNvPr id="85" name="直接连接符 84"/>
            <p:cNvCxnSpPr/>
            <p:nvPr/>
          </p:nvCxnSpPr>
          <p:spPr>
            <a:xfrm flipH="1" flipV="1">
              <a:off x="5410200" y="1661160"/>
              <a:ext cx="350520" cy="26289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flipH="1">
              <a:off x="4255294" y="1663541"/>
              <a:ext cx="1157287" cy="0"/>
            </a:xfrm>
            <a:prstGeom prst="line">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3887578" y="2289632"/>
            <a:ext cx="1281625" cy="1082733"/>
            <a:chOff x="5927099" y="3207123"/>
            <a:chExt cx="1887055" cy="1592580"/>
          </a:xfrm>
          <a:solidFill>
            <a:schemeClr val="accent3">
              <a:lumMod val="75000"/>
            </a:schemeClr>
          </a:solidFill>
          <a:effectLst>
            <a:outerShdw blurRad="101600" dist="38100" dir="8100000" algn="tr" rotWithShape="0">
              <a:prstClr val="black">
                <a:alpha val="40000"/>
              </a:prstClr>
            </a:outerShdw>
          </a:effectLst>
        </p:grpSpPr>
        <p:sp>
          <p:nvSpPr>
            <p:cNvPr id="88" name="六边形 87"/>
            <p:cNvSpPr/>
            <p:nvPr/>
          </p:nvSpPr>
          <p:spPr>
            <a:xfrm>
              <a:off x="5927099" y="3207123"/>
              <a:ext cx="1887055" cy="1592580"/>
            </a:xfrm>
            <a:prstGeom prst="hexagon">
              <a:avLst/>
            </a:prstGeom>
            <a:solidFill>
              <a:schemeClr val="accent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9" name="文本框 1"/>
            <p:cNvSpPr txBox="1"/>
            <p:nvPr/>
          </p:nvSpPr>
          <p:spPr>
            <a:xfrm>
              <a:off x="6291627" y="3451749"/>
              <a:ext cx="1157998" cy="1131762"/>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zh-CN" altLang="en-US" sz="2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90" name="TextBox 89"/>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69" name="组合 68"/>
          <p:cNvGrpSpPr/>
          <p:nvPr/>
        </p:nvGrpSpPr>
        <p:grpSpPr>
          <a:xfrm>
            <a:off x="4119540" y="3538778"/>
            <a:ext cx="817690" cy="714916"/>
            <a:chOff x="5525852" y="4683240"/>
            <a:chExt cx="1203960" cy="1051560"/>
          </a:xfrm>
          <a:solidFill>
            <a:schemeClr val="accent2">
              <a:lumMod val="75000"/>
            </a:schemeClr>
          </a:solidFill>
          <a:effectLst>
            <a:outerShdw blurRad="101600" dist="38100" dir="8100000" algn="tr" rotWithShape="0">
              <a:prstClr val="black">
                <a:alpha val="40000"/>
              </a:prstClr>
            </a:outerShdw>
          </a:effectLst>
        </p:grpSpPr>
        <p:sp>
          <p:nvSpPr>
            <p:cNvPr id="70" name="六边形 69"/>
            <p:cNvSpPr/>
            <p:nvPr/>
          </p:nvSpPr>
          <p:spPr>
            <a:xfrm>
              <a:off x="5525852" y="4683240"/>
              <a:ext cx="1203960" cy="1051560"/>
            </a:xfrm>
            <a:prstGeom prst="hexagon">
              <a:avLst/>
            </a:pr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6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1" name="文本框 76"/>
            <p:cNvSpPr txBox="1"/>
            <p:nvPr/>
          </p:nvSpPr>
          <p:spPr>
            <a:xfrm>
              <a:off x="5693284" y="4855078"/>
              <a:ext cx="820724" cy="679057"/>
            </a:xfrm>
            <a:prstGeom prst="rect">
              <a:avLst/>
            </a:prstGeom>
            <a:noFill/>
            <a:ln w="38100">
              <a:noFill/>
            </a:ln>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rPr>
                <a:t>04</a:t>
              </a:r>
              <a:endParaRPr kumimoji="0" lang="zh-CN" altLang="en-US" sz="2400" b="0" i="0" u="none" strike="noStrike" kern="1200" cap="none" spc="0" normalizeH="0" baseline="-3000" noProof="0" dirty="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7452582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afterEffect">
                                  <p:stCondLst>
                                    <p:cond delay="0"/>
                                  </p:stCondLst>
                                  <p:childTnLst>
                                    <p:set>
                                      <p:cBhvr>
                                        <p:cTn id="6" dur="1" fill="hold">
                                          <p:stCondLst>
                                            <p:cond delay="0"/>
                                          </p:stCondLst>
                                        </p:cTn>
                                        <p:tgtEl>
                                          <p:spTgt spid="87"/>
                                        </p:tgtEl>
                                        <p:attrNameLst>
                                          <p:attrName>style.visibility</p:attrName>
                                        </p:attrNameLst>
                                      </p:cBhvr>
                                      <p:to>
                                        <p:strVal val="visible"/>
                                      </p:to>
                                    </p:set>
                                    <p:anim calcmode="lin" valueType="num">
                                      <p:cBhvr>
                                        <p:cTn id="7" dur="350" fill="hold"/>
                                        <p:tgtEl>
                                          <p:spTgt spid="87"/>
                                        </p:tgtEl>
                                        <p:attrNameLst>
                                          <p:attrName>ppt_w</p:attrName>
                                        </p:attrNameLst>
                                      </p:cBhvr>
                                      <p:tavLst>
                                        <p:tav tm="0">
                                          <p:val>
                                            <p:fltVal val="0"/>
                                          </p:val>
                                        </p:tav>
                                        <p:tav tm="100000">
                                          <p:val>
                                            <p:strVal val="#ppt_w"/>
                                          </p:val>
                                        </p:tav>
                                      </p:tavLst>
                                    </p:anim>
                                    <p:anim calcmode="lin" valueType="num">
                                      <p:cBhvr>
                                        <p:cTn id="8" dur="350" fill="hold"/>
                                        <p:tgtEl>
                                          <p:spTgt spid="87"/>
                                        </p:tgtEl>
                                        <p:attrNameLst>
                                          <p:attrName>ppt_h</p:attrName>
                                        </p:attrNameLst>
                                      </p:cBhvr>
                                      <p:tavLst>
                                        <p:tav tm="0">
                                          <p:val>
                                            <p:fltVal val="0"/>
                                          </p:val>
                                        </p:tav>
                                        <p:tav tm="100000">
                                          <p:val>
                                            <p:strVal val="#ppt_h"/>
                                          </p:val>
                                        </p:tav>
                                      </p:tavLst>
                                    </p:anim>
                                    <p:anim calcmode="lin" valueType="num">
                                      <p:cBhvr>
                                        <p:cTn id="9" dur="350" fill="hold"/>
                                        <p:tgtEl>
                                          <p:spTgt spid="87"/>
                                        </p:tgtEl>
                                        <p:attrNameLst>
                                          <p:attrName>ppt_x</p:attrName>
                                        </p:attrNameLst>
                                      </p:cBhvr>
                                      <p:tavLst>
                                        <p:tav tm="0">
                                          <p:val>
                                            <p:fltVal val="0.5"/>
                                          </p:val>
                                        </p:tav>
                                        <p:tav tm="100000">
                                          <p:val>
                                            <p:strVal val="#ppt_x"/>
                                          </p:val>
                                        </p:tav>
                                      </p:tavLst>
                                    </p:anim>
                                    <p:anim calcmode="lin" valueType="num">
                                      <p:cBhvr>
                                        <p:cTn id="10" dur="350" fill="hold"/>
                                        <p:tgtEl>
                                          <p:spTgt spid="87"/>
                                        </p:tgtEl>
                                        <p:attrNameLst>
                                          <p:attrName>ppt_y</p:attrName>
                                        </p:attrNameLst>
                                      </p:cBhvr>
                                      <p:tavLst>
                                        <p:tav tm="0">
                                          <p:val>
                                            <p:fltVal val="0.5"/>
                                          </p:val>
                                        </p:tav>
                                        <p:tav tm="100000">
                                          <p:val>
                                            <p:strVal val="#ppt_y"/>
                                          </p:val>
                                        </p:tav>
                                      </p:tavLst>
                                    </p:anim>
                                  </p:childTnLst>
                                </p:cTn>
                              </p:par>
                              <p:par>
                                <p:cTn id="11" presetID="2" presetClass="entr" presetSubtype="1" fill="hold" nodeType="withEffect">
                                  <p:stCondLst>
                                    <p:cond delay="750"/>
                                  </p:stCondLst>
                                  <p:childTnLst>
                                    <p:set>
                                      <p:cBhvr>
                                        <p:cTn id="12" dur="1" fill="hold">
                                          <p:stCondLst>
                                            <p:cond delay="0"/>
                                          </p:stCondLst>
                                        </p:cTn>
                                        <p:tgtEl>
                                          <p:spTgt spid="57"/>
                                        </p:tgtEl>
                                        <p:attrNameLst>
                                          <p:attrName>style.visibility</p:attrName>
                                        </p:attrNameLst>
                                      </p:cBhvr>
                                      <p:to>
                                        <p:strVal val="visible"/>
                                      </p:to>
                                    </p:set>
                                    <p:anim calcmode="lin" valueType="num">
                                      <p:cBhvr additive="base">
                                        <p:cTn id="13" dur="250" fill="hold"/>
                                        <p:tgtEl>
                                          <p:spTgt spid="57"/>
                                        </p:tgtEl>
                                        <p:attrNameLst>
                                          <p:attrName>ppt_x</p:attrName>
                                        </p:attrNameLst>
                                      </p:cBhvr>
                                      <p:tavLst>
                                        <p:tav tm="0">
                                          <p:val>
                                            <p:strVal val="#ppt_x"/>
                                          </p:val>
                                        </p:tav>
                                        <p:tav tm="100000">
                                          <p:val>
                                            <p:strVal val="#ppt_x"/>
                                          </p:val>
                                        </p:tav>
                                      </p:tavLst>
                                    </p:anim>
                                    <p:anim calcmode="lin" valueType="num">
                                      <p:cBhvr additive="base">
                                        <p:cTn id="14" dur="250" fill="hold"/>
                                        <p:tgtEl>
                                          <p:spTgt spid="57"/>
                                        </p:tgtEl>
                                        <p:attrNameLst>
                                          <p:attrName>ppt_y</p:attrName>
                                        </p:attrNameLst>
                                      </p:cBhvr>
                                      <p:tavLst>
                                        <p:tav tm="0">
                                          <p:val>
                                            <p:strVal val="0-#ppt_h/2"/>
                                          </p:val>
                                        </p:tav>
                                        <p:tav tm="100000">
                                          <p:val>
                                            <p:strVal val="#ppt_y"/>
                                          </p:val>
                                        </p:tav>
                                      </p:tavLst>
                                    </p:anim>
                                  </p:childTnLst>
                                </p:cTn>
                              </p:par>
                            </p:childTnLst>
                          </p:cTn>
                        </p:par>
                        <p:par>
                          <p:cTn id="15" fill="hold">
                            <p:stCondLst>
                              <p:cond delay="1000"/>
                            </p:stCondLst>
                            <p:childTnLst>
                              <p:par>
                                <p:cTn id="16" presetID="22" presetClass="entr" presetSubtype="2" fill="hold" nodeType="afterEffect">
                                  <p:stCondLst>
                                    <p:cond delay="250"/>
                                  </p:stCondLst>
                                  <p:childTnLst>
                                    <p:set>
                                      <p:cBhvr>
                                        <p:cTn id="17" dur="1" fill="hold">
                                          <p:stCondLst>
                                            <p:cond delay="0"/>
                                          </p:stCondLst>
                                        </p:cTn>
                                        <p:tgtEl>
                                          <p:spTgt spid="51"/>
                                        </p:tgtEl>
                                        <p:attrNameLst>
                                          <p:attrName>style.visibility</p:attrName>
                                        </p:attrNameLst>
                                      </p:cBhvr>
                                      <p:to>
                                        <p:strVal val="visible"/>
                                      </p:to>
                                    </p:set>
                                    <p:animEffect transition="in" filter="wipe(right)">
                                      <p:cBhvr>
                                        <p:cTn id="18" dur="500"/>
                                        <p:tgtEl>
                                          <p:spTgt spid="51"/>
                                        </p:tgtEl>
                                      </p:cBhvr>
                                    </p:animEffect>
                                  </p:childTnLst>
                                </p:cTn>
                              </p:par>
                            </p:childTnLst>
                          </p:cTn>
                        </p:par>
                        <p:par>
                          <p:cTn id="19" fill="hold">
                            <p:stCondLst>
                              <p:cond delay="1750"/>
                            </p:stCondLst>
                            <p:childTnLst>
                              <p:par>
                                <p:cTn id="20" presetID="22" presetClass="entr" presetSubtype="2" fill="hold" grpId="0" nodeType="afterEffect">
                                  <p:stCondLst>
                                    <p:cond delay="0"/>
                                  </p:stCondLst>
                                  <p:childTnLst>
                                    <p:set>
                                      <p:cBhvr>
                                        <p:cTn id="21" dur="1" fill="hold">
                                          <p:stCondLst>
                                            <p:cond delay="0"/>
                                          </p:stCondLst>
                                        </p:cTn>
                                        <p:tgtEl>
                                          <p:spTgt spid="72"/>
                                        </p:tgtEl>
                                        <p:attrNameLst>
                                          <p:attrName>style.visibility</p:attrName>
                                        </p:attrNameLst>
                                      </p:cBhvr>
                                      <p:to>
                                        <p:strVal val="visible"/>
                                      </p:to>
                                    </p:set>
                                    <p:animEffect transition="in" filter="wipe(right)">
                                      <p:cBhvr>
                                        <p:cTn id="22" dur="500"/>
                                        <p:tgtEl>
                                          <p:spTgt spid="7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73"/>
                                        </p:tgtEl>
                                        <p:attrNameLst>
                                          <p:attrName>style.visibility</p:attrName>
                                        </p:attrNameLst>
                                      </p:cBhvr>
                                      <p:to>
                                        <p:strVal val="visible"/>
                                      </p:to>
                                    </p:set>
                                    <p:animEffect transition="in" filter="wipe(right)">
                                      <p:cBhvr>
                                        <p:cTn id="25" dur="500"/>
                                        <p:tgtEl>
                                          <p:spTgt spid="73"/>
                                        </p:tgtEl>
                                      </p:cBhvr>
                                    </p:animEffect>
                                  </p:childTnLst>
                                </p:cTn>
                              </p:par>
                            </p:childTnLst>
                          </p:cTn>
                        </p:par>
                        <p:par>
                          <p:cTn id="26" fill="hold">
                            <p:stCondLst>
                              <p:cond delay="2250"/>
                            </p:stCondLst>
                            <p:childTnLst>
                              <p:par>
                                <p:cTn id="27" presetID="2" presetClass="entr" presetSubtype="2" fill="hold" nodeType="afterEffect">
                                  <p:stCondLst>
                                    <p:cond delay="250"/>
                                  </p:stCondLst>
                                  <p:childTnLst>
                                    <p:set>
                                      <p:cBhvr>
                                        <p:cTn id="28" dur="1" fill="hold">
                                          <p:stCondLst>
                                            <p:cond delay="0"/>
                                          </p:stCondLst>
                                        </p:cTn>
                                        <p:tgtEl>
                                          <p:spTgt spid="54"/>
                                        </p:tgtEl>
                                        <p:attrNameLst>
                                          <p:attrName>style.visibility</p:attrName>
                                        </p:attrNameLst>
                                      </p:cBhvr>
                                      <p:to>
                                        <p:strVal val="visible"/>
                                      </p:to>
                                    </p:set>
                                    <p:anim calcmode="lin" valueType="num">
                                      <p:cBhvr additive="base">
                                        <p:cTn id="29" dur="250" fill="hold"/>
                                        <p:tgtEl>
                                          <p:spTgt spid="54"/>
                                        </p:tgtEl>
                                        <p:attrNameLst>
                                          <p:attrName>ppt_x</p:attrName>
                                        </p:attrNameLst>
                                      </p:cBhvr>
                                      <p:tavLst>
                                        <p:tav tm="0">
                                          <p:val>
                                            <p:strVal val="1+#ppt_w/2"/>
                                          </p:val>
                                        </p:tav>
                                        <p:tav tm="100000">
                                          <p:val>
                                            <p:strVal val="#ppt_x"/>
                                          </p:val>
                                        </p:tav>
                                      </p:tavLst>
                                    </p:anim>
                                    <p:anim calcmode="lin" valueType="num">
                                      <p:cBhvr additive="base">
                                        <p:cTn id="30" dur="250" fill="hold"/>
                                        <p:tgtEl>
                                          <p:spTgt spid="54"/>
                                        </p:tgtEl>
                                        <p:attrNameLst>
                                          <p:attrName>ppt_y</p:attrName>
                                        </p:attrNameLst>
                                      </p:cBhvr>
                                      <p:tavLst>
                                        <p:tav tm="0">
                                          <p:val>
                                            <p:strVal val="#ppt_y"/>
                                          </p:val>
                                        </p:tav>
                                        <p:tav tm="100000">
                                          <p:val>
                                            <p:strVal val="#ppt_y"/>
                                          </p:val>
                                        </p:tav>
                                      </p:tavLst>
                                    </p:anim>
                                  </p:childTnLst>
                                </p:cTn>
                              </p:par>
                            </p:childTnLst>
                          </p:cTn>
                        </p:par>
                        <p:par>
                          <p:cTn id="31" fill="hold">
                            <p:stCondLst>
                              <p:cond delay="2750"/>
                            </p:stCondLst>
                            <p:childTnLst>
                              <p:par>
                                <p:cTn id="32" presetID="22" presetClass="entr" presetSubtype="8" fill="hold" nodeType="afterEffect">
                                  <p:stCondLst>
                                    <p:cond delay="0"/>
                                  </p:stCondLst>
                                  <p:childTnLst>
                                    <p:set>
                                      <p:cBhvr>
                                        <p:cTn id="33" dur="1" fill="hold">
                                          <p:stCondLst>
                                            <p:cond delay="0"/>
                                          </p:stCondLst>
                                        </p:cTn>
                                        <p:tgtEl>
                                          <p:spTgt spid="84"/>
                                        </p:tgtEl>
                                        <p:attrNameLst>
                                          <p:attrName>style.visibility</p:attrName>
                                        </p:attrNameLst>
                                      </p:cBhvr>
                                      <p:to>
                                        <p:strVal val="visible"/>
                                      </p:to>
                                    </p:set>
                                    <p:animEffect transition="in" filter="wipe(left)">
                                      <p:cBhvr>
                                        <p:cTn id="34" dur="500"/>
                                        <p:tgtEl>
                                          <p:spTgt spid="84"/>
                                        </p:tgtEl>
                                      </p:cBhvr>
                                    </p:animEffect>
                                  </p:childTnLst>
                                </p:cTn>
                              </p:par>
                            </p:childTnLst>
                          </p:cTn>
                        </p:par>
                        <p:par>
                          <p:cTn id="35" fill="hold">
                            <p:stCondLst>
                              <p:cond delay="3250"/>
                            </p:stCondLst>
                            <p:childTnLst>
                              <p:par>
                                <p:cTn id="36" presetID="22" presetClass="entr" presetSubtype="8" fill="hold" grpId="0" nodeType="afterEffect">
                                  <p:stCondLst>
                                    <p:cond delay="0"/>
                                  </p:stCondLst>
                                  <p:childTnLst>
                                    <p:set>
                                      <p:cBhvr>
                                        <p:cTn id="37" dur="1" fill="hold">
                                          <p:stCondLst>
                                            <p:cond delay="0"/>
                                          </p:stCondLst>
                                        </p:cTn>
                                        <p:tgtEl>
                                          <p:spTgt spid="78"/>
                                        </p:tgtEl>
                                        <p:attrNameLst>
                                          <p:attrName>style.visibility</p:attrName>
                                        </p:attrNameLst>
                                      </p:cBhvr>
                                      <p:to>
                                        <p:strVal val="visible"/>
                                      </p:to>
                                    </p:set>
                                    <p:animEffect transition="in" filter="wipe(left)">
                                      <p:cBhvr>
                                        <p:cTn id="38" dur="500"/>
                                        <p:tgtEl>
                                          <p:spTgt spid="78"/>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wipe(left)">
                                      <p:cBhvr>
                                        <p:cTn id="41" dur="500"/>
                                        <p:tgtEl>
                                          <p:spTgt spid="79"/>
                                        </p:tgtEl>
                                      </p:cBhvr>
                                    </p:animEffect>
                                  </p:childTnLst>
                                </p:cTn>
                              </p:par>
                            </p:childTnLst>
                          </p:cTn>
                        </p:par>
                        <p:par>
                          <p:cTn id="42" fill="hold">
                            <p:stCondLst>
                              <p:cond delay="3750"/>
                            </p:stCondLst>
                            <p:childTnLst>
                              <p:par>
                                <p:cTn id="43" presetID="2" presetClass="entr" presetSubtype="2" fill="hold" nodeType="afterEffect">
                                  <p:stCondLst>
                                    <p:cond delay="250"/>
                                  </p:stCondLst>
                                  <p:childTnLst>
                                    <p:set>
                                      <p:cBhvr>
                                        <p:cTn id="44" dur="1" fill="hold">
                                          <p:stCondLst>
                                            <p:cond delay="0"/>
                                          </p:stCondLst>
                                        </p:cTn>
                                        <p:tgtEl>
                                          <p:spTgt spid="60"/>
                                        </p:tgtEl>
                                        <p:attrNameLst>
                                          <p:attrName>style.visibility</p:attrName>
                                        </p:attrNameLst>
                                      </p:cBhvr>
                                      <p:to>
                                        <p:strVal val="visible"/>
                                      </p:to>
                                    </p:set>
                                    <p:anim calcmode="lin" valueType="num">
                                      <p:cBhvr additive="base">
                                        <p:cTn id="45" dur="250" fill="hold"/>
                                        <p:tgtEl>
                                          <p:spTgt spid="60"/>
                                        </p:tgtEl>
                                        <p:attrNameLst>
                                          <p:attrName>ppt_x</p:attrName>
                                        </p:attrNameLst>
                                      </p:cBhvr>
                                      <p:tavLst>
                                        <p:tav tm="0">
                                          <p:val>
                                            <p:strVal val="1+#ppt_w/2"/>
                                          </p:val>
                                        </p:tav>
                                        <p:tav tm="100000">
                                          <p:val>
                                            <p:strVal val="#ppt_x"/>
                                          </p:val>
                                        </p:tav>
                                      </p:tavLst>
                                    </p:anim>
                                    <p:anim calcmode="lin" valueType="num">
                                      <p:cBhvr additive="base">
                                        <p:cTn id="46" dur="250" fill="hold"/>
                                        <p:tgtEl>
                                          <p:spTgt spid="60"/>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nodeType="afterEffect">
                                  <p:stCondLst>
                                    <p:cond delay="0"/>
                                  </p:stCondLst>
                                  <p:childTnLst>
                                    <p:set>
                                      <p:cBhvr>
                                        <p:cTn id="49" dur="1" fill="hold">
                                          <p:stCondLst>
                                            <p:cond delay="0"/>
                                          </p:stCondLst>
                                        </p:cTn>
                                        <p:tgtEl>
                                          <p:spTgt spid="47"/>
                                        </p:tgtEl>
                                        <p:attrNameLst>
                                          <p:attrName>style.visibility</p:attrName>
                                        </p:attrNameLst>
                                      </p:cBhvr>
                                      <p:to>
                                        <p:strVal val="visible"/>
                                      </p:to>
                                    </p:set>
                                    <p:animEffect transition="in" filter="wipe(left)">
                                      <p:cBhvr>
                                        <p:cTn id="50" dur="500"/>
                                        <p:tgtEl>
                                          <p:spTgt spid="47"/>
                                        </p:tgtEl>
                                      </p:cBhvr>
                                    </p:animEffect>
                                  </p:childTnLst>
                                </p:cTn>
                              </p:par>
                            </p:childTnLst>
                          </p:cTn>
                        </p:par>
                        <p:par>
                          <p:cTn id="51" fill="hold">
                            <p:stCondLst>
                              <p:cond delay="4750"/>
                            </p:stCondLst>
                            <p:childTnLst>
                              <p:par>
                                <p:cTn id="52" presetID="22" presetClass="entr" presetSubtype="8" fill="hold" grpId="0" nodeType="afterEffect">
                                  <p:stCondLst>
                                    <p:cond delay="0"/>
                                  </p:stCondLst>
                                  <p:childTnLst>
                                    <p:set>
                                      <p:cBhvr>
                                        <p:cTn id="53" dur="1" fill="hold">
                                          <p:stCondLst>
                                            <p:cond delay="0"/>
                                          </p:stCondLst>
                                        </p:cTn>
                                        <p:tgtEl>
                                          <p:spTgt spid="80"/>
                                        </p:tgtEl>
                                        <p:attrNameLst>
                                          <p:attrName>style.visibility</p:attrName>
                                        </p:attrNameLst>
                                      </p:cBhvr>
                                      <p:to>
                                        <p:strVal val="visible"/>
                                      </p:to>
                                    </p:set>
                                    <p:animEffect transition="in" filter="wipe(left)">
                                      <p:cBhvr>
                                        <p:cTn id="54" dur="500"/>
                                        <p:tgtEl>
                                          <p:spTgt spid="80"/>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wipe(left)">
                                      <p:cBhvr>
                                        <p:cTn id="57" dur="500"/>
                                        <p:tgtEl>
                                          <p:spTgt spid="81"/>
                                        </p:tgtEl>
                                      </p:cBhvr>
                                    </p:animEffect>
                                  </p:childTnLst>
                                </p:cTn>
                              </p:par>
                            </p:childTnLst>
                          </p:cTn>
                        </p:par>
                        <p:par>
                          <p:cTn id="58" fill="hold">
                            <p:stCondLst>
                              <p:cond delay="5250"/>
                            </p:stCondLst>
                            <p:childTnLst>
                              <p:par>
                                <p:cTn id="59" presetID="2" presetClass="entr" presetSubtype="4" fill="hold" nodeType="afterEffect">
                                  <p:stCondLst>
                                    <p:cond delay="250"/>
                                  </p:stCondLst>
                                  <p:childTnLst>
                                    <p:set>
                                      <p:cBhvr>
                                        <p:cTn id="60" dur="1" fill="hold">
                                          <p:stCondLst>
                                            <p:cond delay="0"/>
                                          </p:stCondLst>
                                        </p:cTn>
                                        <p:tgtEl>
                                          <p:spTgt spid="69"/>
                                        </p:tgtEl>
                                        <p:attrNameLst>
                                          <p:attrName>style.visibility</p:attrName>
                                        </p:attrNameLst>
                                      </p:cBhvr>
                                      <p:to>
                                        <p:strVal val="visible"/>
                                      </p:to>
                                    </p:set>
                                    <p:anim calcmode="lin" valueType="num">
                                      <p:cBhvr additive="base">
                                        <p:cTn id="61" dur="250" fill="hold"/>
                                        <p:tgtEl>
                                          <p:spTgt spid="69"/>
                                        </p:tgtEl>
                                        <p:attrNameLst>
                                          <p:attrName>ppt_x</p:attrName>
                                        </p:attrNameLst>
                                      </p:cBhvr>
                                      <p:tavLst>
                                        <p:tav tm="0">
                                          <p:val>
                                            <p:strVal val="#ppt_x"/>
                                          </p:val>
                                        </p:tav>
                                        <p:tav tm="100000">
                                          <p:val>
                                            <p:strVal val="#ppt_x"/>
                                          </p:val>
                                        </p:tav>
                                      </p:tavLst>
                                    </p:anim>
                                    <p:anim calcmode="lin" valueType="num">
                                      <p:cBhvr additive="base">
                                        <p:cTn id="62" dur="250" fill="hold"/>
                                        <p:tgtEl>
                                          <p:spTgt spid="69"/>
                                        </p:tgtEl>
                                        <p:attrNameLst>
                                          <p:attrName>ppt_y</p:attrName>
                                        </p:attrNameLst>
                                      </p:cBhvr>
                                      <p:tavLst>
                                        <p:tav tm="0">
                                          <p:val>
                                            <p:strVal val="1+#ppt_h/2"/>
                                          </p:val>
                                        </p:tav>
                                        <p:tav tm="100000">
                                          <p:val>
                                            <p:strVal val="#ppt_y"/>
                                          </p:val>
                                        </p:tav>
                                      </p:tavLst>
                                    </p:anim>
                                  </p:childTnLst>
                                </p:cTn>
                              </p:par>
                            </p:childTnLst>
                          </p:cTn>
                        </p:par>
                        <p:par>
                          <p:cTn id="63" fill="hold">
                            <p:stCondLst>
                              <p:cond delay="5750"/>
                            </p:stCondLst>
                            <p:childTnLst>
                              <p:par>
                                <p:cTn id="64" presetID="22" presetClass="entr" presetSubtype="8" fill="hold" nodeType="afterEffect">
                                  <p:stCondLst>
                                    <p:cond delay="0"/>
                                  </p:stCondLst>
                                  <p:childTnLst>
                                    <p:set>
                                      <p:cBhvr>
                                        <p:cTn id="65" dur="1" fill="hold">
                                          <p:stCondLst>
                                            <p:cond delay="0"/>
                                          </p:stCondLst>
                                        </p:cTn>
                                        <p:tgtEl>
                                          <p:spTgt spid="48"/>
                                        </p:tgtEl>
                                        <p:attrNameLst>
                                          <p:attrName>style.visibility</p:attrName>
                                        </p:attrNameLst>
                                      </p:cBhvr>
                                      <p:to>
                                        <p:strVal val="visible"/>
                                      </p:to>
                                    </p:set>
                                    <p:animEffect transition="in" filter="wipe(left)">
                                      <p:cBhvr>
                                        <p:cTn id="66" dur="500"/>
                                        <p:tgtEl>
                                          <p:spTgt spid="48"/>
                                        </p:tgtEl>
                                      </p:cBhvr>
                                    </p:animEffect>
                                  </p:childTnLst>
                                </p:cTn>
                              </p:par>
                            </p:childTnLst>
                          </p:cTn>
                        </p:par>
                        <p:par>
                          <p:cTn id="67" fill="hold">
                            <p:stCondLst>
                              <p:cond delay="6250"/>
                            </p:stCondLst>
                            <p:childTnLst>
                              <p:par>
                                <p:cTn id="68" presetID="22" presetClass="entr" presetSubtype="8" fill="hold" grpId="0" nodeType="afterEffect">
                                  <p:stCondLst>
                                    <p:cond delay="0"/>
                                  </p:stCondLst>
                                  <p:childTnLst>
                                    <p:set>
                                      <p:cBhvr>
                                        <p:cTn id="69" dur="1" fill="hold">
                                          <p:stCondLst>
                                            <p:cond delay="0"/>
                                          </p:stCondLst>
                                        </p:cTn>
                                        <p:tgtEl>
                                          <p:spTgt spid="82"/>
                                        </p:tgtEl>
                                        <p:attrNameLst>
                                          <p:attrName>style.visibility</p:attrName>
                                        </p:attrNameLst>
                                      </p:cBhvr>
                                      <p:to>
                                        <p:strVal val="visible"/>
                                      </p:to>
                                    </p:set>
                                    <p:animEffect transition="in" filter="wipe(left)">
                                      <p:cBhvr>
                                        <p:cTn id="70" dur="500"/>
                                        <p:tgtEl>
                                          <p:spTgt spid="82"/>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83"/>
                                        </p:tgtEl>
                                        <p:attrNameLst>
                                          <p:attrName>style.visibility</p:attrName>
                                        </p:attrNameLst>
                                      </p:cBhvr>
                                      <p:to>
                                        <p:strVal val="visible"/>
                                      </p:to>
                                    </p:set>
                                    <p:animEffect transition="in" filter="wipe(left)">
                                      <p:cBhvr>
                                        <p:cTn id="73" dur="500"/>
                                        <p:tgtEl>
                                          <p:spTgt spid="83"/>
                                        </p:tgtEl>
                                      </p:cBhvr>
                                    </p:animEffect>
                                  </p:childTnLst>
                                </p:cTn>
                              </p:par>
                            </p:childTnLst>
                          </p:cTn>
                        </p:par>
                        <p:par>
                          <p:cTn id="74" fill="hold">
                            <p:stCondLst>
                              <p:cond delay="6750"/>
                            </p:stCondLst>
                            <p:childTnLst>
                              <p:par>
                                <p:cTn id="75" presetID="2" presetClass="entr" presetSubtype="8" fill="hold" nodeType="afterEffect">
                                  <p:stCondLst>
                                    <p:cond delay="250"/>
                                  </p:stCondLst>
                                  <p:childTnLst>
                                    <p:set>
                                      <p:cBhvr>
                                        <p:cTn id="76" dur="1" fill="hold">
                                          <p:stCondLst>
                                            <p:cond delay="0"/>
                                          </p:stCondLst>
                                        </p:cTn>
                                        <p:tgtEl>
                                          <p:spTgt spid="63"/>
                                        </p:tgtEl>
                                        <p:attrNameLst>
                                          <p:attrName>style.visibility</p:attrName>
                                        </p:attrNameLst>
                                      </p:cBhvr>
                                      <p:to>
                                        <p:strVal val="visible"/>
                                      </p:to>
                                    </p:set>
                                    <p:anim calcmode="lin" valueType="num">
                                      <p:cBhvr additive="base">
                                        <p:cTn id="77" dur="250" fill="hold"/>
                                        <p:tgtEl>
                                          <p:spTgt spid="63"/>
                                        </p:tgtEl>
                                        <p:attrNameLst>
                                          <p:attrName>ppt_x</p:attrName>
                                        </p:attrNameLst>
                                      </p:cBhvr>
                                      <p:tavLst>
                                        <p:tav tm="0">
                                          <p:val>
                                            <p:strVal val="0-#ppt_w/2"/>
                                          </p:val>
                                        </p:tav>
                                        <p:tav tm="100000">
                                          <p:val>
                                            <p:strVal val="#ppt_x"/>
                                          </p:val>
                                        </p:tav>
                                      </p:tavLst>
                                    </p:anim>
                                    <p:anim calcmode="lin" valueType="num">
                                      <p:cBhvr additive="base">
                                        <p:cTn id="78" dur="250" fill="hold"/>
                                        <p:tgtEl>
                                          <p:spTgt spid="63"/>
                                        </p:tgtEl>
                                        <p:attrNameLst>
                                          <p:attrName>ppt_y</p:attrName>
                                        </p:attrNameLst>
                                      </p:cBhvr>
                                      <p:tavLst>
                                        <p:tav tm="0">
                                          <p:val>
                                            <p:strVal val="#ppt_y"/>
                                          </p:val>
                                        </p:tav>
                                        <p:tav tm="100000">
                                          <p:val>
                                            <p:strVal val="#ppt_y"/>
                                          </p:val>
                                        </p:tav>
                                      </p:tavLst>
                                    </p:anim>
                                  </p:childTnLst>
                                </p:cTn>
                              </p:par>
                            </p:childTnLst>
                          </p:cTn>
                        </p:par>
                        <p:par>
                          <p:cTn id="79" fill="hold">
                            <p:stCondLst>
                              <p:cond delay="7250"/>
                            </p:stCondLst>
                            <p:childTnLst>
                              <p:par>
                                <p:cTn id="80" presetID="22" presetClass="entr" presetSubtype="2" fill="hold" nodeType="afterEffect">
                                  <p:stCondLst>
                                    <p:cond delay="0"/>
                                  </p:stCondLst>
                                  <p:childTnLst>
                                    <p:set>
                                      <p:cBhvr>
                                        <p:cTn id="81" dur="1" fill="hold">
                                          <p:stCondLst>
                                            <p:cond delay="0"/>
                                          </p:stCondLst>
                                        </p:cTn>
                                        <p:tgtEl>
                                          <p:spTgt spid="49"/>
                                        </p:tgtEl>
                                        <p:attrNameLst>
                                          <p:attrName>style.visibility</p:attrName>
                                        </p:attrNameLst>
                                      </p:cBhvr>
                                      <p:to>
                                        <p:strVal val="visible"/>
                                      </p:to>
                                    </p:set>
                                    <p:animEffect transition="in" filter="wipe(right)">
                                      <p:cBhvr>
                                        <p:cTn id="82" dur="250"/>
                                        <p:tgtEl>
                                          <p:spTgt spid="49"/>
                                        </p:tgtEl>
                                      </p:cBhvr>
                                    </p:animEffect>
                                  </p:childTnLst>
                                </p:cTn>
                              </p:par>
                            </p:childTnLst>
                          </p:cTn>
                        </p:par>
                        <p:par>
                          <p:cTn id="83" fill="hold">
                            <p:stCondLst>
                              <p:cond delay="7500"/>
                            </p:stCondLst>
                            <p:childTnLst>
                              <p:par>
                                <p:cTn id="84" presetID="22" presetClass="entr" presetSubtype="2" fill="hold" grpId="0" nodeType="afterEffect">
                                  <p:stCondLst>
                                    <p:cond delay="0"/>
                                  </p:stCondLst>
                                  <p:childTnLst>
                                    <p:set>
                                      <p:cBhvr>
                                        <p:cTn id="85" dur="1" fill="hold">
                                          <p:stCondLst>
                                            <p:cond delay="0"/>
                                          </p:stCondLst>
                                        </p:cTn>
                                        <p:tgtEl>
                                          <p:spTgt spid="76"/>
                                        </p:tgtEl>
                                        <p:attrNameLst>
                                          <p:attrName>style.visibility</p:attrName>
                                        </p:attrNameLst>
                                      </p:cBhvr>
                                      <p:to>
                                        <p:strVal val="visible"/>
                                      </p:to>
                                    </p:set>
                                    <p:animEffect transition="in" filter="wipe(right)">
                                      <p:cBhvr>
                                        <p:cTn id="86" dur="500"/>
                                        <p:tgtEl>
                                          <p:spTgt spid="76"/>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77"/>
                                        </p:tgtEl>
                                        <p:attrNameLst>
                                          <p:attrName>style.visibility</p:attrName>
                                        </p:attrNameLst>
                                      </p:cBhvr>
                                      <p:to>
                                        <p:strVal val="visible"/>
                                      </p:to>
                                    </p:set>
                                    <p:animEffect transition="in" filter="wipe(right)">
                                      <p:cBhvr>
                                        <p:cTn id="89" dur="500"/>
                                        <p:tgtEl>
                                          <p:spTgt spid="77"/>
                                        </p:tgtEl>
                                      </p:cBhvr>
                                    </p:animEffect>
                                  </p:childTnLst>
                                </p:cTn>
                              </p:par>
                            </p:childTnLst>
                          </p:cTn>
                        </p:par>
                        <p:par>
                          <p:cTn id="90" fill="hold">
                            <p:stCondLst>
                              <p:cond delay="8000"/>
                            </p:stCondLst>
                            <p:childTnLst>
                              <p:par>
                                <p:cTn id="91" presetID="2" presetClass="entr" presetSubtype="8" fill="hold" nodeType="afterEffect">
                                  <p:stCondLst>
                                    <p:cond delay="250"/>
                                  </p:stCondLst>
                                  <p:childTnLst>
                                    <p:set>
                                      <p:cBhvr>
                                        <p:cTn id="92" dur="1" fill="hold">
                                          <p:stCondLst>
                                            <p:cond delay="0"/>
                                          </p:stCondLst>
                                        </p:cTn>
                                        <p:tgtEl>
                                          <p:spTgt spid="66"/>
                                        </p:tgtEl>
                                        <p:attrNameLst>
                                          <p:attrName>style.visibility</p:attrName>
                                        </p:attrNameLst>
                                      </p:cBhvr>
                                      <p:to>
                                        <p:strVal val="visible"/>
                                      </p:to>
                                    </p:set>
                                    <p:anim calcmode="lin" valueType="num">
                                      <p:cBhvr additive="base">
                                        <p:cTn id="93" dur="250" fill="hold"/>
                                        <p:tgtEl>
                                          <p:spTgt spid="66"/>
                                        </p:tgtEl>
                                        <p:attrNameLst>
                                          <p:attrName>ppt_x</p:attrName>
                                        </p:attrNameLst>
                                      </p:cBhvr>
                                      <p:tavLst>
                                        <p:tav tm="0">
                                          <p:val>
                                            <p:strVal val="0-#ppt_w/2"/>
                                          </p:val>
                                        </p:tav>
                                        <p:tav tm="100000">
                                          <p:val>
                                            <p:strVal val="#ppt_x"/>
                                          </p:val>
                                        </p:tav>
                                      </p:tavLst>
                                    </p:anim>
                                    <p:anim calcmode="lin" valueType="num">
                                      <p:cBhvr additive="base">
                                        <p:cTn id="94" dur="250" fill="hold"/>
                                        <p:tgtEl>
                                          <p:spTgt spid="66"/>
                                        </p:tgtEl>
                                        <p:attrNameLst>
                                          <p:attrName>ppt_y</p:attrName>
                                        </p:attrNameLst>
                                      </p:cBhvr>
                                      <p:tavLst>
                                        <p:tav tm="0">
                                          <p:val>
                                            <p:strVal val="#ppt_y"/>
                                          </p:val>
                                        </p:tav>
                                        <p:tav tm="100000">
                                          <p:val>
                                            <p:strVal val="#ppt_y"/>
                                          </p:val>
                                        </p:tav>
                                      </p:tavLst>
                                    </p:anim>
                                  </p:childTnLst>
                                </p:cTn>
                              </p:par>
                            </p:childTnLst>
                          </p:cTn>
                        </p:par>
                        <p:par>
                          <p:cTn id="95" fill="hold">
                            <p:stCondLst>
                              <p:cond delay="8500"/>
                            </p:stCondLst>
                            <p:childTnLst>
                              <p:par>
                                <p:cTn id="96" presetID="22" presetClass="entr" presetSubtype="2" fill="hold" nodeType="afterEffect">
                                  <p:stCondLst>
                                    <p:cond delay="0"/>
                                  </p:stCondLst>
                                  <p:childTnLst>
                                    <p:set>
                                      <p:cBhvr>
                                        <p:cTn id="97" dur="1" fill="hold">
                                          <p:stCondLst>
                                            <p:cond delay="0"/>
                                          </p:stCondLst>
                                        </p:cTn>
                                        <p:tgtEl>
                                          <p:spTgt spid="50"/>
                                        </p:tgtEl>
                                        <p:attrNameLst>
                                          <p:attrName>style.visibility</p:attrName>
                                        </p:attrNameLst>
                                      </p:cBhvr>
                                      <p:to>
                                        <p:strVal val="visible"/>
                                      </p:to>
                                    </p:set>
                                    <p:animEffect transition="in" filter="wipe(right)">
                                      <p:cBhvr>
                                        <p:cTn id="98" dur="250"/>
                                        <p:tgtEl>
                                          <p:spTgt spid="50"/>
                                        </p:tgtEl>
                                      </p:cBhvr>
                                    </p:animEffect>
                                  </p:childTnLst>
                                </p:cTn>
                              </p:par>
                            </p:childTnLst>
                          </p:cTn>
                        </p:par>
                        <p:par>
                          <p:cTn id="99" fill="hold">
                            <p:stCondLst>
                              <p:cond delay="8750"/>
                            </p:stCondLst>
                            <p:childTnLst>
                              <p:par>
                                <p:cTn id="100" presetID="22" presetClass="entr" presetSubtype="2" fill="hold" grpId="0" nodeType="after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500"/>
                                        <p:tgtEl>
                                          <p:spTgt spid="7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75"/>
                                        </p:tgtEl>
                                        <p:attrNameLst>
                                          <p:attrName>style.visibility</p:attrName>
                                        </p:attrNameLst>
                                      </p:cBhvr>
                                      <p:to>
                                        <p:strVal val="visible"/>
                                      </p:to>
                                    </p:set>
                                    <p:animEffect transition="in" filter="wipe(right)">
                                      <p:cBhvr>
                                        <p:cTn id="10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8" name="直接连接符 17"/>
          <p:cNvCxnSpPr/>
          <p:nvPr/>
        </p:nvCxnSpPr>
        <p:spPr>
          <a:xfrm rot="5400000">
            <a:off x="1807867"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4313234" y="2817040"/>
            <a:ext cx="2677772" cy="0"/>
          </a:xfrm>
          <a:prstGeom prst="line">
            <a:avLst/>
          </a:prstGeom>
          <a:ln w="31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0" name="11 Rectángulo"/>
          <p:cNvSpPr/>
          <p:nvPr/>
        </p:nvSpPr>
        <p:spPr>
          <a:xfrm>
            <a:off x="868233" y="1478155"/>
            <a:ext cx="1976209" cy="787840"/>
          </a:xfrm>
          <a:prstGeom prst="rect">
            <a:avLst/>
          </a:prstGeom>
          <a:solidFill>
            <a:schemeClr val="accent1"/>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1" name="组合 20"/>
          <p:cNvGrpSpPr/>
          <p:nvPr/>
        </p:nvGrpSpPr>
        <p:grpSpPr>
          <a:xfrm>
            <a:off x="868236" y="2732491"/>
            <a:ext cx="1833514" cy="1126864"/>
            <a:chOff x="503238" y="2548492"/>
            <a:chExt cx="2191599" cy="1126865"/>
          </a:xfrm>
        </p:grpSpPr>
        <p:sp>
          <p:nvSpPr>
            <p:cNvPr id="22" name="矩形 21"/>
            <p:cNvSpPr/>
            <p:nvPr/>
          </p:nvSpPr>
          <p:spPr>
            <a:xfrm>
              <a:off x="503238" y="2548492"/>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503238"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4" name="42 Rectángulo"/>
          <p:cNvSpPr/>
          <p:nvPr/>
        </p:nvSpPr>
        <p:spPr>
          <a:xfrm>
            <a:off x="3393147" y="1478156"/>
            <a:ext cx="1976210" cy="787840"/>
          </a:xfrm>
          <a:prstGeom prst="rect">
            <a:avLst/>
          </a:prstGeom>
          <a:solidFill>
            <a:schemeClr val="accent2"/>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5" name="组合 24"/>
          <p:cNvGrpSpPr/>
          <p:nvPr/>
        </p:nvGrpSpPr>
        <p:grpSpPr>
          <a:xfrm>
            <a:off x="3393149" y="2732491"/>
            <a:ext cx="1833514" cy="1126865"/>
            <a:chOff x="471218" y="2548491"/>
            <a:chExt cx="2191599" cy="1126866"/>
          </a:xfrm>
        </p:grpSpPr>
        <p:sp>
          <p:nvSpPr>
            <p:cNvPr id="26" name="矩形 25"/>
            <p:cNvSpPr/>
            <p:nvPr/>
          </p:nvSpPr>
          <p:spPr>
            <a:xfrm>
              <a:off x="471218" y="2548491"/>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471218"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28" name="51 Rectángulo"/>
          <p:cNvSpPr/>
          <p:nvPr/>
        </p:nvSpPr>
        <p:spPr>
          <a:xfrm>
            <a:off x="5906837" y="1478156"/>
            <a:ext cx="1977532" cy="787839"/>
          </a:xfrm>
          <a:prstGeom prst="rect">
            <a:avLst/>
          </a:prstGeom>
          <a:solidFill>
            <a:schemeClr val="accent3"/>
          </a:solidFill>
          <a:ln w="63500">
            <a:solidFill>
              <a:schemeClr val="bg1"/>
            </a:solidFill>
          </a:ln>
          <a:effectLst>
            <a:outerShdw blurRad="127000" dist="38100" dir="8100000" algn="tr" rotWithShape="0">
              <a:prstClr val="black">
                <a:alpha val="40000"/>
              </a:prstClr>
            </a:outerShdw>
          </a:effectLst>
        </p:spPr>
        <p:style>
          <a:lnRef idx="3">
            <a:schemeClr val="lt1"/>
          </a:lnRef>
          <a:fillRef idx="1">
            <a:schemeClr val="accent4"/>
          </a:fillRef>
          <a:effectRef idx="1">
            <a:schemeClr val="accent4"/>
          </a:effectRef>
          <a:fontRef idx="minor">
            <a:schemeClr val="lt1"/>
          </a:fontRef>
        </p:style>
        <p:txBody>
          <a:bodyPr lIns="68571" tIns="34285" rIns="68571" bIns="34285" anchor="ctr"/>
          <a:lstStyle/>
          <a:p>
            <a:pPr marL="0" marR="0" lvl="0" indent="0" algn="ctr" defTabSz="685800" rtl="0" eaLnBrk="0" fontAlgn="base" latinLnBrk="0" hangingPunct="0">
              <a:lnSpc>
                <a:spcPct val="100000"/>
              </a:lnSpc>
              <a:spcBef>
                <a:spcPct val="0"/>
              </a:spcBef>
              <a:spcAft>
                <a:spcPct val="0"/>
              </a:spcAft>
              <a:buClrTx/>
              <a:buSzTx/>
              <a:buFontTx/>
              <a:buNone/>
              <a:tabLst/>
              <a:defRPr/>
            </a:pPr>
            <a:r>
              <a:rPr kumimoji="0" lang="zh-CN" altLang="en-US"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35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base" latinLnBrk="0" hangingPunct="1">
              <a:lnSpc>
                <a:spcPct val="100000"/>
              </a:lnSpc>
              <a:spcBef>
                <a:spcPct val="0"/>
              </a:spcBef>
              <a:spcAft>
                <a:spcPct val="0"/>
              </a:spcAft>
              <a:buClrTx/>
              <a:buSzTx/>
              <a:buFontTx/>
              <a:buNone/>
              <a:tabLst/>
              <a:defRPr/>
            </a:pPr>
            <a:r>
              <a:rPr kumimoji="0" lang="zh-CN" altLang="en-US"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rPr>
              <a:t>点击此处添加文字内容</a:t>
            </a:r>
            <a:endParaRPr kumimoji="0" lang="en-US" altLang="zh-CN" sz="11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nvGrpSpPr>
          <p:cNvPr id="29" name="组合 28"/>
          <p:cNvGrpSpPr/>
          <p:nvPr/>
        </p:nvGrpSpPr>
        <p:grpSpPr>
          <a:xfrm>
            <a:off x="5906839" y="2732491"/>
            <a:ext cx="1833514" cy="1126865"/>
            <a:chOff x="467746" y="2548491"/>
            <a:chExt cx="2191599" cy="1126866"/>
          </a:xfrm>
        </p:grpSpPr>
        <p:sp>
          <p:nvSpPr>
            <p:cNvPr id="30" name="矩形 29"/>
            <p:cNvSpPr/>
            <p:nvPr/>
          </p:nvSpPr>
          <p:spPr>
            <a:xfrm>
              <a:off x="467746" y="2548491"/>
              <a:ext cx="1005403" cy="338554"/>
            </a:xfrm>
            <a:prstGeom prst="rect">
              <a:avLst/>
            </a:prstGeom>
          </p:spPr>
          <p:txBody>
            <a:bodyPr wrap="none">
              <a:spAutoFit/>
            </a:bodyPr>
            <a:lstStyle/>
            <a:p>
              <a:pPr marL="0" marR="0" lvl="0" indent="0" algn="l" defTabSz="685800" rtl="0" eaLnBrk="0" fontAlgn="base" latinLnBrk="0" hangingPunct="0">
                <a:lnSpc>
                  <a:spcPct val="100000"/>
                </a:lnSpc>
                <a:spcBef>
                  <a:spcPct val="0"/>
                </a:spcBef>
                <a:spcAft>
                  <a:spcPct val="0"/>
                </a:spcAft>
                <a:buClrTx/>
                <a:buSzTx/>
                <a:buFontTx/>
                <a:buNone/>
                <a:tabLst/>
                <a:defRPr/>
              </a:pPr>
              <a:r>
                <a:rPr kumimoji="0" lang="zh-CN" altLang="en-US"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添加标题</a:t>
              </a:r>
              <a:endParaRPr kumimoji="0" lang="en-US" altLang="zh-CN" sz="1600" b="0" i="0" u="none" strike="noStrike" kern="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a:xfrm>
              <a:off x="467746" y="2905916"/>
              <a:ext cx="2191599" cy="769441"/>
            </a:xfrm>
            <a:prstGeom prst="rect">
              <a:avLst/>
            </a:prstGeom>
          </p:spPr>
          <p:txBody>
            <a:bodyPr wrap="squar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点击此处添加文字说明内容，可以通过复制您的文本内容，在此文本框粘贴并选择只保留文字</a:t>
              </a:r>
              <a:r>
                <a:rPr kumimoji="0" lang="zh-CN" altLang="en-US" sz="1100" b="0" i="0" u="none" strike="noStrike" kern="1200" cap="none" spc="0" normalizeH="0" baseline="0" noProof="0" dirty="0" smtClean="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a:t>
              </a:r>
              <a:endParaRPr kumimoji="0" lang="en-US" altLang="zh-CN" sz="11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endParaRPr>
            </a:p>
          </p:txBody>
        </p:sp>
      </p:grpSp>
      <p:sp>
        <p:nvSpPr>
          <p:cNvPr id="32" name="TextBox 31"/>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790247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2"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ipe(up)">
                                      <p:cBhvr>
                                        <p:cTn id="16" dur="500"/>
                                        <p:tgtEl>
                                          <p:spTgt spid="18"/>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randombar(horizontal)">
                                      <p:cBhvr>
                                        <p:cTn id="20" dur="500"/>
                                        <p:tgtEl>
                                          <p:spTgt spid="24"/>
                                        </p:tgtEl>
                                      </p:cBhvr>
                                    </p:animEffect>
                                  </p:childTnLst>
                                </p:cTn>
                              </p:par>
                            </p:childTnLst>
                          </p:cTn>
                        </p:par>
                        <p:par>
                          <p:cTn id="21" fill="hold">
                            <p:stCondLst>
                              <p:cond delay="2000"/>
                            </p:stCondLst>
                            <p:childTnLst>
                              <p:par>
                                <p:cTn id="22" presetID="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2500"/>
                            </p:stCondLst>
                            <p:childTnLst>
                              <p:par>
                                <p:cTn id="27" presetID="22" presetClass="entr" presetSubtype="1" fill="hold"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randombar(horizontal)">
                                      <p:cBhvr>
                                        <p:cTn id="33" dur="500"/>
                                        <p:tgtEl>
                                          <p:spTgt spid="28"/>
                                        </p:tgtEl>
                                      </p:cBhvr>
                                    </p:animEffect>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additive="base">
                                        <p:cTn id="37" dur="500" fill="hold"/>
                                        <p:tgtEl>
                                          <p:spTgt spid="29"/>
                                        </p:tgtEl>
                                        <p:attrNameLst>
                                          <p:attrName>ppt_x</p:attrName>
                                        </p:attrNameLst>
                                      </p:cBhvr>
                                      <p:tavLst>
                                        <p:tav tm="0">
                                          <p:val>
                                            <p:strVal val="#ppt_x"/>
                                          </p:val>
                                        </p:tav>
                                        <p:tav tm="100000">
                                          <p:val>
                                            <p:strVal val="#ppt_x"/>
                                          </p:val>
                                        </p:tav>
                                      </p:tavLst>
                                    </p:anim>
                                    <p:anim calcmode="lin" valueType="num">
                                      <p:cBhvr additive="base">
                                        <p:cTn id="3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4" cstate="screen">
            <a:extLst>
              <a:ext uri="{BEBA8EAE-BF5A-486C-A8C5-ECC9F3942E4B}">
                <a14:imgProps xmlns:a14="http://schemas.microsoft.com/office/drawing/2010/main">
                  <a14:imgLayer r:embed="rId5">
                    <a14:imgEffect>
                      <a14:saturation sat="400000"/>
                    </a14:imgEffect>
                  </a14:imgLayer>
                </a14:imgProps>
              </a:ext>
              <a:ext uri="{28A0092B-C50C-407E-A947-70E740481C1C}">
                <a14:useLocalDpi xmlns:a14="http://schemas.microsoft.com/office/drawing/2010/main"/>
              </a:ext>
            </a:extLst>
          </a:blip>
          <a:srcRect/>
          <a:stretch/>
        </p:blipFill>
        <p:spPr>
          <a:xfrm>
            <a:off x="1" y="-3050"/>
            <a:ext cx="9144000" cy="5165532"/>
          </a:xfrm>
          <a:prstGeom prst="rect">
            <a:avLst/>
          </a:prstGeom>
        </p:spPr>
      </p:pic>
      <p:pic>
        <p:nvPicPr>
          <p:cNvPr id="5" name="图片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676558" y="822634"/>
            <a:ext cx="3931595" cy="1689672"/>
          </a:xfrm>
          <a:prstGeom prst="rect">
            <a:avLst/>
          </a:prstGeom>
        </p:spPr>
      </p:pic>
      <p:sp>
        <p:nvSpPr>
          <p:cNvPr id="11" name="TextBox 10"/>
          <p:cNvSpPr txBox="1">
            <a:spLocks noChangeArrowheads="1"/>
          </p:cNvSpPr>
          <p:nvPr/>
        </p:nvSpPr>
        <p:spPr bwMode="auto">
          <a:xfrm>
            <a:off x="3676558" y="2473448"/>
            <a:ext cx="4511171" cy="7078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4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感谢观看 </a:t>
            </a:r>
            <a:r>
              <a:rPr kumimoji="0" lang="en-US" altLang="zh-CN" sz="4000" b="0" i="0" u="none" strike="noStrike" kern="1200" cap="none" spc="0" normalizeH="0" baseline="0" noProof="0" dirty="0" smtClean="0">
                <a:ln>
                  <a:noFill/>
                </a:ln>
                <a:solidFill>
                  <a:srgbClr val="000000"/>
                </a:solidFill>
                <a:effectLst/>
                <a:uLnTx/>
                <a:uFillTx/>
                <a:latin typeface="微软雅黑" panose="020B0503020204020204" pitchFamily="34" charset="-122"/>
                <a:ea typeface="微软雅黑" panose="020B0503020204020204" pitchFamily="34" charset="-122"/>
              </a:rPr>
              <a:t>THANKS</a:t>
            </a:r>
            <a:endParaRPr kumimoji="0" lang="zh-CN" altLang="en-US" sz="40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
        <p:nvSpPr>
          <p:cNvPr id="12" name="TextBox 5"/>
          <p:cNvSpPr txBox="1">
            <a:spLocks noChangeArrowheads="1"/>
          </p:cNvSpPr>
          <p:nvPr/>
        </p:nvSpPr>
        <p:spPr bwMode="auto">
          <a:xfrm>
            <a:off x="4343406" y="3181334"/>
            <a:ext cx="2954655"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国家电网│会议报告│动态</a:t>
            </a:r>
            <a:r>
              <a:rPr kumimoji="0" lang="en-US" altLang="zh-CN"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PPT</a:t>
            </a:r>
            <a:endParaRPr kumimoji="0" lang="zh-CN" altLang="en-US" sz="1600" b="0" i="0" u="none" strike="noStrike" kern="120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63597455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par>
                          <p:cTn id="8" fill="hold">
                            <p:stCondLst>
                              <p:cond delay="2000"/>
                            </p:stCondLst>
                            <p:childTnLst>
                              <p:par>
                                <p:cTn id="9" presetID="53"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2500"/>
                            </p:stCondLst>
                            <p:childTnLst>
                              <p:par>
                                <p:cTn id="15" presetID="12" presetClass="entr" presetSubtype="4"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p:tgtEl>
                                          <p:spTgt spid="11"/>
                                        </p:tgtEl>
                                        <p:attrNameLst>
                                          <p:attrName>ppt_y</p:attrName>
                                        </p:attrNameLst>
                                      </p:cBhvr>
                                      <p:tavLst>
                                        <p:tav tm="0">
                                          <p:val>
                                            <p:strVal val="#ppt_y+#ppt_h*1.125000"/>
                                          </p:val>
                                        </p:tav>
                                        <p:tav tm="100000">
                                          <p:val>
                                            <p:strVal val="#ppt_y"/>
                                          </p:val>
                                        </p:tav>
                                      </p:tavLst>
                                    </p:anim>
                                    <p:animEffect transition="in" filter="wipe(up)">
                                      <p:cBhvr>
                                        <p:cTn id="18" dur="500"/>
                                        <p:tgtEl>
                                          <p:spTgt spid="11"/>
                                        </p:tgtEl>
                                      </p:cBhvr>
                                    </p:animEffect>
                                  </p:childTnLst>
                                </p:cTn>
                              </p:par>
                              <p:par>
                                <p:cTn id="19" presetID="12" presetClass="entr" presetSubtype="1" fill="hold" grpId="0" nodeType="with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additive="base">
                                        <p:cTn id="21" dur="500"/>
                                        <p:tgtEl>
                                          <p:spTgt spid="12"/>
                                        </p:tgtEl>
                                        <p:attrNameLst>
                                          <p:attrName>ppt_y</p:attrName>
                                        </p:attrNameLst>
                                      </p:cBhvr>
                                      <p:tavLst>
                                        <p:tav tm="0">
                                          <p:val>
                                            <p:strVal val="#ppt_y-#ppt_h*1.125000"/>
                                          </p:val>
                                        </p:tav>
                                        <p:tav tm="100000">
                                          <p:val>
                                            <p:strVal val="#ppt_y"/>
                                          </p:val>
                                        </p:tav>
                                      </p:tavLst>
                                    </p:anim>
                                    <p:animEffect transition="in" filter="wipe(down)">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67039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rcRect/>
          <a:stretch/>
        </p:blipFill>
        <p:spPr>
          <a:xfrm>
            <a:off x="1" y="-3050"/>
            <a:ext cx="9144000" cy="5165532"/>
          </a:xfrm>
          <a:prstGeom prst="rect">
            <a:avLst/>
          </a:prstGeom>
        </p:spPr>
      </p:pic>
      <p:sp>
        <p:nvSpPr>
          <p:cNvPr id="11" name="文本框 10"/>
          <p:cNvSpPr txBox="1"/>
          <p:nvPr>
            <p:custDataLst>
              <p:tags r:id="rId1"/>
            </p:custDataLst>
          </p:nvPr>
        </p:nvSpPr>
        <p:spPr>
          <a:xfrm>
            <a:off x="3213765" y="2020959"/>
            <a:ext cx="5411097" cy="756447"/>
          </a:xfrm>
          <a:prstGeom prst="rect">
            <a:avLst/>
          </a:prstGeom>
          <a:noFill/>
        </p:spPr>
        <p:txBody>
          <a:bodyPr wrap="square" lIns="0" rIns="0" rtlCol="0" anchor="ctr" anchorCtr="0">
            <a:normAutofit/>
          </a:bodyPr>
          <a:lstStyle/>
          <a:p>
            <a:pPr algn="ctr"/>
            <a:r>
              <a:rPr lang="zh-CN" altLang="en-US" sz="3600" b="1" dirty="0" smtClean="0">
                <a:solidFill>
                  <a:srgbClr val="007470"/>
                </a:solidFill>
                <a:latin typeface="Calibri" panose="020F0502020204030204" pitchFamily="34" charset="0"/>
                <a:ea typeface="微软雅黑" panose="020B0503020204020204" pitchFamily="34" charset="-122"/>
              </a:rPr>
              <a:t>单击添加</a:t>
            </a:r>
            <a:r>
              <a:rPr lang="zh-CN" altLang="en-US" sz="3600" b="1" dirty="0">
                <a:solidFill>
                  <a:srgbClr val="007470"/>
                </a:solidFill>
                <a:latin typeface="Calibri" panose="020F0502020204030204" pitchFamily="34" charset="0"/>
                <a:ea typeface="微软雅黑" panose="020B0503020204020204" pitchFamily="34" charset="-122"/>
              </a:rPr>
              <a:t>您的</a:t>
            </a:r>
            <a:r>
              <a:rPr lang="zh-CN" altLang="en-US" sz="3600" b="1" dirty="0" smtClean="0">
                <a:solidFill>
                  <a:srgbClr val="007470"/>
                </a:solidFill>
                <a:latin typeface="Calibri" panose="020F0502020204030204" pitchFamily="34" charset="0"/>
                <a:ea typeface="微软雅黑" panose="020B0503020204020204" pitchFamily="34" charset="-122"/>
              </a:rPr>
              <a:t>文字标题</a:t>
            </a:r>
            <a:endParaRPr lang="zh-CN" altLang="en-US" sz="3600" b="1" dirty="0">
              <a:solidFill>
                <a:srgbClr val="007470"/>
              </a:solidFill>
              <a:latin typeface="Calibri" panose="020F0502020204030204" pitchFamily="34" charset="0"/>
              <a:ea typeface="微软雅黑" panose="020B0503020204020204" pitchFamily="34" charset="-122"/>
            </a:endParaRPr>
          </a:p>
        </p:txBody>
      </p:sp>
      <p:cxnSp>
        <p:nvCxnSpPr>
          <p:cNvPr id="12" name="直接连接符 11"/>
          <p:cNvCxnSpPr/>
          <p:nvPr>
            <p:custDataLst>
              <p:tags r:id="rId2"/>
            </p:custDataLst>
          </p:nvPr>
        </p:nvCxnSpPr>
        <p:spPr>
          <a:xfrm>
            <a:off x="3529747" y="2020959"/>
            <a:ext cx="4779132" cy="0"/>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3"/>
            </p:custDataLst>
          </p:nvPr>
        </p:nvCxnSpPr>
        <p:spPr>
          <a:xfrm>
            <a:off x="3529747" y="2952740"/>
            <a:ext cx="4779132" cy="0"/>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custDataLst>
              <p:tags r:id="rId4"/>
            </p:custDataLst>
          </p:nvPr>
        </p:nvSpPr>
        <p:spPr>
          <a:xfrm>
            <a:off x="4706010" y="2777406"/>
            <a:ext cx="2426606" cy="347309"/>
          </a:xfrm>
          <a:prstGeom prst="roundRect">
            <a:avLst>
              <a:gd name="adj" fmla="val 50000"/>
            </a:avLst>
          </a:prstGeom>
          <a:solidFill>
            <a:srgbClr val="007470"/>
          </a:solidFill>
        </p:spPr>
        <p:txBody>
          <a:bodyPr wrap="square" lIns="0" tIns="0" rIns="0" bIns="0" rtlCol="0" anchor="ctr" anchorCtr="0">
            <a:noAutofit/>
          </a:bodyPr>
          <a:lstStyle/>
          <a:p>
            <a:pPr algn="ctr"/>
            <a:r>
              <a:rPr lang="en-US" altLang="zh-CN" sz="2800" dirty="0">
                <a:solidFill>
                  <a:srgbClr val="FFFFFF"/>
                </a:solidFill>
                <a:ea typeface="黑体" panose="02010609060101010101" pitchFamily="49" charset="-122"/>
              </a:rPr>
              <a:t>PART  1</a:t>
            </a:r>
          </a:p>
        </p:txBody>
      </p:sp>
      <p:sp>
        <p:nvSpPr>
          <p:cNvPr id="3" name="文本框 2"/>
          <p:cNvSpPr txBox="1"/>
          <p:nvPr/>
        </p:nvSpPr>
        <p:spPr>
          <a:xfrm>
            <a:off x="4903651" y="1264513"/>
            <a:ext cx="2031325" cy="646331"/>
          </a:xfrm>
          <a:prstGeom prst="rect">
            <a:avLst/>
          </a:prstGeom>
          <a:noFill/>
        </p:spPr>
        <p:txBody>
          <a:bodyPr wrap="none" rtlCol="0">
            <a:spAutoFit/>
          </a:bodyPr>
          <a:lstStyle/>
          <a:p>
            <a:r>
              <a:rPr lang="zh-CN" altLang="en-US" sz="3600" b="1" dirty="0" smtClean="0">
                <a:solidFill>
                  <a:srgbClr val="007470"/>
                </a:solidFill>
                <a:latin typeface="微软雅黑" panose="020B0503020204020204" pitchFamily="34" charset="-122"/>
                <a:ea typeface="微软雅黑" panose="020B0503020204020204" pitchFamily="34" charset="-122"/>
              </a:rPr>
              <a:t>第一部分</a:t>
            </a:r>
            <a:endParaRPr lang="zh-CN" altLang="en-US" sz="3600" b="1" dirty="0">
              <a:solidFill>
                <a:srgbClr val="00747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3811684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2"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right)">
                                      <p:cBhvr>
                                        <p:cTn id="16" dur="500"/>
                                        <p:tgtEl>
                                          <p:spTgt spid="13"/>
                                        </p:tgtEl>
                                      </p:cBhvr>
                                    </p:animEffect>
                                  </p:childTnLst>
                                </p:cTn>
                              </p:par>
                            </p:childTnLst>
                          </p:cTn>
                        </p:par>
                        <p:par>
                          <p:cTn id="17" fill="hold">
                            <p:stCondLst>
                              <p:cond delay="1500"/>
                            </p:stCondLst>
                            <p:childTnLst>
                              <p:par>
                                <p:cTn id="18" presetID="10" presetClass="entr" presetSubtype="0" fill="hold" grpId="0" nodeType="afterEffect">
                                  <p:stCondLst>
                                    <p:cond delay="0"/>
                                  </p:stCondLst>
                                  <p:iterate type="lt">
                                    <p:tmPct val="15000"/>
                                  </p:iterate>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675"/>
                            </p:stCondLst>
                            <p:childTnLst>
                              <p:par>
                                <p:cTn id="22" presetID="16" presetClass="entr" presetSubtype="21"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barn(inVertical)">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animBg="1"/>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grpSp>
        <p:nvGrpSpPr>
          <p:cNvPr id="43" name="Group 14"/>
          <p:cNvGrpSpPr/>
          <p:nvPr/>
        </p:nvGrpSpPr>
        <p:grpSpPr>
          <a:xfrm>
            <a:off x="4034357" y="2296724"/>
            <a:ext cx="1061000" cy="1214343"/>
            <a:chOff x="5379142" y="2991066"/>
            <a:chExt cx="1414667" cy="1619124"/>
          </a:xfrm>
        </p:grpSpPr>
        <p:sp>
          <p:nvSpPr>
            <p:cNvPr id="44" name="Shape 1723"/>
            <p:cNvSpPr/>
            <p:nvPr/>
          </p:nvSpPr>
          <p:spPr>
            <a:xfrm rot="18900000">
              <a:off x="5379143" y="2991066"/>
              <a:ext cx="1414666" cy="1414666"/>
            </a:xfrm>
            <a:prstGeom prst="roundRect">
              <a:avLst>
                <a:gd name="adj" fmla="val 15000"/>
              </a:avLst>
            </a:prstGeom>
            <a:solidFill>
              <a:schemeClr val="accent3"/>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5" name="Shape 1726"/>
            <p:cNvSpPr/>
            <p:nvPr/>
          </p:nvSpPr>
          <p:spPr>
            <a:xfrm rot="18900000">
              <a:off x="5379142" y="3195523"/>
              <a:ext cx="1414666" cy="1414667"/>
            </a:xfrm>
            <a:prstGeom prst="roundRect">
              <a:avLst>
                <a:gd name="adj" fmla="val 15000"/>
              </a:avLst>
            </a:prstGeom>
            <a:solidFill>
              <a:schemeClr val="accent3"/>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6" name="Group 12"/>
          <p:cNvGrpSpPr/>
          <p:nvPr/>
        </p:nvGrpSpPr>
        <p:grpSpPr>
          <a:xfrm>
            <a:off x="2672903" y="2452981"/>
            <a:ext cx="1061000" cy="1214343"/>
            <a:chOff x="3563871" y="3199409"/>
            <a:chExt cx="1414666" cy="1619124"/>
          </a:xfrm>
        </p:grpSpPr>
        <p:sp>
          <p:nvSpPr>
            <p:cNvPr id="47" name="Shape 1722"/>
            <p:cNvSpPr/>
            <p:nvPr/>
          </p:nvSpPr>
          <p:spPr>
            <a:xfrm rot="8100000">
              <a:off x="3563871" y="3403867"/>
              <a:ext cx="1414666" cy="1414666"/>
            </a:xfrm>
            <a:prstGeom prst="roundRect">
              <a:avLst>
                <a:gd name="adj" fmla="val 15000"/>
              </a:avLst>
            </a:prstGeom>
            <a:solidFill>
              <a:schemeClr val="accent2"/>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48" name="Shape 1729"/>
            <p:cNvSpPr/>
            <p:nvPr/>
          </p:nvSpPr>
          <p:spPr>
            <a:xfrm rot="8100000">
              <a:off x="3563871" y="3199409"/>
              <a:ext cx="1414666" cy="1414667"/>
            </a:xfrm>
            <a:prstGeom prst="roundRect">
              <a:avLst>
                <a:gd name="adj" fmla="val 15000"/>
              </a:avLst>
            </a:prstGeom>
            <a:solidFill>
              <a:schemeClr val="accent2"/>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49" name="Group 11"/>
          <p:cNvGrpSpPr/>
          <p:nvPr/>
        </p:nvGrpSpPr>
        <p:grpSpPr>
          <a:xfrm>
            <a:off x="1259632" y="2296724"/>
            <a:ext cx="1061000" cy="1214343"/>
            <a:chOff x="1743076" y="2991066"/>
            <a:chExt cx="1414666" cy="1619124"/>
          </a:xfrm>
        </p:grpSpPr>
        <p:sp>
          <p:nvSpPr>
            <p:cNvPr id="50" name="Shape 1721"/>
            <p:cNvSpPr/>
            <p:nvPr/>
          </p:nvSpPr>
          <p:spPr>
            <a:xfrm rot="18900000">
              <a:off x="1743076"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1" name="Shape 1732"/>
            <p:cNvSpPr/>
            <p:nvPr/>
          </p:nvSpPr>
          <p:spPr>
            <a:xfrm rot="18900000">
              <a:off x="1743076" y="3195523"/>
              <a:ext cx="1414666" cy="1414667"/>
            </a:xfrm>
            <a:prstGeom prst="roundRect">
              <a:avLst>
                <a:gd name="adj" fmla="val 15000"/>
              </a:avLst>
            </a:prstGeom>
            <a:solidFill>
              <a:schemeClr val="accent1"/>
            </a:solidFill>
            <a:ln w="508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2" name="Group 15"/>
          <p:cNvGrpSpPr/>
          <p:nvPr/>
        </p:nvGrpSpPr>
        <p:grpSpPr>
          <a:xfrm>
            <a:off x="5399953" y="2452981"/>
            <a:ext cx="1061000" cy="1214344"/>
            <a:chOff x="7199937" y="3199409"/>
            <a:chExt cx="1414666" cy="1619125"/>
          </a:xfrm>
        </p:grpSpPr>
        <p:sp>
          <p:nvSpPr>
            <p:cNvPr id="53" name="Shape 1724"/>
            <p:cNvSpPr/>
            <p:nvPr/>
          </p:nvSpPr>
          <p:spPr>
            <a:xfrm rot="8100000">
              <a:off x="7199937" y="3403868"/>
              <a:ext cx="1414666" cy="1414666"/>
            </a:xfrm>
            <a:prstGeom prst="roundRect">
              <a:avLst>
                <a:gd name="adj" fmla="val 15000"/>
              </a:avLst>
            </a:prstGeom>
            <a:solidFill>
              <a:schemeClr val="accent4"/>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4" name="Shape 1735"/>
            <p:cNvSpPr/>
            <p:nvPr/>
          </p:nvSpPr>
          <p:spPr>
            <a:xfrm rot="8100000">
              <a:off x="7199937" y="3199409"/>
              <a:ext cx="1414666" cy="1414667"/>
            </a:xfrm>
            <a:prstGeom prst="roundRect">
              <a:avLst>
                <a:gd name="adj" fmla="val 15000"/>
              </a:avLst>
            </a:prstGeom>
            <a:solidFill>
              <a:schemeClr val="accent4"/>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grpSp>
        <p:nvGrpSpPr>
          <p:cNvPr id="55" name="Group 16"/>
          <p:cNvGrpSpPr/>
          <p:nvPr/>
        </p:nvGrpSpPr>
        <p:grpSpPr>
          <a:xfrm>
            <a:off x="6761407" y="2296724"/>
            <a:ext cx="1061000" cy="1214343"/>
            <a:chOff x="9015209" y="2991066"/>
            <a:chExt cx="1414666" cy="1619124"/>
          </a:xfrm>
        </p:grpSpPr>
        <p:sp>
          <p:nvSpPr>
            <p:cNvPr id="56" name="Shape 1725"/>
            <p:cNvSpPr/>
            <p:nvPr/>
          </p:nvSpPr>
          <p:spPr>
            <a:xfrm rot="18900000">
              <a:off x="9015209" y="2991066"/>
              <a:ext cx="1414666" cy="1414666"/>
            </a:xfrm>
            <a:prstGeom prst="roundRect">
              <a:avLst>
                <a:gd name="adj" fmla="val 15000"/>
              </a:avLst>
            </a:prstGeom>
            <a:solidFill>
              <a:schemeClr val="accent1"/>
            </a:solidFill>
            <a:ln w="12700">
              <a:miter lim="400000"/>
            </a:ln>
          </p:spPr>
          <p:txBody>
            <a:bodyPr lIns="50800" tIns="50800" rIns="50800" bIns="50800" anchor="ct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sp>
          <p:nvSpPr>
            <p:cNvPr id="57" name="Shape 1738"/>
            <p:cNvSpPr/>
            <p:nvPr/>
          </p:nvSpPr>
          <p:spPr>
            <a:xfrm rot="18900000">
              <a:off x="9015209" y="3195523"/>
              <a:ext cx="1414666" cy="1414667"/>
            </a:xfrm>
            <a:prstGeom prst="roundRect">
              <a:avLst>
                <a:gd name="adj" fmla="val 15000"/>
              </a:avLst>
            </a:prstGeom>
            <a:solidFill>
              <a:schemeClr val="accent1"/>
            </a:solidFill>
            <a:ln w="38100" cap="flat">
              <a:solidFill>
                <a:schemeClr val="bg1"/>
              </a:solidFill>
              <a:miter lim="400000"/>
            </a:ln>
            <a:effectLst>
              <a:outerShdw blurRad="127000" dist="38100" dir="8100000" algn="tr" rotWithShape="0">
                <a:prstClr val="black">
                  <a:alpha val="40000"/>
                </a:prstClr>
              </a:outerShdw>
            </a:effectLst>
          </p:spPr>
          <p:txBody>
            <a:bodyPr wrap="square" lIns="50800" tIns="50800" rIns="50800" bIns="50800" numCol="1" anchor="ctr">
              <a:noAutofit/>
            </a:bodyPr>
            <a:lstStyle/>
            <a:p>
              <a:pPr marL="0" marR="0" lvl="0" indent="0" algn="l" defTabSz="685800" rtl="0" eaLnBrk="1" fontAlgn="auto" latinLnBrk="0" hangingPunct="1">
                <a:lnSpc>
                  <a:spcPct val="100000"/>
                </a:lnSpc>
                <a:spcBef>
                  <a:spcPts val="3375"/>
                </a:spcBef>
                <a:spcAft>
                  <a:spcPts val="0"/>
                </a:spcAft>
                <a:buClrTx/>
                <a:buSzTx/>
                <a:buFontTx/>
                <a:buNone/>
                <a:tabLst/>
                <a:defRPr sz="2500">
                  <a:latin typeface="Aller Light"/>
                  <a:ea typeface="Aller Light"/>
                  <a:cs typeface="Aller Light"/>
                  <a:sym typeface="Aller Light"/>
                </a:defRPr>
              </a:pPr>
              <a:endParaRPr kumimoji="0" sz="2500" b="0" i="0" u="none" strike="noStrike" kern="1200" cap="none" spc="0" normalizeH="0" baseline="0" noProof="0">
                <a:ln>
                  <a:noFill/>
                </a:ln>
                <a:solidFill>
                  <a:prstClr val="black"/>
                </a:solidFill>
                <a:effectLst/>
                <a:uLnTx/>
                <a:uFillTx/>
                <a:latin typeface="微软雅黑" panose="020B0503020204020204" pitchFamily="34" charset="-122"/>
                <a:ea typeface="微软雅黑" panose="020B0503020204020204" pitchFamily="34" charset="-122"/>
                <a:sym typeface="Aller Light"/>
              </a:endParaRPr>
            </a:p>
          </p:txBody>
        </p:sp>
      </p:grpSp>
      <p:sp>
        <p:nvSpPr>
          <p:cNvPr id="58" name="Text Placeholder 4"/>
          <p:cNvSpPr txBox="1">
            <a:spLocks/>
          </p:cNvSpPr>
          <p:nvPr/>
        </p:nvSpPr>
        <p:spPr>
          <a:xfrm>
            <a:off x="133607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59" name="Text Placeholder 4"/>
          <p:cNvSpPr txBox="1">
            <a:spLocks/>
          </p:cNvSpPr>
          <p:nvPr/>
        </p:nvSpPr>
        <p:spPr>
          <a:xfrm>
            <a:off x="2747274"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0" name="Text Placeholder 4"/>
          <p:cNvSpPr txBox="1">
            <a:spLocks/>
          </p:cNvSpPr>
          <p:nvPr/>
        </p:nvSpPr>
        <p:spPr>
          <a:xfrm>
            <a:off x="4110265"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1" name="Text Placeholder 4"/>
          <p:cNvSpPr txBox="1">
            <a:spLocks/>
          </p:cNvSpPr>
          <p:nvPr/>
        </p:nvSpPr>
        <p:spPr>
          <a:xfrm>
            <a:off x="5473789"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2" name="Text Placeholder 4"/>
          <p:cNvSpPr txBox="1">
            <a:spLocks/>
          </p:cNvSpPr>
          <p:nvPr/>
        </p:nvSpPr>
        <p:spPr>
          <a:xfrm>
            <a:off x="6837850" y="2880154"/>
            <a:ext cx="908114" cy="200824"/>
          </a:xfrm>
          <a:prstGeom prst="rect">
            <a:avLst/>
          </a:prstGeom>
        </p:spPr>
        <p:txBody>
          <a:bodyPr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zh-CN" altLang="en-US"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点击输入标题内容</a:t>
            </a:r>
            <a:endParaRPr kumimoji="0" lang="en-GB" altLang="zh-CN" sz="12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63" name="TextBox 62"/>
          <p:cNvSpPr txBox="1"/>
          <p:nvPr/>
        </p:nvSpPr>
        <p:spPr>
          <a:xfrm>
            <a:off x="971600"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4" name="TextBox 63"/>
          <p:cNvSpPr txBox="1"/>
          <p:nvPr/>
        </p:nvSpPr>
        <p:spPr>
          <a:xfrm>
            <a:off x="2339752" y="3921318"/>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5" name="TextBox 64"/>
          <p:cNvSpPr txBox="1"/>
          <p:nvPr/>
        </p:nvSpPr>
        <p:spPr>
          <a:xfrm>
            <a:off x="3702065"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6" name="TextBox 65"/>
          <p:cNvSpPr txBox="1"/>
          <p:nvPr/>
        </p:nvSpPr>
        <p:spPr>
          <a:xfrm>
            <a:off x="5065405" y="3921318"/>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67" name="TextBox 66"/>
          <p:cNvSpPr txBox="1"/>
          <p:nvPr/>
        </p:nvSpPr>
        <p:spPr>
          <a:xfrm>
            <a:off x="6414567" y="1310446"/>
            <a:ext cx="1746277" cy="738664"/>
          </a:xfrm>
          <a:prstGeom prst="rect">
            <a:avLst/>
          </a:prstGeom>
          <a:noFill/>
        </p:spPr>
        <p:txBody>
          <a:bodyPr wrap="square" lIns="0" tIns="0" rIns="0" bIns="0"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25713135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dissolve">
                                      <p:cBhvr>
                                        <p:cTn id="7" dur="500"/>
                                        <p:tgtEl>
                                          <p:spTgt spid="4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8">
                                            <p:txEl>
                                              <p:pRg st="0" end="0"/>
                                            </p:txEl>
                                          </p:spTgt>
                                        </p:tgtEl>
                                        <p:attrNameLst>
                                          <p:attrName>style.visibility</p:attrName>
                                        </p:attrNameLst>
                                      </p:cBhvr>
                                      <p:to>
                                        <p:strVal val="visible"/>
                                      </p:to>
                                    </p:set>
                                    <p:animEffect transition="in" filter="fade">
                                      <p:cBhvr>
                                        <p:cTn id="10" dur="500"/>
                                        <p:tgtEl>
                                          <p:spTgt spid="58">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63"/>
                                        </p:tgtEl>
                                        <p:attrNameLst>
                                          <p:attrName>style.visibility</p:attrName>
                                        </p:attrNameLst>
                                      </p:cBhvr>
                                      <p:to>
                                        <p:strVal val="visible"/>
                                      </p:to>
                                    </p:set>
                                    <p:animEffect transition="in" filter="strips(downRight)">
                                      <p:cBhvr>
                                        <p:cTn id="14" dur="500"/>
                                        <p:tgtEl>
                                          <p:spTgt spid="63"/>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46"/>
                                        </p:tgtEl>
                                        <p:attrNameLst>
                                          <p:attrName>style.visibility</p:attrName>
                                        </p:attrNameLst>
                                      </p:cBhvr>
                                      <p:to>
                                        <p:strVal val="visible"/>
                                      </p:to>
                                    </p:set>
                                    <p:animEffect transition="in" filter="dissolve">
                                      <p:cBhvr>
                                        <p:cTn id="18" dur="500"/>
                                        <p:tgtEl>
                                          <p:spTgt spid="46"/>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9">
                                            <p:txEl>
                                              <p:pRg st="0" end="0"/>
                                            </p:txEl>
                                          </p:spTgt>
                                        </p:tgtEl>
                                        <p:attrNameLst>
                                          <p:attrName>style.visibility</p:attrName>
                                        </p:attrNameLst>
                                      </p:cBhvr>
                                      <p:to>
                                        <p:strVal val="visible"/>
                                      </p:to>
                                    </p:set>
                                    <p:animEffect transition="in" filter="fade">
                                      <p:cBhvr>
                                        <p:cTn id="21" dur="500"/>
                                        <p:tgtEl>
                                          <p:spTgt spid="59">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64"/>
                                        </p:tgtEl>
                                        <p:attrNameLst>
                                          <p:attrName>style.visibility</p:attrName>
                                        </p:attrNameLst>
                                      </p:cBhvr>
                                      <p:to>
                                        <p:strVal val="visible"/>
                                      </p:to>
                                    </p:set>
                                    <p:animEffect transition="in" filter="strips(downRight)">
                                      <p:cBhvr>
                                        <p:cTn id="25" dur="500"/>
                                        <p:tgtEl>
                                          <p:spTgt spid="64"/>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dissolve">
                                      <p:cBhvr>
                                        <p:cTn id="29" dur="500"/>
                                        <p:tgtEl>
                                          <p:spTgt spid="4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0">
                                            <p:txEl>
                                              <p:pRg st="0" end="0"/>
                                            </p:txEl>
                                          </p:spTgt>
                                        </p:tgtEl>
                                        <p:attrNameLst>
                                          <p:attrName>style.visibility</p:attrName>
                                        </p:attrNameLst>
                                      </p:cBhvr>
                                      <p:to>
                                        <p:strVal val="visible"/>
                                      </p:to>
                                    </p:set>
                                    <p:animEffect transition="in" filter="fade">
                                      <p:cBhvr>
                                        <p:cTn id="32" dur="500"/>
                                        <p:tgtEl>
                                          <p:spTgt spid="60">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strips(downRight)">
                                      <p:cBhvr>
                                        <p:cTn id="36" dur="500"/>
                                        <p:tgtEl>
                                          <p:spTgt spid="65"/>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52"/>
                                        </p:tgtEl>
                                        <p:attrNameLst>
                                          <p:attrName>style.visibility</p:attrName>
                                        </p:attrNameLst>
                                      </p:cBhvr>
                                      <p:to>
                                        <p:strVal val="visible"/>
                                      </p:to>
                                    </p:set>
                                    <p:animEffect transition="in" filter="dissolve">
                                      <p:cBhvr>
                                        <p:cTn id="40" dur="500"/>
                                        <p:tgtEl>
                                          <p:spTgt spid="5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1">
                                            <p:txEl>
                                              <p:pRg st="0" end="0"/>
                                            </p:txEl>
                                          </p:spTgt>
                                        </p:tgtEl>
                                        <p:attrNameLst>
                                          <p:attrName>style.visibility</p:attrName>
                                        </p:attrNameLst>
                                      </p:cBhvr>
                                      <p:to>
                                        <p:strVal val="visible"/>
                                      </p:to>
                                    </p:set>
                                    <p:animEffect transition="in" filter="fade">
                                      <p:cBhvr>
                                        <p:cTn id="43" dur="500"/>
                                        <p:tgtEl>
                                          <p:spTgt spid="61">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strips(downRight)">
                                      <p:cBhvr>
                                        <p:cTn id="47" dur="500"/>
                                        <p:tgtEl>
                                          <p:spTgt spid="66"/>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dissolve">
                                      <p:cBhvr>
                                        <p:cTn id="51" dur="500"/>
                                        <p:tgtEl>
                                          <p:spTgt spid="5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62">
                                            <p:txEl>
                                              <p:pRg st="0" end="0"/>
                                            </p:txEl>
                                          </p:spTgt>
                                        </p:tgtEl>
                                        <p:attrNameLst>
                                          <p:attrName>style.visibility</p:attrName>
                                        </p:attrNameLst>
                                      </p:cBhvr>
                                      <p:to>
                                        <p:strVal val="visible"/>
                                      </p:to>
                                    </p:set>
                                    <p:animEffect transition="in" filter="fade">
                                      <p:cBhvr>
                                        <p:cTn id="54" dur="500"/>
                                        <p:tgtEl>
                                          <p:spTgt spid="62">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67"/>
                                        </p:tgtEl>
                                        <p:attrNameLst>
                                          <p:attrName>style.visibility</p:attrName>
                                        </p:attrNameLst>
                                      </p:cBhvr>
                                      <p:to>
                                        <p:strVal val="visible"/>
                                      </p:to>
                                    </p:set>
                                    <p:animEffect transition="in" filter="strips(downRight)">
                                      <p:cBhvr>
                                        <p:cTn id="58"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build="p"/>
      <p:bldP spid="59" grpId="0" build="p"/>
      <p:bldP spid="60" grpId="0" build="p"/>
      <p:bldP spid="61" grpId="0" build="p"/>
      <p:bldP spid="62" grpId="0" build="p"/>
      <p:bldP spid="63" grpId="0"/>
      <p:bldP spid="64" grpId="0"/>
      <p:bldP spid="65" grpId="0"/>
      <p:bldP spid="66" grpId="0"/>
      <p:bldP spid="6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5" name="TextBox 24"/>
          <p:cNvSpPr txBox="1"/>
          <p:nvPr/>
        </p:nvSpPr>
        <p:spPr>
          <a:xfrm>
            <a:off x="1025957" y="3504292"/>
            <a:ext cx="842415" cy="484636"/>
          </a:xfrm>
          <a:prstGeom prst="rect">
            <a:avLst/>
          </a:prstGeom>
          <a:noFill/>
        </p:spPr>
        <p:txBody>
          <a:bodyPr wrap="square" lIns="68543" tIns="34272" rIns="68543" bIns="34272"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6" name="TextBox 25"/>
          <p:cNvSpPr txBox="1"/>
          <p:nvPr/>
        </p:nvSpPr>
        <p:spPr>
          <a:xfrm>
            <a:off x="2123749" y="2388839"/>
            <a:ext cx="1193420" cy="692337"/>
          </a:xfrm>
          <a:prstGeom prst="rect">
            <a:avLst/>
          </a:prstGeom>
          <a:noFill/>
        </p:spPr>
        <p:txBody>
          <a:bodyPr wrap="square" lIns="68543" tIns="34272" rIns="68543" bIns="34272"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27" name="TextBox 26"/>
          <p:cNvSpPr txBox="1"/>
          <p:nvPr/>
        </p:nvSpPr>
        <p:spPr>
          <a:xfrm>
            <a:off x="3607913" y="3328917"/>
            <a:ext cx="842415" cy="484636"/>
          </a:xfrm>
          <a:prstGeom prst="rect">
            <a:avLst/>
          </a:prstGeom>
          <a:noFill/>
        </p:spPr>
        <p:txBody>
          <a:bodyPr wrap="square" lIns="68543" tIns="34272" rIns="68543" bIns="34272"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a:t>
            </a:r>
          </a:p>
        </p:txBody>
      </p:sp>
      <p:sp>
        <p:nvSpPr>
          <p:cNvPr id="37" name="TextBox 36"/>
          <p:cNvSpPr txBox="1"/>
          <p:nvPr/>
        </p:nvSpPr>
        <p:spPr>
          <a:xfrm>
            <a:off x="4689429" y="2517989"/>
            <a:ext cx="1193420" cy="484636"/>
          </a:xfrm>
          <a:prstGeom prst="rect">
            <a:avLst/>
          </a:prstGeom>
          <a:noFill/>
        </p:spPr>
        <p:txBody>
          <a:bodyPr wrap="square" lIns="68543" tIns="34272" rIns="68543" bIns="34272"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a:t>
            </a:r>
            <a:endParaRPr kumimoji="0" lang="en-US" altLang="zh-CN"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文字点击</a:t>
            </a:r>
          </a:p>
        </p:txBody>
      </p:sp>
      <p:sp>
        <p:nvSpPr>
          <p:cNvPr id="38" name="矩形 37"/>
          <p:cNvSpPr/>
          <p:nvPr/>
        </p:nvSpPr>
        <p:spPr>
          <a:xfrm>
            <a:off x="6454228" y="1833506"/>
            <a:ext cx="1943204" cy="2630881"/>
          </a:xfrm>
          <a:prstGeom prst="rect">
            <a:avLst/>
          </a:prstGeom>
        </p:spPr>
        <p:txBody>
          <a:bodyPr wrap="square" lIns="68543" tIns="34272" rIns="68543" bIns="34272">
            <a:sp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点击添加小标题</a:t>
            </a:r>
            <a:endParaRPr kumimoji="0" lang="en-US" altLang="zh-CN" sz="15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p:txBody>
      </p:sp>
      <p:sp>
        <p:nvSpPr>
          <p:cNvPr id="43" name="Freeform 4"/>
          <p:cNvSpPr>
            <a:spLocks/>
          </p:cNvSpPr>
          <p:nvPr/>
        </p:nvSpPr>
        <p:spPr bwMode="auto">
          <a:xfrm>
            <a:off x="1838595" y="1869787"/>
            <a:ext cx="1746805" cy="1747374"/>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accent2"/>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4" name="Freeform 6"/>
          <p:cNvSpPr>
            <a:spLocks/>
          </p:cNvSpPr>
          <p:nvPr/>
        </p:nvSpPr>
        <p:spPr bwMode="auto">
          <a:xfrm>
            <a:off x="3330306" y="2822178"/>
            <a:ext cx="1380704" cy="138115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3"/>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rgbClr val="414455"/>
              </a:solidFill>
              <a:effectLst/>
              <a:uLnTx/>
              <a:uFillTx/>
              <a:latin typeface="微软雅黑" pitchFamily="34" charset="-122"/>
              <a:ea typeface="微软雅黑" pitchFamily="34" charset="-122"/>
              <a:cs typeface="+mn-cs"/>
            </a:endParaRPr>
          </a:p>
        </p:txBody>
      </p:sp>
      <p:sp>
        <p:nvSpPr>
          <p:cNvPr id="45" name="Freeform 8"/>
          <p:cNvSpPr>
            <a:spLocks/>
          </p:cNvSpPr>
          <p:nvPr/>
        </p:nvSpPr>
        <p:spPr bwMode="auto">
          <a:xfrm>
            <a:off x="685592" y="2955687"/>
            <a:ext cx="1523907" cy="1523500"/>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6" name="Freeform 6"/>
          <p:cNvSpPr>
            <a:spLocks/>
          </p:cNvSpPr>
          <p:nvPr/>
        </p:nvSpPr>
        <p:spPr bwMode="auto">
          <a:xfrm>
            <a:off x="4443769" y="1924815"/>
            <a:ext cx="1667814" cy="166836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4"/>
          </a:solidFill>
          <a:ln w="0" cap="flat" cmpd="sng" algn="ctr">
            <a:noFill/>
            <a:prstDash val="solid"/>
          </a:ln>
          <a:effectLst>
            <a:outerShdw blurRad="127000" dist="38100" dir="8100000" algn="tr" rotWithShape="0">
              <a:prstClr val="black">
                <a:alpha val="40000"/>
              </a:prstClr>
            </a:outerShdw>
          </a:effectLst>
          <a:extLst/>
        </p:spPr>
        <p:txBody>
          <a:bodyPr lIns="0" tIns="34272" rIns="0" bIns="34272" anchor="ctr"/>
          <a:lstStyle/>
          <a:p>
            <a:pPr marL="0" marR="0" lvl="0" indent="0" algn="ctr" defTabSz="685434" rtl="0" eaLnBrk="1" fontAlgn="base" latinLnBrk="0" hangingPunct="1">
              <a:lnSpc>
                <a:spcPct val="120000"/>
              </a:lnSpc>
              <a:spcBef>
                <a:spcPts val="450"/>
              </a:spcBef>
              <a:spcAft>
                <a:spcPts val="450"/>
              </a:spcAft>
              <a:buClrTx/>
              <a:buSzTx/>
              <a:buFontTx/>
              <a:buNone/>
              <a:tabLst/>
              <a:defRPr/>
            </a:pPr>
            <a:endParaRPr kumimoji="0" lang="en-US" sz="21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endParaRPr>
          </a:p>
        </p:txBody>
      </p:sp>
      <p:sp>
        <p:nvSpPr>
          <p:cNvPr id="47" name="矩形 46"/>
          <p:cNvSpPr/>
          <p:nvPr/>
        </p:nvSpPr>
        <p:spPr>
          <a:xfrm>
            <a:off x="3114597" y="1131590"/>
            <a:ext cx="2880301"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350" b="0"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点击添加小标题</a:t>
            </a:r>
            <a:endParaRPr kumimoji="0" lang="zh-CN" altLang="en-US" sz="135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97731081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outVertical)">
                                      <p:cBhvr>
                                        <p:cTn id="7" dur="500"/>
                                        <p:tgtEl>
                                          <p:spTgt spid="4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fade">
                                      <p:cBhvr>
                                        <p:cTn id="11" dur="500"/>
                                        <p:tgtEl>
                                          <p:spTgt spid="45"/>
                                        </p:tgtEl>
                                      </p:cBhvr>
                                    </p:animEffect>
                                  </p:childTnLst>
                                </p:cTn>
                              </p:par>
                              <p:par>
                                <p:cTn id="12" presetID="8" presetClass="emph" presetSubtype="0" repeatCount="indefinite" fill="hold" grpId="1" nodeType="withEffect">
                                  <p:stCondLst>
                                    <p:cond delay="0"/>
                                  </p:stCondLst>
                                  <p:childTnLst>
                                    <p:animRot by="-86400000">
                                      <p:cBhvr>
                                        <p:cTn id="13" dur="8000" fill="hold"/>
                                        <p:tgtEl>
                                          <p:spTgt spid="45"/>
                                        </p:tgtEl>
                                        <p:attrNameLst>
                                          <p:attrName>r</p:attrName>
                                        </p:attrNameLst>
                                      </p:cBhvr>
                                    </p:animRot>
                                  </p:childTnLst>
                                </p:cTn>
                              </p:par>
                              <p:par>
                                <p:cTn id="14" presetID="53" presetClass="entr" presetSubtype="16" fill="hold" grpId="0" nodeType="withEffect">
                                  <p:stCondLst>
                                    <p:cond delay="500"/>
                                  </p:stCondLst>
                                  <p:childTnLst>
                                    <p:set>
                                      <p:cBhvr>
                                        <p:cTn id="15" dur="1" fill="hold">
                                          <p:stCondLst>
                                            <p:cond delay="0"/>
                                          </p:stCondLst>
                                        </p:cTn>
                                        <p:tgtEl>
                                          <p:spTgt spid="25"/>
                                        </p:tgtEl>
                                        <p:attrNameLst>
                                          <p:attrName>style.visibility</p:attrName>
                                        </p:attrNameLst>
                                      </p:cBhvr>
                                      <p:to>
                                        <p:strVal val="visible"/>
                                      </p:to>
                                    </p:set>
                                    <p:anim calcmode="lin" valueType="num">
                                      <p:cBhvr>
                                        <p:cTn id="16" dur="500" fill="hold"/>
                                        <p:tgtEl>
                                          <p:spTgt spid="25"/>
                                        </p:tgtEl>
                                        <p:attrNameLst>
                                          <p:attrName>ppt_w</p:attrName>
                                        </p:attrNameLst>
                                      </p:cBhvr>
                                      <p:tavLst>
                                        <p:tav tm="0">
                                          <p:val>
                                            <p:fltVal val="0"/>
                                          </p:val>
                                        </p:tav>
                                        <p:tav tm="100000">
                                          <p:val>
                                            <p:strVal val="#ppt_w"/>
                                          </p:val>
                                        </p:tav>
                                      </p:tavLst>
                                    </p:anim>
                                    <p:anim calcmode="lin" valueType="num">
                                      <p:cBhvr>
                                        <p:cTn id="17" dur="500" fill="hold"/>
                                        <p:tgtEl>
                                          <p:spTgt spid="25"/>
                                        </p:tgtEl>
                                        <p:attrNameLst>
                                          <p:attrName>ppt_h</p:attrName>
                                        </p:attrNameLst>
                                      </p:cBhvr>
                                      <p:tavLst>
                                        <p:tav tm="0">
                                          <p:val>
                                            <p:fltVal val="0"/>
                                          </p:val>
                                        </p:tav>
                                        <p:tav tm="100000">
                                          <p:val>
                                            <p:strVal val="#ppt_h"/>
                                          </p:val>
                                        </p:tav>
                                      </p:tavLst>
                                    </p:anim>
                                    <p:animEffect transition="in" filter="fade">
                                      <p:cBhvr>
                                        <p:cTn id="18" dur="500"/>
                                        <p:tgtEl>
                                          <p:spTgt spid="25"/>
                                        </p:tgtEl>
                                      </p:cBhvr>
                                    </p:animEffect>
                                  </p:childTnLst>
                                </p:cTn>
                              </p:par>
                              <p:par>
                                <p:cTn id="19" presetID="10" presetClass="entr" presetSubtype="0" fill="hold" grpId="0" nodeType="withEffect">
                                  <p:stCondLst>
                                    <p:cond delay="150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8" presetClass="emph" presetSubtype="0" repeatCount="indefinite" fill="hold" grpId="1" nodeType="withEffect">
                                  <p:stCondLst>
                                    <p:cond delay="1500"/>
                                  </p:stCondLst>
                                  <p:childTnLst>
                                    <p:animRot by="64800000">
                                      <p:cBhvr>
                                        <p:cTn id="23" dur="7500" fill="hold"/>
                                        <p:tgtEl>
                                          <p:spTgt spid="43"/>
                                        </p:tgtEl>
                                        <p:attrNameLst>
                                          <p:attrName>r</p:attrName>
                                        </p:attrNameLst>
                                      </p:cBhvr>
                                    </p:animRot>
                                  </p:childTnLst>
                                </p:cTn>
                              </p:par>
                              <p:par>
                                <p:cTn id="24" presetID="53" presetClass="entr" presetSubtype="16" fill="hold" grpId="0" nodeType="withEffect">
                                  <p:stCondLst>
                                    <p:cond delay="2000"/>
                                  </p:stCondLst>
                                  <p:childTnLst>
                                    <p:set>
                                      <p:cBhvr>
                                        <p:cTn id="25" dur="1" fill="hold">
                                          <p:stCondLst>
                                            <p:cond delay="0"/>
                                          </p:stCondLst>
                                        </p:cTn>
                                        <p:tgtEl>
                                          <p:spTgt spid="26"/>
                                        </p:tgtEl>
                                        <p:attrNameLst>
                                          <p:attrName>style.visibility</p:attrName>
                                        </p:attrNameLst>
                                      </p:cBhvr>
                                      <p:to>
                                        <p:strVal val="visible"/>
                                      </p:to>
                                    </p:set>
                                    <p:anim calcmode="lin" valueType="num">
                                      <p:cBhvr>
                                        <p:cTn id="26" dur="500" fill="hold"/>
                                        <p:tgtEl>
                                          <p:spTgt spid="26"/>
                                        </p:tgtEl>
                                        <p:attrNameLst>
                                          <p:attrName>ppt_w</p:attrName>
                                        </p:attrNameLst>
                                      </p:cBhvr>
                                      <p:tavLst>
                                        <p:tav tm="0">
                                          <p:val>
                                            <p:fltVal val="0"/>
                                          </p:val>
                                        </p:tav>
                                        <p:tav tm="100000">
                                          <p:val>
                                            <p:strVal val="#ppt_w"/>
                                          </p:val>
                                        </p:tav>
                                      </p:tavLst>
                                    </p:anim>
                                    <p:anim calcmode="lin" valueType="num">
                                      <p:cBhvr>
                                        <p:cTn id="27" dur="500" fill="hold"/>
                                        <p:tgtEl>
                                          <p:spTgt spid="26"/>
                                        </p:tgtEl>
                                        <p:attrNameLst>
                                          <p:attrName>ppt_h</p:attrName>
                                        </p:attrNameLst>
                                      </p:cBhvr>
                                      <p:tavLst>
                                        <p:tav tm="0">
                                          <p:val>
                                            <p:fltVal val="0"/>
                                          </p:val>
                                        </p:tav>
                                        <p:tav tm="100000">
                                          <p:val>
                                            <p:strVal val="#ppt_h"/>
                                          </p:val>
                                        </p:tav>
                                      </p:tavLst>
                                    </p:anim>
                                    <p:animEffect transition="in" filter="fade">
                                      <p:cBhvr>
                                        <p:cTn id="28" dur="500"/>
                                        <p:tgtEl>
                                          <p:spTgt spid="26"/>
                                        </p:tgtEl>
                                      </p:cBhvr>
                                    </p:animEffect>
                                  </p:childTnLst>
                                </p:cTn>
                              </p:par>
                              <p:par>
                                <p:cTn id="29" presetID="10" presetClass="entr" presetSubtype="0" fill="hold" grpId="0" nodeType="withEffect">
                                  <p:stCondLst>
                                    <p:cond delay="300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500"/>
                                        <p:tgtEl>
                                          <p:spTgt spid="44"/>
                                        </p:tgtEl>
                                      </p:cBhvr>
                                    </p:animEffect>
                                  </p:childTnLst>
                                </p:cTn>
                              </p:par>
                              <p:par>
                                <p:cTn id="32" presetID="8" presetClass="emph" presetSubtype="0" repeatCount="indefinite" fill="hold" grpId="1" nodeType="withEffect">
                                  <p:stCondLst>
                                    <p:cond delay="3000"/>
                                  </p:stCondLst>
                                  <p:childTnLst>
                                    <p:animRot by="-108000000">
                                      <p:cBhvr>
                                        <p:cTn id="33" dur="7500" fill="hold"/>
                                        <p:tgtEl>
                                          <p:spTgt spid="44"/>
                                        </p:tgtEl>
                                        <p:attrNameLst>
                                          <p:attrName>r</p:attrName>
                                        </p:attrNameLst>
                                      </p:cBhvr>
                                    </p:animRot>
                                  </p:childTnLst>
                                </p:cTn>
                              </p:par>
                              <p:par>
                                <p:cTn id="34" presetID="53" presetClass="entr" presetSubtype="16" fill="hold" grpId="0" nodeType="withEffect">
                                  <p:stCondLst>
                                    <p:cond delay="4000"/>
                                  </p:stCondLst>
                                  <p:childTnLst>
                                    <p:set>
                                      <p:cBhvr>
                                        <p:cTn id="35" dur="1" fill="hold">
                                          <p:stCondLst>
                                            <p:cond delay="0"/>
                                          </p:stCondLst>
                                        </p:cTn>
                                        <p:tgtEl>
                                          <p:spTgt spid="27"/>
                                        </p:tgtEl>
                                        <p:attrNameLst>
                                          <p:attrName>style.visibility</p:attrName>
                                        </p:attrNameLst>
                                      </p:cBhvr>
                                      <p:to>
                                        <p:strVal val="visible"/>
                                      </p:to>
                                    </p:set>
                                    <p:anim calcmode="lin" valueType="num">
                                      <p:cBhvr>
                                        <p:cTn id="36" dur="500" fill="hold"/>
                                        <p:tgtEl>
                                          <p:spTgt spid="27"/>
                                        </p:tgtEl>
                                        <p:attrNameLst>
                                          <p:attrName>ppt_w</p:attrName>
                                        </p:attrNameLst>
                                      </p:cBhvr>
                                      <p:tavLst>
                                        <p:tav tm="0">
                                          <p:val>
                                            <p:fltVal val="0"/>
                                          </p:val>
                                        </p:tav>
                                        <p:tav tm="100000">
                                          <p:val>
                                            <p:strVal val="#ppt_w"/>
                                          </p:val>
                                        </p:tav>
                                      </p:tavLst>
                                    </p:anim>
                                    <p:anim calcmode="lin" valueType="num">
                                      <p:cBhvr>
                                        <p:cTn id="37" dur="500" fill="hold"/>
                                        <p:tgtEl>
                                          <p:spTgt spid="27"/>
                                        </p:tgtEl>
                                        <p:attrNameLst>
                                          <p:attrName>ppt_h</p:attrName>
                                        </p:attrNameLst>
                                      </p:cBhvr>
                                      <p:tavLst>
                                        <p:tav tm="0">
                                          <p:val>
                                            <p:fltVal val="0"/>
                                          </p:val>
                                        </p:tav>
                                        <p:tav tm="100000">
                                          <p:val>
                                            <p:strVal val="#ppt_h"/>
                                          </p:val>
                                        </p:tav>
                                      </p:tavLst>
                                    </p:anim>
                                    <p:animEffect transition="in" filter="fade">
                                      <p:cBhvr>
                                        <p:cTn id="38" dur="500"/>
                                        <p:tgtEl>
                                          <p:spTgt spid="27"/>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46"/>
                                        </p:tgtEl>
                                        <p:attrNameLst>
                                          <p:attrName>style.visibility</p:attrName>
                                        </p:attrNameLst>
                                      </p:cBhvr>
                                      <p:to>
                                        <p:strVal val="visible"/>
                                      </p:to>
                                    </p:set>
                                    <p:animEffect transition="in" filter="fade">
                                      <p:cBhvr>
                                        <p:cTn id="41" dur="500"/>
                                        <p:tgtEl>
                                          <p:spTgt spid="46"/>
                                        </p:tgtEl>
                                      </p:cBhvr>
                                    </p:animEffect>
                                  </p:childTnLst>
                                </p:cTn>
                              </p:par>
                              <p:par>
                                <p:cTn id="42" presetID="8" presetClass="emph" presetSubtype="0" repeatCount="indefinite" fill="hold" grpId="1" nodeType="withEffect">
                                  <p:stCondLst>
                                    <p:cond delay="4500"/>
                                  </p:stCondLst>
                                  <p:childTnLst>
                                    <p:animRot by="86400000">
                                      <p:cBhvr>
                                        <p:cTn id="43" dur="7000" fill="hold"/>
                                        <p:tgtEl>
                                          <p:spTgt spid="46"/>
                                        </p:tgtEl>
                                        <p:attrNameLst>
                                          <p:attrName>r</p:attrName>
                                        </p:attrNameLst>
                                      </p:cBhvr>
                                    </p:animRot>
                                  </p:childTnLst>
                                </p:cTn>
                              </p:par>
                              <p:par>
                                <p:cTn id="44" presetID="53" presetClass="entr" presetSubtype="16" fill="hold" grpId="0" nodeType="withEffect">
                                  <p:stCondLst>
                                    <p:cond delay="5000"/>
                                  </p:stCondLst>
                                  <p:childTnLst>
                                    <p:set>
                                      <p:cBhvr>
                                        <p:cTn id="45" dur="1" fill="hold">
                                          <p:stCondLst>
                                            <p:cond delay="0"/>
                                          </p:stCondLst>
                                        </p:cTn>
                                        <p:tgtEl>
                                          <p:spTgt spid="37"/>
                                        </p:tgtEl>
                                        <p:attrNameLst>
                                          <p:attrName>style.visibility</p:attrName>
                                        </p:attrNameLst>
                                      </p:cBhvr>
                                      <p:to>
                                        <p:strVal val="visible"/>
                                      </p:to>
                                    </p:set>
                                    <p:anim calcmode="lin" valueType="num">
                                      <p:cBhvr>
                                        <p:cTn id="46" dur="500" fill="hold"/>
                                        <p:tgtEl>
                                          <p:spTgt spid="37"/>
                                        </p:tgtEl>
                                        <p:attrNameLst>
                                          <p:attrName>ppt_w</p:attrName>
                                        </p:attrNameLst>
                                      </p:cBhvr>
                                      <p:tavLst>
                                        <p:tav tm="0">
                                          <p:val>
                                            <p:fltVal val="0"/>
                                          </p:val>
                                        </p:tav>
                                        <p:tav tm="100000">
                                          <p:val>
                                            <p:strVal val="#ppt_w"/>
                                          </p:val>
                                        </p:tav>
                                      </p:tavLst>
                                    </p:anim>
                                    <p:anim calcmode="lin" valueType="num">
                                      <p:cBhvr>
                                        <p:cTn id="47" dur="500" fill="hold"/>
                                        <p:tgtEl>
                                          <p:spTgt spid="37"/>
                                        </p:tgtEl>
                                        <p:attrNameLst>
                                          <p:attrName>ppt_h</p:attrName>
                                        </p:attrNameLst>
                                      </p:cBhvr>
                                      <p:tavLst>
                                        <p:tav tm="0">
                                          <p:val>
                                            <p:fltVal val="0"/>
                                          </p:val>
                                        </p:tav>
                                        <p:tav tm="100000">
                                          <p:val>
                                            <p:strVal val="#ppt_h"/>
                                          </p:val>
                                        </p:tav>
                                      </p:tavLst>
                                    </p:anim>
                                    <p:animEffect transition="in" filter="fade">
                                      <p:cBhvr>
                                        <p:cTn id="48" dur="500"/>
                                        <p:tgtEl>
                                          <p:spTgt spid="37"/>
                                        </p:tgtEl>
                                      </p:cBhvr>
                                    </p:animEffect>
                                  </p:childTnLst>
                                </p:cTn>
                              </p:par>
                              <p:par>
                                <p:cTn id="49" presetID="22" presetClass="entr" presetSubtype="8" fill="hold" grpId="0" nodeType="withEffect">
                                  <p:stCondLst>
                                    <p:cond delay="6500"/>
                                  </p:stCondLst>
                                  <p:childTnLst>
                                    <p:set>
                                      <p:cBhvr>
                                        <p:cTn id="50" dur="1" fill="hold">
                                          <p:stCondLst>
                                            <p:cond delay="0"/>
                                          </p:stCondLst>
                                        </p:cTn>
                                        <p:tgtEl>
                                          <p:spTgt spid="38"/>
                                        </p:tgtEl>
                                        <p:attrNameLst>
                                          <p:attrName>style.visibility</p:attrName>
                                        </p:attrNameLst>
                                      </p:cBhvr>
                                      <p:to>
                                        <p:strVal val="visible"/>
                                      </p:to>
                                    </p:set>
                                    <p:animEffect transition="in" filter="wipe(left)">
                                      <p:cBhvr>
                                        <p:cTn id="5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37" grpId="0"/>
      <p:bldP spid="38" grpId="0"/>
      <p:bldP spid="43" grpId="0" animBg="1"/>
      <p:bldP spid="43" grpId="1" animBg="1"/>
      <p:bldP spid="44" grpId="0" animBg="1"/>
      <p:bldP spid="44" grpId="1" animBg="1"/>
      <p:bldP spid="45" grpId="0" animBg="1"/>
      <p:bldP spid="45" grpId="1" animBg="1"/>
      <p:bldP spid="46" grpId="0" animBg="1"/>
      <p:bldP spid="46" grpId="1" animBg="1"/>
      <p:bldP spid="4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832027" y="1451588"/>
            <a:ext cx="1918068" cy="680813"/>
            <a:chOff x="3666731" y="1984470"/>
            <a:chExt cx="2636520" cy="1447800"/>
          </a:xfrm>
          <a:effectLst>
            <a:outerShdw blurRad="127000" dist="38100" dir="5400000" algn="t" rotWithShape="0">
              <a:prstClr val="black">
                <a:alpha val="40000"/>
              </a:prstClr>
            </a:outerShdw>
          </a:effectLst>
        </p:grpSpPr>
        <p:sp>
          <p:nvSpPr>
            <p:cNvPr id="4" name="任意多边形 3"/>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2"/>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5" name="文本框 35"/>
            <p:cNvSpPr txBox="1"/>
            <p:nvPr/>
          </p:nvSpPr>
          <p:spPr>
            <a:xfrm>
              <a:off x="3971726" y="2364755"/>
              <a:ext cx="2230360" cy="687235"/>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第二季度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6" name="组合 5"/>
          <p:cNvGrpSpPr/>
          <p:nvPr/>
        </p:nvGrpSpPr>
        <p:grpSpPr>
          <a:xfrm>
            <a:off x="1045336" y="1451588"/>
            <a:ext cx="1918068" cy="680813"/>
            <a:chOff x="1436370" y="1984470"/>
            <a:chExt cx="2636520" cy="1447800"/>
          </a:xfrm>
          <a:effectLst>
            <a:outerShdw blurRad="127000" dist="38100" dir="5400000" algn="t" rotWithShape="0">
              <a:prstClr val="black">
                <a:alpha val="40000"/>
              </a:prstClr>
            </a:outerShdw>
          </a:effectLst>
        </p:grpSpPr>
        <p:sp>
          <p:nvSpPr>
            <p:cNvPr id="7" name="任意多边形 6"/>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1"/>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9" name="文本框 43"/>
            <p:cNvSpPr txBox="1"/>
            <p:nvPr/>
          </p:nvSpPr>
          <p:spPr>
            <a:xfrm>
              <a:off x="1709209" y="2340618"/>
              <a:ext cx="2293960"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第一季度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0" name="组合 9"/>
          <p:cNvGrpSpPr/>
          <p:nvPr/>
        </p:nvGrpSpPr>
        <p:grpSpPr>
          <a:xfrm>
            <a:off x="6470356" y="1451588"/>
            <a:ext cx="1918068" cy="680813"/>
            <a:chOff x="8127453" y="1984470"/>
            <a:chExt cx="2636520" cy="1447800"/>
          </a:xfrm>
          <a:effectLst>
            <a:outerShdw blurRad="127000" dist="38100" dir="5400000" algn="t" rotWithShape="0">
              <a:prstClr val="black">
                <a:alpha val="40000"/>
              </a:prstClr>
            </a:outerShdw>
          </a:effectLst>
        </p:grpSpPr>
        <p:sp>
          <p:nvSpPr>
            <p:cNvPr id="11" name="任意多边形 10"/>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4"/>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2" name="文本框 46"/>
            <p:cNvSpPr txBox="1"/>
            <p:nvPr/>
          </p:nvSpPr>
          <p:spPr>
            <a:xfrm>
              <a:off x="8439016" y="2340618"/>
              <a:ext cx="2230360"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第四季度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grpSp>
        <p:nvGrpSpPr>
          <p:cNvPr id="13" name="组合 12"/>
          <p:cNvGrpSpPr/>
          <p:nvPr/>
        </p:nvGrpSpPr>
        <p:grpSpPr>
          <a:xfrm>
            <a:off x="4651191" y="1451588"/>
            <a:ext cx="1918068" cy="680813"/>
            <a:chOff x="5897092" y="1984470"/>
            <a:chExt cx="2636520" cy="1447800"/>
          </a:xfrm>
          <a:effectLst>
            <a:outerShdw blurRad="127000" dist="38100" dir="5400000" algn="t" rotWithShape="0">
              <a:prstClr val="black">
                <a:alpha val="40000"/>
              </a:prstClr>
            </a:outerShdw>
          </a:effectLst>
        </p:grpSpPr>
        <p:sp>
          <p:nvSpPr>
            <p:cNvPr id="14" name="任意多边形 13"/>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chemeClr val="accent3"/>
            </a:solidFill>
            <a:ln w="508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9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sp>
          <p:nvSpPr>
            <p:cNvPr id="15" name="文本框 49"/>
            <p:cNvSpPr txBox="1"/>
            <p:nvPr/>
          </p:nvSpPr>
          <p:spPr>
            <a:xfrm>
              <a:off x="6227711" y="2340622"/>
              <a:ext cx="2205655" cy="735506"/>
            </a:xfrm>
            <a:prstGeom prst="rect">
              <a:avLst/>
            </a:prstGeom>
            <a:noFill/>
            <a:ln w="50800">
              <a:noFill/>
            </a:ln>
          </p:spPr>
          <p:txBody>
            <a:bodyPr wrap="square" rtlCol="0" anchor="ctr">
              <a:spAutoFit/>
            </a:bodyPr>
            <a:lstStyle/>
            <a:p>
              <a:pPr marL="0" marR="0" lvl="0" indent="0" algn="ctr" defTabSz="685800" rtl="0" eaLnBrk="1" fontAlgn="auto" latinLnBrk="0" hangingPunct="1">
                <a:lnSpc>
                  <a:spcPct val="12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rPr>
                <a:t>第三季度</a:t>
              </a:r>
              <a:endParaRPr kumimoji="0" lang="zh-CN" altLang="en-US" sz="1500" b="1" i="0" u="none" strike="noStrike" kern="1200" cap="none" spc="0" normalizeH="0" baseline="-3000" noProof="0" dirty="0">
                <a:ln>
                  <a:noFill/>
                </a:ln>
                <a:solidFill>
                  <a:prstClr val="white"/>
                </a:solidFill>
                <a:effectLst/>
                <a:uLnTx/>
                <a:uFillTx/>
                <a:latin typeface="Arial" panose="020B0604020202020204" pitchFamily="34" charset="0"/>
                <a:ea typeface="微软雅黑" pitchFamily="34" charset="-122"/>
                <a:cs typeface="Arial" panose="020B0604020202020204" pitchFamily="34" charset="0"/>
              </a:endParaRPr>
            </a:p>
          </p:txBody>
        </p:sp>
      </p:grpSp>
      <p:sp>
        <p:nvSpPr>
          <p:cNvPr id="16" name="矩形 47"/>
          <p:cNvSpPr>
            <a:spLocks noChangeArrowheads="1"/>
          </p:cNvSpPr>
          <p:nvPr/>
        </p:nvSpPr>
        <p:spPr bwMode="auto">
          <a:xfrm>
            <a:off x="1061304" y="4003331"/>
            <a:ext cx="7039088" cy="440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您的内容打在这里，或者通过复制您的文本后，在此框中选择粘贴，并选择只保留文字。在此录入上述图表的综合描述说明，您的内容打在这里，或者通过复制您的文本后，在此框中选择粘贴，并选择只保留文字。</a:t>
            </a:r>
          </a:p>
        </p:txBody>
      </p:sp>
      <p:sp>
        <p:nvSpPr>
          <p:cNvPr id="17" name="矩形 16"/>
          <p:cNvSpPr/>
          <p:nvPr/>
        </p:nvSpPr>
        <p:spPr>
          <a:xfrm>
            <a:off x="1513959"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18" name="矩形 47"/>
          <p:cNvSpPr>
            <a:spLocks noChangeArrowheads="1"/>
          </p:cNvSpPr>
          <p:nvPr/>
        </p:nvSpPr>
        <p:spPr bwMode="auto">
          <a:xfrm>
            <a:off x="1187624" y="2815633"/>
            <a:ext cx="1685237"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19" name="矩形 18"/>
          <p:cNvSpPr/>
          <p:nvPr/>
        </p:nvSpPr>
        <p:spPr>
          <a:xfrm>
            <a:off x="3263325"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0" name="矩形 47"/>
          <p:cNvSpPr>
            <a:spLocks noChangeArrowheads="1"/>
          </p:cNvSpPr>
          <p:nvPr/>
        </p:nvSpPr>
        <p:spPr bwMode="auto">
          <a:xfrm>
            <a:off x="2968994" y="2815633"/>
            <a:ext cx="1656509"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1" name="矩形 20"/>
          <p:cNvSpPr/>
          <p:nvPr/>
        </p:nvSpPr>
        <p:spPr>
          <a:xfrm>
            <a:off x="5074745"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2" name="矩形 47"/>
          <p:cNvSpPr>
            <a:spLocks noChangeArrowheads="1"/>
          </p:cNvSpPr>
          <p:nvPr/>
        </p:nvSpPr>
        <p:spPr bwMode="auto">
          <a:xfrm>
            <a:off x="4788025" y="2815633"/>
            <a:ext cx="1671742"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sp>
        <p:nvSpPr>
          <p:cNvPr id="23" name="矩形 22"/>
          <p:cNvSpPr/>
          <p:nvPr/>
        </p:nvSpPr>
        <p:spPr>
          <a:xfrm>
            <a:off x="6854400" y="2456293"/>
            <a:ext cx="1061816" cy="253910"/>
          </a:xfrm>
          <a:prstGeom prst="rect">
            <a:avLst/>
          </a:prstGeom>
        </p:spPr>
        <p:txBody>
          <a:bodyPr wrap="none" lIns="68573" tIns="34287" rIns="68573" bIns="34287">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单击添加标题</a:t>
            </a:r>
            <a:endParaRPr kumimoji="0" lang="en-US" altLang="zh-CN" sz="12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4" name="矩形 47"/>
          <p:cNvSpPr>
            <a:spLocks noChangeArrowheads="1"/>
          </p:cNvSpPr>
          <p:nvPr/>
        </p:nvSpPr>
        <p:spPr bwMode="auto">
          <a:xfrm>
            <a:off x="6588225" y="2815633"/>
            <a:ext cx="1656184" cy="8079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l" defTabSz="685800" rtl="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sym typeface="微软雅黑" pitchFamily="34" charset="-122"/>
              </a:rPr>
              <a:t>在此录入上述图表的描述说明，在此录入上述图表的描述说明，在此录入上述图表的描述说明。</a:t>
            </a:r>
          </a:p>
        </p:txBody>
      </p:sp>
      <p:cxnSp>
        <p:nvCxnSpPr>
          <p:cNvPr id="25" name="直接连接符 8"/>
          <p:cNvCxnSpPr/>
          <p:nvPr/>
        </p:nvCxnSpPr>
        <p:spPr>
          <a:xfrm>
            <a:off x="1070885" y="3911572"/>
            <a:ext cx="70199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1222653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400" fill="hold"/>
                                        <p:tgtEl>
                                          <p:spTgt spid="6"/>
                                        </p:tgtEl>
                                        <p:attrNameLst>
                                          <p:attrName>ppt_x</p:attrName>
                                        </p:attrNameLst>
                                      </p:cBhvr>
                                      <p:tavLst>
                                        <p:tav tm="0">
                                          <p:val>
                                            <p:strVal val="0-#ppt_w/2"/>
                                          </p:val>
                                        </p:tav>
                                        <p:tav tm="100000">
                                          <p:val>
                                            <p:strVal val="#ppt_x"/>
                                          </p:val>
                                        </p:tav>
                                      </p:tavLst>
                                    </p:anim>
                                    <p:anim calcmode="lin" valueType="num">
                                      <p:cBhvr additive="base">
                                        <p:cTn id="8" dur="400" fill="hold"/>
                                        <p:tgtEl>
                                          <p:spTgt spid="6"/>
                                        </p:tgtEl>
                                        <p:attrNameLst>
                                          <p:attrName>ppt_y</p:attrName>
                                        </p:attrNameLst>
                                      </p:cBhvr>
                                      <p:tavLst>
                                        <p:tav tm="0">
                                          <p:val>
                                            <p:strVal val="#ppt_y"/>
                                          </p:val>
                                        </p:tav>
                                        <p:tav tm="100000">
                                          <p:val>
                                            <p:strVal val="#ppt_y"/>
                                          </p:val>
                                        </p:tav>
                                      </p:tavLst>
                                    </p:anim>
                                  </p:childTnLst>
                                </p:cTn>
                              </p:par>
                              <p:par>
                                <p:cTn id="9" presetID="12" presetClass="entr" presetSubtype="1" fill="hold" grpId="0" nodeType="withEffect">
                                  <p:stCondLst>
                                    <p:cond delay="50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400"/>
                                        <p:tgtEl>
                                          <p:spTgt spid="17"/>
                                        </p:tgtEl>
                                        <p:attrNameLst>
                                          <p:attrName>ppt_y</p:attrName>
                                        </p:attrNameLst>
                                      </p:cBhvr>
                                      <p:tavLst>
                                        <p:tav tm="0">
                                          <p:val>
                                            <p:strVal val="#ppt_y-#ppt_h*1.125000"/>
                                          </p:val>
                                        </p:tav>
                                        <p:tav tm="100000">
                                          <p:val>
                                            <p:strVal val="#ppt_y"/>
                                          </p:val>
                                        </p:tav>
                                      </p:tavLst>
                                    </p:anim>
                                    <p:animEffect transition="in" filter="wipe(down)">
                                      <p:cBhvr>
                                        <p:cTn id="12" dur="400"/>
                                        <p:tgtEl>
                                          <p:spTgt spid="17"/>
                                        </p:tgtEl>
                                      </p:cBhvr>
                                    </p:animEffect>
                                  </p:childTnLst>
                                </p:cTn>
                              </p:par>
                              <p:par>
                                <p:cTn id="13" presetID="12" presetClass="entr" presetSubtype="1" fill="hold" grpId="0" nodeType="withEffect">
                                  <p:stCondLst>
                                    <p:cond delay="50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400"/>
                                        <p:tgtEl>
                                          <p:spTgt spid="18"/>
                                        </p:tgtEl>
                                        <p:attrNameLst>
                                          <p:attrName>ppt_y</p:attrName>
                                        </p:attrNameLst>
                                      </p:cBhvr>
                                      <p:tavLst>
                                        <p:tav tm="0">
                                          <p:val>
                                            <p:strVal val="#ppt_y-#ppt_h*1.125000"/>
                                          </p:val>
                                        </p:tav>
                                        <p:tav tm="100000">
                                          <p:val>
                                            <p:strVal val="#ppt_y"/>
                                          </p:val>
                                        </p:tav>
                                      </p:tavLst>
                                    </p:anim>
                                    <p:animEffect transition="in" filter="wipe(down)">
                                      <p:cBhvr>
                                        <p:cTn id="16" dur="400"/>
                                        <p:tgtEl>
                                          <p:spTgt spid="18"/>
                                        </p:tgtEl>
                                      </p:cBhvr>
                                    </p:animEffect>
                                  </p:childTnLst>
                                </p:cTn>
                              </p:par>
                            </p:childTnLst>
                          </p:cTn>
                        </p:par>
                        <p:par>
                          <p:cTn id="17" fill="hold">
                            <p:stCondLst>
                              <p:cond delay="900"/>
                            </p:stCondLst>
                            <p:childTnLst>
                              <p:par>
                                <p:cTn id="18" presetID="1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400"/>
                                        <p:tgtEl>
                                          <p:spTgt spid="3"/>
                                        </p:tgtEl>
                                        <p:attrNameLst>
                                          <p:attrName>ppt_x</p:attrName>
                                        </p:attrNameLst>
                                      </p:cBhvr>
                                      <p:tavLst>
                                        <p:tav tm="0">
                                          <p:val>
                                            <p:strVal val="#ppt_x-#ppt_w*1.125000"/>
                                          </p:val>
                                        </p:tav>
                                        <p:tav tm="100000">
                                          <p:val>
                                            <p:strVal val="#ppt_x"/>
                                          </p:val>
                                        </p:tav>
                                      </p:tavLst>
                                    </p:anim>
                                    <p:animEffect transition="in" filter="wipe(right)">
                                      <p:cBhvr>
                                        <p:cTn id="21" dur="400"/>
                                        <p:tgtEl>
                                          <p:spTgt spid="3"/>
                                        </p:tgtEl>
                                      </p:cBhvr>
                                    </p:animEffect>
                                  </p:childTnLst>
                                </p:cTn>
                              </p:par>
                              <p:par>
                                <p:cTn id="22" presetID="12" presetClass="entr" presetSubtype="1" fill="hold" grpId="0" nodeType="withEffect">
                                  <p:stCondLst>
                                    <p:cond delay="50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400"/>
                                        <p:tgtEl>
                                          <p:spTgt spid="19"/>
                                        </p:tgtEl>
                                        <p:attrNameLst>
                                          <p:attrName>ppt_y</p:attrName>
                                        </p:attrNameLst>
                                      </p:cBhvr>
                                      <p:tavLst>
                                        <p:tav tm="0">
                                          <p:val>
                                            <p:strVal val="#ppt_y-#ppt_h*1.125000"/>
                                          </p:val>
                                        </p:tav>
                                        <p:tav tm="100000">
                                          <p:val>
                                            <p:strVal val="#ppt_y"/>
                                          </p:val>
                                        </p:tav>
                                      </p:tavLst>
                                    </p:anim>
                                    <p:animEffect transition="in" filter="wipe(down)">
                                      <p:cBhvr>
                                        <p:cTn id="25" dur="400"/>
                                        <p:tgtEl>
                                          <p:spTgt spid="19"/>
                                        </p:tgtEl>
                                      </p:cBhvr>
                                    </p:animEffect>
                                  </p:childTnLst>
                                </p:cTn>
                              </p:par>
                              <p:par>
                                <p:cTn id="26" presetID="12" presetClass="entr" presetSubtype="1" fill="hold" grpId="0" nodeType="withEffect">
                                  <p:stCondLst>
                                    <p:cond delay="500"/>
                                  </p:stCondLst>
                                  <p:childTnLst>
                                    <p:set>
                                      <p:cBhvr>
                                        <p:cTn id="27" dur="1" fill="hold">
                                          <p:stCondLst>
                                            <p:cond delay="0"/>
                                          </p:stCondLst>
                                        </p:cTn>
                                        <p:tgtEl>
                                          <p:spTgt spid="20"/>
                                        </p:tgtEl>
                                        <p:attrNameLst>
                                          <p:attrName>style.visibility</p:attrName>
                                        </p:attrNameLst>
                                      </p:cBhvr>
                                      <p:to>
                                        <p:strVal val="visible"/>
                                      </p:to>
                                    </p:set>
                                    <p:anim calcmode="lin" valueType="num">
                                      <p:cBhvr additive="base">
                                        <p:cTn id="28" dur="400"/>
                                        <p:tgtEl>
                                          <p:spTgt spid="20"/>
                                        </p:tgtEl>
                                        <p:attrNameLst>
                                          <p:attrName>ppt_y</p:attrName>
                                        </p:attrNameLst>
                                      </p:cBhvr>
                                      <p:tavLst>
                                        <p:tav tm="0">
                                          <p:val>
                                            <p:strVal val="#ppt_y-#ppt_h*1.125000"/>
                                          </p:val>
                                        </p:tav>
                                        <p:tav tm="100000">
                                          <p:val>
                                            <p:strVal val="#ppt_y"/>
                                          </p:val>
                                        </p:tav>
                                      </p:tavLst>
                                    </p:anim>
                                    <p:animEffect transition="in" filter="wipe(down)">
                                      <p:cBhvr>
                                        <p:cTn id="29" dur="400"/>
                                        <p:tgtEl>
                                          <p:spTgt spid="20"/>
                                        </p:tgtEl>
                                      </p:cBhvr>
                                    </p:animEffect>
                                  </p:childTnLst>
                                </p:cTn>
                              </p:par>
                            </p:childTnLst>
                          </p:cTn>
                        </p:par>
                        <p:par>
                          <p:cTn id="30" fill="hold">
                            <p:stCondLst>
                              <p:cond delay="1800"/>
                            </p:stCondLst>
                            <p:childTnLst>
                              <p:par>
                                <p:cTn id="31" presetID="12" presetClass="entr" presetSubtype="8"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400"/>
                                        <p:tgtEl>
                                          <p:spTgt spid="13"/>
                                        </p:tgtEl>
                                        <p:attrNameLst>
                                          <p:attrName>ppt_x</p:attrName>
                                        </p:attrNameLst>
                                      </p:cBhvr>
                                      <p:tavLst>
                                        <p:tav tm="0">
                                          <p:val>
                                            <p:strVal val="#ppt_x-#ppt_w*1.125000"/>
                                          </p:val>
                                        </p:tav>
                                        <p:tav tm="100000">
                                          <p:val>
                                            <p:strVal val="#ppt_x"/>
                                          </p:val>
                                        </p:tav>
                                      </p:tavLst>
                                    </p:anim>
                                    <p:animEffect transition="in" filter="wipe(right)">
                                      <p:cBhvr>
                                        <p:cTn id="34" dur="400"/>
                                        <p:tgtEl>
                                          <p:spTgt spid="13"/>
                                        </p:tgtEl>
                                      </p:cBhvr>
                                    </p:animEffect>
                                  </p:childTnLst>
                                </p:cTn>
                              </p:par>
                              <p:par>
                                <p:cTn id="35" presetID="12" presetClass="entr" presetSubtype="1" fill="hold" grpId="0" nodeType="withEffect">
                                  <p:stCondLst>
                                    <p:cond delay="5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400"/>
                                        <p:tgtEl>
                                          <p:spTgt spid="21"/>
                                        </p:tgtEl>
                                        <p:attrNameLst>
                                          <p:attrName>ppt_y</p:attrName>
                                        </p:attrNameLst>
                                      </p:cBhvr>
                                      <p:tavLst>
                                        <p:tav tm="0">
                                          <p:val>
                                            <p:strVal val="#ppt_y-#ppt_h*1.125000"/>
                                          </p:val>
                                        </p:tav>
                                        <p:tav tm="100000">
                                          <p:val>
                                            <p:strVal val="#ppt_y"/>
                                          </p:val>
                                        </p:tav>
                                      </p:tavLst>
                                    </p:anim>
                                    <p:animEffect transition="in" filter="wipe(down)">
                                      <p:cBhvr>
                                        <p:cTn id="38" dur="400"/>
                                        <p:tgtEl>
                                          <p:spTgt spid="2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400"/>
                                        <p:tgtEl>
                                          <p:spTgt spid="22"/>
                                        </p:tgtEl>
                                        <p:attrNameLst>
                                          <p:attrName>ppt_y</p:attrName>
                                        </p:attrNameLst>
                                      </p:cBhvr>
                                      <p:tavLst>
                                        <p:tav tm="0">
                                          <p:val>
                                            <p:strVal val="#ppt_y-#ppt_h*1.125000"/>
                                          </p:val>
                                        </p:tav>
                                        <p:tav tm="100000">
                                          <p:val>
                                            <p:strVal val="#ppt_y"/>
                                          </p:val>
                                        </p:tav>
                                      </p:tavLst>
                                    </p:anim>
                                    <p:animEffect transition="in" filter="wipe(down)">
                                      <p:cBhvr>
                                        <p:cTn id="42" dur="400"/>
                                        <p:tgtEl>
                                          <p:spTgt spid="22"/>
                                        </p:tgtEl>
                                      </p:cBhvr>
                                    </p:animEffect>
                                  </p:childTnLst>
                                </p:cTn>
                              </p:par>
                            </p:childTnLst>
                          </p:cTn>
                        </p:par>
                        <p:par>
                          <p:cTn id="43" fill="hold">
                            <p:stCondLst>
                              <p:cond delay="2700"/>
                            </p:stCondLst>
                            <p:childTnLst>
                              <p:par>
                                <p:cTn id="44" presetID="12" presetClass="entr" presetSubtype="8" fill="hold" nodeType="afterEffect">
                                  <p:stCondLst>
                                    <p:cond delay="0"/>
                                  </p:stCondLst>
                                  <p:childTnLst>
                                    <p:set>
                                      <p:cBhvr>
                                        <p:cTn id="45" dur="1" fill="hold">
                                          <p:stCondLst>
                                            <p:cond delay="0"/>
                                          </p:stCondLst>
                                        </p:cTn>
                                        <p:tgtEl>
                                          <p:spTgt spid="10"/>
                                        </p:tgtEl>
                                        <p:attrNameLst>
                                          <p:attrName>style.visibility</p:attrName>
                                        </p:attrNameLst>
                                      </p:cBhvr>
                                      <p:to>
                                        <p:strVal val="visible"/>
                                      </p:to>
                                    </p:set>
                                    <p:anim calcmode="lin" valueType="num">
                                      <p:cBhvr additive="base">
                                        <p:cTn id="46" dur="400"/>
                                        <p:tgtEl>
                                          <p:spTgt spid="10"/>
                                        </p:tgtEl>
                                        <p:attrNameLst>
                                          <p:attrName>ppt_x</p:attrName>
                                        </p:attrNameLst>
                                      </p:cBhvr>
                                      <p:tavLst>
                                        <p:tav tm="0">
                                          <p:val>
                                            <p:strVal val="#ppt_x-#ppt_w*1.125000"/>
                                          </p:val>
                                        </p:tav>
                                        <p:tav tm="100000">
                                          <p:val>
                                            <p:strVal val="#ppt_x"/>
                                          </p:val>
                                        </p:tav>
                                      </p:tavLst>
                                    </p:anim>
                                    <p:animEffect transition="in" filter="wipe(right)">
                                      <p:cBhvr>
                                        <p:cTn id="47" dur="400"/>
                                        <p:tgtEl>
                                          <p:spTgt spid="10"/>
                                        </p:tgtEl>
                                      </p:cBhvr>
                                    </p:animEffect>
                                  </p:childTnLst>
                                </p:cTn>
                              </p:par>
                              <p:par>
                                <p:cTn id="48" presetID="12" presetClass="entr" presetSubtype="1" fill="hold" grpId="0" nodeType="withEffect">
                                  <p:stCondLst>
                                    <p:cond delay="500"/>
                                  </p:stCondLst>
                                  <p:childTnLst>
                                    <p:set>
                                      <p:cBhvr>
                                        <p:cTn id="49" dur="1" fill="hold">
                                          <p:stCondLst>
                                            <p:cond delay="0"/>
                                          </p:stCondLst>
                                        </p:cTn>
                                        <p:tgtEl>
                                          <p:spTgt spid="23"/>
                                        </p:tgtEl>
                                        <p:attrNameLst>
                                          <p:attrName>style.visibility</p:attrName>
                                        </p:attrNameLst>
                                      </p:cBhvr>
                                      <p:to>
                                        <p:strVal val="visible"/>
                                      </p:to>
                                    </p:set>
                                    <p:anim calcmode="lin" valueType="num">
                                      <p:cBhvr additive="base">
                                        <p:cTn id="50" dur="400"/>
                                        <p:tgtEl>
                                          <p:spTgt spid="23"/>
                                        </p:tgtEl>
                                        <p:attrNameLst>
                                          <p:attrName>ppt_y</p:attrName>
                                        </p:attrNameLst>
                                      </p:cBhvr>
                                      <p:tavLst>
                                        <p:tav tm="0">
                                          <p:val>
                                            <p:strVal val="#ppt_y-#ppt_h*1.125000"/>
                                          </p:val>
                                        </p:tav>
                                        <p:tav tm="100000">
                                          <p:val>
                                            <p:strVal val="#ppt_y"/>
                                          </p:val>
                                        </p:tav>
                                      </p:tavLst>
                                    </p:anim>
                                    <p:animEffect transition="in" filter="wipe(down)">
                                      <p:cBhvr>
                                        <p:cTn id="51" dur="400"/>
                                        <p:tgtEl>
                                          <p:spTgt spid="23"/>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400"/>
                                        <p:tgtEl>
                                          <p:spTgt spid="24"/>
                                        </p:tgtEl>
                                        <p:attrNameLst>
                                          <p:attrName>ppt_y</p:attrName>
                                        </p:attrNameLst>
                                      </p:cBhvr>
                                      <p:tavLst>
                                        <p:tav tm="0">
                                          <p:val>
                                            <p:strVal val="#ppt_y-#ppt_h*1.125000"/>
                                          </p:val>
                                        </p:tav>
                                        <p:tav tm="100000">
                                          <p:val>
                                            <p:strVal val="#ppt_y"/>
                                          </p:val>
                                        </p:tav>
                                      </p:tavLst>
                                    </p:anim>
                                    <p:animEffect transition="in" filter="wipe(down)">
                                      <p:cBhvr>
                                        <p:cTn id="55" dur="400"/>
                                        <p:tgtEl>
                                          <p:spTgt spid="24"/>
                                        </p:tgtEl>
                                      </p:cBhvr>
                                    </p:animEffect>
                                  </p:childTnLst>
                                </p:cTn>
                              </p:par>
                            </p:childTnLst>
                          </p:cTn>
                        </p:par>
                        <p:par>
                          <p:cTn id="56" fill="hold">
                            <p:stCondLst>
                              <p:cond delay="3600"/>
                            </p:stCondLst>
                            <p:childTnLst>
                              <p:par>
                                <p:cTn id="57" presetID="16" presetClass="entr" presetSubtype="37"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barn(outVertical)">
                                      <p:cBhvr>
                                        <p:cTn id="59" dur="750"/>
                                        <p:tgtEl>
                                          <p:spTgt spid="25"/>
                                        </p:tgtEl>
                                      </p:cBhvr>
                                    </p:animEffect>
                                  </p:childTnLst>
                                </p:cTn>
                              </p:par>
                              <p:par>
                                <p:cTn id="60" presetID="53" presetClass="entr" presetSubtype="16" fill="hold" grpId="0" nodeType="withEffect">
                                  <p:stCondLst>
                                    <p:cond delay="25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p:bldP spid="22" grpId="0"/>
      <p:bldP spid="23" grpId="0"/>
      <p:bldP spid="2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 name="Shape 5166"/>
          <p:cNvSpPr/>
          <p:nvPr/>
        </p:nvSpPr>
        <p:spPr>
          <a:xfrm>
            <a:off x="1944344" y="1407431"/>
            <a:ext cx="1218057" cy="1079113"/>
          </a:xfrm>
          <a:custGeom>
            <a:avLst/>
            <a:gdLst/>
            <a:ahLst/>
            <a:cxnLst>
              <a:cxn ang="0">
                <a:pos x="wd2" y="hd2"/>
              </a:cxn>
              <a:cxn ang="5400000">
                <a:pos x="wd2" y="hd2"/>
              </a:cxn>
              <a:cxn ang="10800000">
                <a:pos x="wd2" y="hd2"/>
              </a:cxn>
              <a:cxn ang="16200000">
                <a:pos x="wd2" y="hd2"/>
              </a:cxn>
            </a:cxnLst>
            <a:rect l="0" t="0" r="r" b="b"/>
            <a:pathLst>
              <a:path w="21600" h="21600" extrusionOk="0">
                <a:moveTo>
                  <a:pt x="17131" y="0"/>
                </a:moveTo>
                <a:lnTo>
                  <a:pt x="4125" y="12945"/>
                </a:lnTo>
                <a:lnTo>
                  <a:pt x="0" y="21600"/>
                </a:lnTo>
                <a:lnTo>
                  <a:pt x="21600" y="7769"/>
                </a:lnTo>
                <a:lnTo>
                  <a:pt x="17131" y="0"/>
                </a:ln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4" name="Shape 5167"/>
          <p:cNvSpPr/>
          <p:nvPr/>
        </p:nvSpPr>
        <p:spPr>
          <a:xfrm>
            <a:off x="1574954" y="2047198"/>
            <a:ext cx="1961434" cy="1123417"/>
          </a:xfrm>
          <a:custGeom>
            <a:avLst/>
            <a:gdLst/>
            <a:ahLst/>
            <a:cxnLst>
              <a:cxn ang="0">
                <a:pos x="wd2" y="hd2"/>
              </a:cxn>
              <a:cxn ang="5400000">
                <a:pos x="wd2" y="hd2"/>
              </a:cxn>
              <a:cxn ang="10800000">
                <a:pos x="wd2" y="hd2"/>
              </a:cxn>
              <a:cxn ang="16200000">
                <a:pos x="wd2" y="hd2"/>
              </a:cxn>
            </a:cxnLst>
            <a:rect l="0" t="0" r="r" b="b"/>
            <a:pathLst>
              <a:path w="21600" h="21600" extrusionOk="0">
                <a:moveTo>
                  <a:pt x="19039" y="0"/>
                </a:moveTo>
                <a:lnTo>
                  <a:pt x="2561" y="13286"/>
                </a:lnTo>
                <a:lnTo>
                  <a:pt x="0" y="21600"/>
                </a:lnTo>
                <a:lnTo>
                  <a:pt x="21600" y="8314"/>
                </a:lnTo>
                <a:cubicBezTo>
                  <a:pt x="21600" y="8314"/>
                  <a:pt x="19039" y="0"/>
                  <a:pt x="19039"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5" name="Shape 5168"/>
          <p:cNvSpPr/>
          <p:nvPr/>
        </p:nvSpPr>
        <p:spPr>
          <a:xfrm>
            <a:off x="1205564" y="2740899"/>
            <a:ext cx="2704811" cy="1123412"/>
          </a:xfrm>
          <a:custGeom>
            <a:avLst/>
            <a:gdLst/>
            <a:ahLst/>
            <a:cxnLst>
              <a:cxn ang="0">
                <a:pos x="wd2" y="hd2"/>
              </a:cxn>
              <a:cxn ang="5400000">
                <a:pos x="wd2" y="hd2"/>
              </a:cxn>
              <a:cxn ang="10800000">
                <a:pos x="wd2" y="hd2"/>
              </a:cxn>
              <a:cxn ang="16200000">
                <a:pos x="wd2" y="hd2"/>
              </a:cxn>
            </a:cxnLst>
            <a:rect l="0" t="0" r="r" b="b"/>
            <a:pathLst>
              <a:path w="21600" h="21600" extrusionOk="0">
                <a:moveTo>
                  <a:pt x="19743" y="0"/>
                </a:moveTo>
                <a:lnTo>
                  <a:pt x="1857" y="13286"/>
                </a:lnTo>
                <a:lnTo>
                  <a:pt x="0" y="21600"/>
                </a:lnTo>
                <a:lnTo>
                  <a:pt x="21600" y="8314"/>
                </a:lnTo>
                <a:cubicBezTo>
                  <a:pt x="21600" y="8314"/>
                  <a:pt x="19743" y="0"/>
                  <a:pt x="19743" y="0"/>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sp>
        <p:nvSpPr>
          <p:cNvPr id="6" name="Shape 5169"/>
          <p:cNvSpPr/>
          <p:nvPr/>
        </p:nvSpPr>
        <p:spPr>
          <a:xfrm>
            <a:off x="827584" y="3434599"/>
            <a:ext cx="3448181" cy="1123407"/>
          </a:xfrm>
          <a:custGeom>
            <a:avLst/>
            <a:gdLst/>
            <a:ahLst/>
            <a:cxnLst>
              <a:cxn ang="0">
                <a:pos x="wd2" y="hd2"/>
              </a:cxn>
              <a:cxn ang="5400000">
                <a:pos x="wd2" y="hd2"/>
              </a:cxn>
              <a:cxn ang="10800000">
                <a:pos x="wd2" y="hd2"/>
              </a:cxn>
              <a:cxn ang="16200000">
                <a:pos x="wd2" y="hd2"/>
              </a:cxn>
            </a:cxnLst>
            <a:rect l="0" t="0" r="r" b="b"/>
            <a:pathLst>
              <a:path w="21600" h="21600" extrusionOk="0">
                <a:moveTo>
                  <a:pt x="1457" y="13286"/>
                </a:moveTo>
                <a:lnTo>
                  <a:pt x="0" y="21600"/>
                </a:lnTo>
                <a:lnTo>
                  <a:pt x="21600" y="8314"/>
                </a:lnTo>
                <a:lnTo>
                  <a:pt x="20143" y="0"/>
                </a:lnTo>
                <a:cubicBezTo>
                  <a:pt x="20143" y="0"/>
                  <a:pt x="1457" y="13286"/>
                  <a:pt x="1457" y="13286"/>
                </a:cubicBezTo>
                <a:close/>
              </a:path>
            </a:pathLst>
          </a:custGeom>
          <a:solidFill>
            <a:schemeClr val="bg1">
              <a:lumMod val="85000"/>
            </a:schemeClr>
          </a:solidFill>
          <a:ln w="12700" cap="flat">
            <a:no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lang="en-US" sz="1200" b="0" i="0" u="none" strike="noStrike" kern="1200" cap="none" spc="0" normalizeH="0" baseline="0" noProof="0" dirty="0">
              <a:ln>
                <a:noFill/>
              </a:ln>
              <a:solidFill>
                <a:prstClr val="white"/>
              </a:solidFill>
              <a:effectLst>
                <a:outerShdw blurRad="38100" dist="12700" dir="5400000" rotWithShape="0">
                  <a:srgbClr val="000000">
                    <a:alpha val="50000"/>
                  </a:srgbClr>
                </a:outerShdw>
              </a:effectLst>
              <a:uLnTx/>
              <a:uFillTx/>
              <a:latin typeface="微软雅黑" panose="020B0503020204020204" pitchFamily="34" charset="-122"/>
              <a:ea typeface="微软雅黑" panose="020B0503020204020204" pitchFamily="34" charset="-122"/>
              <a:cs typeface="Lato Light"/>
              <a:sym typeface="Gill Sans"/>
            </a:endParaRPr>
          </a:p>
        </p:txBody>
      </p:sp>
      <p:grpSp>
        <p:nvGrpSpPr>
          <p:cNvPr id="7" name="组合 6"/>
          <p:cNvGrpSpPr/>
          <p:nvPr/>
        </p:nvGrpSpPr>
        <p:grpSpPr>
          <a:xfrm>
            <a:off x="2313735" y="1108481"/>
            <a:ext cx="857881" cy="735467"/>
            <a:chOff x="2313735" y="1108481"/>
            <a:chExt cx="857881" cy="735467"/>
          </a:xfrm>
          <a:effectLst>
            <a:outerShdw blurRad="127000" dist="38100" dir="5400000" algn="t" rotWithShape="0">
              <a:prstClr val="black">
                <a:alpha val="40000"/>
              </a:prstClr>
            </a:outerShdw>
          </a:effectLst>
        </p:grpSpPr>
        <p:sp>
          <p:nvSpPr>
            <p:cNvPr id="8" name="Shape 5171"/>
            <p:cNvSpPr/>
            <p:nvPr/>
          </p:nvSpPr>
          <p:spPr>
            <a:xfrm>
              <a:off x="2313735" y="1108481"/>
              <a:ext cx="849654" cy="687055"/>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21600" y="21600"/>
                  </a:lnTo>
                  <a:lnTo>
                    <a:pt x="0" y="21600"/>
                  </a:lnTo>
                  <a:close/>
                </a:path>
              </a:pathLst>
            </a:custGeom>
            <a:solidFill>
              <a:schemeClr val="accent1"/>
            </a:solidFill>
            <a:ln w="25400" cap="flat">
              <a:solidFill>
                <a:schemeClr val="bg1"/>
              </a:solidFill>
              <a:miter lim="400000"/>
            </a:ln>
            <a:effectLst/>
          </p:spPr>
          <p:txBody>
            <a:bodyPr wrap="square" lIns="0" tIns="0" rIns="0" bIns="0" numCol="1" anchor="t">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9" name="Shape 5176"/>
            <p:cNvSpPr/>
            <p:nvPr/>
          </p:nvSpPr>
          <p:spPr>
            <a:xfrm>
              <a:off x="2329102" y="1491630"/>
              <a:ext cx="84251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0" name="组合 9"/>
          <p:cNvGrpSpPr/>
          <p:nvPr/>
        </p:nvGrpSpPr>
        <p:grpSpPr>
          <a:xfrm>
            <a:off x="1944344" y="2047198"/>
            <a:ext cx="1589745" cy="432411"/>
            <a:chOff x="1944344" y="2047198"/>
            <a:chExt cx="1589745" cy="432411"/>
          </a:xfrm>
          <a:effectLst>
            <a:outerShdw blurRad="127000" dist="38100" dir="5400000" algn="t" rotWithShape="0">
              <a:prstClr val="black">
                <a:alpha val="40000"/>
              </a:prstClr>
            </a:outerShdw>
          </a:effectLst>
        </p:grpSpPr>
        <p:sp>
          <p:nvSpPr>
            <p:cNvPr id="11" name="Shape 5173"/>
            <p:cNvSpPr/>
            <p:nvPr/>
          </p:nvSpPr>
          <p:spPr>
            <a:xfrm>
              <a:off x="1944344" y="2047198"/>
              <a:ext cx="1589745" cy="432411"/>
            </a:xfrm>
            <a:custGeom>
              <a:avLst/>
              <a:gdLst/>
              <a:ahLst/>
              <a:cxnLst>
                <a:cxn ang="0">
                  <a:pos x="wd2" y="hd2"/>
                </a:cxn>
                <a:cxn ang="5400000">
                  <a:pos x="wd2" y="hd2"/>
                </a:cxn>
                <a:cxn ang="10800000">
                  <a:pos x="wd2" y="hd2"/>
                </a:cxn>
                <a:cxn ang="16200000">
                  <a:pos x="wd2" y="hd2"/>
                </a:cxn>
              </a:cxnLst>
              <a:rect l="0" t="0" r="r" b="b"/>
              <a:pathLst>
                <a:path w="21600" h="21600" extrusionOk="0">
                  <a:moveTo>
                    <a:pt x="3160" y="0"/>
                  </a:moveTo>
                  <a:lnTo>
                    <a:pt x="0" y="21600"/>
                  </a:lnTo>
                  <a:lnTo>
                    <a:pt x="21600" y="21600"/>
                  </a:lnTo>
                  <a:lnTo>
                    <a:pt x="18440" y="0"/>
                  </a:lnTo>
                  <a:cubicBezTo>
                    <a:pt x="18440" y="0"/>
                    <a:pt x="3160" y="0"/>
                    <a:pt x="3160" y="0"/>
                  </a:cubicBezTo>
                  <a:close/>
                </a:path>
              </a:pathLst>
            </a:custGeom>
            <a:solidFill>
              <a:schemeClr val="accent4"/>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2" name="Shape 5177"/>
            <p:cNvSpPr/>
            <p:nvPr/>
          </p:nvSpPr>
          <p:spPr>
            <a:xfrm>
              <a:off x="2191740" y="2087244"/>
              <a:ext cx="1099552"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a:t>
              </a:r>
              <a:r>
                <a:rPr kumimoji="0" lang="zh-CN" altLang="en-US" sz="1200" b="1" i="0" u="none" strike="noStrike" kern="1200" cap="all"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sym typeface="Helvetica Neue"/>
                </a:rPr>
                <a:t>输入文本</a:t>
              </a:r>
              <a:endPar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endParaRPr>
            </a:p>
          </p:txBody>
        </p:sp>
      </p:grpSp>
      <p:grpSp>
        <p:nvGrpSpPr>
          <p:cNvPr id="13" name="组合 12"/>
          <p:cNvGrpSpPr/>
          <p:nvPr/>
        </p:nvGrpSpPr>
        <p:grpSpPr>
          <a:xfrm>
            <a:off x="1574955" y="2740898"/>
            <a:ext cx="2333121" cy="432412"/>
            <a:chOff x="1574955" y="2740898"/>
            <a:chExt cx="2333121" cy="432412"/>
          </a:xfrm>
          <a:effectLst>
            <a:outerShdw blurRad="127000" dist="38100" dir="5400000" algn="t" rotWithShape="0">
              <a:prstClr val="black">
                <a:alpha val="40000"/>
              </a:prstClr>
            </a:outerShdw>
          </a:effectLst>
        </p:grpSpPr>
        <p:sp>
          <p:nvSpPr>
            <p:cNvPr id="14" name="Shape 5172"/>
            <p:cNvSpPr/>
            <p:nvPr/>
          </p:nvSpPr>
          <p:spPr>
            <a:xfrm>
              <a:off x="1574955" y="2740898"/>
              <a:ext cx="2333121" cy="432412"/>
            </a:xfrm>
            <a:custGeom>
              <a:avLst/>
              <a:gdLst/>
              <a:ahLst/>
              <a:cxnLst>
                <a:cxn ang="0">
                  <a:pos x="wd2" y="hd2"/>
                </a:cxn>
                <a:cxn ang="5400000">
                  <a:pos x="wd2" y="hd2"/>
                </a:cxn>
                <a:cxn ang="10800000">
                  <a:pos x="wd2" y="hd2"/>
                </a:cxn>
                <a:cxn ang="16200000">
                  <a:pos x="wd2" y="hd2"/>
                </a:cxn>
              </a:cxnLst>
              <a:rect l="0" t="0" r="r" b="b"/>
              <a:pathLst>
                <a:path w="21600" h="21600" extrusionOk="0">
                  <a:moveTo>
                    <a:pt x="2153" y="0"/>
                  </a:moveTo>
                  <a:lnTo>
                    <a:pt x="0" y="21600"/>
                  </a:lnTo>
                  <a:lnTo>
                    <a:pt x="21600" y="21600"/>
                  </a:lnTo>
                  <a:lnTo>
                    <a:pt x="19447" y="0"/>
                  </a:lnTo>
                  <a:cubicBezTo>
                    <a:pt x="19447" y="0"/>
                    <a:pt x="2153" y="0"/>
                    <a:pt x="2153" y="0"/>
                  </a:cubicBezTo>
                  <a:close/>
                </a:path>
              </a:pathLst>
            </a:custGeom>
            <a:solidFill>
              <a:schemeClr val="accent3"/>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5" name="Shape 5178"/>
            <p:cNvSpPr/>
            <p:nvPr/>
          </p:nvSpPr>
          <p:spPr>
            <a:xfrm>
              <a:off x="1815028" y="2780945"/>
              <a:ext cx="1849246"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6" name="组合 15"/>
          <p:cNvGrpSpPr/>
          <p:nvPr/>
        </p:nvGrpSpPr>
        <p:grpSpPr>
          <a:xfrm>
            <a:off x="1205565" y="3434598"/>
            <a:ext cx="3076490" cy="432407"/>
            <a:chOff x="1205565" y="3434598"/>
            <a:chExt cx="3076490" cy="432407"/>
          </a:xfrm>
          <a:effectLst>
            <a:outerShdw blurRad="127000" dist="38100" dir="5400000" algn="t" rotWithShape="0">
              <a:prstClr val="black">
                <a:alpha val="40000"/>
              </a:prstClr>
            </a:outerShdw>
          </a:effectLst>
        </p:grpSpPr>
        <p:sp>
          <p:nvSpPr>
            <p:cNvPr id="17" name="Shape 5174"/>
            <p:cNvSpPr/>
            <p:nvPr/>
          </p:nvSpPr>
          <p:spPr>
            <a:xfrm>
              <a:off x="1205565" y="3434598"/>
              <a:ext cx="3076490" cy="43240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9967" y="0"/>
                  </a:lnTo>
                  <a:lnTo>
                    <a:pt x="1633" y="0"/>
                  </a:lnTo>
                  <a:lnTo>
                    <a:pt x="0" y="21600"/>
                  </a:lnTo>
                  <a:cubicBezTo>
                    <a:pt x="0" y="21600"/>
                    <a:pt x="21600" y="21600"/>
                    <a:pt x="21600" y="21600"/>
                  </a:cubicBezTo>
                  <a:close/>
                </a:path>
              </a:pathLst>
            </a:custGeom>
            <a:solidFill>
              <a:schemeClr val="accent2"/>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18" name="Shape 5179"/>
            <p:cNvSpPr/>
            <p:nvPr/>
          </p:nvSpPr>
          <p:spPr>
            <a:xfrm>
              <a:off x="1422332" y="3474643"/>
              <a:ext cx="2634639"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grpSp>
        <p:nvGrpSpPr>
          <p:cNvPr id="19" name="组合 18"/>
          <p:cNvGrpSpPr/>
          <p:nvPr/>
        </p:nvGrpSpPr>
        <p:grpSpPr>
          <a:xfrm>
            <a:off x="827585" y="4118665"/>
            <a:ext cx="3819870" cy="432407"/>
            <a:chOff x="827585" y="4118665"/>
            <a:chExt cx="3819870" cy="432407"/>
          </a:xfrm>
          <a:effectLst>
            <a:outerShdw blurRad="127000" dist="38100" dir="5400000" algn="t" rotWithShape="0">
              <a:prstClr val="black">
                <a:alpha val="40000"/>
              </a:prstClr>
            </a:outerShdw>
          </a:effectLst>
        </p:grpSpPr>
        <p:sp>
          <p:nvSpPr>
            <p:cNvPr id="20" name="Shape 5175"/>
            <p:cNvSpPr/>
            <p:nvPr/>
          </p:nvSpPr>
          <p:spPr>
            <a:xfrm>
              <a:off x="827585" y="4118665"/>
              <a:ext cx="3819870" cy="432407"/>
            </a:xfrm>
            <a:custGeom>
              <a:avLst/>
              <a:gdLst/>
              <a:ahLst/>
              <a:cxnLst>
                <a:cxn ang="0">
                  <a:pos x="wd2" y="hd2"/>
                </a:cxn>
                <a:cxn ang="5400000">
                  <a:pos x="wd2" y="hd2"/>
                </a:cxn>
                <a:cxn ang="10800000">
                  <a:pos x="wd2" y="hd2"/>
                </a:cxn>
                <a:cxn ang="16200000">
                  <a:pos x="wd2" y="hd2"/>
                </a:cxn>
              </a:cxnLst>
              <a:rect l="0" t="0" r="r" b="b"/>
              <a:pathLst>
                <a:path w="21600" h="21600" extrusionOk="0">
                  <a:moveTo>
                    <a:pt x="1315" y="0"/>
                  </a:moveTo>
                  <a:lnTo>
                    <a:pt x="0" y="21600"/>
                  </a:lnTo>
                  <a:lnTo>
                    <a:pt x="21600" y="21600"/>
                  </a:lnTo>
                  <a:lnTo>
                    <a:pt x="20285" y="0"/>
                  </a:lnTo>
                  <a:cubicBezTo>
                    <a:pt x="20285" y="0"/>
                    <a:pt x="1315" y="0"/>
                    <a:pt x="1315" y="0"/>
                  </a:cubicBezTo>
                  <a:close/>
                </a:path>
              </a:pathLst>
            </a:custGeom>
            <a:solidFill>
              <a:schemeClr val="accent1"/>
            </a:solidFill>
            <a:ln w="25400" cap="flat">
              <a:solidFill>
                <a:schemeClr val="bg1"/>
              </a:solidFill>
              <a:miter lim="400000"/>
            </a:ln>
            <a:effectLst/>
          </p:spPr>
          <p:txBody>
            <a:bodyPr wrap="square" lIns="38100" tIns="38100" rIns="38100" bIns="38100" numCol="1"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solidFill>
                    <a:srgbClr val="4C4C4C"/>
                  </a:solidFill>
                </a:defRPr>
              </a:pPr>
              <a:endParaRPr kumimoji="0" lang="en-US" sz="1200" b="0"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Lato Light"/>
              </a:endParaRPr>
            </a:p>
          </p:txBody>
        </p:sp>
        <p:sp>
          <p:nvSpPr>
            <p:cNvPr id="21" name="Shape 5180"/>
            <p:cNvSpPr/>
            <p:nvPr/>
          </p:nvSpPr>
          <p:spPr>
            <a:xfrm>
              <a:off x="1072475" y="4158709"/>
              <a:ext cx="3334354" cy="352318"/>
            </a:xfrm>
            <a:prstGeom prst="rect">
              <a:avLst/>
            </a:prstGeom>
            <a:noFill/>
            <a:ln w="254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defTabSz="584200">
                <a:lnSpc>
                  <a:spcPct val="100000"/>
                </a:lnSpc>
                <a:spcBef>
                  <a:spcPts val="0"/>
                </a:spcBef>
                <a:defRPr sz="1500" cap="all">
                  <a:solidFill>
                    <a:srgbClr val="FFFFFF"/>
                  </a:solidFill>
                  <a:latin typeface="Helvetica Neue"/>
                  <a:ea typeface="Helvetica Neue"/>
                  <a:cs typeface="Helvetica Neue"/>
                  <a:sym typeface="Helvetica Neue"/>
                </a:defRPr>
              </a:lvl1p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all"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sym typeface="Helvetica Neue"/>
                </a:rPr>
                <a:t>点击输入标题文本</a:t>
              </a:r>
            </a:p>
          </p:txBody>
        </p:sp>
      </p:grpSp>
      <p:sp>
        <p:nvSpPr>
          <p:cNvPr id="22" name="Round Same Side Corner Rectangle 67"/>
          <p:cNvSpPr/>
          <p:nvPr/>
        </p:nvSpPr>
        <p:spPr>
          <a:xfrm rot="10800000" flipH="1">
            <a:off x="5091212" y="1121919"/>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sp>
        <p:nvSpPr>
          <p:cNvPr id="24" name="Round Same Side Corner Rectangle 68"/>
          <p:cNvSpPr/>
          <p:nvPr/>
        </p:nvSpPr>
        <p:spPr>
          <a:xfrm rot="10800000" flipH="1">
            <a:off x="5089572" y="1903209"/>
            <a:ext cx="49903" cy="514044"/>
          </a:xfrm>
          <a:prstGeom prst="round2SameRect">
            <a:avLst>
              <a:gd name="adj1" fmla="val 50000"/>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sp>
        <p:nvSpPr>
          <p:cNvPr id="25" name="Round Same Side Corner Rectangle 69"/>
          <p:cNvSpPr/>
          <p:nvPr/>
        </p:nvSpPr>
        <p:spPr>
          <a:xfrm rot="10800000" flipH="1">
            <a:off x="5091212" y="2613341"/>
            <a:ext cx="49903" cy="514044"/>
          </a:xfrm>
          <a:prstGeom prst="round2SameRect">
            <a:avLst>
              <a:gd name="adj1" fmla="val 50000"/>
              <a:gd name="adj2" fmla="val 5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grpSp>
        <p:nvGrpSpPr>
          <p:cNvPr id="26" name="组合 25"/>
          <p:cNvGrpSpPr/>
          <p:nvPr/>
        </p:nvGrpSpPr>
        <p:grpSpPr>
          <a:xfrm>
            <a:off x="5228512" y="1109269"/>
            <a:ext cx="2871880" cy="582144"/>
            <a:chOff x="5228512" y="1109269"/>
            <a:chExt cx="2871880" cy="582144"/>
          </a:xfrm>
        </p:grpSpPr>
        <p:sp>
          <p:nvSpPr>
            <p:cNvPr id="27" name="TextBox 26"/>
            <p:cNvSpPr txBox="1"/>
            <p:nvPr/>
          </p:nvSpPr>
          <p:spPr>
            <a:xfrm>
              <a:off x="5228512" y="1303102"/>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28" name="Rectangle 71"/>
            <p:cNvSpPr/>
            <p:nvPr/>
          </p:nvSpPr>
          <p:spPr>
            <a:xfrm>
              <a:off x="5228513" y="1109269"/>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29" name="组合 28"/>
          <p:cNvGrpSpPr/>
          <p:nvPr/>
        </p:nvGrpSpPr>
        <p:grpSpPr>
          <a:xfrm>
            <a:off x="5228512" y="1869180"/>
            <a:ext cx="2871880" cy="582143"/>
            <a:chOff x="5228512" y="1869180"/>
            <a:chExt cx="2871880" cy="582143"/>
          </a:xfrm>
        </p:grpSpPr>
        <p:sp>
          <p:nvSpPr>
            <p:cNvPr id="30" name="TextBox 29"/>
            <p:cNvSpPr txBox="1"/>
            <p:nvPr/>
          </p:nvSpPr>
          <p:spPr>
            <a:xfrm>
              <a:off x="5228512" y="2063012"/>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1" name="Rectangle 73"/>
            <p:cNvSpPr/>
            <p:nvPr/>
          </p:nvSpPr>
          <p:spPr>
            <a:xfrm>
              <a:off x="5228513" y="1869180"/>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32" name="组合 31"/>
          <p:cNvGrpSpPr/>
          <p:nvPr/>
        </p:nvGrpSpPr>
        <p:grpSpPr>
          <a:xfrm>
            <a:off x="5228512" y="2629091"/>
            <a:ext cx="2871880" cy="582144"/>
            <a:chOff x="5228512" y="2629091"/>
            <a:chExt cx="2871880" cy="582144"/>
          </a:xfrm>
        </p:grpSpPr>
        <p:sp>
          <p:nvSpPr>
            <p:cNvPr id="33" name="TextBox 32"/>
            <p:cNvSpPr txBox="1"/>
            <p:nvPr/>
          </p:nvSpPr>
          <p:spPr>
            <a:xfrm>
              <a:off x="5228512" y="2822924"/>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4" name="Rectangle 75"/>
            <p:cNvSpPr/>
            <p:nvPr/>
          </p:nvSpPr>
          <p:spPr>
            <a:xfrm>
              <a:off x="5228513" y="2629091"/>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
        <p:nvSpPr>
          <p:cNvPr id="35" name="Round Same Side Corner Rectangle 76"/>
          <p:cNvSpPr/>
          <p:nvPr/>
        </p:nvSpPr>
        <p:spPr>
          <a:xfrm rot="10800000" flipH="1">
            <a:off x="5089572" y="3333829"/>
            <a:ext cx="49903" cy="514044"/>
          </a:xfrm>
          <a:prstGeom prst="round2SameRect">
            <a:avLst>
              <a:gd name="adj1" fmla="val 50000"/>
              <a:gd name="adj2"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sp>
        <p:nvSpPr>
          <p:cNvPr id="36" name="Round Same Side Corner Rectangle 77"/>
          <p:cNvSpPr/>
          <p:nvPr/>
        </p:nvSpPr>
        <p:spPr>
          <a:xfrm rot="10800000" flipH="1">
            <a:off x="5091212" y="4043961"/>
            <a:ext cx="49903" cy="514044"/>
          </a:xfrm>
          <a:prstGeom prst="round2SameRect">
            <a:avLst>
              <a:gd name="adj1" fmla="val 50000"/>
              <a:gd name="adj2"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bg-BG" sz="1350" b="0" i="0" u="none" strike="noStrike" kern="1200" cap="none" spc="0" normalizeH="0" baseline="0" noProof="0" dirty="0">
              <a:ln>
                <a:noFill/>
              </a:ln>
              <a:solidFill>
                <a:prstClr val="white"/>
              </a:solidFill>
              <a:effectLst/>
              <a:uLnTx/>
              <a:uFillTx/>
              <a:latin typeface="Calibri Light"/>
              <a:ea typeface="微软雅黑"/>
              <a:cs typeface="+mn-cs"/>
            </a:endParaRPr>
          </a:p>
        </p:txBody>
      </p:sp>
      <p:grpSp>
        <p:nvGrpSpPr>
          <p:cNvPr id="37" name="组合 36"/>
          <p:cNvGrpSpPr/>
          <p:nvPr/>
        </p:nvGrpSpPr>
        <p:grpSpPr>
          <a:xfrm>
            <a:off x="5228512" y="3299800"/>
            <a:ext cx="2871880" cy="582144"/>
            <a:chOff x="5228512" y="3299800"/>
            <a:chExt cx="2871880" cy="582144"/>
          </a:xfrm>
        </p:grpSpPr>
        <p:sp>
          <p:nvSpPr>
            <p:cNvPr id="38" name="TextBox 37"/>
            <p:cNvSpPr txBox="1"/>
            <p:nvPr/>
          </p:nvSpPr>
          <p:spPr>
            <a:xfrm>
              <a:off x="5228512" y="3493633"/>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点击输入本栏的具体文字，简明扼要的说明分</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39" name="Rectangle 79"/>
            <p:cNvSpPr/>
            <p:nvPr/>
          </p:nvSpPr>
          <p:spPr>
            <a:xfrm>
              <a:off x="5228513" y="3299800"/>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grpSp>
        <p:nvGrpSpPr>
          <p:cNvPr id="40" name="组合 39"/>
          <p:cNvGrpSpPr/>
          <p:nvPr/>
        </p:nvGrpSpPr>
        <p:grpSpPr>
          <a:xfrm>
            <a:off x="5228512" y="4059711"/>
            <a:ext cx="2871880" cy="582144"/>
            <a:chOff x="5228512" y="4059711"/>
            <a:chExt cx="2871880" cy="582144"/>
          </a:xfrm>
        </p:grpSpPr>
        <p:sp>
          <p:nvSpPr>
            <p:cNvPr id="41" name="TextBox 40"/>
            <p:cNvSpPr txBox="1"/>
            <p:nvPr/>
          </p:nvSpPr>
          <p:spPr>
            <a:xfrm>
              <a:off x="5228512" y="4253544"/>
              <a:ext cx="2871880" cy="388311"/>
            </a:xfrm>
            <a:prstGeom prst="rect">
              <a:avLst/>
            </a:prstGeom>
            <a:noFill/>
          </p:spPr>
          <p:txBody>
            <a:bodyPr wrap="square" lIns="34290" tIns="17145" rIns="34290" bIns="17145" rtlCol="0">
              <a:spAutoFit/>
            </a:bodyPr>
            <a:lstStyle/>
            <a:p>
              <a:pPr marL="0" marR="0" lvl="0" indent="0" algn="just" defTabSz="685800" rtl="0" eaLnBrk="1" fontAlgn="auto" latinLnBrk="0" hangingPunct="1">
                <a:lnSpc>
                  <a:spcPct val="12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输入本栏的具体文字，简明扼要的说明分项内容，此为概念图解，请根据您的具体内容酌情修改。</a:t>
              </a:r>
              <a:endParaRPr kumimoji="0" lang="en-US" altLang="zh-CN" sz="10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sp>
          <p:nvSpPr>
            <p:cNvPr id="42" name="Rectangle 81"/>
            <p:cNvSpPr/>
            <p:nvPr/>
          </p:nvSpPr>
          <p:spPr>
            <a:xfrm>
              <a:off x="5228513" y="4059711"/>
              <a:ext cx="1300356" cy="219291"/>
            </a:xfrm>
            <a:prstGeom prst="rect">
              <a:avLst/>
            </a:prstGeom>
          </p:spPr>
          <p:txBody>
            <a:bodyPr wrap="none" lIns="34290" tIns="17145" rIns="34290" bIns="17145">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1200" b="1"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anose="020B0503020204020204" pitchFamily="34" charset="-122"/>
                  <a:cs typeface="+mn-cs"/>
                </a:rPr>
                <a:t>点击输入标题文本</a:t>
              </a: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0882964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right)">
                                      <p:cBhvr>
                                        <p:cTn id="7" dur="500"/>
                                        <p:tgtEl>
                                          <p:spTgt spid="1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2"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righ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right)">
                                      <p:cBhvr>
                                        <p:cTn id="23" dur="500"/>
                                        <p:tgtEl>
                                          <p:spTgt spid="1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right)">
                                      <p:cBhvr>
                                        <p:cTn id="31" dur="500"/>
                                        <p:tgtEl>
                                          <p:spTgt spid="10"/>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wipe(left)">
                                      <p:cBhvr>
                                        <p:cTn id="35" dur="500"/>
                                        <p:tgtEl>
                                          <p:spTgt spid="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00"/>
                                        <p:tgtEl>
                                          <p:spTgt spid="7"/>
                                        </p:tgtEl>
                                      </p:cBhvr>
                                    </p:animEffect>
                                  </p:childTnLst>
                                </p:cTn>
                              </p:par>
                            </p:childTnLst>
                          </p:cTn>
                        </p:par>
                        <p:par>
                          <p:cTn id="40" fill="hold">
                            <p:stCondLst>
                              <p:cond delay="4500"/>
                            </p:stCondLst>
                            <p:childTnLst>
                              <p:par>
                                <p:cTn id="41" presetID="22" presetClass="entr" presetSubtype="1"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up)">
                                      <p:cBhvr>
                                        <p:cTn id="43" dur="500"/>
                                        <p:tgtEl>
                                          <p:spTgt spid="22"/>
                                        </p:tgtEl>
                                      </p:cBhvr>
                                    </p:animEffect>
                                  </p:childTnLst>
                                </p:cTn>
                              </p:par>
                            </p:childTnLst>
                          </p:cTn>
                        </p:par>
                        <p:par>
                          <p:cTn id="44" fill="hold">
                            <p:stCondLst>
                              <p:cond delay="5000"/>
                            </p:stCondLst>
                            <p:childTnLst>
                              <p:par>
                                <p:cTn id="45" presetID="22" presetClass="entr" presetSubtype="8"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500"/>
                            </p:stCondLst>
                            <p:childTnLst>
                              <p:par>
                                <p:cTn id="49" presetID="22" presetClass="entr" presetSubtype="1" fill="hold" grpId="0"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ipe(up)">
                                      <p:cBhvr>
                                        <p:cTn id="51" dur="500"/>
                                        <p:tgtEl>
                                          <p:spTgt spid="24"/>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left)">
                                      <p:cBhvr>
                                        <p:cTn id="55" dur="500"/>
                                        <p:tgtEl>
                                          <p:spTgt spid="29"/>
                                        </p:tgtEl>
                                      </p:cBhvr>
                                    </p:animEffect>
                                  </p:childTnLst>
                                </p:cTn>
                              </p:par>
                            </p:childTnLst>
                          </p:cTn>
                        </p:par>
                        <p:par>
                          <p:cTn id="56" fill="hold">
                            <p:stCondLst>
                              <p:cond delay="6500"/>
                            </p:stCondLst>
                            <p:childTnLst>
                              <p:par>
                                <p:cTn id="57" presetID="22"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up)">
                                      <p:cBhvr>
                                        <p:cTn id="59" dur="500"/>
                                        <p:tgtEl>
                                          <p:spTgt spid="25"/>
                                        </p:tgtEl>
                                      </p:cBhvr>
                                    </p:animEffect>
                                  </p:childTnLst>
                                </p:cTn>
                              </p:par>
                            </p:childTnLst>
                          </p:cTn>
                        </p:par>
                        <p:par>
                          <p:cTn id="60" fill="hold">
                            <p:stCondLst>
                              <p:cond delay="7000"/>
                            </p:stCondLst>
                            <p:childTnLst>
                              <p:par>
                                <p:cTn id="61" presetID="22" presetClass="entr" presetSubtype="8" fill="hold" nodeType="afterEffect">
                                  <p:stCondLst>
                                    <p:cond delay="0"/>
                                  </p:stCondLst>
                                  <p:childTnLst>
                                    <p:set>
                                      <p:cBhvr>
                                        <p:cTn id="62" dur="1" fill="hold">
                                          <p:stCondLst>
                                            <p:cond delay="0"/>
                                          </p:stCondLst>
                                        </p:cTn>
                                        <p:tgtEl>
                                          <p:spTgt spid="32"/>
                                        </p:tgtEl>
                                        <p:attrNameLst>
                                          <p:attrName>style.visibility</p:attrName>
                                        </p:attrNameLst>
                                      </p:cBhvr>
                                      <p:to>
                                        <p:strVal val="visible"/>
                                      </p:to>
                                    </p:set>
                                    <p:animEffect transition="in" filter="wipe(left)">
                                      <p:cBhvr>
                                        <p:cTn id="63" dur="500"/>
                                        <p:tgtEl>
                                          <p:spTgt spid="32"/>
                                        </p:tgtEl>
                                      </p:cBhvr>
                                    </p:animEffect>
                                  </p:childTnLst>
                                </p:cTn>
                              </p:par>
                            </p:childTnLst>
                          </p:cTn>
                        </p:par>
                        <p:par>
                          <p:cTn id="64" fill="hold">
                            <p:stCondLst>
                              <p:cond delay="7500"/>
                            </p:stCondLst>
                            <p:childTnLst>
                              <p:par>
                                <p:cTn id="65" presetID="22" presetClass="entr" presetSubtype="1" fill="hold" grpId="0" nodeType="afterEffect">
                                  <p:stCondLst>
                                    <p:cond delay="0"/>
                                  </p:stCondLst>
                                  <p:childTnLst>
                                    <p:set>
                                      <p:cBhvr>
                                        <p:cTn id="66" dur="1" fill="hold">
                                          <p:stCondLst>
                                            <p:cond delay="0"/>
                                          </p:stCondLst>
                                        </p:cTn>
                                        <p:tgtEl>
                                          <p:spTgt spid="35"/>
                                        </p:tgtEl>
                                        <p:attrNameLst>
                                          <p:attrName>style.visibility</p:attrName>
                                        </p:attrNameLst>
                                      </p:cBhvr>
                                      <p:to>
                                        <p:strVal val="visible"/>
                                      </p:to>
                                    </p:set>
                                    <p:animEffect transition="in" filter="wipe(up)">
                                      <p:cBhvr>
                                        <p:cTn id="67" dur="500"/>
                                        <p:tgtEl>
                                          <p:spTgt spid="35"/>
                                        </p:tgtEl>
                                      </p:cBhvr>
                                    </p:animEffect>
                                  </p:childTnLst>
                                </p:cTn>
                              </p:par>
                            </p:childTnLst>
                          </p:cTn>
                        </p:par>
                        <p:par>
                          <p:cTn id="68" fill="hold">
                            <p:stCondLst>
                              <p:cond delay="8000"/>
                            </p:stCondLst>
                            <p:childTnLst>
                              <p:par>
                                <p:cTn id="69" presetID="22" presetClass="entr" presetSubtype="8" fill="hold"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left)">
                                      <p:cBhvr>
                                        <p:cTn id="71" dur="500"/>
                                        <p:tgtEl>
                                          <p:spTgt spid="37"/>
                                        </p:tgtEl>
                                      </p:cBhvr>
                                    </p:animEffect>
                                  </p:childTnLst>
                                </p:cTn>
                              </p:par>
                            </p:childTnLst>
                          </p:cTn>
                        </p:par>
                        <p:par>
                          <p:cTn id="72" fill="hold">
                            <p:stCondLst>
                              <p:cond delay="8500"/>
                            </p:stCondLst>
                            <p:childTnLst>
                              <p:par>
                                <p:cTn id="73" presetID="22" presetClass="entr" presetSubtype="1" fill="hold" grpId="0" nodeType="after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wipe(up)">
                                      <p:cBhvr>
                                        <p:cTn id="75" dur="500"/>
                                        <p:tgtEl>
                                          <p:spTgt spid="36"/>
                                        </p:tgtEl>
                                      </p:cBhvr>
                                    </p:animEffect>
                                  </p:childTnLst>
                                </p:cTn>
                              </p:par>
                            </p:childTnLst>
                          </p:cTn>
                        </p:par>
                        <p:par>
                          <p:cTn id="76" fill="hold">
                            <p:stCondLst>
                              <p:cond delay="9000"/>
                            </p:stCondLst>
                            <p:childTnLst>
                              <p:par>
                                <p:cTn id="77" presetID="22" presetClass="entr" presetSubtype="8" fill="hold" nodeType="afterEffect">
                                  <p:stCondLst>
                                    <p:cond delay="0"/>
                                  </p:stCondLst>
                                  <p:childTnLst>
                                    <p:set>
                                      <p:cBhvr>
                                        <p:cTn id="78" dur="1" fill="hold">
                                          <p:stCondLst>
                                            <p:cond delay="0"/>
                                          </p:stCondLst>
                                        </p:cTn>
                                        <p:tgtEl>
                                          <p:spTgt spid="40"/>
                                        </p:tgtEl>
                                        <p:attrNameLst>
                                          <p:attrName>style.visibility</p:attrName>
                                        </p:attrNameLst>
                                      </p:cBhvr>
                                      <p:to>
                                        <p:strVal val="visible"/>
                                      </p:to>
                                    </p:set>
                                    <p:animEffect transition="in" filter="wipe(left)">
                                      <p:cBhvr>
                                        <p:cTn id="7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22" grpId="0" animBg="1"/>
      <p:bldP spid="24" grpId="0" animBg="1"/>
      <p:bldP spid="25" grpId="0" animBg="1"/>
      <p:bldP spid="35" grpId="0" animBg="1"/>
      <p:bldP spid="3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3322" y="205624"/>
            <a:ext cx="261610" cy="400110"/>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mn-cs"/>
              </a:rPr>
              <a:t> </a:t>
            </a:r>
            <a:endParaRPr kumimoji="0" lang="zh-CN" altLang="en-US" sz="2000" b="1"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endParaRPr>
          </a:p>
        </p:txBody>
      </p:sp>
      <p:cxnSp>
        <p:nvCxnSpPr>
          <p:cNvPr id="28" name="直接连接符 27"/>
          <p:cNvCxnSpPr/>
          <p:nvPr/>
        </p:nvCxnSpPr>
        <p:spPr>
          <a:xfrm flipH="1">
            <a:off x="2822029"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4578077" y="4047364"/>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16200000" flipV="1">
            <a:off x="3700055" y="3169341"/>
            <a:ext cx="1756045"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rot="2700000" flipH="1">
            <a:off x="3079195"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18900000">
            <a:off x="4320911" y="3426507"/>
            <a:ext cx="1756048" cy="0"/>
          </a:xfrm>
          <a:prstGeom prst="line">
            <a:avLst/>
          </a:prstGeom>
          <a:ln w="12700">
            <a:solidFill>
              <a:schemeClr val="bg1">
                <a:lumMod val="65000"/>
              </a:schemeClr>
            </a:solidFill>
            <a:prstDash val="dash"/>
            <a:headEnd type="none" w="lg" len="lg"/>
            <a:tailEnd type="triangle"/>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1619672" y="3524455"/>
            <a:ext cx="985600" cy="1001132"/>
          </a:xfrm>
          <a:prstGeom prst="ellipse">
            <a:avLst/>
          </a:prstGeom>
          <a:solidFill>
            <a:schemeClr val="accent1"/>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4" name="TextBox 33"/>
          <p:cNvSpPr txBox="1"/>
          <p:nvPr/>
        </p:nvSpPr>
        <p:spPr>
          <a:xfrm>
            <a:off x="1664832" y="3705699"/>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35" name="组合 34"/>
          <p:cNvGrpSpPr/>
          <p:nvPr/>
        </p:nvGrpSpPr>
        <p:grpSpPr>
          <a:xfrm>
            <a:off x="3631556" y="2921865"/>
            <a:ext cx="1872208" cy="2674221"/>
            <a:chOff x="3993415" y="3271064"/>
            <a:chExt cx="1872208" cy="2674221"/>
          </a:xfrm>
        </p:grpSpPr>
        <p:sp>
          <p:nvSpPr>
            <p:cNvPr id="36" name="椭圆 35"/>
            <p:cNvSpPr/>
            <p:nvPr/>
          </p:nvSpPr>
          <p:spPr>
            <a:xfrm>
              <a:off x="3993415" y="3271064"/>
              <a:ext cx="1872208" cy="1872208"/>
            </a:xfrm>
            <a:prstGeom prst="ellipse">
              <a:avLst/>
            </a:prstGeom>
            <a:ln w="190500">
              <a:solidFill>
                <a:schemeClr val="bg1"/>
              </a:solidFill>
            </a:ln>
            <a:effectLst>
              <a:outerShdw blurRad="127000" dist="38100" dir="60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39" name="圆角矩形 38"/>
            <p:cNvSpPr/>
            <p:nvPr/>
          </p:nvSpPr>
          <p:spPr>
            <a:xfrm>
              <a:off x="4735736" y="5143272"/>
              <a:ext cx="396240" cy="802013"/>
            </a:xfrm>
            <a:prstGeom prst="roundRect">
              <a:avLst>
                <a:gd name="adj" fmla="val 50000"/>
              </a:avLst>
            </a:prstGeom>
            <a:solidFill>
              <a:schemeClr val="bg1"/>
            </a:solidFill>
            <a:ln>
              <a:no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40" name="Rectangle 11"/>
          <p:cNvSpPr>
            <a:spLocks noChangeArrowheads="1"/>
          </p:cNvSpPr>
          <p:nvPr/>
        </p:nvSpPr>
        <p:spPr bwMode="gray">
          <a:xfrm>
            <a:off x="3836056" y="3523161"/>
            <a:ext cx="1463708" cy="707886"/>
          </a:xfrm>
          <a:prstGeom prst="rect">
            <a:avLst/>
          </a:prstGeom>
          <a:noFill/>
          <a:ln>
            <a:noFill/>
          </a:ln>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点击添加</a:t>
            </a:r>
            <a:endParaRPr kumimoji="0" lang="en-US" altLang="zh-CN"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标题内容</a:t>
            </a:r>
            <a:endParaRPr kumimoji="0" lang="zh-CN" altLang="en-US" sz="20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41" name="椭圆 40"/>
          <p:cNvSpPr/>
          <p:nvPr/>
        </p:nvSpPr>
        <p:spPr>
          <a:xfrm>
            <a:off x="2362264" y="1807401"/>
            <a:ext cx="985600" cy="1001132"/>
          </a:xfrm>
          <a:prstGeom prst="ellipse">
            <a:avLst/>
          </a:prstGeom>
          <a:solidFill>
            <a:schemeClr val="accent2"/>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42" name="椭圆 41"/>
          <p:cNvSpPr/>
          <p:nvPr/>
        </p:nvSpPr>
        <p:spPr>
          <a:xfrm>
            <a:off x="4090456" y="1155171"/>
            <a:ext cx="985600" cy="1001132"/>
          </a:xfrm>
          <a:prstGeom prst="ellipse">
            <a:avLst/>
          </a:prstGeom>
          <a:solidFill>
            <a:schemeClr val="accent3"/>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8" name="椭圆 67"/>
          <p:cNvSpPr/>
          <p:nvPr/>
        </p:nvSpPr>
        <p:spPr>
          <a:xfrm>
            <a:off x="5746640" y="1861763"/>
            <a:ext cx="985600" cy="1001132"/>
          </a:xfrm>
          <a:prstGeom prst="ellipse">
            <a:avLst/>
          </a:prstGeom>
          <a:solidFill>
            <a:schemeClr val="accent4"/>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69" name="椭圆 68"/>
          <p:cNvSpPr/>
          <p:nvPr/>
        </p:nvSpPr>
        <p:spPr>
          <a:xfrm>
            <a:off x="6456872" y="3524455"/>
            <a:ext cx="985600" cy="1001132"/>
          </a:xfrm>
          <a:prstGeom prst="ellipse">
            <a:avLst/>
          </a:prstGeom>
          <a:solidFill>
            <a:schemeClr val="accent5"/>
          </a:solidFill>
          <a:ln w="76200">
            <a:solidFill>
              <a:schemeClr val="bg1"/>
            </a:solidFill>
          </a:ln>
          <a:effectLst>
            <a:outerShdw blurRad="1270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12274" tIns="56136" rIns="112274" bIns="56136"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sp>
        <p:nvSpPr>
          <p:cNvPr id="70" name="TextBox 69"/>
          <p:cNvSpPr txBox="1"/>
          <p:nvPr/>
        </p:nvSpPr>
        <p:spPr>
          <a:xfrm>
            <a:off x="2411760" y="1998349"/>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1" name="TextBox 70"/>
          <p:cNvSpPr txBox="1"/>
          <p:nvPr/>
        </p:nvSpPr>
        <p:spPr>
          <a:xfrm>
            <a:off x="4139952" y="1350727"/>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2" name="TextBox 71"/>
          <p:cNvSpPr txBox="1"/>
          <p:nvPr/>
        </p:nvSpPr>
        <p:spPr>
          <a:xfrm>
            <a:off x="5796136" y="2041060"/>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sp>
        <p:nvSpPr>
          <p:cNvPr id="73" name="TextBox 72"/>
          <p:cNvSpPr txBox="1"/>
          <p:nvPr/>
        </p:nvSpPr>
        <p:spPr>
          <a:xfrm>
            <a:off x="6516216" y="3706523"/>
            <a:ext cx="890944" cy="605811"/>
          </a:xfrm>
          <a:prstGeom prst="rect">
            <a:avLst/>
          </a:prstGeom>
          <a:noFill/>
        </p:spPr>
        <p:txBody>
          <a:bodyPr wrap="square" lIns="112274" tIns="56136" rIns="112274" bIns="56136"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添加</a:t>
            </a:r>
            <a:endParaRPr kumimoji="0" lang="en-US" altLang="zh-CN"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6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关键字</a:t>
            </a:r>
          </a:p>
        </p:txBody>
      </p:sp>
      <p:grpSp>
        <p:nvGrpSpPr>
          <p:cNvPr id="74" name="组合 73"/>
          <p:cNvGrpSpPr/>
          <p:nvPr/>
        </p:nvGrpSpPr>
        <p:grpSpPr>
          <a:xfrm>
            <a:off x="755576" y="1059582"/>
            <a:ext cx="2913592" cy="500137"/>
            <a:chOff x="539552" y="1182027"/>
            <a:chExt cx="2913592" cy="500137"/>
          </a:xfrm>
        </p:grpSpPr>
        <p:sp>
          <p:nvSpPr>
            <p:cNvPr id="75" name="TextBox 74"/>
            <p:cNvSpPr txBox="1"/>
            <p:nvPr/>
          </p:nvSpPr>
          <p:spPr>
            <a:xfrm>
              <a:off x="728900" y="1182027"/>
              <a:ext cx="2724244" cy="500137"/>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685800" rtl="0" eaLnBrk="1" fontAlgn="auto" latinLnBrk="0" hangingPunct="1">
                <a:lnSpc>
                  <a:spcPts val="13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详写内容</a:t>
              </a:r>
              <a:r>
                <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点击</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输入</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本</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页需要详写的文字</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内容，简明扼要</a:t>
              </a:r>
              <a:r>
                <a:rPr kumimoji="0" lang="zh-CN" altLang="en-US" sz="1000" b="0" i="0" u="none" strike="noStrike" kern="120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，此</a:t>
              </a:r>
              <a:r>
                <a:rPr kumimoji="0" lang="zh-CN" altLang="en-US"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为概念图解，根据您的具体内容酌情修改。</a:t>
              </a:r>
              <a:endParaRPr kumimoji="0" lang="en-US" altLang="zh-CN" sz="1000" b="0" i="0" u="none" strike="noStrike" kern="120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76" name="矩形 75"/>
            <p:cNvSpPr/>
            <p:nvPr/>
          </p:nvSpPr>
          <p:spPr>
            <a:xfrm>
              <a:off x="539552" y="1203485"/>
              <a:ext cx="120566" cy="1205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等线"/>
                <a:ea typeface="微软雅黑"/>
                <a:cs typeface="+mn-cs"/>
              </a:endParaRPr>
            </a:p>
          </p:txBody>
        </p:sp>
      </p:grpSp>
      <p:sp>
        <p:nvSpPr>
          <p:cNvPr id="2" name="标题 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3172938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5"/>
                                        </p:tgtEl>
                                        <p:attrNameLst>
                                          <p:attrName>style.visibility</p:attrName>
                                        </p:attrNameLst>
                                      </p:cBhvr>
                                      <p:to>
                                        <p:strVal val="visible"/>
                                      </p:to>
                                    </p:set>
                                    <p:anim calcmode="lin" valueType="num">
                                      <p:cBhvr additive="base">
                                        <p:cTn id="11" dur="500" fill="hold"/>
                                        <p:tgtEl>
                                          <p:spTgt spid="35"/>
                                        </p:tgtEl>
                                        <p:attrNameLst>
                                          <p:attrName>ppt_x</p:attrName>
                                        </p:attrNameLst>
                                      </p:cBhvr>
                                      <p:tavLst>
                                        <p:tav tm="0">
                                          <p:val>
                                            <p:strVal val="#ppt_x"/>
                                          </p:val>
                                        </p:tav>
                                        <p:tav tm="100000">
                                          <p:val>
                                            <p:strVal val="#ppt_x"/>
                                          </p:val>
                                        </p:tav>
                                      </p:tavLst>
                                    </p:anim>
                                    <p:anim calcmode="lin" valueType="num">
                                      <p:cBhvr additive="base">
                                        <p:cTn id="12" dur="500" fill="hold"/>
                                        <p:tgtEl>
                                          <p:spTgt spid="35"/>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53" presetClass="entr" presetSubtype="16" fill="hold" nodeType="afterEffect">
                                  <p:stCondLst>
                                    <p:cond delay="0"/>
                                  </p:stCondLst>
                                  <p:childTnLst>
                                    <p:set>
                                      <p:cBhvr>
                                        <p:cTn id="15" dur="1" fill="hold">
                                          <p:stCondLst>
                                            <p:cond delay="0"/>
                                          </p:stCondLst>
                                        </p:cTn>
                                        <p:tgtEl>
                                          <p:spTgt spid="28"/>
                                        </p:tgtEl>
                                        <p:attrNameLst>
                                          <p:attrName>style.visibility</p:attrName>
                                        </p:attrNameLst>
                                      </p:cBhvr>
                                      <p:to>
                                        <p:strVal val="visible"/>
                                      </p:to>
                                    </p:set>
                                    <p:anim calcmode="lin" valueType="num">
                                      <p:cBhvr>
                                        <p:cTn id="16" dur="500" fill="hold"/>
                                        <p:tgtEl>
                                          <p:spTgt spid="28"/>
                                        </p:tgtEl>
                                        <p:attrNameLst>
                                          <p:attrName>ppt_w</p:attrName>
                                        </p:attrNameLst>
                                      </p:cBhvr>
                                      <p:tavLst>
                                        <p:tav tm="0">
                                          <p:val>
                                            <p:fltVal val="0"/>
                                          </p:val>
                                        </p:tav>
                                        <p:tav tm="100000">
                                          <p:val>
                                            <p:strVal val="#ppt_w"/>
                                          </p:val>
                                        </p:tav>
                                      </p:tavLst>
                                    </p:anim>
                                    <p:anim calcmode="lin" valueType="num">
                                      <p:cBhvr>
                                        <p:cTn id="17" dur="500" fill="hold"/>
                                        <p:tgtEl>
                                          <p:spTgt spid="28"/>
                                        </p:tgtEl>
                                        <p:attrNameLst>
                                          <p:attrName>ppt_h</p:attrName>
                                        </p:attrNameLst>
                                      </p:cBhvr>
                                      <p:tavLst>
                                        <p:tav tm="0">
                                          <p:val>
                                            <p:fltVal val="0"/>
                                          </p:val>
                                        </p:tav>
                                        <p:tav tm="100000">
                                          <p:val>
                                            <p:strVal val="#ppt_h"/>
                                          </p:val>
                                        </p:tav>
                                      </p:tavLst>
                                    </p:anim>
                                    <p:animEffect transition="in" filter="fade">
                                      <p:cBhvr>
                                        <p:cTn id="18" dur="500"/>
                                        <p:tgtEl>
                                          <p:spTgt spid="28"/>
                                        </p:tgtEl>
                                      </p:cBhvr>
                                    </p:animEffect>
                                  </p:childTnLst>
                                </p:cTn>
                              </p:par>
                              <p:par>
                                <p:cTn id="19" presetID="53" presetClass="entr" presetSubtype="16"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500" fill="hold"/>
                                        <p:tgtEl>
                                          <p:spTgt spid="29"/>
                                        </p:tgtEl>
                                        <p:attrNameLst>
                                          <p:attrName>ppt_w</p:attrName>
                                        </p:attrNameLst>
                                      </p:cBhvr>
                                      <p:tavLst>
                                        <p:tav tm="0">
                                          <p:val>
                                            <p:fltVal val="0"/>
                                          </p:val>
                                        </p:tav>
                                        <p:tav tm="100000">
                                          <p:val>
                                            <p:strVal val="#ppt_w"/>
                                          </p:val>
                                        </p:tav>
                                      </p:tavLst>
                                    </p:anim>
                                    <p:anim calcmode="lin" valueType="num">
                                      <p:cBhvr>
                                        <p:cTn id="22" dur="500" fill="hold"/>
                                        <p:tgtEl>
                                          <p:spTgt spid="29"/>
                                        </p:tgtEl>
                                        <p:attrNameLst>
                                          <p:attrName>ppt_h</p:attrName>
                                        </p:attrNameLst>
                                      </p:cBhvr>
                                      <p:tavLst>
                                        <p:tav tm="0">
                                          <p:val>
                                            <p:fltVal val="0"/>
                                          </p:val>
                                        </p:tav>
                                        <p:tav tm="100000">
                                          <p:val>
                                            <p:strVal val="#ppt_h"/>
                                          </p:val>
                                        </p:tav>
                                      </p:tavLst>
                                    </p:anim>
                                    <p:animEffect transition="in" filter="fade">
                                      <p:cBhvr>
                                        <p:cTn id="23" dur="500"/>
                                        <p:tgtEl>
                                          <p:spTgt spid="29"/>
                                        </p:tgtEl>
                                      </p:cBhvr>
                                    </p:animEffect>
                                  </p:childTnLst>
                                </p:cTn>
                              </p:par>
                              <p:par>
                                <p:cTn id="24" presetID="53" presetClass="entr" presetSubtype="16" fill="hold" nodeType="withEffect">
                                  <p:stCondLst>
                                    <p:cond delay="0"/>
                                  </p:stCondLst>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ppt_w</p:attrName>
                                        </p:attrNameLst>
                                      </p:cBhvr>
                                      <p:tavLst>
                                        <p:tav tm="0">
                                          <p:val>
                                            <p:fltVal val="0"/>
                                          </p:val>
                                        </p:tav>
                                        <p:tav tm="100000">
                                          <p:val>
                                            <p:strVal val="#ppt_w"/>
                                          </p:val>
                                        </p:tav>
                                      </p:tavLst>
                                    </p:anim>
                                    <p:anim calcmode="lin" valueType="num">
                                      <p:cBhvr>
                                        <p:cTn id="27" dur="500" fill="hold"/>
                                        <p:tgtEl>
                                          <p:spTgt spid="30"/>
                                        </p:tgtEl>
                                        <p:attrNameLst>
                                          <p:attrName>ppt_h</p:attrName>
                                        </p:attrNameLst>
                                      </p:cBhvr>
                                      <p:tavLst>
                                        <p:tav tm="0">
                                          <p:val>
                                            <p:fltVal val="0"/>
                                          </p:val>
                                        </p:tav>
                                        <p:tav tm="100000">
                                          <p:val>
                                            <p:strVal val="#ppt_h"/>
                                          </p:val>
                                        </p:tav>
                                      </p:tavLst>
                                    </p:anim>
                                    <p:animEffect transition="in" filter="fade">
                                      <p:cBhvr>
                                        <p:cTn id="28" dur="500"/>
                                        <p:tgtEl>
                                          <p:spTgt spid="30"/>
                                        </p:tgtEl>
                                      </p:cBhvr>
                                    </p:animEffect>
                                  </p:childTnLst>
                                </p:cTn>
                              </p:par>
                              <p:par>
                                <p:cTn id="29" presetID="53" presetClass="entr" presetSubtype="16"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animEffect transition="in" filter="fade">
                                      <p:cBhvr>
                                        <p:cTn id="33" dur="500"/>
                                        <p:tgtEl>
                                          <p:spTgt spid="31"/>
                                        </p:tgtEl>
                                      </p:cBhvr>
                                    </p:animEffect>
                                  </p:childTnLst>
                                </p:cTn>
                              </p:par>
                              <p:par>
                                <p:cTn id="34" presetID="53" presetClass="entr" presetSubtype="16"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p:cTn id="36" dur="500" fill="hold"/>
                                        <p:tgtEl>
                                          <p:spTgt spid="32"/>
                                        </p:tgtEl>
                                        <p:attrNameLst>
                                          <p:attrName>ppt_w</p:attrName>
                                        </p:attrNameLst>
                                      </p:cBhvr>
                                      <p:tavLst>
                                        <p:tav tm="0">
                                          <p:val>
                                            <p:fltVal val="0"/>
                                          </p:val>
                                        </p:tav>
                                        <p:tav tm="100000">
                                          <p:val>
                                            <p:strVal val="#ppt_w"/>
                                          </p:val>
                                        </p:tav>
                                      </p:tavLst>
                                    </p:anim>
                                    <p:anim calcmode="lin" valueType="num">
                                      <p:cBhvr>
                                        <p:cTn id="37" dur="500" fill="hold"/>
                                        <p:tgtEl>
                                          <p:spTgt spid="32"/>
                                        </p:tgtEl>
                                        <p:attrNameLst>
                                          <p:attrName>ppt_h</p:attrName>
                                        </p:attrNameLst>
                                      </p:cBhvr>
                                      <p:tavLst>
                                        <p:tav tm="0">
                                          <p:val>
                                            <p:fltVal val="0"/>
                                          </p:val>
                                        </p:tav>
                                        <p:tav tm="100000">
                                          <p:val>
                                            <p:strVal val="#ppt_h"/>
                                          </p:val>
                                        </p:tav>
                                      </p:tavLst>
                                    </p:anim>
                                    <p:animEffect transition="in" filter="fade">
                                      <p:cBhvr>
                                        <p:cTn id="38" dur="500"/>
                                        <p:tgtEl>
                                          <p:spTgt spid="32"/>
                                        </p:tgtEl>
                                      </p:cBhvr>
                                    </p:animEffect>
                                  </p:childTnLst>
                                </p:cTn>
                              </p:par>
                            </p:childTnLst>
                          </p:cTn>
                        </p:par>
                        <p:par>
                          <p:cTn id="39" fill="hold">
                            <p:stCondLst>
                              <p:cond delay="1000"/>
                            </p:stCondLst>
                            <p:childTnLst>
                              <p:par>
                                <p:cTn id="40" presetID="53" presetClass="entr" presetSubtype="16"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p:cTn id="42" dur="300" fill="hold"/>
                                        <p:tgtEl>
                                          <p:spTgt spid="33"/>
                                        </p:tgtEl>
                                        <p:attrNameLst>
                                          <p:attrName>ppt_w</p:attrName>
                                        </p:attrNameLst>
                                      </p:cBhvr>
                                      <p:tavLst>
                                        <p:tav tm="0">
                                          <p:val>
                                            <p:fltVal val="0"/>
                                          </p:val>
                                        </p:tav>
                                        <p:tav tm="100000">
                                          <p:val>
                                            <p:strVal val="#ppt_w"/>
                                          </p:val>
                                        </p:tav>
                                      </p:tavLst>
                                    </p:anim>
                                    <p:anim calcmode="lin" valueType="num">
                                      <p:cBhvr>
                                        <p:cTn id="43" dur="300" fill="hold"/>
                                        <p:tgtEl>
                                          <p:spTgt spid="33"/>
                                        </p:tgtEl>
                                        <p:attrNameLst>
                                          <p:attrName>ppt_h</p:attrName>
                                        </p:attrNameLst>
                                      </p:cBhvr>
                                      <p:tavLst>
                                        <p:tav tm="0">
                                          <p:val>
                                            <p:fltVal val="0"/>
                                          </p:val>
                                        </p:tav>
                                        <p:tav tm="100000">
                                          <p:val>
                                            <p:strVal val="#ppt_h"/>
                                          </p:val>
                                        </p:tav>
                                      </p:tavLst>
                                    </p:anim>
                                    <p:animEffect transition="in" filter="fade">
                                      <p:cBhvr>
                                        <p:cTn id="44" dur="300"/>
                                        <p:tgtEl>
                                          <p:spTgt spid="33"/>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Effect transition="in" filter="fade">
                                      <p:cBhvr>
                                        <p:cTn id="49" dur="500"/>
                                        <p:tgtEl>
                                          <p:spTgt spid="34"/>
                                        </p:tgtEl>
                                      </p:cBhvr>
                                    </p:animEffect>
                                  </p:childTnLst>
                                </p:cTn>
                              </p:par>
                            </p:childTnLst>
                          </p:cTn>
                        </p:par>
                        <p:par>
                          <p:cTn id="50" fill="hold">
                            <p:stCondLst>
                              <p:cond delay="1500"/>
                            </p:stCondLst>
                            <p:childTnLst>
                              <p:par>
                                <p:cTn id="51" presetID="53" presetClass="entr" presetSubtype="16" fill="hold" grpId="0" nodeType="afterEffect">
                                  <p:stCondLst>
                                    <p:cond delay="0"/>
                                  </p:stCondLst>
                                  <p:childTnLst>
                                    <p:set>
                                      <p:cBhvr>
                                        <p:cTn id="52" dur="1" fill="hold">
                                          <p:stCondLst>
                                            <p:cond delay="0"/>
                                          </p:stCondLst>
                                        </p:cTn>
                                        <p:tgtEl>
                                          <p:spTgt spid="41"/>
                                        </p:tgtEl>
                                        <p:attrNameLst>
                                          <p:attrName>style.visibility</p:attrName>
                                        </p:attrNameLst>
                                      </p:cBhvr>
                                      <p:to>
                                        <p:strVal val="visible"/>
                                      </p:to>
                                    </p:set>
                                    <p:anim calcmode="lin" valueType="num">
                                      <p:cBhvr>
                                        <p:cTn id="53" dur="300" fill="hold"/>
                                        <p:tgtEl>
                                          <p:spTgt spid="41"/>
                                        </p:tgtEl>
                                        <p:attrNameLst>
                                          <p:attrName>ppt_w</p:attrName>
                                        </p:attrNameLst>
                                      </p:cBhvr>
                                      <p:tavLst>
                                        <p:tav tm="0">
                                          <p:val>
                                            <p:fltVal val="0"/>
                                          </p:val>
                                        </p:tav>
                                        <p:tav tm="100000">
                                          <p:val>
                                            <p:strVal val="#ppt_w"/>
                                          </p:val>
                                        </p:tav>
                                      </p:tavLst>
                                    </p:anim>
                                    <p:anim calcmode="lin" valueType="num">
                                      <p:cBhvr>
                                        <p:cTn id="54" dur="300" fill="hold"/>
                                        <p:tgtEl>
                                          <p:spTgt spid="41"/>
                                        </p:tgtEl>
                                        <p:attrNameLst>
                                          <p:attrName>ppt_h</p:attrName>
                                        </p:attrNameLst>
                                      </p:cBhvr>
                                      <p:tavLst>
                                        <p:tav tm="0">
                                          <p:val>
                                            <p:fltVal val="0"/>
                                          </p:val>
                                        </p:tav>
                                        <p:tav tm="100000">
                                          <p:val>
                                            <p:strVal val="#ppt_h"/>
                                          </p:val>
                                        </p:tav>
                                      </p:tavLst>
                                    </p:anim>
                                    <p:animEffect transition="in" filter="fade">
                                      <p:cBhvr>
                                        <p:cTn id="55" dur="300"/>
                                        <p:tgtEl>
                                          <p:spTgt spid="41"/>
                                        </p:tgtEl>
                                      </p:cBhvr>
                                    </p:animEffect>
                                  </p:childTnLst>
                                </p:cTn>
                              </p:par>
                              <p:par>
                                <p:cTn id="56" presetID="53" presetClass="entr" presetSubtype="16" fill="hold" grpId="0" nodeType="withEffect">
                                  <p:stCondLst>
                                    <p:cond delay="0"/>
                                  </p:stCondLst>
                                  <p:childTnLst>
                                    <p:set>
                                      <p:cBhvr>
                                        <p:cTn id="57" dur="1" fill="hold">
                                          <p:stCondLst>
                                            <p:cond delay="0"/>
                                          </p:stCondLst>
                                        </p:cTn>
                                        <p:tgtEl>
                                          <p:spTgt spid="70"/>
                                        </p:tgtEl>
                                        <p:attrNameLst>
                                          <p:attrName>style.visibility</p:attrName>
                                        </p:attrNameLst>
                                      </p:cBhvr>
                                      <p:to>
                                        <p:strVal val="visible"/>
                                      </p:to>
                                    </p:set>
                                    <p:anim calcmode="lin" valueType="num">
                                      <p:cBhvr>
                                        <p:cTn id="58" dur="500" fill="hold"/>
                                        <p:tgtEl>
                                          <p:spTgt spid="70"/>
                                        </p:tgtEl>
                                        <p:attrNameLst>
                                          <p:attrName>ppt_w</p:attrName>
                                        </p:attrNameLst>
                                      </p:cBhvr>
                                      <p:tavLst>
                                        <p:tav tm="0">
                                          <p:val>
                                            <p:fltVal val="0"/>
                                          </p:val>
                                        </p:tav>
                                        <p:tav tm="100000">
                                          <p:val>
                                            <p:strVal val="#ppt_w"/>
                                          </p:val>
                                        </p:tav>
                                      </p:tavLst>
                                    </p:anim>
                                    <p:anim calcmode="lin" valueType="num">
                                      <p:cBhvr>
                                        <p:cTn id="59" dur="500" fill="hold"/>
                                        <p:tgtEl>
                                          <p:spTgt spid="70"/>
                                        </p:tgtEl>
                                        <p:attrNameLst>
                                          <p:attrName>ppt_h</p:attrName>
                                        </p:attrNameLst>
                                      </p:cBhvr>
                                      <p:tavLst>
                                        <p:tav tm="0">
                                          <p:val>
                                            <p:fltVal val="0"/>
                                          </p:val>
                                        </p:tav>
                                        <p:tav tm="100000">
                                          <p:val>
                                            <p:strVal val="#ppt_h"/>
                                          </p:val>
                                        </p:tav>
                                      </p:tavLst>
                                    </p:anim>
                                    <p:animEffect transition="in" filter="fade">
                                      <p:cBhvr>
                                        <p:cTn id="60" dur="500"/>
                                        <p:tgtEl>
                                          <p:spTgt spid="70"/>
                                        </p:tgtEl>
                                      </p:cBhvr>
                                    </p:animEffect>
                                  </p:childTnLst>
                                </p:cTn>
                              </p:par>
                            </p:childTnLst>
                          </p:cTn>
                        </p:par>
                        <p:par>
                          <p:cTn id="61" fill="hold">
                            <p:stCondLst>
                              <p:cond delay="2000"/>
                            </p:stCondLst>
                            <p:childTnLst>
                              <p:par>
                                <p:cTn id="62" presetID="53" presetClass="entr" presetSubtype="16" fill="hold" grpId="0" nodeType="afterEffect">
                                  <p:stCondLst>
                                    <p:cond delay="0"/>
                                  </p:stCondLst>
                                  <p:childTnLst>
                                    <p:set>
                                      <p:cBhvr>
                                        <p:cTn id="63" dur="1" fill="hold">
                                          <p:stCondLst>
                                            <p:cond delay="0"/>
                                          </p:stCondLst>
                                        </p:cTn>
                                        <p:tgtEl>
                                          <p:spTgt spid="42"/>
                                        </p:tgtEl>
                                        <p:attrNameLst>
                                          <p:attrName>style.visibility</p:attrName>
                                        </p:attrNameLst>
                                      </p:cBhvr>
                                      <p:to>
                                        <p:strVal val="visible"/>
                                      </p:to>
                                    </p:set>
                                    <p:anim calcmode="lin" valueType="num">
                                      <p:cBhvr>
                                        <p:cTn id="64" dur="300" fill="hold"/>
                                        <p:tgtEl>
                                          <p:spTgt spid="42"/>
                                        </p:tgtEl>
                                        <p:attrNameLst>
                                          <p:attrName>ppt_w</p:attrName>
                                        </p:attrNameLst>
                                      </p:cBhvr>
                                      <p:tavLst>
                                        <p:tav tm="0">
                                          <p:val>
                                            <p:fltVal val="0"/>
                                          </p:val>
                                        </p:tav>
                                        <p:tav tm="100000">
                                          <p:val>
                                            <p:strVal val="#ppt_w"/>
                                          </p:val>
                                        </p:tav>
                                      </p:tavLst>
                                    </p:anim>
                                    <p:anim calcmode="lin" valueType="num">
                                      <p:cBhvr>
                                        <p:cTn id="65" dur="300" fill="hold"/>
                                        <p:tgtEl>
                                          <p:spTgt spid="42"/>
                                        </p:tgtEl>
                                        <p:attrNameLst>
                                          <p:attrName>ppt_h</p:attrName>
                                        </p:attrNameLst>
                                      </p:cBhvr>
                                      <p:tavLst>
                                        <p:tav tm="0">
                                          <p:val>
                                            <p:fltVal val="0"/>
                                          </p:val>
                                        </p:tav>
                                        <p:tav tm="100000">
                                          <p:val>
                                            <p:strVal val="#ppt_h"/>
                                          </p:val>
                                        </p:tav>
                                      </p:tavLst>
                                    </p:anim>
                                    <p:animEffect transition="in" filter="fade">
                                      <p:cBhvr>
                                        <p:cTn id="66" dur="300"/>
                                        <p:tgtEl>
                                          <p:spTgt spid="42"/>
                                        </p:tgtEl>
                                      </p:cBhvr>
                                    </p:animEffect>
                                  </p:childTnLst>
                                </p:cTn>
                              </p:par>
                              <p:par>
                                <p:cTn id="67" presetID="53" presetClass="entr" presetSubtype="16" fill="hold" grpId="0" nodeType="withEffect">
                                  <p:stCondLst>
                                    <p:cond delay="0"/>
                                  </p:stCondLst>
                                  <p:childTnLst>
                                    <p:set>
                                      <p:cBhvr>
                                        <p:cTn id="68" dur="1" fill="hold">
                                          <p:stCondLst>
                                            <p:cond delay="0"/>
                                          </p:stCondLst>
                                        </p:cTn>
                                        <p:tgtEl>
                                          <p:spTgt spid="71"/>
                                        </p:tgtEl>
                                        <p:attrNameLst>
                                          <p:attrName>style.visibility</p:attrName>
                                        </p:attrNameLst>
                                      </p:cBhvr>
                                      <p:to>
                                        <p:strVal val="visible"/>
                                      </p:to>
                                    </p:set>
                                    <p:anim calcmode="lin" valueType="num">
                                      <p:cBhvr>
                                        <p:cTn id="69" dur="500" fill="hold"/>
                                        <p:tgtEl>
                                          <p:spTgt spid="71"/>
                                        </p:tgtEl>
                                        <p:attrNameLst>
                                          <p:attrName>ppt_w</p:attrName>
                                        </p:attrNameLst>
                                      </p:cBhvr>
                                      <p:tavLst>
                                        <p:tav tm="0">
                                          <p:val>
                                            <p:fltVal val="0"/>
                                          </p:val>
                                        </p:tav>
                                        <p:tav tm="100000">
                                          <p:val>
                                            <p:strVal val="#ppt_w"/>
                                          </p:val>
                                        </p:tav>
                                      </p:tavLst>
                                    </p:anim>
                                    <p:anim calcmode="lin" valueType="num">
                                      <p:cBhvr>
                                        <p:cTn id="70" dur="500" fill="hold"/>
                                        <p:tgtEl>
                                          <p:spTgt spid="71"/>
                                        </p:tgtEl>
                                        <p:attrNameLst>
                                          <p:attrName>ppt_h</p:attrName>
                                        </p:attrNameLst>
                                      </p:cBhvr>
                                      <p:tavLst>
                                        <p:tav tm="0">
                                          <p:val>
                                            <p:fltVal val="0"/>
                                          </p:val>
                                        </p:tav>
                                        <p:tav tm="100000">
                                          <p:val>
                                            <p:strVal val="#ppt_h"/>
                                          </p:val>
                                        </p:tav>
                                      </p:tavLst>
                                    </p:anim>
                                    <p:animEffect transition="in" filter="fade">
                                      <p:cBhvr>
                                        <p:cTn id="71" dur="500"/>
                                        <p:tgtEl>
                                          <p:spTgt spid="71"/>
                                        </p:tgtEl>
                                      </p:cBhvr>
                                    </p:animEffect>
                                  </p:childTnLst>
                                </p:cTn>
                              </p:par>
                            </p:childTnLst>
                          </p:cTn>
                        </p:par>
                        <p:par>
                          <p:cTn id="72" fill="hold">
                            <p:stCondLst>
                              <p:cond delay="2500"/>
                            </p:stCondLst>
                            <p:childTnLst>
                              <p:par>
                                <p:cTn id="73" presetID="53" presetClass="entr" presetSubtype="16" fill="hold" grpId="0" nodeType="afterEffect">
                                  <p:stCondLst>
                                    <p:cond delay="0"/>
                                  </p:stCondLst>
                                  <p:childTnLst>
                                    <p:set>
                                      <p:cBhvr>
                                        <p:cTn id="74" dur="1" fill="hold">
                                          <p:stCondLst>
                                            <p:cond delay="0"/>
                                          </p:stCondLst>
                                        </p:cTn>
                                        <p:tgtEl>
                                          <p:spTgt spid="68"/>
                                        </p:tgtEl>
                                        <p:attrNameLst>
                                          <p:attrName>style.visibility</p:attrName>
                                        </p:attrNameLst>
                                      </p:cBhvr>
                                      <p:to>
                                        <p:strVal val="visible"/>
                                      </p:to>
                                    </p:set>
                                    <p:anim calcmode="lin" valueType="num">
                                      <p:cBhvr>
                                        <p:cTn id="75" dur="300" fill="hold"/>
                                        <p:tgtEl>
                                          <p:spTgt spid="68"/>
                                        </p:tgtEl>
                                        <p:attrNameLst>
                                          <p:attrName>ppt_w</p:attrName>
                                        </p:attrNameLst>
                                      </p:cBhvr>
                                      <p:tavLst>
                                        <p:tav tm="0">
                                          <p:val>
                                            <p:fltVal val="0"/>
                                          </p:val>
                                        </p:tav>
                                        <p:tav tm="100000">
                                          <p:val>
                                            <p:strVal val="#ppt_w"/>
                                          </p:val>
                                        </p:tav>
                                      </p:tavLst>
                                    </p:anim>
                                    <p:anim calcmode="lin" valueType="num">
                                      <p:cBhvr>
                                        <p:cTn id="76" dur="300" fill="hold"/>
                                        <p:tgtEl>
                                          <p:spTgt spid="68"/>
                                        </p:tgtEl>
                                        <p:attrNameLst>
                                          <p:attrName>ppt_h</p:attrName>
                                        </p:attrNameLst>
                                      </p:cBhvr>
                                      <p:tavLst>
                                        <p:tav tm="0">
                                          <p:val>
                                            <p:fltVal val="0"/>
                                          </p:val>
                                        </p:tav>
                                        <p:tav tm="100000">
                                          <p:val>
                                            <p:strVal val="#ppt_h"/>
                                          </p:val>
                                        </p:tav>
                                      </p:tavLst>
                                    </p:anim>
                                    <p:animEffect transition="in" filter="fade">
                                      <p:cBhvr>
                                        <p:cTn id="77" dur="300"/>
                                        <p:tgtEl>
                                          <p:spTgt spid="68"/>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72"/>
                                        </p:tgtEl>
                                        <p:attrNameLst>
                                          <p:attrName>style.visibility</p:attrName>
                                        </p:attrNameLst>
                                      </p:cBhvr>
                                      <p:to>
                                        <p:strVal val="visible"/>
                                      </p:to>
                                    </p:set>
                                    <p:anim calcmode="lin" valueType="num">
                                      <p:cBhvr>
                                        <p:cTn id="80" dur="500" fill="hold"/>
                                        <p:tgtEl>
                                          <p:spTgt spid="72"/>
                                        </p:tgtEl>
                                        <p:attrNameLst>
                                          <p:attrName>ppt_w</p:attrName>
                                        </p:attrNameLst>
                                      </p:cBhvr>
                                      <p:tavLst>
                                        <p:tav tm="0">
                                          <p:val>
                                            <p:fltVal val="0"/>
                                          </p:val>
                                        </p:tav>
                                        <p:tav tm="100000">
                                          <p:val>
                                            <p:strVal val="#ppt_w"/>
                                          </p:val>
                                        </p:tav>
                                      </p:tavLst>
                                    </p:anim>
                                    <p:anim calcmode="lin" valueType="num">
                                      <p:cBhvr>
                                        <p:cTn id="81" dur="500" fill="hold"/>
                                        <p:tgtEl>
                                          <p:spTgt spid="72"/>
                                        </p:tgtEl>
                                        <p:attrNameLst>
                                          <p:attrName>ppt_h</p:attrName>
                                        </p:attrNameLst>
                                      </p:cBhvr>
                                      <p:tavLst>
                                        <p:tav tm="0">
                                          <p:val>
                                            <p:fltVal val="0"/>
                                          </p:val>
                                        </p:tav>
                                        <p:tav tm="100000">
                                          <p:val>
                                            <p:strVal val="#ppt_h"/>
                                          </p:val>
                                        </p:tav>
                                      </p:tavLst>
                                    </p:anim>
                                    <p:animEffect transition="in" filter="fade">
                                      <p:cBhvr>
                                        <p:cTn id="82" dur="500"/>
                                        <p:tgtEl>
                                          <p:spTgt spid="72"/>
                                        </p:tgtEl>
                                      </p:cBhvr>
                                    </p:animEffect>
                                  </p:childTnLst>
                                </p:cTn>
                              </p:par>
                            </p:childTnLst>
                          </p:cTn>
                        </p:par>
                        <p:par>
                          <p:cTn id="83" fill="hold">
                            <p:stCondLst>
                              <p:cond delay="3000"/>
                            </p:stCondLst>
                            <p:childTnLst>
                              <p:par>
                                <p:cTn id="84" presetID="53" presetClass="entr" presetSubtype="16"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 calcmode="lin" valueType="num">
                                      <p:cBhvr>
                                        <p:cTn id="86" dur="300" fill="hold"/>
                                        <p:tgtEl>
                                          <p:spTgt spid="69"/>
                                        </p:tgtEl>
                                        <p:attrNameLst>
                                          <p:attrName>ppt_w</p:attrName>
                                        </p:attrNameLst>
                                      </p:cBhvr>
                                      <p:tavLst>
                                        <p:tav tm="0">
                                          <p:val>
                                            <p:fltVal val="0"/>
                                          </p:val>
                                        </p:tav>
                                        <p:tav tm="100000">
                                          <p:val>
                                            <p:strVal val="#ppt_w"/>
                                          </p:val>
                                        </p:tav>
                                      </p:tavLst>
                                    </p:anim>
                                    <p:anim calcmode="lin" valueType="num">
                                      <p:cBhvr>
                                        <p:cTn id="87" dur="300" fill="hold"/>
                                        <p:tgtEl>
                                          <p:spTgt spid="69"/>
                                        </p:tgtEl>
                                        <p:attrNameLst>
                                          <p:attrName>ppt_h</p:attrName>
                                        </p:attrNameLst>
                                      </p:cBhvr>
                                      <p:tavLst>
                                        <p:tav tm="0">
                                          <p:val>
                                            <p:fltVal val="0"/>
                                          </p:val>
                                        </p:tav>
                                        <p:tav tm="100000">
                                          <p:val>
                                            <p:strVal val="#ppt_h"/>
                                          </p:val>
                                        </p:tav>
                                      </p:tavLst>
                                    </p:anim>
                                    <p:animEffect transition="in" filter="fade">
                                      <p:cBhvr>
                                        <p:cTn id="88" dur="300"/>
                                        <p:tgtEl>
                                          <p:spTgt spid="69"/>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73"/>
                                        </p:tgtEl>
                                        <p:attrNameLst>
                                          <p:attrName>style.visibility</p:attrName>
                                        </p:attrNameLst>
                                      </p:cBhvr>
                                      <p:to>
                                        <p:strVal val="visible"/>
                                      </p:to>
                                    </p:set>
                                    <p:anim calcmode="lin" valueType="num">
                                      <p:cBhvr>
                                        <p:cTn id="91" dur="500" fill="hold"/>
                                        <p:tgtEl>
                                          <p:spTgt spid="73"/>
                                        </p:tgtEl>
                                        <p:attrNameLst>
                                          <p:attrName>ppt_w</p:attrName>
                                        </p:attrNameLst>
                                      </p:cBhvr>
                                      <p:tavLst>
                                        <p:tav tm="0">
                                          <p:val>
                                            <p:fltVal val="0"/>
                                          </p:val>
                                        </p:tav>
                                        <p:tav tm="100000">
                                          <p:val>
                                            <p:strVal val="#ppt_w"/>
                                          </p:val>
                                        </p:tav>
                                      </p:tavLst>
                                    </p:anim>
                                    <p:anim calcmode="lin" valueType="num">
                                      <p:cBhvr>
                                        <p:cTn id="92" dur="500" fill="hold"/>
                                        <p:tgtEl>
                                          <p:spTgt spid="73"/>
                                        </p:tgtEl>
                                        <p:attrNameLst>
                                          <p:attrName>ppt_h</p:attrName>
                                        </p:attrNameLst>
                                      </p:cBhvr>
                                      <p:tavLst>
                                        <p:tav tm="0">
                                          <p:val>
                                            <p:fltVal val="0"/>
                                          </p:val>
                                        </p:tav>
                                        <p:tav tm="100000">
                                          <p:val>
                                            <p:strVal val="#ppt_h"/>
                                          </p:val>
                                        </p:tav>
                                      </p:tavLst>
                                    </p:anim>
                                    <p:animEffect transition="in" filter="fade">
                                      <p:cBhvr>
                                        <p:cTn id="93" dur="500"/>
                                        <p:tgtEl>
                                          <p:spTgt spid="73"/>
                                        </p:tgtEl>
                                      </p:cBhvr>
                                    </p:animEffect>
                                  </p:childTnLst>
                                </p:cTn>
                              </p:par>
                            </p:childTnLst>
                          </p:cTn>
                        </p:par>
                        <p:par>
                          <p:cTn id="94" fill="hold">
                            <p:stCondLst>
                              <p:cond delay="3500"/>
                            </p:stCondLst>
                            <p:childTnLst>
                              <p:par>
                                <p:cTn id="95" presetID="22" presetClass="entr" presetSubtype="8" fill="hold" nodeType="afterEffect">
                                  <p:stCondLst>
                                    <p:cond delay="0"/>
                                  </p:stCondLst>
                                  <p:childTnLst>
                                    <p:set>
                                      <p:cBhvr>
                                        <p:cTn id="96" dur="1" fill="hold">
                                          <p:stCondLst>
                                            <p:cond delay="0"/>
                                          </p:stCondLst>
                                        </p:cTn>
                                        <p:tgtEl>
                                          <p:spTgt spid="74"/>
                                        </p:tgtEl>
                                        <p:attrNameLst>
                                          <p:attrName>style.visibility</p:attrName>
                                        </p:attrNameLst>
                                      </p:cBhvr>
                                      <p:to>
                                        <p:strVal val="visible"/>
                                      </p:to>
                                    </p:set>
                                    <p:animEffect transition="in" filter="wipe(left)">
                                      <p:cBhvr>
                                        <p:cTn id="97"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bldP spid="40" grpId="0"/>
      <p:bldP spid="41" grpId="0" animBg="1"/>
      <p:bldP spid="42" grpId="0" animBg="1"/>
      <p:bldP spid="68" grpId="0" animBg="1"/>
      <p:bldP spid="69" grpId="0" animBg="1"/>
      <p:bldP spid="70" grpId="0"/>
      <p:bldP spid="71" grpId="0"/>
      <p:bldP spid="72" grpId="0"/>
      <p:bldP spid="7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rotWithShape="1">
          <a:blip r:embed="rId6" cstate="screen">
            <a:extLst>
              <a:ext uri="{BEBA8EAE-BF5A-486C-A8C5-ECC9F3942E4B}">
                <a14:imgProps xmlns:a14="http://schemas.microsoft.com/office/drawing/2010/main">
                  <a14:imgLayer r:embed="rId7">
                    <a14:imgEffect>
                      <a14:saturation sat="400000"/>
                    </a14:imgEffect>
                  </a14:imgLayer>
                </a14:imgProps>
              </a:ext>
              <a:ext uri="{28A0092B-C50C-407E-A947-70E740481C1C}">
                <a14:useLocalDpi xmlns:a14="http://schemas.microsoft.com/office/drawing/2010/main"/>
              </a:ext>
            </a:extLst>
          </a:blip>
          <a:srcRect/>
          <a:stretch/>
        </p:blipFill>
        <p:spPr>
          <a:xfrm>
            <a:off x="1" y="-3050"/>
            <a:ext cx="9144000" cy="5165532"/>
          </a:xfrm>
          <a:prstGeom prst="rect">
            <a:avLst/>
          </a:prstGeom>
        </p:spPr>
      </p:pic>
      <p:sp>
        <p:nvSpPr>
          <p:cNvPr id="11" name="文本框 10"/>
          <p:cNvSpPr txBox="1"/>
          <p:nvPr>
            <p:custDataLst>
              <p:tags r:id="rId1"/>
            </p:custDataLst>
          </p:nvPr>
        </p:nvSpPr>
        <p:spPr>
          <a:xfrm>
            <a:off x="3213765" y="2020959"/>
            <a:ext cx="5411097" cy="756447"/>
          </a:xfrm>
          <a:prstGeom prst="rect">
            <a:avLst/>
          </a:prstGeom>
          <a:noFill/>
        </p:spPr>
        <p:txBody>
          <a:bodyPr wrap="square" lIns="0" rIns="0" rtlCol="0" anchor="ctr" anchorCtr="0">
            <a:normAutofit/>
          </a:bodyPr>
          <a:lstStyle/>
          <a:p>
            <a:pPr algn="ctr"/>
            <a:r>
              <a:rPr lang="zh-CN" altLang="en-US" sz="3600" b="1" dirty="0" smtClean="0">
                <a:solidFill>
                  <a:srgbClr val="007470"/>
                </a:solidFill>
                <a:latin typeface="Calibri" panose="020F0502020204030204" pitchFamily="34" charset="0"/>
                <a:ea typeface="微软雅黑" panose="020B0503020204020204" pitchFamily="34" charset="-122"/>
              </a:rPr>
              <a:t>单击添加</a:t>
            </a:r>
            <a:r>
              <a:rPr lang="zh-CN" altLang="en-US" sz="3600" b="1" dirty="0">
                <a:solidFill>
                  <a:srgbClr val="007470"/>
                </a:solidFill>
                <a:latin typeface="Calibri" panose="020F0502020204030204" pitchFamily="34" charset="0"/>
                <a:ea typeface="微软雅黑" panose="020B0503020204020204" pitchFamily="34" charset="-122"/>
              </a:rPr>
              <a:t>您的</a:t>
            </a:r>
            <a:r>
              <a:rPr lang="zh-CN" altLang="en-US" sz="3600" b="1" dirty="0" smtClean="0">
                <a:solidFill>
                  <a:srgbClr val="007470"/>
                </a:solidFill>
                <a:latin typeface="Calibri" panose="020F0502020204030204" pitchFamily="34" charset="0"/>
                <a:ea typeface="微软雅黑" panose="020B0503020204020204" pitchFamily="34" charset="-122"/>
              </a:rPr>
              <a:t>文字标题</a:t>
            </a:r>
            <a:endParaRPr lang="zh-CN" altLang="en-US" sz="3600" b="1" dirty="0">
              <a:solidFill>
                <a:srgbClr val="007470"/>
              </a:solidFill>
              <a:latin typeface="Calibri" panose="020F0502020204030204" pitchFamily="34" charset="0"/>
              <a:ea typeface="微软雅黑" panose="020B0503020204020204" pitchFamily="34" charset="-122"/>
            </a:endParaRPr>
          </a:p>
        </p:txBody>
      </p:sp>
      <p:cxnSp>
        <p:nvCxnSpPr>
          <p:cNvPr id="12" name="直接连接符 11"/>
          <p:cNvCxnSpPr/>
          <p:nvPr>
            <p:custDataLst>
              <p:tags r:id="rId2"/>
            </p:custDataLst>
          </p:nvPr>
        </p:nvCxnSpPr>
        <p:spPr>
          <a:xfrm>
            <a:off x="3529747" y="2020959"/>
            <a:ext cx="4779132" cy="0"/>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custDataLst>
              <p:tags r:id="rId3"/>
            </p:custDataLst>
          </p:nvPr>
        </p:nvCxnSpPr>
        <p:spPr>
          <a:xfrm>
            <a:off x="3529747" y="2952740"/>
            <a:ext cx="4779132" cy="0"/>
          </a:xfrm>
          <a:prstGeom prst="line">
            <a:avLst/>
          </a:prstGeom>
          <a:ln>
            <a:solidFill>
              <a:srgbClr val="007470"/>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custDataLst>
              <p:tags r:id="rId4"/>
            </p:custDataLst>
          </p:nvPr>
        </p:nvSpPr>
        <p:spPr>
          <a:xfrm>
            <a:off x="4706010" y="2777406"/>
            <a:ext cx="2426606" cy="347309"/>
          </a:xfrm>
          <a:prstGeom prst="roundRect">
            <a:avLst>
              <a:gd name="adj" fmla="val 50000"/>
            </a:avLst>
          </a:prstGeom>
          <a:solidFill>
            <a:srgbClr val="007470"/>
          </a:solidFill>
        </p:spPr>
        <p:txBody>
          <a:bodyPr wrap="square" lIns="0" tIns="0" rIns="0" bIns="0" rtlCol="0" anchor="ctr" anchorCtr="0">
            <a:noAutofit/>
          </a:bodyPr>
          <a:lstStyle/>
          <a:p>
            <a:pPr algn="ctr"/>
            <a:r>
              <a:rPr lang="en-US" altLang="zh-CN" sz="2800" dirty="0">
                <a:solidFill>
                  <a:srgbClr val="FFFFFF"/>
                </a:solidFill>
                <a:ea typeface="黑体" panose="02010609060101010101" pitchFamily="49" charset="-122"/>
              </a:rPr>
              <a:t>PART  </a:t>
            </a:r>
            <a:r>
              <a:rPr lang="en-US" altLang="zh-CN" sz="2800" dirty="0" smtClean="0">
                <a:solidFill>
                  <a:srgbClr val="FFFFFF"/>
                </a:solidFill>
                <a:ea typeface="黑体" panose="02010609060101010101" pitchFamily="49" charset="-122"/>
              </a:rPr>
              <a:t>2</a:t>
            </a:r>
            <a:endParaRPr lang="en-US" altLang="zh-CN" sz="2800" dirty="0">
              <a:solidFill>
                <a:srgbClr val="FFFFFF"/>
              </a:solidFill>
              <a:ea typeface="黑体" panose="02010609060101010101" pitchFamily="49" charset="-122"/>
            </a:endParaRPr>
          </a:p>
        </p:txBody>
      </p:sp>
      <p:sp>
        <p:nvSpPr>
          <p:cNvPr id="3" name="文本框 2"/>
          <p:cNvSpPr txBox="1"/>
          <p:nvPr/>
        </p:nvSpPr>
        <p:spPr>
          <a:xfrm>
            <a:off x="4903651" y="1264513"/>
            <a:ext cx="2031325" cy="646331"/>
          </a:xfrm>
          <a:prstGeom prst="rect">
            <a:avLst/>
          </a:prstGeom>
          <a:noFill/>
        </p:spPr>
        <p:txBody>
          <a:bodyPr wrap="none" rtlCol="0">
            <a:spAutoFit/>
          </a:bodyPr>
          <a:lstStyle/>
          <a:p>
            <a:r>
              <a:rPr lang="zh-CN" altLang="en-US" sz="3600" b="1" dirty="0" smtClean="0">
                <a:solidFill>
                  <a:srgbClr val="007470"/>
                </a:solidFill>
                <a:latin typeface="微软雅黑" panose="020B0503020204020204" pitchFamily="34" charset="-122"/>
                <a:ea typeface="微软雅黑" panose="020B0503020204020204" pitchFamily="34" charset="-122"/>
              </a:rPr>
              <a:t>第二部分</a:t>
            </a:r>
            <a:endParaRPr lang="zh-CN" altLang="en-US" sz="3600" b="1" dirty="0">
              <a:solidFill>
                <a:srgbClr val="00747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5649583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500"/>
                                        <p:tgtEl>
                                          <p:spTgt spid="12"/>
                                        </p:tgtEl>
                                      </p:cBhvr>
                                    </p:animEffect>
                                  </p:childTnLst>
                                </p:cTn>
                              </p:par>
                              <p:par>
                                <p:cTn id="14" presetID="22" presetClass="entr" presetSubtype="2"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right)">
                                      <p:cBhvr>
                                        <p:cTn id="16" dur="500"/>
                                        <p:tgtEl>
                                          <p:spTgt spid="13"/>
                                        </p:tgtEl>
                                      </p:cBhvr>
                                    </p:animEffect>
                                  </p:childTnLst>
                                </p:cTn>
                              </p:par>
                            </p:childTnLst>
                          </p:cTn>
                        </p:par>
                        <p:par>
                          <p:cTn id="17" fill="hold">
                            <p:stCondLst>
                              <p:cond delay="1500"/>
                            </p:stCondLst>
                            <p:childTnLst>
                              <p:par>
                                <p:cTn id="18" presetID="10" presetClass="entr" presetSubtype="0" fill="hold" grpId="0" nodeType="afterEffect">
                                  <p:stCondLst>
                                    <p:cond delay="0"/>
                                  </p:stCondLst>
                                  <p:iterate type="lt">
                                    <p:tmPct val="15000"/>
                                  </p:iterate>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675"/>
                            </p:stCondLst>
                            <p:childTnLst>
                              <p:par>
                                <p:cTn id="22" presetID="16" presetClass="entr" presetSubtype="21" fill="hold" grpId="0"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barn(inVertical)">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2" grpId="0" animBg="1"/>
      <p:bldP spid="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10.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TextBox 2"/>
</p:tagLst>
</file>

<file path=ppt/tags/tag11.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Straight Connector 5"/>
</p:tagLst>
</file>

<file path=ppt/tags/tag12.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Straight Connector 6"/>
</p:tagLst>
</file>

<file path=ppt/tags/tag13.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TextBox 3"/>
</p:tagLst>
</file>

<file path=ppt/tags/tag14.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TextBox 2"/>
</p:tagLst>
</file>

<file path=ppt/tags/tag15.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Straight Connector 5"/>
</p:tagLst>
</file>

<file path=ppt/tags/tag16.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Straight Connector 6"/>
</p:tagLst>
</file>

<file path=ppt/tags/tag17.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TextBox 3"/>
</p:tagLst>
</file>

<file path=ppt/tags/tag18.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TextBox 2"/>
</p:tagLst>
</file>

<file path=ppt/tags/tag19.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Straight Connector 5"/>
</p:tagLst>
</file>

<file path=ppt/tags/tag2.xml><?xml version="1.0" encoding="utf-8"?>
<p:tagLst xmlns:a="http://schemas.openxmlformats.org/drawingml/2006/main" xmlns:r="http://schemas.openxmlformats.org/officeDocument/2006/relationships" xmlns:p="http://schemas.openxmlformats.org/presentationml/2006/main">
  <p:tag name="MH" val="20170118084420"/>
  <p:tag name="MH_LIBRARY" val="GRAPHIC"/>
  <p:tag name="MH_ORDER" val="Freeform 38"/>
</p:tagLst>
</file>

<file path=ppt/tags/tag20.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Straight Connector 6"/>
</p:tagLst>
</file>

<file path=ppt/tags/tag21.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TextBox 3"/>
</p:tagLst>
</file>

<file path=ppt/tags/tag22.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TextBox 2"/>
</p:tagLst>
</file>

<file path=ppt/tags/tag23.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Straight Connector 5"/>
</p:tagLst>
</file>

<file path=ppt/tags/tag24.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Straight Connector 6"/>
</p:tagLst>
</file>

<file path=ppt/tags/tag25.xml><?xml version="1.0" encoding="utf-8"?>
<p:tagLst xmlns:a="http://schemas.openxmlformats.org/drawingml/2006/main" xmlns:r="http://schemas.openxmlformats.org/officeDocument/2006/relationships" xmlns:p="http://schemas.openxmlformats.org/presentationml/2006/main">
  <p:tag name="MH" val="20170209224805"/>
  <p:tag name="MH_LIBRARY" val="GRAPHIC"/>
  <p:tag name="MH_ORDER" val="TextBox 3"/>
</p:tagLst>
</file>

<file path=ppt/tags/tag26.xml><?xml version="1.0" encoding="utf-8"?>
<p:tagLst xmlns:a="http://schemas.openxmlformats.org/drawingml/2006/main" xmlns:r="http://schemas.openxmlformats.org/officeDocument/2006/relationships" xmlns:p="http://schemas.openxmlformats.org/presentationml/2006/main">
  <p:tag name="TIMING" val="|0.6|1.3"/>
</p:tagLst>
</file>

<file path=ppt/tags/tag3.xml><?xml version="1.0" encoding="utf-8"?>
<p:tagLst xmlns:a="http://schemas.openxmlformats.org/drawingml/2006/main" xmlns:r="http://schemas.openxmlformats.org/officeDocument/2006/relationships" xmlns:p="http://schemas.openxmlformats.org/presentationml/2006/main">
  <p:tag name="MH" val="20170118084420"/>
  <p:tag name="MH_LIBRARY" val="GRAPHIC"/>
  <p:tag name="MH_ORDER" val="Freeform 36"/>
</p:tagLst>
</file>

<file path=ppt/tags/tag4.xml><?xml version="1.0" encoding="utf-8"?>
<p:tagLst xmlns:a="http://schemas.openxmlformats.org/drawingml/2006/main" xmlns:r="http://schemas.openxmlformats.org/officeDocument/2006/relationships" xmlns:p="http://schemas.openxmlformats.org/presentationml/2006/main">
  <p:tag name="MH" val="20170118084420"/>
  <p:tag name="MH_LIBRARY" val="GRAPHIC"/>
  <p:tag name="MH_ORDER" val="Freeform 34"/>
</p:tagLst>
</file>

<file path=ppt/tags/tag5.xml><?xml version="1.0" encoding="utf-8"?>
<p:tagLst xmlns:a="http://schemas.openxmlformats.org/drawingml/2006/main" xmlns:r="http://schemas.openxmlformats.org/officeDocument/2006/relationships" xmlns:p="http://schemas.openxmlformats.org/presentationml/2006/main">
  <p:tag name="MH" val="20170118084420"/>
  <p:tag name="MH_LIBRARY" val="GRAPHIC"/>
  <p:tag name="MH_ORDER" val="Freeform 32"/>
</p:tagLst>
</file>

<file path=ppt/tags/tag6.xml><?xml version="1.0" encoding="utf-8"?>
<p:tagLst xmlns:a="http://schemas.openxmlformats.org/drawingml/2006/main" xmlns:r="http://schemas.openxmlformats.org/officeDocument/2006/relationships" xmlns:p="http://schemas.openxmlformats.org/presentationml/2006/main">
  <p:tag name="MH" val="20170118084420"/>
  <p:tag name="MH_LIBRARY" val="GRAPHIC"/>
  <p:tag name="MH_ORDER" val="Freeform 39"/>
</p:tagLst>
</file>

<file path=ppt/tags/tag7.xml><?xml version="1.0" encoding="utf-8"?>
<p:tagLst xmlns:a="http://schemas.openxmlformats.org/drawingml/2006/main" xmlns:r="http://schemas.openxmlformats.org/officeDocument/2006/relationships" xmlns:p="http://schemas.openxmlformats.org/presentationml/2006/main">
  <p:tag name="MH" val="20170118084420"/>
  <p:tag name="MH_LIBRARY" val="GRAPHIC"/>
  <p:tag name="MH_ORDER" val="Freeform 37"/>
</p:tagLst>
</file>

<file path=ppt/tags/tag8.xml><?xml version="1.0" encoding="utf-8"?>
<p:tagLst xmlns:a="http://schemas.openxmlformats.org/drawingml/2006/main" xmlns:r="http://schemas.openxmlformats.org/officeDocument/2006/relationships" xmlns:p="http://schemas.openxmlformats.org/presentationml/2006/main">
  <p:tag name="MH" val="20170118084420"/>
  <p:tag name="MH_LIBRARY" val="GRAPHIC"/>
  <p:tag name="MH_ORDER" val="Freeform 35"/>
</p:tagLst>
</file>

<file path=ppt/tags/tag9.xml><?xml version="1.0" encoding="utf-8"?>
<p:tagLst xmlns:a="http://schemas.openxmlformats.org/drawingml/2006/main" xmlns:r="http://schemas.openxmlformats.org/officeDocument/2006/relationships" xmlns:p="http://schemas.openxmlformats.org/presentationml/2006/main">
  <p:tag name="MH" val="20170118084420"/>
  <p:tag name="MH_LIBRARY" val="GRAPHIC"/>
  <p:tag name="MH_ORDER" val="Freeform 33"/>
</p:tagLst>
</file>

<file path=ppt/theme/theme1.xml><?xml version="1.0" encoding="utf-8"?>
<a:theme xmlns:a="http://schemas.openxmlformats.org/drawingml/2006/main" name="第一PPT，www.1ppt.com">
  <a:themeElements>
    <a:clrScheme name="自定义 113">
      <a:dk1>
        <a:sysClr val="windowText" lastClr="000000"/>
      </a:dk1>
      <a:lt1>
        <a:sysClr val="window" lastClr="FFFFFF"/>
      </a:lt1>
      <a:dk2>
        <a:srgbClr val="44546A"/>
      </a:dk2>
      <a:lt2>
        <a:srgbClr val="E7E6E6"/>
      </a:lt2>
      <a:accent1>
        <a:srgbClr val="007470"/>
      </a:accent1>
      <a:accent2>
        <a:srgbClr val="008E8B"/>
      </a:accent2>
      <a:accent3>
        <a:srgbClr val="005C5A"/>
      </a:accent3>
      <a:accent4>
        <a:srgbClr val="00ACA8"/>
      </a:accent4>
      <a:accent5>
        <a:srgbClr val="4472C4"/>
      </a:accent5>
      <a:accent6>
        <a:srgbClr val="70AD47"/>
      </a:accent6>
      <a:hlink>
        <a:srgbClr val="0563C1"/>
      </a:hlink>
      <a:folHlink>
        <a:srgbClr val="954F72"/>
      </a:folHlink>
    </a:clrScheme>
    <a:fontScheme name="自定义 2">
      <a:majorFont>
        <a:latin typeface="等线 Light"/>
        <a:ea typeface="微软雅黑"/>
        <a:cs typeface=""/>
      </a:majorFont>
      <a:minorFont>
        <a:latin typeface="等线"/>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547</TotalTime>
  <Pages>0</Pages>
  <Words>4235</Words>
  <Characters>0</Characters>
  <Application>Microsoft Office PowerPoint</Application>
  <DocSecurity>0</DocSecurity>
  <PresentationFormat>全屏显示(16:9)</PresentationFormat>
  <Lines>0</Lines>
  <Paragraphs>322</Paragraphs>
  <Slides>28</Slides>
  <Notes>22</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国家电网</dc:title>
  <dc:creator>第一PPT</dc:creator>
  <cp:keywords>www.1ppt.com</cp:keywords>
  <cp:lastModifiedBy>Windows User</cp:lastModifiedBy>
  <cp:revision>258</cp:revision>
  <cp:lastPrinted>1899-12-30T00:00:00Z</cp:lastPrinted>
  <dcterms:created xsi:type="dcterms:W3CDTF">2008-02-28T09:07:44Z</dcterms:created>
  <dcterms:modified xsi:type="dcterms:W3CDTF">2019-05-02T14:15:08Z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