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45" r:id="rId2"/>
  </p:sldMasterIdLst>
  <p:notesMasterIdLst>
    <p:notesMasterId r:id="rId30"/>
  </p:notesMasterIdLst>
  <p:handoutMasterIdLst>
    <p:handoutMasterId r:id="rId31"/>
  </p:handoutMasterIdLst>
  <p:sldIdLst>
    <p:sldId id="6261" r:id="rId3"/>
    <p:sldId id="6643" r:id="rId4"/>
    <p:sldId id="6644" r:id="rId5"/>
    <p:sldId id="6637" r:id="rId6"/>
    <p:sldId id="6617" r:id="rId7"/>
    <p:sldId id="6621" r:id="rId8"/>
    <p:sldId id="6631" r:id="rId9"/>
    <p:sldId id="6636" r:id="rId10"/>
    <p:sldId id="6645" r:id="rId11"/>
    <p:sldId id="6638" r:id="rId12"/>
    <p:sldId id="6624" r:id="rId13"/>
    <p:sldId id="6626" r:id="rId14"/>
    <p:sldId id="6627" r:id="rId15"/>
    <p:sldId id="6633" r:id="rId16"/>
    <p:sldId id="6646" r:id="rId17"/>
    <p:sldId id="6639" r:id="rId18"/>
    <p:sldId id="6641" r:id="rId19"/>
    <p:sldId id="6625" r:id="rId20"/>
    <p:sldId id="6629" r:id="rId21"/>
    <p:sldId id="6634" r:id="rId22"/>
    <p:sldId id="6647" r:id="rId23"/>
    <p:sldId id="6640" r:id="rId24"/>
    <p:sldId id="6620" r:id="rId25"/>
    <p:sldId id="6628" r:id="rId26"/>
    <p:sldId id="6630" r:id="rId27"/>
    <p:sldId id="6616" r:id="rId28"/>
    <p:sldId id="664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B026"/>
    <a:srgbClr val="D2730F"/>
    <a:srgbClr val="ECA527"/>
    <a:srgbClr val="E37A08"/>
    <a:srgbClr val="E5AC00"/>
    <a:srgbClr val="D79B00"/>
    <a:srgbClr val="EDBF23"/>
    <a:srgbClr val="009883"/>
    <a:srgbClr val="0E88A5"/>
    <a:srgbClr val="139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95394" autoAdjust="0"/>
  </p:normalViewPr>
  <p:slideViewPr>
    <p:cSldViewPr>
      <p:cViewPr>
        <p:scale>
          <a:sx n="50" d="100"/>
          <a:sy n="50" d="100"/>
        </p:scale>
        <p:origin x="-336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535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799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74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555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9543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914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5372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378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928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26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289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923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1108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1061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156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9435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074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5201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943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2483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69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79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915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103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728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975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0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914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581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315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14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383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151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41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6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C9470541-0799-4B80-BB55-C561F12F4962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BC595319-D5FB-4ACE-A348-957FA7BFD1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矩形 7"/>
          <p:cNvSpPr/>
          <p:nvPr userDrawn="1"/>
        </p:nvSpPr>
        <p:spPr>
          <a:xfrm>
            <a:off x="954267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09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36242" y="1547944"/>
            <a:ext cx="4146584" cy="455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25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636245" y="2056481"/>
            <a:ext cx="4146585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19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57825" y="2405537"/>
            <a:ext cx="4124026" cy="2269859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512615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39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</a:p>
          <a:p>
            <a:pPr lvl="0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fringillascipit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dolor ante.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, in </a:t>
            </a:r>
            <a:r>
              <a:rPr lang="en-US" dirty="0" err="1" smtClean="0"/>
              <a:t>ultricies</a:t>
            </a:r>
            <a:r>
              <a:rPr lang="en-US" dirty="0" smtClean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57824" y="5724432"/>
            <a:ext cx="4124026" cy="8873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139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57824" y="5030056"/>
            <a:ext cx="4124026" cy="3642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531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57824" y="5464130"/>
            <a:ext cx="4124026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19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424623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columns resul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81923" y="5057516"/>
            <a:ext cx="2489895" cy="8873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43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81923" y="4363138"/>
            <a:ext cx="2489895" cy="3642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317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50%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81923" y="4797214"/>
            <a:ext cx="2489895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9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534668" y="5057516"/>
            <a:ext cx="2489895" cy="8873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43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3534668" y="4363138"/>
            <a:ext cx="2489895" cy="3642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317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50%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3534668" y="4797214"/>
            <a:ext cx="2489895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9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630287" y="5057516"/>
            <a:ext cx="2489895" cy="8873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43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630287" y="4363138"/>
            <a:ext cx="2489895" cy="3642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317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50%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630287" y="4797214"/>
            <a:ext cx="2489895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9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695410" y="5057516"/>
            <a:ext cx="2489895" cy="8873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43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95410" y="4363138"/>
            <a:ext cx="2489895" cy="3642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317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50%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695410" y="4797214"/>
            <a:ext cx="2489895" cy="24093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9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85524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-428625" y="1809088"/>
            <a:ext cx="1982391" cy="8257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721820" y="1857307"/>
            <a:ext cx="742649" cy="7113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31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904256" y="1628687"/>
            <a:ext cx="4346525" cy="464193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531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904259" y="2135743"/>
            <a:ext cx="4346523" cy="8225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139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 </a:t>
            </a:r>
            <a:r>
              <a:rPr lang="en-US" dirty="0" err="1" smtClean="0"/>
              <a:t>purusaecenas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28625" y="3368125"/>
            <a:ext cx="1982391" cy="8257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721820" y="3416345"/>
            <a:ext cx="742649" cy="7113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31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904256" y="3187724"/>
            <a:ext cx="4346525" cy="464193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531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904259" y="3694779"/>
            <a:ext cx="4346523" cy="8225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139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 </a:t>
            </a:r>
            <a:r>
              <a:rPr lang="en-US" dirty="0" err="1" smtClean="0"/>
              <a:t>purusaecenas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28625" y="4927163"/>
            <a:ext cx="1982391" cy="82572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721820" y="4975383"/>
            <a:ext cx="742649" cy="7113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31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904256" y="4746762"/>
            <a:ext cx="4346525" cy="464193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531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904259" y="5253819"/>
            <a:ext cx="4346523" cy="8225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139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 </a:t>
            </a:r>
            <a:r>
              <a:rPr lang="en-US" dirty="0" err="1" smtClean="0"/>
              <a:t>purusaecenas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9457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5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2000">
        <p14:prism isInverted="1"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93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2000">
        <p14:prism isInverted="1"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52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2000">
        <p14:prism isInverted="1"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6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9887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917208" y="2395865"/>
            <a:ext cx="74888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smtClean="0">
                <a:solidFill>
                  <a:schemeClr val="accent1"/>
                </a:solidFill>
                <a:cs typeface="Arial" panose="020B0604020202020204" pitchFamily="34" charset="0"/>
              </a:rPr>
              <a:t>投资分析</a:t>
            </a:r>
            <a:r>
              <a:rPr lang="zh-CN" altLang="en-US" sz="5400" smtClean="0">
                <a:solidFill>
                  <a:schemeClr val="accent1"/>
                </a:solidFill>
                <a:cs typeface="Arial" panose="020B0604020202020204" pitchFamily="34" charset="0"/>
              </a:rPr>
              <a:t>保险理财</a:t>
            </a:r>
            <a:r>
              <a:rPr lang="en-US" altLang="zh-CN" sz="540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917208" y="4222762"/>
            <a:ext cx="182273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365480" y="4222762"/>
            <a:ext cx="1944216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917207" y="2097683"/>
            <a:ext cx="6810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accent1"/>
                </a:solidFill>
                <a:cs typeface="Arial" panose="020B0604020202020204" pitchFamily="34" charset="0"/>
              </a:rPr>
              <a:t>Investment Analysis Insurance Financial Management 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037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9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53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Placeholder 65"/>
          <p:cNvSpPr>
            <a:spLocks noGrp="1"/>
          </p:cNvSpPr>
          <p:nvPr>
            <p:ph type="body" sz="quarter" idx="40"/>
          </p:nvPr>
        </p:nvSpPr>
        <p:spPr>
          <a:xfrm>
            <a:off x="1440818" y="1547944"/>
            <a:ext cx="4146584" cy="455368"/>
          </a:xfrm>
        </p:spPr>
        <p:txBody>
          <a:bodyPr/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Good bye old, welcome new.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41"/>
          </p:nvPr>
        </p:nvSpPr>
        <p:spPr>
          <a:xfrm>
            <a:off x="1440821" y="2056481"/>
            <a:ext cx="4146585" cy="240931"/>
          </a:xfrm>
        </p:spPr>
        <p:txBody>
          <a:bodyPr>
            <a:normAutofit fontScale="85000" lnSpcReduction="20000"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Subtitle example</a:t>
            </a:r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42"/>
          </p:nvPr>
        </p:nvSpPr>
        <p:spPr>
          <a:xfrm>
            <a:off x="1462400" y="2405537"/>
            <a:ext cx="4928875" cy="2269859"/>
          </a:xfrm>
        </p:spPr>
        <p:txBody>
          <a:bodyPr/>
          <a:lstStyle/>
          <a:p>
            <a:pPr lvl="0"/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quis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dapibus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vitae,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euismod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purus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Maecenas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lacus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nec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mauris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feugiat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tristique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et in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metus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</a:p>
          <a:p>
            <a:pPr lvl="0"/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Duis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congue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eros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lectus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semper.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Nullam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nisl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ligula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vestibulum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ex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fringillascipit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cursus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Aenean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accumsan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malesuada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hendrerit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Morbi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ante. Duis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quis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viverra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urna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in ultricies diam. </a:t>
            </a:r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64"/>
          </p:nvPr>
        </p:nvSpPr>
        <p:spPr>
          <a:xfrm>
            <a:off x="1462399" y="5724432"/>
            <a:ext cx="4928875" cy="887358"/>
          </a:xfrm>
        </p:spPr>
        <p:txBody>
          <a:bodyPr/>
          <a:lstStyle/>
          <a:p>
            <a:pPr lvl="0"/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quis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dapibus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vitae,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euismod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purus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Maecenas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lacus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nec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mauris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feugiat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tristique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et in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metus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8"/>
          </p:nvPr>
        </p:nvSpPr>
        <p:spPr>
          <a:xfrm>
            <a:off x="1462400" y="5030056"/>
            <a:ext cx="4124026" cy="364248"/>
          </a:xfrm>
        </p:spPr>
        <p:txBody>
          <a:bodyPr>
            <a:normAutofit fontScale="85000" lnSpcReduction="20000"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New project brief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70" name="Text Placeholder 69"/>
          <p:cNvSpPr>
            <a:spLocks noGrp="1"/>
          </p:cNvSpPr>
          <p:nvPr>
            <p:ph type="body" sz="quarter" idx="65"/>
          </p:nvPr>
        </p:nvSpPr>
        <p:spPr>
          <a:xfrm>
            <a:off x="1462400" y="5464130"/>
            <a:ext cx="4124026" cy="240931"/>
          </a:xfrm>
        </p:spPr>
        <p:txBody>
          <a:bodyPr>
            <a:normAutofit fontScale="85000" lnSpcReduction="20000"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Subtitle example</a:t>
            </a:r>
          </a:p>
        </p:txBody>
      </p:sp>
      <p:sp>
        <p:nvSpPr>
          <p:cNvPr id="10" name="Oval 9"/>
          <p:cNvSpPr/>
          <p:nvPr/>
        </p:nvSpPr>
        <p:spPr>
          <a:xfrm>
            <a:off x="7399387" y="2252740"/>
            <a:ext cx="3477468" cy="3477465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21941" y="2675297"/>
            <a:ext cx="2632357" cy="2632357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246016" y="3099369"/>
            <a:ext cx="1784211" cy="1784211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77916" y="1831271"/>
            <a:ext cx="4320407" cy="4320408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4" name="Arc 13"/>
          <p:cNvSpPr/>
          <p:nvPr/>
        </p:nvSpPr>
        <p:spPr>
          <a:xfrm>
            <a:off x="8246016" y="3099369"/>
            <a:ext cx="1784211" cy="1784211"/>
          </a:xfrm>
          <a:prstGeom prst="arc">
            <a:avLst>
              <a:gd name="adj1" fmla="val 16200000"/>
              <a:gd name="adj2" fmla="val 8356981"/>
            </a:avLst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5" name="Arc 14"/>
          <p:cNvSpPr/>
          <p:nvPr/>
        </p:nvSpPr>
        <p:spPr>
          <a:xfrm>
            <a:off x="7821941" y="2675297"/>
            <a:ext cx="2632357" cy="2632357"/>
          </a:xfrm>
          <a:prstGeom prst="arc">
            <a:avLst>
              <a:gd name="adj1" fmla="val 16200000"/>
              <a:gd name="adj2" fmla="val 11399479"/>
            </a:avLst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6" name="Arc 15"/>
          <p:cNvSpPr/>
          <p:nvPr/>
        </p:nvSpPr>
        <p:spPr>
          <a:xfrm>
            <a:off x="7399387" y="2252740"/>
            <a:ext cx="3477468" cy="3477465"/>
          </a:xfrm>
          <a:prstGeom prst="arc">
            <a:avLst>
              <a:gd name="adj1" fmla="val 16200000"/>
              <a:gd name="adj2" fmla="val 10123093"/>
            </a:avLst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7" name="Arc 16"/>
          <p:cNvSpPr/>
          <p:nvPr/>
        </p:nvSpPr>
        <p:spPr>
          <a:xfrm>
            <a:off x="6977916" y="1831271"/>
            <a:ext cx="4320407" cy="4320408"/>
          </a:xfrm>
          <a:prstGeom prst="arc">
            <a:avLst>
              <a:gd name="adj1" fmla="val 16200000"/>
              <a:gd name="adj2" fmla="val 6260653"/>
            </a:avLst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01282" y="1650853"/>
            <a:ext cx="356188" cy="346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53">
                <a:solidFill>
                  <a:srgbClr val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001283" y="2069724"/>
            <a:ext cx="343364" cy="346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53">
                <a:solidFill>
                  <a:srgbClr val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B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001283" y="2493359"/>
            <a:ext cx="343364" cy="346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53">
                <a:solidFill>
                  <a:srgbClr val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001282" y="2916352"/>
            <a:ext cx="356188" cy="346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53">
                <a:solidFill>
                  <a:srgbClr val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</a:t>
            </a:r>
          </a:p>
        </p:txBody>
      </p:sp>
      <p:sp>
        <p:nvSpPr>
          <p:cNvPr id="20" name="矩形 19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61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altLang="zh-CN" smtClean="0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1</a:t>
            </a:r>
            <a:endParaRPr lang="en-US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1904256" y="1628687"/>
            <a:ext cx="2364879" cy="464193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First Steep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Duis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congue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eros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lectus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semper.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Nullam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nisl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ligula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vestibulum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ex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fringillascipit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cursus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Aenean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accumsan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malesuada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hendrerit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Morbi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altLang="zh-CN" smtClean="0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2</a:t>
            </a:r>
            <a:endParaRPr lang="en-US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4"/>
          </p:nvPr>
        </p:nvSpPr>
        <p:spPr>
          <a:xfrm>
            <a:off x="1904256" y="3187724"/>
            <a:ext cx="2364879" cy="464193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Second Steep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pPr lvl="0"/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Duis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congue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eros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lectus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semper.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Nullam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nisl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ligula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vestibulum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ex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fringillascipit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cursus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Aenean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accumsan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malesuada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hendrerit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Morbi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en-US" altLang="zh-CN" smtClean="0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3</a:t>
            </a:r>
            <a:endParaRPr lang="en-US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50"/>
          </p:nvPr>
        </p:nvSpPr>
        <p:spPr>
          <a:xfrm>
            <a:off x="1904256" y="4746762"/>
            <a:ext cx="2364879" cy="464193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Third Steep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 lvl="0"/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Duis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congue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eros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lectus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semper.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Nullam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nisl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ligula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vestibulum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ut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semper ex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suscipit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fringillascipit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cursus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Aenean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accumsan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malesuada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hendrerit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Morbi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246403" y="3864295"/>
            <a:ext cx="768994" cy="1819258"/>
            <a:chOff x="5302714" y="3276600"/>
            <a:chExt cx="824828" cy="1724616"/>
          </a:xfrm>
        </p:grpSpPr>
        <p:sp>
          <p:nvSpPr>
            <p:cNvPr id="21" name="Can 20"/>
            <p:cNvSpPr/>
            <p:nvPr/>
          </p:nvSpPr>
          <p:spPr>
            <a:xfrm>
              <a:off x="5302714" y="3276600"/>
              <a:ext cx="824828" cy="1427242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5302714" y="4432300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</p:grpSp>
      <p:sp>
        <p:nvSpPr>
          <p:cNvPr id="56" name="Rounded Rectangle 55"/>
          <p:cNvSpPr/>
          <p:nvPr/>
        </p:nvSpPr>
        <p:spPr>
          <a:xfrm rot="10800000">
            <a:off x="7157442" y="1853454"/>
            <a:ext cx="929589" cy="4014618"/>
          </a:xfrm>
          <a:prstGeom prst="roundRect">
            <a:avLst>
              <a:gd name="adj" fmla="val 50000"/>
            </a:avLst>
          </a:prstGeom>
          <a:noFill/>
          <a:ln w="28575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673416" y="2538181"/>
            <a:ext cx="768994" cy="3319715"/>
            <a:chOff x="6534614" y="1854201"/>
            <a:chExt cx="824828" cy="3147015"/>
          </a:xfrm>
        </p:grpSpPr>
        <p:sp>
          <p:nvSpPr>
            <p:cNvPr id="57" name="Can 56"/>
            <p:cNvSpPr/>
            <p:nvPr/>
          </p:nvSpPr>
          <p:spPr>
            <a:xfrm>
              <a:off x="6534614" y="1854201"/>
              <a:ext cx="824828" cy="2849642"/>
            </a:xfrm>
            <a:prstGeom prst="can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  <p:sp>
          <p:nvSpPr>
            <p:cNvPr id="58" name="Rounded Rectangle 53"/>
            <p:cNvSpPr/>
            <p:nvPr/>
          </p:nvSpPr>
          <p:spPr>
            <a:xfrm>
              <a:off x="6534614" y="4432300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</p:grpSp>
      <p:sp>
        <p:nvSpPr>
          <p:cNvPr id="59" name="Rounded Rectangle 58"/>
          <p:cNvSpPr/>
          <p:nvPr/>
        </p:nvSpPr>
        <p:spPr>
          <a:xfrm rot="10800000">
            <a:off x="8584455" y="1853454"/>
            <a:ext cx="929589" cy="4014618"/>
          </a:xfrm>
          <a:prstGeom prst="roundRect">
            <a:avLst>
              <a:gd name="adj" fmla="val 50000"/>
            </a:avLst>
          </a:prstGeom>
          <a:noFill/>
          <a:ln w="28575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124337" y="3157825"/>
            <a:ext cx="768994" cy="2618609"/>
            <a:chOff x="7787152" y="2518833"/>
            <a:chExt cx="824828" cy="2482383"/>
          </a:xfrm>
        </p:grpSpPr>
        <p:sp>
          <p:nvSpPr>
            <p:cNvPr id="60" name="Can 59"/>
            <p:cNvSpPr/>
            <p:nvPr/>
          </p:nvSpPr>
          <p:spPr>
            <a:xfrm>
              <a:off x="7787152" y="2518833"/>
              <a:ext cx="824828" cy="2185009"/>
            </a:xfrm>
            <a:prstGeom prst="can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  <p:sp>
          <p:nvSpPr>
            <p:cNvPr id="61" name="Rounded Rectangle 53"/>
            <p:cNvSpPr/>
            <p:nvPr/>
          </p:nvSpPr>
          <p:spPr>
            <a:xfrm>
              <a:off x="7787152" y="4432300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endParaRPr>
            </a:p>
          </p:txBody>
        </p:sp>
      </p:grpSp>
      <p:sp>
        <p:nvSpPr>
          <p:cNvPr id="62" name="Rounded Rectangle 61"/>
          <p:cNvSpPr/>
          <p:nvPr/>
        </p:nvSpPr>
        <p:spPr>
          <a:xfrm rot="10800000">
            <a:off x="10035375" y="1853454"/>
            <a:ext cx="929589" cy="4014618"/>
          </a:xfrm>
          <a:prstGeom prst="roundRect">
            <a:avLst>
              <a:gd name="adj" fmla="val 50000"/>
            </a:avLst>
          </a:prstGeom>
          <a:noFill/>
          <a:ln w="28575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50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9" grpId="0" animBg="1"/>
      <p:bldP spid="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136697" y="2219426"/>
            <a:ext cx="2680434" cy="1799231"/>
            <a:chOff x="613176" y="1981916"/>
            <a:chExt cx="2776731" cy="1863870"/>
          </a:xfrm>
        </p:grpSpPr>
        <p:sp>
          <p:nvSpPr>
            <p:cNvPr id="4" name="TextBox 3"/>
            <p:cNvSpPr txBox="1"/>
            <p:nvPr/>
          </p:nvSpPr>
          <p:spPr>
            <a:xfrm>
              <a:off x="613176" y="2982147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613176" y="1981916"/>
              <a:ext cx="840352" cy="8403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68682" y="2231587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ONE</a:t>
              </a:r>
            </a:p>
          </p:txBody>
        </p:sp>
        <p:sp>
          <p:nvSpPr>
            <p:cNvPr id="22" name="Shape 2525"/>
            <p:cNvSpPr/>
            <p:nvPr/>
          </p:nvSpPr>
          <p:spPr>
            <a:xfrm>
              <a:off x="893688" y="22606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92699" y="2254527"/>
            <a:ext cx="2680434" cy="1764131"/>
            <a:chOff x="4711301" y="2018277"/>
            <a:chExt cx="2776731" cy="1827509"/>
          </a:xfrm>
        </p:grpSpPr>
        <p:sp>
          <p:nvSpPr>
            <p:cNvPr id="10" name="TextBox 9"/>
            <p:cNvSpPr txBox="1"/>
            <p:nvPr/>
          </p:nvSpPr>
          <p:spPr>
            <a:xfrm>
              <a:off x="4711302" y="2982147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711301" y="2018277"/>
              <a:ext cx="840352" cy="8403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66807" y="2267948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TWO</a:t>
              </a:r>
            </a:p>
          </p:txBody>
        </p:sp>
        <p:sp>
          <p:nvSpPr>
            <p:cNvPr id="23" name="Shape 2554"/>
            <p:cNvSpPr/>
            <p:nvPr/>
          </p:nvSpPr>
          <p:spPr>
            <a:xfrm>
              <a:off x="4991813" y="2324271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197025" y="2254527"/>
            <a:ext cx="2680435" cy="1764131"/>
            <a:chOff x="8963080" y="2018277"/>
            <a:chExt cx="2776732" cy="1827509"/>
          </a:xfrm>
        </p:grpSpPr>
        <p:sp>
          <p:nvSpPr>
            <p:cNvPr id="16" name="TextBox 15"/>
            <p:cNvSpPr txBox="1"/>
            <p:nvPr/>
          </p:nvSpPr>
          <p:spPr>
            <a:xfrm>
              <a:off x="8963081" y="2982147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8963080" y="2018277"/>
              <a:ext cx="840352" cy="8403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018587" y="2267948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THREE</a:t>
              </a:r>
            </a:p>
          </p:txBody>
        </p:sp>
        <p:sp>
          <p:nvSpPr>
            <p:cNvPr id="24" name="Shape 2592"/>
            <p:cNvSpPr/>
            <p:nvPr/>
          </p:nvSpPr>
          <p:spPr>
            <a:xfrm>
              <a:off x="9243592" y="23101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197025" y="4532495"/>
            <a:ext cx="2680435" cy="1764131"/>
            <a:chOff x="8963080" y="4378083"/>
            <a:chExt cx="2776732" cy="1827509"/>
          </a:xfrm>
        </p:grpSpPr>
        <p:sp>
          <p:nvSpPr>
            <p:cNvPr id="19" name="TextBox 18"/>
            <p:cNvSpPr txBox="1"/>
            <p:nvPr/>
          </p:nvSpPr>
          <p:spPr>
            <a:xfrm>
              <a:off x="8963081" y="5341953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8963080" y="4378083"/>
              <a:ext cx="840352" cy="84035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018587" y="4627755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SIX</a:t>
              </a:r>
            </a:p>
          </p:txBody>
        </p:sp>
        <p:sp>
          <p:nvSpPr>
            <p:cNvPr id="25" name="Shape 2604"/>
            <p:cNvSpPr/>
            <p:nvPr/>
          </p:nvSpPr>
          <p:spPr>
            <a:xfrm>
              <a:off x="9243592" y="4670503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092699" y="4532495"/>
            <a:ext cx="2680434" cy="1764131"/>
            <a:chOff x="4711301" y="4378083"/>
            <a:chExt cx="2776731" cy="1827509"/>
          </a:xfrm>
        </p:grpSpPr>
        <p:sp>
          <p:nvSpPr>
            <p:cNvPr id="13" name="TextBox 12"/>
            <p:cNvSpPr txBox="1"/>
            <p:nvPr/>
          </p:nvSpPr>
          <p:spPr>
            <a:xfrm>
              <a:off x="4711302" y="5341953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11301" y="4378083"/>
              <a:ext cx="840352" cy="84035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66807" y="4627755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FIVE</a:t>
              </a:r>
            </a:p>
          </p:txBody>
        </p:sp>
        <p:sp>
          <p:nvSpPr>
            <p:cNvPr id="26" name="Shape 2617"/>
            <p:cNvSpPr/>
            <p:nvPr/>
          </p:nvSpPr>
          <p:spPr>
            <a:xfrm>
              <a:off x="5006441" y="4688407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136697" y="4497395"/>
            <a:ext cx="2680434" cy="1764131"/>
            <a:chOff x="613176" y="4341722"/>
            <a:chExt cx="2776731" cy="1827509"/>
          </a:xfrm>
        </p:grpSpPr>
        <p:sp>
          <p:nvSpPr>
            <p:cNvPr id="7" name="TextBox 6"/>
            <p:cNvSpPr txBox="1"/>
            <p:nvPr/>
          </p:nvSpPr>
          <p:spPr>
            <a:xfrm>
              <a:off x="613177" y="5305592"/>
              <a:ext cx="2776729" cy="86363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Hashtag fashion axe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fingerstache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, everyday carry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shoreditch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pinterest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umami authentic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Roboto Light" panose="02000000000000000000" pitchFamily="2" charset="0"/>
                  <a:sym typeface="Times New Roman" panose="02020603050405020304" pitchFamily="18" charset="0"/>
                </a:rPr>
                <a:t> YOLO.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13176" y="4341722"/>
              <a:ext cx="840352" cy="8403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68682" y="4591394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FOUR</a:t>
              </a:r>
            </a:p>
          </p:txBody>
        </p:sp>
        <p:sp>
          <p:nvSpPr>
            <p:cNvPr id="27" name="Shape 2630"/>
            <p:cNvSpPr/>
            <p:nvPr/>
          </p:nvSpPr>
          <p:spPr>
            <a:xfrm>
              <a:off x="957168" y="4670503"/>
              <a:ext cx="15236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07" y="18651"/>
                  </a:moveTo>
                  <a:lnTo>
                    <a:pt x="10795" y="12327"/>
                  </a:lnTo>
                  <a:lnTo>
                    <a:pt x="10781" y="12326"/>
                  </a:lnTo>
                  <a:cubicBezTo>
                    <a:pt x="10785" y="12307"/>
                    <a:pt x="10800" y="12292"/>
                    <a:pt x="10800" y="12273"/>
                  </a:cubicBezTo>
                  <a:cubicBezTo>
                    <a:pt x="10800" y="12001"/>
                    <a:pt x="10398" y="11782"/>
                    <a:pt x="9900" y="11782"/>
                  </a:cubicBezTo>
                  <a:lnTo>
                    <a:pt x="2149" y="11782"/>
                  </a:lnTo>
                  <a:lnTo>
                    <a:pt x="8749" y="982"/>
                  </a:lnTo>
                  <a:lnTo>
                    <a:pt x="15850" y="982"/>
                  </a:lnTo>
                  <a:lnTo>
                    <a:pt x="11436" y="8190"/>
                  </a:lnTo>
                  <a:lnTo>
                    <a:pt x="11447" y="8192"/>
                  </a:lnTo>
                  <a:cubicBezTo>
                    <a:pt x="11417" y="8241"/>
                    <a:pt x="11391" y="8291"/>
                    <a:pt x="11391" y="8345"/>
                  </a:cubicBezTo>
                  <a:cubicBezTo>
                    <a:pt x="11391" y="8617"/>
                    <a:pt x="11794" y="8836"/>
                    <a:pt x="12291" y="8836"/>
                  </a:cubicBezTo>
                  <a:lnTo>
                    <a:pt x="19195" y="8836"/>
                  </a:lnTo>
                  <a:cubicBezTo>
                    <a:pt x="19195" y="8836"/>
                    <a:pt x="9507" y="18651"/>
                    <a:pt x="9507" y="18651"/>
                  </a:cubicBezTo>
                  <a:close/>
                  <a:moveTo>
                    <a:pt x="21600" y="8345"/>
                  </a:moveTo>
                  <a:cubicBezTo>
                    <a:pt x="21600" y="8074"/>
                    <a:pt x="21197" y="7855"/>
                    <a:pt x="20700" y="7855"/>
                  </a:cubicBezTo>
                  <a:lnTo>
                    <a:pt x="13541" y="7855"/>
                  </a:lnTo>
                  <a:lnTo>
                    <a:pt x="17954" y="646"/>
                  </a:lnTo>
                  <a:lnTo>
                    <a:pt x="17944" y="644"/>
                  </a:lnTo>
                  <a:cubicBezTo>
                    <a:pt x="17974" y="595"/>
                    <a:pt x="18000" y="545"/>
                    <a:pt x="18000" y="491"/>
                  </a:cubicBezTo>
                  <a:cubicBezTo>
                    <a:pt x="18000" y="220"/>
                    <a:pt x="17598" y="0"/>
                    <a:pt x="17100" y="0"/>
                  </a:cubicBezTo>
                  <a:lnTo>
                    <a:pt x="8101" y="0"/>
                  </a:lnTo>
                  <a:cubicBezTo>
                    <a:pt x="7703" y="0"/>
                    <a:pt x="7376" y="143"/>
                    <a:pt x="7257" y="337"/>
                  </a:cubicBezTo>
                  <a:lnTo>
                    <a:pt x="7246" y="335"/>
                  </a:lnTo>
                  <a:lnTo>
                    <a:pt x="47" y="12117"/>
                  </a:lnTo>
                  <a:lnTo>
                    <a:pt x="57" y="12120"/>
                  </a:lnTo>
                  <a:cubicBezTo>
                    <a:pt x="27" y="12168"/>
                    <a:pt x="0" y="12218"/>
                    <a:pt x="0" y="12273"/>
                  </a:cubicBezTo>
                  <a:cubicBezTo>
                    <a:pt x="0" y="12544"/>
                    <a:pt x="403" y="12764"/>
                    <a:pt x="900" y="12764"/>
                  </a:cubicBezTo>
                  <a:lnTo>
                    <a:pt x="8895" y="12764"/>
                  </a:lnTo>
                  <a:lnTo>
                    <a:pt x="7206" y="21055"/>
                  </a:lnTo>
                  <a:lnTo>
                    <a:pt x="7220" y="21056"/>
                  </a:lnTo>
                  <a:cubicBezTo>
                    <a:pt x="7216" y="21074"/>
                    <a:pt x="7200" y="21090"/>
                    <a:pt x="7200" y="21109"/>
                  </a:cubicBezTo>
                  <a:cubicBezTo>
                    <a:pt x="7200" y="21380"/>
                    <a:pt x="7603" y="21600"/>
                    <a:pt x="8101" y="21600"/>
                  </a:cubicBezTo>
                  <a:cubicBezTo>
                    <a:pt x="8464" y="21600"/>
                    <a:pt x="8761" y="21480"/>
                    <a:pt x="8900" y="21310"/>
                  </a:cubicBezTo>
                  <a:lnTo>
                    <a:pt x="8918" y="21315"/>
                  </a:lnTo>
                  <a:lnTo>
                    <a:pt x="21517" y="8551"/>
                  </a:lnTo>
                  <a:lnTo>
                    <a:pt x="21513" y="8550"/>
                  </a:lnTo>
                  <a:cubicBezTo>
                    <a:pt x="21567" y="8487"/>
                    <a:pt x="21600" y="8419"/>
                    <a:pt x="21600" y="83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6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50"/>
          <p:cNvSpPr/>
          <p:nvPr/>
        </p:nvSpPr>
        <p:spPr>
          <a:xfrm>
            <a:off x="968416" y="2268725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</a:t>
            </a:r>
            <a:endParaRPr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Shape 1451"/>
          <p:cNvSpPr/>
          <p:nvPr/>
        </p:nvSpPr>
        <p:spPr>
          <a:xfrm>
            <a:off x="2867174" y="2252639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</a:t>
            </a:r>
          </a:p>
        </p:txBody>
      </p:sp>
      <p:sp>
        <p:nvSpPr>
          <p:cNvPr id="6" name="Shape 1452"/>
          <p:cNvSpPr/>
          <p:nvPr/>
        </p:nvSpPr>
        <p:spPr>
          <a:xfrm>
            <a:off x="4765931" y="2268725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</a:t>
            </a:r>
            <a:endParaRPr sz="7593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Shape 1453"/>
          <p:cNvSpPr/>
          <p:nvPr/>
        </p:nvSpPr>
        <p:spPr>
          <a:xfrm>
            <a:off x="6664688" y="2268725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</a:t>
            </a:r>
            <a:endParaRPr sz="7593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Shape 1454"/>
          <p:cNvSpPr/>
          <p:nvPr/>
        </p:nvSpPr>
        <p:spPr>
          <a:xfrm>
            <a:off x="8563445" y="2268725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</a:t>
            </a:r>
            <a:endParaRPr sz="7593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Shape 1455"/>
          <p:cNvSpPr/>
          <p:nvPr/>
        </p:nvSpPr>
        <p:spPr>
          <a:xfrm>
            <a:off x="10462203" y="2268725"/>
            <a:ext cx="1446530" cy="144653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53575" tIns="53575" rIns="53575" bIns="53575" anchor="ctr"/>
          <a:lstStyle/>
          <a:p>
            <a:pPr lvl="0" algn="ctr"/>
            <a:r>
              <a:rPr lang="en-US" sz="7593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L</a:t>
            </a:r>
            <a:endParaRPr sz="7593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702786" y="4203363"/>
            <a:ext cx="1775303" cy="1682161"/>
            <a:chOff x="2562447" y="3985629"/>
            <a:chExt cx="1683343" cy="1595025"/>
          </a:xfrm>
        </p:grpSpPr>
        <p:sp>
          <p:nvSpPr>
            <p:cNvPr id="17" name="Text Placeholder 5"/>
            <p:cNvSpPr txBox="1">
              <a:spLocks/>
            </p:cNvSpPr>
            <p:nvPr/>
          </p:nvSpPr>
          <p:spPr>
            <a:xfrm>
              <a:off x="2562447" y="4595472"/>
              <a:ext cx="1683343" cy="362412"/>
            </a:xfrm>
            <a:prstGeom prst="rect">
              <a:avLst/>
            </a:prstGeom>
          </p:spPr>
          <p:txBody>
            <a:bodyPr vert="horz" lIns="0" tIns="48218" rIns="0" bIns="4821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ECONOMY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651061" y="3985629"/>
              <a:ext cx="1506114" cy="1595025"/>
              <a:chOff x="2651061" y="3985629"/>
              <a:chExt cx="1506114" cy="1595025"/>
            </a:xfrm>
          </p:grpSpPr>
          <p:sp>
            <p:nvSpPr>
              <p:cNvPr id="11" name="Shape 1478"/>
              <p:cNvSpPr/>
              <p:nvPr/>
            </p:nvSpPr>
            <p:spPr>
              <a:xfrm>
                <a:off x="3157030" y="3985629"/>
                <a:ext cx="494179" cy="494179"/>
              </a:xfrm>
              <a:prstGeom prst="roundRect">
                <a:avLst/>
              </a:prstGeom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53575" tIns="53575" rIns="53575" bIns="53575" anchor="ctr"/>
              <a:lstStyle/>
              <a:p>
                <a:pPr lvl="0" algn="ctr"/>
                <a:endParaRPr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651061" y="4863107"/>
                <a:ext cx="1506114" cy="71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sz="110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Synth chartreuse XOXO, tacos </a:t>
                </a:r>
                <a:r>
                  <a:rPr lang="en-US" sz="1107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brooklyn</a:t>
                </a:r>
                <a:r>
                  <a:rPr lang="en-US" sz="110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 VHS plaid.</a:t>
                </a:r>
                <a:endPara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Shape 2792"/>
              <p:cNvSpPr/>
              <p:nvPr/>
            </p:nvSpPr>
            <p:spPr>
              <a:xfrm>
                <a:off x="3259261" y="408780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1949" y="13580"/>
                    </a:moveTo>
                    <a:cubicBezTo>
                      <a:pt x="11701" y="13784"/>
                      <a:pt x="11474" y="13901"/>
                      <a:pt x="11085" y="13931"/>
                    </a:cubicBezTo>
                    <a:lnTo>
                      <a:pt x="11085" y="11339"/>
                    </a:lnTo>
                    <a:cubicBezTo>
                      <a:pt x="11251" y="11383"/>
                      <a:pt x="11321" y="11435"/>
                      <a:pt x="11479" y="11494"/>
                    </a:cubicBezTo>
                    <a:cubicBezTo>
                      <a:pt x="11638" y="11554"/>
                      <a:pt x="11780" y="11632"/>
                      <a:pt x="11906" y="11728"/>
                    </a:cubicBezTo>
                    <a:cubicBezTo>
                      <a:pt x="12032" y="11824"/>
                      <a:pt x="12133" y="11943"/>
                      <a:pt x="12208" y="12084"/>
                    </a:cubicBezTo>
                    <a:cubicBezTo>
                      <a:pt x="12284" y="12225"/>
                      <a:pt x="12322" y="12399"/>
                      <a:pt x="12322" y="12607"/>
                    </a:cubicBezTo>
                    <a:cubicBezTo>
                      <a:pt x="12322" y="13052"/>
                      <a:pt x="12198" y="13376"/>
                      <a:pt x="11949" y="13580"/>
                    </a:cubicBezTo>
                    <a:moveTo>
                      <a:pt x="10437" y="9837"/>
                    </a:moveTo>
                    <a:cubicBezTo>
                      <a:pt x="10286" y="9800"/>
                      <a:pt x="10228" y="9753"/>
                      <a:pt x="10081" y="9698"/>
                    </a:cubicBezTo>
                    <a:cubicBezTo>
                      <a:pt x="9933" y="9642"/>
                      <a:pt x="9803" y="9570"/>
                      <a:pt x="9692" y="9481"/>
                    </a:cubicBezTo>
                    <a:cubicBezTo>
                      <a:pt x="9581" y="9392"/>
                      <a:pt x="9489" y="9285"/>
                      <a:pt x="9417" y="9159"/>
                    </a:cubicBezTo>
                    <a:cubicBezTo>
                      <a:pt x="9345" y="9032"/>
                      <a:pt x="9309" y="8880"/>
                      <a:pt x="9309" y="8702"/>
                    </a:cubicBezTo>
                    <a:cubicBezTo>
                      <a:pt x="9309" y="8309"/>
                      <a:pt x="9415" y="8030"/>
                      <a:pt x="9627" y="7862"/>
                    </a:cubicBezTo>
                    <a:cubicBezTo>
                      <a:pt x="9839" y="7696"/>
                      <a:pt x="10048" y="7612"/>
                      <a:pt x="10437" y="7612"/>
                    </a:cubicBezTo>
                    <a:cubicBezTo>
                      <a:pt x="10437" y="7612"/>
                      <a:pt x="10437" y="9837"/>
                      <a:pt x="10437" y="9837"/>
                    </a:cubicBezTo>
                    <a:close/>
                    <a:moveTo>
                      <a:pt x="12765" y="10727"/>
                    </a:moveTo>
                    <a:cubicBezTo>
                      <a:pt x="12527" y="10542"/>
                      <a:pt x="12253" y="10390"/>
                      <a:pt x="11944" y="10271"/>
                    </a:cubicBezTo>
                    <a:cubicBezTo>
                      <a:pt x="11634" y="10153"/>
                      <a:pt x="11410" y="10049"/>
                      <a:pt x="11085" y="9959"/>
                    </a:cubicBezTo>
                    <a:lnTo>
                      <a:pt x="11085" y="7612"/>
                    </a:lnTo>
                    <a:cubicBezTo>
                      <a:pt x="11474" y="7612"/>
                      <a:pt x="11665" y="7713"/>
                      <a:pt x="11841" y="7913"/>
                    </a:cubicBezTo>
                    <a:cubicBezTo>
                      <a:pt x="12017" y="8113"/>
                      <a:pt x="12113" y="8402"/>
                      <a:pt x="12127" y="8781"/>
                    </a:cubicBezTo>
                    <a:lnTo>
                      <a:pt x="13359" y="8781"/>
                    </a:lnTo>
                    <a:cubicBezTo>
                      <a:pt x="13359" y="8417"/>
                      <a:pt x="13295" y="8098"/>
                      <a:pt x="13170" y="7824"/>
                    </a:cubicBezTo>
                    <a:cubicBezTo>
                      <a:pt x="13043" y="7550"/>
                      <a:pt x="12875" y="7323"/>
                      <a:pt x="12662" y="7145"/>
                    </a:cubicBezTo>
                    <a:cubicBezTo>
                      <a:pt x="12449" y="6967"/>
                      <a:pt x="12200" y="6833"/>
                      <a:pt x="11911" y="6744"/>
                    </a:cubicBezTo>
                    <a:cubicBezTo>
                      <a:pt x="11623" y="6656"/>
                      <a:pt x="11410" y="6611"/>
                      <a:pt x="11085" y="6611"/>
                    </a:cubicBezTo>
                    <a:lnTo>
                      <a:pt x="11085" y="5881"/>
                    </a:lnTo>
                    <a:lnTo>
                      <a:pt x="10437" y="5881"/>
                    </a:lnTo>
                    <a:lnTo>
                      <a:pt x="10437" y="6611"/>
                    </a:lnTo>
                    <a:cubicBezTo>
                      <a:pt x="10113" y="6611"/>
                      <a:pt x="9895" y="6659"/>
                      <a:pt x="9600" y="6756"/>
                    </a:cubicBezTo>
                    <a:cubicBezTo>
                      <a:pt x="9305" y="6852"/>
                      <a:pt x="9044" y="6991"/>
                      <a:pt x="8817" y="7173"/>
                    </a:cubicBezTo>
                    <a:cubicBezTo>
                      <a:pt x="8590" y="7355"/>
                      <a:pt x="8410" y="7581"/>
                      <a:pt x="8277" y="7852"/>
                    </a:cubicBezTo>
                    <a:cubicBezTo>
                      <a:pt x="8144" y="8122"/>
                      <a:pt x="8077" y="8436"/>
                      <a:pt x="8077" y="8791"/>
                    </a:cubicBezTo>
                    <a:cubicBezTo>
                      <a:pt x="8077" y="9199"/>
                      <a:pt x="8150" y="9541"/>
                      <a:pt x="8293" y="9815"/>
                    </a:cubicBezTo>
                    <a:cubicBezTo>
                      <a:pt x="8438" y="10089"/>
                      <a:pt x="8626" y="10317"/>
                      <a:pt x="8860" y="10499"/>
                    </a:cubicBezTo>
                    <a:cubicBezTo>
                      <a:pt x="9094" y="10681"/>
                      <a:pt x="9357" y="10829"/>
                      <a:pt x="9649" y="10944"/>
                    </a:cubicBezTo>
                    <a:cubicBezTo>
                      <a:pt x="9940" y="11059"/>
                      <a:pt x="10142" y="11157"/>
                      <a:pt x="10437" y="11239"/>
                    </a:cubicBezTo>
                    <a:lnTo>
                      <a:pt x="10437" y="13931"/>
                    </a:lnTo>
                    <a:cubicBezTo>
                      <a:pt x="9940" y="13916"/>
                      <a:pt x="9676" y="13768"/>
                      <a:pt x="9460" y="13486"/>
                    </a:cubicBezTo>
                    <a:cubicBezTo>
                      <a:pt x="9244" y="13204"/>
                      <a:pt x="9139" y="12818"/>
                      <a:pt x="9147" y="12329"/>
                    </a:cubicBezTo>
                    <a:lnTo>
                      <a:pt x="7915" y="12329"/>
                    </a:lnTo>
                    <a:cubicBezTo>
                      <a:pt x="7908" y="12744"/>
                      <a:pt x="7967" y="13111"/>
                      <a:pt x="8094" y="13430"/>
                    </a:cubicBezTo>
                    <a:cubicBezTo>
                      <a:pt x="8220" y="13749"/>
                      <a:pt x="8397" y="14018"/>
                      <a:pt x="8628" y="14236"/>
                    </a:cubicBezTo>
                    <a:cubicBezTo>
                      <a:pt x="8858" y="14455"/>
                      <a:pt x="9136" y="14624"/>
                      <a:pt x="9460" y="14743"/>
                    </a:cubicBezTo>
                    <a:cubicBezTo>
                      <a:pt x="9784" y="14861"/>
                      <a:pt x="10048" y="14924"/>
                      <a:pt x="10437" y="14932"/>
                    </a:cubicBezTo>
                    <a:lnTo>
                      <a:pt x="10437" y="15692"/>
                    </a:lnTo>
                    <a:lnTo>
                      <a:pt x="11085" y="15692"/>
                    </a:lnTo>
                    <a:lnTo>
                      <a:pt x="11085" y="14932"/>
                    </a:lnTo>
                    <a:cubicBezTo>
                      <a:pt x="11446" y="14917"/>
                      <a:pt x="11688" y="14856"/>
                      <a:pt x="11998" y="14748"/>
                    </a:cubicBezTo>
                    <a:cubicBezTo>
                      <a:pt x="12307" y="14641"/>
                      <a:pt x="12578" y="14485"/>
                      <a:pt x="12808" y="14281"/>
                    </a:cubicBezTo>
                    <a:cubicBezTo>
                      <a:pt x="13038" y="14077"/>
                      <a:pt x="13220" y="13821"/>
                      <a:pt x="13353" y="13513"/>
                    </a:cubicBezTo>
                    <a:cubicBezTo>
                      <a:pt x="13486" y="13206"/>
                      <a:pt x="13553" y="12844"/>
                      <a:pt x="13553" y="12429"/>
                    </a:cubicBezTo>
                    <a:cubicBezTo>
                      <a:pt x="13553" y="12028"/>
                      <a:pt x="13481" y="11691"/>
                      <a:pt x="13337" y="11417"/>
                    </a:cubicBezTo>
                    <a:cubicBezTo>
                      <a:pt x="13193" y="11142"/>
                      <a:pt x="13002" y="10912"/>
                      <a:pt x="12765" y="10727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20085" tIns="20085" rIns="20085" bIns="20085" anchor="ctr"/>
              <a:lstStyle/>
              <a:p>
                <a:pPr defTabSz="24101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82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Source Sans Pro Light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798205" y="4203363"/>
            <a:ext cx="1775303" cy="1682161"/>
            <a:chOff x="756523" y="3985629"/>
            <a:chExt cx="1683343" cy="1595025"/>
          </a:xfrm>
        </p:grpSpPr>
        <p:sp>
          <p:nvSpPr>
            <p:cNvPr id="10" name="Shape 1477"/>
            <p:cNvSpPr/>
            <p:nvPr/>
          </p:nvSpPr>
          <p:spPr>
            <a:xfrm>
              <a:off x="1356629" y="3985629"/>
              <a:ext cx="494178" cy="494179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3575" tIns="53575" rIns="53575" bIns="53575" anchor="ctr"/>
            <a:lstStyle/>
            <a:p>
              <a:pPr lvl="0" algn="ctr"/>
              <a:endParaRPr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756523" y="4628609"/>
              <a:ext cx="1683343" cy="36241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POLITIC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45138" y="4863107"/>
              <a:ext cx="1506114" cy="71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0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9" name="Shape 2624"/>
            <p:cNvSpPr/>
            <p:nvPr/>
          </p:nvSpPr>
          <p:spPr>
            <a:xfrm>
              <a:off x="1458859" y="408780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2" y="6873"/>
                  </a:moveTo>
                  <a:lnTo>
                    <a:pt x="20618" y="6873"/>
                  </a:lnTo>
                  <a:lnTo>
                    <a:pt x="20618" y="7855"/>
                  </a:lnTo>
                  <a:lnTo>
                    <a:pt x="982" y="7855"/>
                  </a:lnTo>
                  <a:cubicBezTo>
                    <a:pt x="982" y="7855"/>
                    <a:pt x="982" y="6873"/>
                    <a:pt x="982" y="6873"/>
                  </a:cubicBezTo>
                  <a:close/>
                  <a:moveTo>
                    <a:pt x="16691" y="8836"/>
                  </a:moveTo>
                  <a:lnTo>
                    <a:pt x="18655" y="8836"/>
                  </a:lnTo>
                  <a:lnTo>
                    <a:pt x="18655" y="17673"/>
                  </a:lnTo>
                  <a:lnTo>
                    <a:pt x="16691" y="17673"/>
                  </a:lnTo>
                  <a:cubicBezTo>
                    <a:pt x="16691" y="17673"/>
                    <a:pt x="16691" y="8836"/>
                    <a:pt x="16691" y="8836"/>
                  </a:cubicBezTo>
                  <a:close/>
                  <a:moveTo>
                    <a:pt x="13745" y="8836"/>
                  </a:moveTo>
                  <a:lnTo>
                    <a:pt x="15709" y="8836"/>
                  </a:lnTo>
                  <a:lnTo>
                    <a:pt x="15709" y="17673"/>
                  </a:lnTo>
                  <a:lnTo>
                    <a:pt x="13745" y="17673"/>
                  </a:lnTo>
                  <a:cubicBezTo>
                    <a:pt x="13745" y="17673"/>
                    <a:pt x="13745" y="8836"/>
                    <a:pt x="13745" y="8836"/>
                  </a:cubicBezTo>
                  <a:close/>
                  <a:moveTo>
                    <a:pt x="8836" y="8836"/>
                  </a:moveTo>
                  <a:lnTo>
                    <a:pt x="12764" y="8836"/>
                  </a:lnTo>
                  <a:lnTo>
                    <a:pt x="12764" y="17673"/>
                  </a:lnTo>
                  <a:lnTo>
                    <a:pt x="8836" y="17673"/>
                  </a:lnTo>
                  <a:cubicBezTo>
                    <a:pt x="8836" y="17673"/>
                    <a:pt x="8836" y="8836"/>
                    <a:pt x="8836" y="8836"/>
                  </a:cubicBezTo>
                  <a:close/>
                  <a:moveTo>
                    <a:pt x="5891" y="8836"/>
                  </a:moveTo>
                  <a:lnTo>
                    <a:pt x="7855" y="8836"/>
                  </a:lnTo>
                  <a:lnTo>
                    <a:pt x="7855" y="17673"/>
                  </a:lnTo>
                  <a:lnTo>
                    <a:pt x="5891" y="17673"/>
                  </a:lnTo>
                  <a:cubicBezTo>
                    <a:pt x="5891" y="17673"/>
                    <a:pt x="5891" y="8836"/>
                    <a:pt x="5891" y="8836"/>
                  </a:cubicBezTo>
                  <a:close/>
                  <a:moveTo>
                    <a:pt x="2945" y="8836"/>
                  </a:moveTo>
                  <a:lnTo>
                    <a:pt x="4909" y="8836"/>
                  </a:lnTo>
                  <a:lnTo>
                    <a:pt x="4909" y="17673"/>
                  </a:lnTo>
                  <a:lnTo>
                    <a:pt x="2945" y="17673"/>
                  </a:lnTo>
                  <a:cubicBezTo>
                    <a:pt x="2945" y="17673"/>
                    <a:pt x="2945" y="8836"/>
                    <a:pt x="2945" y="8836"/>
                  </a:cubicBezTo>
                  <a:close/>
                  <a:moveTo>
                    <a:pt x="19773" y="18655"/>
                  </a:moveTo>
                  <a:lnTo>
                    <a:pt x="20428" y="20618"/>
                  </a:lnTo>
                  <a:lnTo>
                    <a:pt x="1172" y="20618"/>
                  </a:lnTo>
                  <a:lnTo>
                    <a:pt x="1827" y="18655"/>
                  </a:lnTo>
                  <a:cubicBezTo>
                    <a:pt x="1827" y="18655"/>
                    <a:pt x="19773" y="18655"/>
                    <a:pt x="19773" y="18655"/>
                  </a:cubicBezTo>
                  <a:close/>
                  <a:moveTo>
                    <a:pt x="10800" y="1056"/>
                  </a:moveTo>
                  <a:lnTo>
                    <a:pt x="19261" y="5891"/>
                  </a:lnTo>
                  <a:lnTo>
                    <a:pt x="2339" y="5891"/>
                  </a:lnTo>
                  <a:cubicBezTo>
                    <a:pt x="2339" y="5891"/>
                    <a:pt x="10800" y="1056"/>
                    <a:pt x="10800" y="1056"/>
                  </a:cubicBezTo>
                  <a:close/>
                  <a:moveTo>
                    <a:pt x="21109" y="8836"/>
                  </a:moveTo>
                  <a:cubicBezTo>
                    <a:pt x="21380" y="8836"/>
                    <a:pt x="21600" y="8617"/>
                    <a:pt x="21600" y="8345"/>
                  </a:cubicBezTo>
                  <a:lnTo>
                    <a:pt x="21600" y="6382"/>
                  </a:lnTo>
                  <a:cubicBezTo>
                    <a:pt x="21600" y="6200"/>
                    <a:pt x="21496" y="6047"/>
                    <a:pt x="21349" y="5963"/>
                  </a:cubicBezTo>
                  <a:lnTo>
                    <a:pt x="21353" y="5956"/>
                  </a:lnTo>
                  <a:lnTo>
                    <a:pt x="11044" y="65"/>
                  </a:lnTo>
                  <a:lnTo>
                    <a:pt x="11040" y="72"/>
                  </a:lnTo>
                  <a:cubicBezTo>
                    <a:pt x="10968" y="30"/>
                    <a:pt x="10889" y="0"/>
                    <a:pt x="10800" y="0"/>
                  </a:cubicBezTo>
                  <a:cubicBezTo>
                    <a:pt x="10711" y="0"/>
                    <a:pt x="10632" y="30"/>
                    <a:pt x="10560" y="72"/>
                  </a:cubicBezTo>
                  <a:lnTo>
                    <a:pt x="10556" y="65"/>
                  </a:lnTo>
                  <a:lnTo>
                    <a:pt x="247" y="5956"/>
                  </a:lnTo>
                  <a:lnTo>
                    <a:pt x="251" y="5963"/>
                  </a:lnTo>
                  <a:cubicBezTo>
                    <a:pt x="104" y="6047"/>
                    <a:pt x="0" y="6200"/>
                    <a:pt x="0" y="6382"/>
                  </a:cubicBezTo>
                  <a:lnTo>
                    <a:pt x="0" y="8345"/>
                  </a:lnTo>
                  <a:cubicBezTo>
                    <a:pt x="0" y="8617"/>
                    <a:pt x="220" y="8836"/>
                    <a:pt x="491" y="8836"/>
                  </a:cubicBezTo>
                  <a:lnTo>
                    <a:pt x="1964" y="8836"/>
                  </a:lnTo>
                  <a:lnTo>
                    <a:pt x="1964" y="17673"/>
                  </a:lnTo>
                  <a:lnTo>
                    <a:pt x="1473" y="17673"/>
                  </a:lnTo>
                  <a:cubicBezTo>
                    <a:pt x="1256" y="17673"/>
                    <a:pt x="1078" y="17816"/>
                    <a:pt x="1013" y="18010"/>
                  </a:cubicBezTo>
                  <a:lnTo>
                    <a:pt x="1007" y="18009"/>
                  </a:lnTo>
                  <a:lnTo>
                    <a:pt x="25" y="20954"/>
                  </a:lnTo>
                  <a:lnTo>
                    <a:pt x="31" y="20955"/>
                  </a:lnTo>
                  <a:cubicBezTo>
                    <a:pt x="14" y="21005"/>
                    <a:pt x="0" y="21055"/>
                    <a:pt x="0" y="21109"/>
                  </a:cubicBezTo>
                  <a:cubicBezTo>
                    <a:pt x="0" y="21381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cubicBezTo>
                    <a:pt x="21600" y="21055"/>
                    <a:pt x="21586" y="21005"/>
                    <a:pt x="21569" y="20955"/>
                  </a:cubicBezTo>
                  <a:lnTo>
                    <a:pt x="21575" y="20954"/>
                  </a:lnTo>
                  <a:lnTo>
                    <a:pt x="20593" y="18009"/>
                  </a:lnTo>
                  <a:lnTo>
                    <a:pt x="20587" y="18010"/>
                  </a:lnTo>
                  <a:cubicBezTo>
                    <a:pt x="20522" y="17816"/>
                    <a:pt x="20344" y="17673"/>
                    <a:pt x="20127" y="17673"/>
                  </a:cubicBezTo>
                  <a:lnTo>
                    <a:pt x="19636" y="17673"/>
                  </a:lnTo>
                  <a:lnTo>
                    <a:pt x="19636" y="8836"/>
                  </a:lnTo>
                  <a:cubicBezTo>
                    <a:pt x="19636" y="8836"/>
                    <a:pt x="21109" y="8836"/>
                    <a:pt x="21109" y="883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99836" y="4197042"/>
            <a:ext cx="1775303" cy="1688482"/>
            <a:chOff x="4361230" y="3979635"/>
            <a:chExt cx="1683343" cy="1601018"/>
          </a:xfrm>
        </p:grpSpPr>
        <p:sp>
          <p:nvSpPr>
            <p:cNvPr id="12" name="Shape 1479"/>
            <p:cNvSpPr/>
            <p:nvPr/>
          </p:nvSpPr>
          <p:spPr>
            <a:xfrm>
              <a:off x="4957432" y="3979635"/>
              <a:ext cx="495657" cy="495658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53575" tIns="53575" rIns="53575" bIns="53575" anchor="ctr"/>
            <a:lstStyle/>
            <a:p>
              <a:pPr lvl="0" algn="ctr"/>
              <a:endParaRPr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Text Placeholder 5"/>
            <p:cNvSpPr txBox="1">
              <a:spLocks/>
            </p:cNvSpPr>
            <p:nvPr/>
          </p:nvSpPr>
          <p:spPr>
            <a:xfrm>
              <a:off x="4361230" y="4628609"/>
              <a:ext cx="1683343" cy="362412"/>
            </a:xfrm>
            <a:prstGeom prst="rect">
              <a:avLst/>
            </a:prstGeom>
          </p:spPr>
          <p:txBody>
            <a:bodyPr vert="horz" lIns="0" tIns="48218" rIns="0" bIns="4821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SOCIAL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56984" y="4863107"/>
              <a:ext cx="1506114" cy="71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0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30" name="Shape 2617"/>
            <p:cNvSpPr/>
            <p:nvPr/>
          </p:nvSpPr>
          <p:spPr>
            <a:xfrm>
              <a:off x="5070377" y="4123023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04417" y="4207422"/>
            <a:ext cx="1775303" cy="1678103"/>
            <a:chOff x="6167154" y="3989477"/>
            <a:chExt cx="1683343" cy="1591177"/>
          </a:xfrm>
        </p:grpSpPr>
        <p:sp>
          <p:nvSpPr>
            <p:cNvPr id="13" name="Shape 1480"/>
            <p:cNvSpPr/>
            <p:nvPr/>
          </p:nvSpPr>
          <p:spPr>
            <a:xfrm>
              <a:off x="6768223" y="3989477"/>
              <a:ext cx="495657" cy="495658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53575" tIns="53575" rIns="53575" bIns="53575" anchor="ctr"/>
            <a:lstStyle/>
            <a:p>
              <a:pPr lvl="0" algn="ctr"/>
              <a:endParaRPr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 Placeholder 5"/>
            <p:cNvSpPr txBox="1">
              <a:spLocks/>
            </p:cNvSpPr>
            <p:nvPr/>
          </p:nvSpPr>
          <p:spPr>
            <a:xfrm>
              <a:off x="6167154" y="4615957"/>
              <a:ext cx="1683343" cy="362412"/>
            </a:xfrm>
            <a:prstGeom prst="rect">
              <a:avLst/>
            </a:prstGeom>
          </p:spPr>
          <p:txBody>
            <a:bodyPr vert="horz" lIns="0" tIns="48218" rIns="0" bIns="4821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TECHNOLOGY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62907" y="4863107"/>
              <a:ext cx="1506114" cy="71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0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31" name="Shape 2679"/>
            <p:cNvSpPr/>
            <p:nvPr/>
          </p:nvSpPr>
          <p:spPr>
            <a:xfrm>
              <a:off x="6876300" y="4087800"/>
              <a:ext cx="279328" cy="25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4" extrusionOk="0">
                  <a:moveTo>
                    <a:pt x="17182" y="13452"/>
                  </a:moveTo>
                  <a:cubicBezTo>
                    <a:pt x="16640" y="13452"/>
                    <a:pt x="16200" y="13935"/>
                    <a:pt x="16200" y="14529"/>
                  </a:cubicBezTo>
                  <a:cubicBezTo>
                    <a:pt x="16200" y="15123"/>
                    <a:pt x="16640" y="15605"/>
                    <a:pt x="17182" y="15605"/>
                  </a:cubicBezTo>
                  <a:cubicBezTo>
                    <a:pt x="17724" y="15605"/>
                    <a:pt x="18164" y="15123"/>
                    <a:pt x="18164" y="14529"/>
                  </a:cubicBezTo>
                  <a:cubicBezTo>
                    <a:pt x="18164" y="13935"/>
                    <a:pt x="17724" y="13452"/>
                    <a:pt x="17182" y="13452"/>
                  </a:cubicBezTo>
                  <a:moveTo>
                    <a:pt x="15218" y="15605"/>
                  </a:moveTo>
                  <a:cubicBezTo>
                    <a:pt x="14676" y="15605"/>
                    <a:pt x="14236" y="16087"/>
                    <a:pt x="14236" y="16681"/>
                  </a:cubicBezTo>
                  <a:cubicBezTo>
                    <a:pt x="14236" y="17276"/>
                    <a:pt x="14676" y="17757"/>
                    <a:pt x="15218" y="17757"/>
                  </a:cubicBezTo>
                  <a:cubicBezTo>
                    <a:pt x="15760" y="17757"/>
                    <a:pt x="16200" y="17276"/>
                    <a:pt x="16200" y="16681"/>
                  </a:cubicBezTo>
                  <a:cubicBezTo>
                    <a:pt x="16200" y="16087"/>
                    <a:pt x="15760" y="15605"/>
                    <a:pt x="15218" y="15605"/>
                  </a:cubicBezTo>
                  <a:moveTo>
                    <a:pt x="16200" y="20448"/>
                  </a:moveTo>
                  <a:cubicBezTo>
                    <a:pt x="14668" y="20448"/>
                    <a:pt x="13319" y="19593"/>
                    <a:pt x="12527" y="18295"/>
                  </a:cubicBezTo>
                  <a:lnTo>
                    <a:pt x="9073" y="18295"/>
                  </a:lnTo>
                  <a:cubicBezTo>
                    <a:pt x="8281" y="19593"/>
                    <a:pt x="6932" y="20448"/>
                    <a:pt x="5400" y="20448"/>
                  </a:cubicBezTo>
                  <a:cubicBezTo>
                    <a:pt x="2960" y="20448"/>
                    <a:pt x="982" y="18280"/>
                    <a:pt x="982" y="15605"/>
                  </a:cubicBezTo>
                  <a:cubicBezTo>
                    <a:pt x="982" y="12930"/>
                    <a:pt x="2960" y="10762"/>
                    <a:pt x="5400" y="10762"/>
                  </a:cubicBezTo>
                  <a:lnTo>
                    <a:pt x="16200" y="10762"/>
                  </a:lnTo>
                  <a:cubicBezTo>
                    <a:pt x="18640" y="10762"/>
                    <a:pt x="20618" y="12930"/>
                    <a:pt x="20618" y="15605"/>
                  </a:cubicBezTo>
                  <a:cubicBezTo>
                    <a:pt x="20618" y="18280"/>
                    <a:pt x="18640" y="20448"/>
                    <a:pt x="16200" y="20448"/>
                  </a:cubicBezTo>
                  <a:moveTo>
                    <a:pt x="16200" y="9686"/>
                  </a:moveTo>
                  <a:lnTo>
                    <a:pt x="11319" y="9686"/>
                  </a:lnTo>
                  <a:cubicBezTo>
                    <a:pt x="10837" y="8713"/>
                    <a:pt x="11227" y="8217"/>
                    <a:pt x="11943" y="7448"/>
                  </a:cubicBezTo>
                  <a:cubicBezTo>
                    <a:pt x="12528" y="6820"/>
                    <a:pt x="13255" y="6038"/>
                    <a:pt x="13255" y="4843"/>
                  </a:cubicBezTo>
                  <a:cubicBezTo>
                    <a:pt x="13255" y="1854"/>
                    <a:pt x="10169" y="128"/>
                    <a:pt x="10038" y="56"/>
                  </a:cubicBezTo>
                  <a:cubicBezTo>
                    <a:pt x="9796" y="-76"/>
                    <a:pt x="9501" y="32"/>
                    <a:pt x="9379" y="297"/>
                  </a:cubicBezTo>
                  <a:cubicBezTo>
                    <a:pt x="9258" y="562"/>
                    <a:pt x="9356" y="886"/>
                    <a:pt x="9598" y="1019"/>
                  </a:cubicBezTo>
                  <a:cubicBezTo>
                    <a:pt x="9625" y="1034"/>
                    <a:pt x="12273" y="2523"/>
                    <a:pt x="12273" y="4843"/>
                  </a:cubicBezTo>
                  <a:cubicBezTo>
                    <a:pt x="12273" y="5586"/>
                    <a:pt x="11779" y="6117"/>
                    <a:pt x="11255" y="6679"/>
                  </a:cubicBezTo>
                  <a:cubicBezTo>
                    <a:pt x="10584" y="7401"/>
                    <a:pt x="9775" y="8296"/>
                    <a:pt x="10277" y="9686"/>
                  </a:cubicBezTo>
                  <a:lnTo>
                    <a:pt x="5400" y="9686"/>
                  </a:lnTo>
                  <a:cubicBezTo>
                    <a:pt x="2418" y="9686"/>
                    <a:pt x="0" y="12336"/>
                    <a:pt x="0" y="15605"/>
                  </a:cubicBezTo>
                  <a:cubicBezTo>
                    <a:pt x="0" y="18874"/>
                    <a:pt x="2418" y="21524"/>
                    <a:pt x="5400" y="21524"/>
                  </a:cubicBezTo>
                  <a:cubicBezTo>
                    <a:pt x="7077" y="21524"/>
                    <a:pt x="8575" y="20686"/>
                    <a:pt x="9565" y="19372"/>
                  </a:cubicBezTo>
                  <a:lnTo>
                    <a:pt x="12035" y="19372"/>
                  </a:lnTo>
                  <a:cubicBezTo>
                    <a:pt x="13025" y="20686"/>
                    <a:pt x="14523" y="21524"/>
                    <a:pt x="16200" y="21524"/>
                  </a:cubicBezTo>
                  <a:cubicBezTo>
                    <a:pt x="19182" y="21524"/>
                    <a:pt x="21600" y="18874"/>
                    <a:pt x="21600" y="15605"/>
                  </a:cubicBezTo>
                  <a:cubicBezTo>
                    <a:pt x="21600" y="12336"/>
                    <a:pt x="19182" y="9686"/>
                    <a:pt x="16200" y="9686"/>
                  </a:cubicBezTo>
                  <a:moveTo>
                    <a:pt x="6873" y="15067"/>
                  </a:moveTo>
                  <a:lnTo>
                    <a:pt x="5891" y="15067"/>
                  </a:lnTo>
                  <a:lnTo>
                    <a:pt x="5891" y="13990"/>
                  </a:lnTo>
                  <a:cubicBezTo>
                    <a:pt x="5891" y="13694"/>
                    <a:pt x="5671" y="13452"/>
                    <a:pt x="5400" y="13452"/>
                  </a:cubicBezTo>
                  <a:cubicBezTo>
                    <a:pt x="5129" y="13452"/>
                    <a:pt x="4909" y="13694"/>
                    <a:pt x="4909" y="13990"/>
                  </a:cubicBezTo>
                  <a:lnTo>
                    <a:pt x="4909" y="15067"/>
                  </a:lnTo>
                  <a:lnTo>
                    <a:pt x="3927" y="15067"/>
                  </a:lnTo>
                  <a:cubicBezTo>
                    <a:pt x="3656" y="15067"/>
                    <a:pt x="3436" y="15307"/>
                    <a:pt x="3436" y="15605"/>
                  </a:cubicBezTo>
                  <a:cubicBezTo>
                    <a:pt x="3436" y="15903"/>
                    <a:pt x="3656" y="16143"/>
                    <a:pt x="3927" y="16143"/>
                  </a:cubicBezTo>
                  <a:lnTo>
                    <a:pt x="4909" y="16143"/>
                  </a:lnTo>
                  <a:lnTo>
                    <a:pt x="4909" y="17219"/>
                  </a:lnTo>
                  <a:cubicBezTo>
                    <a:pt x="4909" y="17517"/>
                    <a:pt x="5129" y="17757"/>
                    <a:pt x="5400" y="17757"/>
                  </a:cubicBezTo>
                  <a:cubicBezTo>
                    <a:pt x="5671" y="17757"/>
                    <a:pt x="5891" y="17517"/>
                    <a:pt x="5891" y="17219"/>
                  </a:cubicBezTo>
                  <a:lnTo>
                    <a:pt x="5891" y="16143"/>
                  </a:lnTo>
                  <a:lnTo>
                    <a:pt x="6873" y="16143"/>
                  </a:lnTo>
                  <a:cubicBezTo>
                    <a:pt x="7144" y="16143"/>
                    <a:pt x="7364" y="15903"/>
                    <a:pt x="7364" y="15605"/>
                  </a:cubicBezTo>
                  <a:cubicBezTo>
                    <a:pt x="7364" y="15307"/>
                    <a:pt x="7144" y="15067"/>
                    <a:pt x="6873" y="15067"/>
                  </a:cubicBezTo>
                  <a:moveTo>
                    <a:pt x="12273" y="12376"/>
                  </a:moveTo>
                  <a:cubicBezTo>
                    <a:pt x="12002" y="12376"/>
                    <a:pt x="11782" y="12617"/>
                    <a:pt x="11782" y="12914"/>
                  </a:cubicBezTo>
                  <a:cubicBezTo>
                    <a:pt x="11782" y="13212"/>
                    <a:pt x="12002" y="13452"/>
                    <a:pt x="12273" y="13452"/>
                  </a:cubicBezTo>
                  <a:cubicBezTo>
                    <a:pt x="12544" y="13452"/>
                    <a:pt x="12764" y="13212"/>
                    <a:pt x="12764" y="12914"/>
                  </a:cubicBezTo>
                  <a:cubicBezTo>
                    <a:pt x="12764" y="12617"/>
                    <a:pt x="12544" y="12376"/>
                    <a:pt x="12273" y="12376"/>
                  </a:cubicBezTo>
                  <a:moveTo>
                    <a:pt x="9327" y="12376"/>
                  </a:moveTo>
                  <a:cubicBezTo>
                    <a:pt x="9056" y="12376"/>
                    <a:pt x="8836" y="12617"/>
                    <a:pt x="8836" y="12914"/>
                  </a:cubicBezTo>
                  <a:cubicBezTo>
                    <a:pt x="8836" y="13212"/>
                    <a:pt x="9056" y="13452"/>
                    <a:pt x="9327" y="13452"/>
                  </a:cubicBezTo>
                  <a:cubicBezTo>
                    <a:pt x="9598" y="13452"/>
                    <a:pt x="9818" y="13212"/>
                    <a:pt x="9818" y="12914"/>
                  </a:cubicBezTo>
                  <a:cubicBezTo>
                    <a:pt x="9818" y="12617"/>
                    <a:pt x="9598" y="12376"/>
                    <a:pt x="9327" y="1237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401467" y="4207422"/>
            <a:ext cx="1775303" cy="1706121"/>
            <a:chOff x="7965937" y="3989477"/>
            <a:chExt cx="1683343" cy="1617744"/>
          </a:xfrm>
        </p:grpSpPr>
        <p:sp>
          <p:nvSpPr>
            <p:cNvPr id="14" name="Shape 1481"/>
            <p:cNvSpPr/>
            <p:nvPr/>
          </p:nvSpPr>
          <p:spPr>
            <a:xfrm>
              <a:off x="8553842" y="3989477"/>
              <a:ext cx="495657" cy="495658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53575" tIns="53575" rIns="53575" bIns="53575" anchor="ctr"/>
            <a:lstStyle/>
            <a:p>
              <a:pPr lvl="0" algn="ctr"/>
              <a:endParaRPr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Text Placeholder 5"/>
            <p:cNvSpPr txBox="1">
              <a:spLocks/>
            </p:cNvSpPr>
            <p:nvPr/>
          </p:nvSpPr>
          <p:spPr>
            <a:xfrm>
              <a:off x="7965937" y="4643638"/>
              <a:ext cx="1683343" cy="362412"/>
            </a:xfrm>
            <a:prstGeom prst="rect">
              <a:avLst/>
            </a:prstGeom>
          </p:spPr>
          <p:txBody>
            <a:bodyPr vert="horz" lIns="0" tIns="48218" rIns="0" bIns="4821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ENVIRONMENT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48613" y="4889674"/>
              <a:ext cx="1506114" cy="71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0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32" name="Shape 2937"/>
            <p:cNvSpPr/>
            <p:nvPr/>
          </p:nvSpPr>
          <p:spPr>
            <a:xfrm>
              <a:off x="8662006" y="409764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20593"/>
                  </a:moveTo>
                  <a:lnTo>
                    <a:pt x="11291" y="19145"/>
                  </a:lnTo>
                  <a:cubicBezTo>
                    <a:pt x="11291" y="18875"/>
                    <a:pt x="11071" y="18655"/>
                    <a:pt x="10800" y="18655"/>
                  </a:cubicBezTo>
                  <a:cubicBezTo>
                    <a:pt x="10529" y="18655"/>
                    <a:pt x="10309" y="18875"/>
                    <a:pt x="10309" y="19145"/>
                  </a:cubicBezTo>
                  <a:lnTo>
                    <a:pt x="10309" y="20593"/>
                  </a:lnTo>
                  <a:cubicBezTo>
                    <a:pt x="5280" y="20344"/>
                    <a:pt x="1255" y="16319"/>
                    <a:pt x="1006" y="11291"/>
                  </a:cubicBezTo>
                  <a:lnTo>
                    <a:pt x="2455" y="11291"/>
                  </a:lnTo>
                  <a:cubicBezTo>
                    <a:pt x="2725" y="11291"/>
                    <a:pt x="2945" y="11071"/>
                    <a:pt x="2945" y="10800"/>
                  </a:cubicBezTo>
                  <a:cubicBezTo>
                    <a:pt x="2945" y="10529"/>
                    <a:pt x="2725" y="10309"/>
                    <a:pt x="2455" y="10309"/>
                  </a:cubicBezTo>
                  <a:lnTo>
                    <a:pt x="1006" y="10309"/>
                  </a:lnTo>
                  <a:cubicBezTo>
                    <a:pt x="1255" y="5281"/>
                    <a:pt x="5280" y="1256"/>
                    <a:pt x="10309" y="1007"/>
                  </a:cubicBezTo>
                  <a:lnTo>
                    <a:pt x="10309" y="2455"/>
                  </a:lnTo>
                  <a:cubicBezTo>
                    <a:pt x="10309" y="2726"/>
                    <a:pt x="10529" y="2945"/>
                    <a:pt x="10800" y="2945"/>
                  </a:cubicBezTo>
                  <a:cubicBezTo>
                    <a:pt x="11071" y="2945"/>
                    <a:pt x="11291" y="2726"/>
                    <a:pt x="11291" y="2455"/>
                  </a:cubicBezTo>
                  <a:lnTo>
                    <a:pt x="11291" y="1007"/>
                  </a:lnTo>
                  <a:cubicBezTo>
                    <a:pt x="16320" y="1256"/>
                    <a:pt x="20345" y="5281"/>
                    <a:pt x="20594" y="10309"/>
                  </a:cubicBezTo>
                  <a:lnTo>
                    <a:pt x="19145" y="10309"/>
                  </a:lnTo>
                  <a:cubicBezTo>
                    <a:pt x="18875" y="10309"/>
                    <a:pt x="18655" y="10529"/>
                    <a:pt x="18655" y="10800"/>
                  </a:cubicBezTo>
                  <a:cubicBezTo>
                    <a:pt x="18655" y="11071"/>
                    <a:pt x="18875" y="11291"/>
                    <a:pt x="19145" y="11291"/>
                  </a:cubicBezTo>
                  <a:lnTo>
                    <a:pt x="20594" y="11291"/>
                  </a:lnTo>
                  <a:cubicBezTo>
                    <a:pt x="20345" y="16319"/>
                    <a:pt x="16320" y="20344"/>
                    <a:pt x="11291" y="20593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4965" y="6634"/>
                  </a:moveTo>
                  <a:lnTo>
                    <a:pt x="12189" y="12188"/>
                  </a:lnTo>
                  <a:lnTo>
                    <a:pt x="6635" y="14966"/>
                  </a:lnTo>
                  <a:lnTo>
                    <a:pt x="9411" y="9412"/>
                  </a:lnTo>
                  <a:cubicBezTo>
                    <a:pt x="9411" y="9412"/>
                    <a:pt x="14965" y="6634"/>
                    <a:pt x="14965" y="6634"/>
                  </a:cubicBezTo>
                  <a:close/>
                  <a:moveTo>
                    <a:pt x="4552" y="17048"/>
                  </a:moveTo>
                  <a:lnTo>
                    <a:pt x="12883" y="12883"/>
                  </a:lnTo>
                  <a:lnTo>
                    <a:pt x="17048" y="4551"/>
                  </a:lnTo>
                  <a:lnTo>
                    <a:pt x="8717" y="8717"/>
                  </a:lnTo>
                  <a:cubicBezTo>
                    <a:pt x="8717" y="8717"/>
                    <a:pt x="4552" y="17048"/>
                    <a:pt x="4552" y="17048"/>
                  </a:cubicBezTo>
                  <a:close/>
                  <a:moveTo>
                    <a:pt x="11494" y="11494"/>
                  </a:moveTo>
                  <a:cubicBezTo>
                    <a:pt x="11877" y="11111"/>
                    <a:pt x="11877" y="10489"/>
                    <a:pt x="11494" y="10106"/>
                  </a:cubicBezTo>
                  <a:cubicBezTo>
                    <a:pt x="11111" y="9722"/>
                    <a:pt x="10489" y="9722"/>
                    <a:pt x="10106" y="10106"/>
                  </a:cubicBezTo>
                  <a:cubicBezTo>
                    <a:pt x="9723" y="10489"/>
                    <a:pt x="9723" y="11111"/>
                    <a:pt x="10106" y="11494"/>
                  </a:cubicBezTo>
                  <a:cubicBezTo>
                    <a:pt x="10489" y="11878"/>
                    <a:pt x="11111" y="11878"/>
                    <a:pt x="11494" y="1149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0295580" y="4207422"/>
            <a:ext cx="1775303" cy="1706121"/>
            <a:chOff x="9761936" y="3989477"/>
            <a:chExt cx="1683343" cy="1617744"/>
          </a:xfrm>
        </p:grpSpPr>
        <p:sp>
          <p:nvSpPr>
            <p:cNvPr id="15" name="Shape 1482"/>
            <p:cNvSpPr/>
            <p:nvPr/>
          </p:nvSpPr>
          <p:spPr>
            <a:xfrm>
              <a:off x="10357899" y="3989477"/>
              <a:ext cx="495657" cy="495658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53575" tIns="53575" rIns="53575" bIns="53575" anchor="ctr"/>
            <a:lstStyle/>
            <a:p>
              <a:pPr lvl="0" algn="ctr"/>
              <a:endParaRPr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Text Placeholder 5"/>
            <p:cNvSpPr txBox="1">
              <a:spLocks/>
            </p:cNvSpPr>
            <p:nvPr/>
          </p:nvSpPr>
          <p:spPr>
            <a:xfrm>
              <a:off x="9761936" y="4646561"/>
              <a:ext cx="1683343" cy="362412"/>
            </a:xfrm>
            <a:prstGeom prst="rect">
              <a:avLst/>
            </a:prstGeom>
          </p:spPr>
          <p:txBody>
            <a:bodyPr vert="horz" lIns="0" tIns="48218" rIns="0" bIns="4821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LEGAL</a:t>
              </a:r>
              <a:endParaRPr lang="id-ID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846196" y="4889674"/>
              <a:ext cx="1506114" cy="71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07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0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33" name="Shape 2775"/>
            <p:cNvSpPr/>
            <p:nvPr/>
          </p:nvSpPr>
          <p:spPr>
            <a:xfrm>
              <a:off x="10466063" y="4148441"/>
              <a:ext cx="279328" cy="203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755"/>
                  </a:moveTo>
                  <a:lnTo>
                    <a:pt x="1866" y="6075"/>
                  </a:lnTo>
                  <a:lnTo>
                    <a:pt x="10800" y="1395"/>
                  </a:lnTo>
                  <a:lnTo>
                    <a:pt x="19735" y="6075"/>
                  </a:lnTo>
                  <a:cubicBezTo>
                    <a:pt x="19735" y="6075"/>
                    <a:pt x="10800" y="10755"/>
                    <a:pt x="10800" y="10755"/>
                  </a:cubicBezTo>
                  <a:close/>
                  <a:moveTo>
                    <a:pt x="18031" y="17315"/>
                  </a:moveTo>
                  <a:lnTo>
                    <a:pt x="14834" y="16216"/>
                  </a:lnTo>
                  <a:lnTo>
                    <a:pt x="14832" y="16229"/>
                  </a:lnTo>
                  <a:cubicBezTo>
                    <a:pt x="14797" y="16218"/>
                    <a:pt x="14765" y="16200"/>
                    <a:pt x="14727" y="16200"/>
                  </a:cubicBezTo>
                  <a:cubicBezTo>
                    <a:pt x="14627" y="16200"/>
                    <a:pt x="14538" y="16251"/>
                    <a:pt x="14460" y="16324"/>
                  </a:cubicBezTo>
                  <a:lnTo>
                    <a:pt x="14455" y="16313"/>
                  </a:lnTo>
                  <a:lnTo>
                    <a:pt x="10820" y="20061"/>
                  </a:lnTo>
                  <a:lnTo>
                    <a:pt x="7658" y="16334"/>
                  </a:lnTo>
                  <a:lnTo>
                    <a:pt x="7653" y="16344"/>
                  </a:lnTo>
                  <a:cubicBezTo>
                    <a:pt x="7571" y="16259"/>
                    <a:pt x="7474" y="16200"/>
                    <a:pt x="7364" y="16200"/>
                  </a:cubicBezTo>
                  <a:cubicBezTo>
                    <a:pt x="7327" y="16200"/>
                    <a:pt x="7294" y="16218"/>
                    <a:pt x="7259" y="16229"/>
                  </a:cubicBezTo>
                  <a:lnTo>
                    <a:pt x="7257" y="16216"/>
                  </a:lnTo>
                  <a:lnTo>
                    <a:pt x="4013" y="17331"/>
                  </a:lnTo>
                  <a:lnTo>
                    <a:pt x="4767" y="9035"/>
                  </a:lnTo>
                  <a:lnTo>
                    <a:pt x="10589" y="12084"/>
                  </a:lnTo>
                  <a:lnTo>
                    <a:pt x="10591" y="12080"/>
                  </a:lnTo>
                  <a:cubicBezTo>
                    <a:pt x="10655" y="12122"/>
                    <a:pt x="10724" y="12150"/>
                    <a:pt x="10800" y="12150"/>
                  </a:cubicBezTo>
                  <a:cubicBezTo>
                    <a:pt x="10876" y="12150"/>
                    <a:pt x="10946" y="12122"/>
                    <a:pt x="11009" y="12080"/>
                  </a:cubicBezTo>
                  <a:lnTo>
                    <a:pt x="11011" y="12084"/>
                  </a:lnTo>
                  <a:lnTo>
                    <a:pt x="16897" y="9001"/>
                  </a:lnTo>
                  <a:cubicBezTo>
                    <a:pt x="16897" y="9001"/>
                    <a:pt x="18031" y="17315"/>
                    <a:pt x="18031" y="17315"/>
                  </a:cubicBezTo>
                  <a:close/>
                  <a:moveTo>
                    <a:pt x="21600" y="6075"/>
                  </a:moveTo>
                  <a:cubicBezTo>
                    <a:pt x="21600" y="5806"/>
                    <a:pt x="21484" y="5579"/>
                    <a:pt x="21319" y="5470"/>
                  </a:cubicBezTo>
                  <a:lnTo>
                    <a:pt x="21320" y="5466"/>
                  </a:lnTo>
                  <a:lnTo>
                    <a:pt x="21306" y="5458"/>
                  </a:lnTo>
                  <a:cubicBezTo>
                    <a:pt x="21301" y="5455"/>
                    <a:pt x="21296" y="5453"/>
                    <a:pt x="21292" y="5451"/>
                  </a:cubicBezTo>
                  <a:lnTo>
                    <a:pt x="11011" y="66"/>
                  </a:lnTo>
                  <a:lnTo>
                    <a:pt x="11009" y="70"/>
                  </a:lnTo>
                  <a:cubicBezTo>
                    <a:pt x="10946" y="28"/>
                    <a:pt x="10876" y="0"/>
                    <a:pt x="10800" y="0"/>
                  </a:cubicBezTo>
                  <a:cubicBezTo>
                    <a:pt x="10724" y="0"/>
                    <a:pt x="10655" y="28"/>
                    <a:pt x="10591" y="70"/>
                  </a:cubicBezTo>
                  <a:lnTo>
                    <a:pt x="10589" y="66"/>
                  </a:lnTo>
                  <a:lnTo>
                    <a:pt x="309" y="5451"/>
                  </a:lnTo>
                  <a:cubicBezTo>
                    <a:pt x="304" y="5453"/>
                    <a:pt x="299" y="5455"/>
                    <a:pt x="295" y="5458"/>
                  </a:cubicBezTo>
                  <a:lnTo>
                    <a:pt x="280" y="5466"/>
                  </a:lnTo>
                  <a:lnTo>
                    <a:pt x="281" y="5470"/>
                  </a:lnTo>
                  <a:cubicBezTo>
                    <a:pt x="116" y="5579"/>
                    <a:pt x="0" y="5806"/>
                    <a:pt x="0" y="6075"/>
                  </a:cubicBezTo>
                  <a:cubicBezTo>
                    <a:pt x="0" y="6344"/>
                    <a:pt x="116" y="6571"/>
                    <a:pt x="281" y="6680"/>
                  </a:cubicBezTo>
                  <a:lnTo>
                    <a:pt x="280" y="6684"/>
                  </a:lnTo>
                  <a:lnTo>
                    <a:pt x="295" y="6692"/>
                  </a:lnTo>
                  <a:cubicBezTo>
                    <a:pt x="299" y="6695"/>
                    <a:pt x="304" y="6697"/>
                    <a:pt x="309" y="6699"/>
                  </a:cubicBezTo>
                  <a:lnTo>
                    <a:pt x="1230" y="7182"/>
                  </a:lnTo>
                  <a:lnTo>
                    <a:pt x="608" y="13603"/>
                  </a:lnTo>
                  <a:cubicBezTo>
                    <a:pt x="251" y="13805"/>
                    <a:pt x="0" y="14287"/>
                    <a:pt x="0" y="14850"/>
                  </a:cubicBezTo>
                  <a:cubicBezTo>
                    <a:pt x="0" y="15596"/>
                    <a:pt x="439" y="16200"/>
                    <a:pt x="982" y="16200"/>
                  </a:cubicBezTo>
                  <a:cubicBezTo>
                    <a:pt x="1524" y="16200"/>
                    <a:pt x="1964" y="15596"/>
                    <a:pt x="1964" y="14850"/>
                  </a:cubicBezTo>
                  <a:cubicBezTo>
                    <a:pt x="1964" y="14416"/>
                    <a:pt x="1812" y="14034"/>
                    <a:pt x="1580" y="13787"/>
                  </a:cubicBezTo>
                  <a:lnTo>
                    <a:pt x="2173" y="7676"/>
                  </a:lnTo>
                  <a:lnTo>
                    <a:pt x="3822" y="8540"/>
                  </a:lnTo>
                  <a:lnTo>
                    <a:pt x="2950" y="18135"/>
                  </a:lnTo>
                  <a:lnTo>
                    <a:pt x="2958" y="18138"/>
                  </a:lnTo>
                  <a:cubicBezTo>
                    <a:pt x="2955" y="18167"/>
                    <a:pt x="2945" y="18193"/>
                    <a:pt x="2945" y="18225"/>
                  </a:cubicBezTo>
                  <a:cubicBezTo>
                    <a:pt x="2945" y="18598"/>
                    <a:pt x="3165" y="18900"/>
                    <a:pt x="3436" y="18900"/>
                  </a:cubicBezTo>
                  <a:cubicBezTo>
                    <a:pt x="3474" y="18900"/>
                    <a:pt x="3506" y="18884"/>
                    <a:pt x="3541" y="18873"/>
                  </a:cubicBezTo>
                  <a:lnTo>
                    <a:pt x="3543" y="18884"/>
                  </a:lnTo>
                  <a:lnTo>
                    <a:pt x="7238" y="17613"/>
                  </a:lnTo>
                  <a:lnTo>
                    <a:pt x="10506" y="21465"/>
                  </a:lnTo>
                  <a:lnTo>
                    <a:pt x="10510" y="21456"/>
                  </a:lnTo>
                  <a:cubicBezTo>
                    <a:pt x="10593" y="21541"/>
                    <a:pt x="10690" y="21600"/>
                    <a:pt x="10800" y="21600"/>
                  </a:cubicBezTo>
                  <a:cubicBezTo>
                    <a:pt x="10901" y="21600"/>
                    <a:pt x="10989" y="21548"/>
                    <a:pt x="11068" y="21476"/>
                  </a:cubicBezTo>
                  <a:lnTo>
                    <a:pt x="11072" y="21487"/>
                  </a:lnTo>
                  <a:lnTo>
                    <a:pt x="14834" y="17607"/>
                  </a:lnTo>
                  <a:lnTo>
                    <a:pt x="18548" y="18884"/>
                  </a:lnTo>
                  <a:lnTo>
                    <a:pt x="18550" y="18871"/>
                  </a:lnTo>
                  <a:cubicBezTo>
                    <a:pt x="18585" y="18882"/>
                    <a:pt x="18618" y="18900"/>
                    <a:pt x="18655" y="18900"/>
                  </a:cubicBezTo>
                  <a:cubicBezTo>
                    <a:pt x="18926" y="18900"/>
                    <a:pt x="19145" y="18598"/>
                    <a:pt x="19145" y="18225"/>
                  </a:cubicBezTo>
                  <a:cubicBezTo>
                    <a:pt x="19145" y="18181"/>
                    <a:pt x="19135" y="18143"/>
                    <a:pt x="19130" y="18102"/>
                  </a:cubicBezTo>
                  <a:lnTo>
                    <a:pt x="19137" y="18100"/>
                  </a:lnTo>
                  <a:lnTo>
                    <a:pt x="17830" y="8513"/>
                  </a:lnTo>
                  <a:lnTo>
                    <a:pt x="21292" y="6699"/>
                  </a:lnTo>
                  <a:cubicBezTo>
                    <a:pt x="21296" y="6697"/>
                    <a:pt x="21301" y="6695"/>
                    <a:pt x="21306" y="6692"/>
                  </a:cubicBezTo>
                  <a:lnTo>
                    <a:pt x="21320" y="6684"/>
                  </a:lnTo>
                  <a:lnTo>
                    <a:pt x="21319" y="6680"/>
                  </a:lnTo>
                  <a:cubicBezTo>
                    <a:pt x="21484" y="6571"/>
                    <a:pt x="21600" y="6344"/>
                    <a:pt x="21600" y="607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07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809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49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40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64"/>
          </p:nvPr>
        </p:nvSpPr>
        <p:spPr>
          <a:xfrm>
            <a:off x="1241105" y="5145021"/>
            <a:ext cx="2279042" cy="812213"/>
          </a:xfrm>
        </p:spPr>
        <p:txBody>
          <a:bodyPr/>
          <a:lstStyle/>
          <a:p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smtClean="0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qui.</a:t>
            </a:r>
            <a:endParaRPr lang="en-US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241105" y="4509445"/>
            <a:ext cx="2279042" cy="33340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JANUARY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5"/>
          </p:nvPr>
        </p:nvSpPr>
        <p:spPr>
          <a:xfrm>
            <a:off x="1241105" y="4906763"/>
            <a:ext cx="2279042" cy="2205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Chart subtitle example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6"/>
          </p:nvPr>
        </p:nvSpPr>
        <p:spPr>
          <a:xfrm>
            <a:off x="3866671" y="5145021"/>
            <a:ext cx="2279042" cy="812213"/>
          </a:xfrm>
        </p:spPr>
        <p:txBody>
          <a:bodyPr/>
          <a:lstStyle/>
          <a:p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qui.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67"/>
          </p:nvPr>
        </p:nvSpPr>
        <p:spPr>
          <a:xfrm>
            <a:off x="3866671" y="4509445"/>
            <a:ext cx="2279042" cy="33340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MARCH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8"/>
          </p:nvPr>
        </p:nvSpPr>
        <p:spPr>
          <a:xfrm>
            <a:off x="3866671" y="4906763"/>
            <a:ext cx="2279042" cy="2205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Chart subtitle example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6681606" y="5145021"/>
            <a:ext cx="2279042" cy="812213"/>
          </a:xfrm>
        </p:spPr>
        <p:txBody>
          <a:bodyPr/>
          <a:lstStyle/>
          <a:p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qui.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70"/>
          </p:nvPr>
        </p:nvSpPr>
        <p:spPr>
          <a:xfrm>
            <a:off x="6681606" y="4509445"/>
            <a:ext cx="2279042" cy="33340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SEPTEMBER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71"/>
          </p:nvPr>
        </p:nvSpPr>
        <p:spPr>
          <a:xfrm>
            <a:off x="6681606" y="4906763"/>
            <a:ext cx="2279042" cy="2205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Chart subtitle example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72"/>
          </p:nvPr>
        </p:nvSpPr>
        <p:spPr>
          <a:xfrm>
            <a:off x="9357233" y="5145021"/>
            <a:ext cx="2279042" cy="812213"/>
          </a:xfrm>
        </p:spPr>
        <p:txBody>
          <a:bodyPr/>
          <a:lstStyle/>
          <a:p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Lorem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ipsum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dolor sit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amet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consectetur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adipiscing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elit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.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Fusce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diam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tortor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, </a:t>
            </a:r>
            <a:r>
              <a:rPr lang="en-US" err="1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mattis</a:t>
            </a:r>
            <a:r>
              <a:rPr lang="en-US"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 qui.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73"/>
          </p:nvPr>
        </p:nvSpPr>
        <p:spPr>
          <a:xfrm>
            <a:off x="9357233" y="4509445"/>
            <a:ext cx="2279042" cy="33340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DECEMBER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74"/>
          </p:nvPr>
        </p:nvSpPr>
        <p:spPr>
          <a:xfrm>
            <a:off x="9357233" y="4906763"/>
            <a:ext cx="2279042" cy="2205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Chart subtitle example</a:t>
            </a:r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1959597" y="2982852"/>
            <a:ext cx="842059" cy="538546"/>
          </a:xfrm>
          <a:prstGeom prst="rect">
            <a:avLst/>
          </a:prstGeom>
        </p:spPr>
        <p:txBody>
          <a:bodyPr lIns="105923" tIns="52961" rIns="105923" bIns="52961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317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50%</a:t>
            </a: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1546591" y="2404645"/>
            <a:ext cx="1668070" cy="1668070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35" name="Arc 34"/>
          <p:cNvSpPr>
            <a:spLocks noChangeAspect="1"/>
          </p:cNvSpPr>
          <p:nvPr/>
        </p:nvSpPr>
        <p:spPr>
          <a:xfrm>
            <a:off x="1546591" y="2404645"/>
            <a:ext cx="1668070" cy="1668070"/>
          </a:xfrm>
          <a:prstGeom prst="arc">
            <a:avLst>
              <a:gd name="adj1" fmla="val 16200000"/>
              <a:gd name="adj2" fmla="val 4770736"/>
            </a:avLst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44" name="Text Placeholder 4"/>
          <p:cNvSpPr txBox="1">
            <a:spLocks/>
          </p:cNvSpPr>
          <p:nvPr/>
        </p:nvSpPr>
        <p:spPr>
          <a:xfrm>
            <a:off x="4585163" y="2982852"/>
            <a:ext cx="842059" cy="538546"/>
          </a:xfrm>
          <a:prstGeom prst="rect">
            <a:avLst/>
          </a:prstGeom>
        </p:spPr>
        <p:txBody>
          <a:bodyPr lIns="105923" tIns="52961" rIns="105923" bIns="52961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317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70%</a:t>
            </a: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172157" y="2404645"/>
            <a:ext cx="1668070" cy="1668070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48" name="Arc 47"/>
          <p:cNvSpPr>
            <a:spLocks noChangeAspect="1"/>
          </p:cNvSpPr>
          <p:nvPr/>
        </p:nvSpPr>
        <p:spPr>
          <a:xfrm>
            <a:off x="4172157" y="2404645"/>
            <a:ext cx="1668070" cy="1668070"/>
          </a:xfrm>
          <a:prstGeom prst="arc">
            <a:avLst>
              <a:gd name="adj1" fmla="val 16200000"/>
              <a:gd name="adj2" fmla="val 9170579"/>
            </a:avLst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7400098" y="2982852"/>
            <a:ext cx="842059" cy="538546"/>
          </a:xfrm>
          <a:prstGeom prst="rect">
            <a:avLst/>
          </a:prstGeom>
        </p:spPr>
        <p:txBody>
          <a:bodyPr lIns="105923" tIns="52961" rIns="105923" bIns="52961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317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30%</a:t>
            </a: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6987092" y="2404645"/>
            <a:ext cx="1668070" cy="1668070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56" name="Arc 55"/>
          <p:cNvSpPr>
            <a:spLocks noChangeAspect="1"/>
          </p:cNvSpPr>
          <p:nvPr/>
        </p:nvSpPr>
        <p:spPr>
          <a:xfrm>
            <a:off x="6987092" y="2404645"/>
            <a:ext cx="1668070" cy="1668070"/>
          </a:xfrm>
          <a:prstGeom prst="arc">
            <a:avLst>
              <a:gd name="adj1" fmla="val 16200000"/>
              <a:gd name="adj2" fmla="val 552449"/>
            </a:avLst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59" name="Text Placeholder 4"/>
          <p:cNvSpPr txBox="1">
            <a:spLocks/>
          </p:cNvSpPr>
          <p:nvPr/>
        </p:nvSpPr>
        <p:spPr>
          <a:xfrm>
            <a:off x="10075724" y="2982852"/>
            <a:ext cx="842059" cy="538546"/>
          </a:xfrm>
          <a:prstGeom prst="rect">
            <a:avLst/>
          </a:prstGeom>
        </p:spPr>
        <p:txBody>
          <a:bodyPr lIns="105923" tIns="52961" rIns="105923" bIns="52961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317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80%</a:t>
            </a: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9662719" y="2404645"/>
            <a:ext cx="1668070" cy="1668070"/>
          </a:xfrm>
          <a:prstGeom prst="ellipse">
            <a:avLst/>
          </a:prstGeom>
          <a:ln w="381000" cap="rnd" cmpd="sng">
            <a:solidFill>
              <a:schemeClr val="accent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61" name="Arc 60"/>
          <p:cNvSpPr>
            <a:spLocks noChangeAspect="1"/>
          </p:cNvSpPr>
          <p:nvPr/>
        </p:nvSpPr>
        <p:spPr>
          <a:xfrm>
            <a:off x="9662719" y="2404645"/>
            <a:ext cx="1668070" cy="1668070"/>
          </a:xfrm>
          <a:prstGeom prst="arc">
            <a:avLst>
              <a:gd name="adj1" fmla="val 16200000"/>
              <a:gd name="adj2" fmla="val 9939494"/>
            </a:avLst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707"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21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00"/>
                            </p:stCondLst>
                            <p:childTnLst>
                              <p:par>
                                <p:cTn id="6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 animBg="1"/>
      <p:bldP spid="35" grpId="0" animBg="1"/>
      <p:bldP spid="44" grpId="0"/>
      <p:bldP spid="47" grpId="0" animBg="1"/>
      <p:bldP spid="48" grpId="0" animBg="1"/>
      <p:bldP spid="53" grpId="0"/>
      <p:bldP spid="55" grpId="0" animBg="1"/>
      <p:bldP spid="56" grpId="0" animBg="1"/>
      <p:bldP spid="59" grpId="0"/>
      <p:bldP spid="60" grpId="0" animBg="1"/>
      <p:bldP spid="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1765323" y="3117175"/>
            <a:ext cx="1051145" cy="1051145"/>
            <a:chOff x="1673545" y="2955706"/>
            <a:chExt cx="996696" cy="996696"/>
          </a:xfrm>
        </p:grpSpPr>
        <p:grpSp>
          <p:nvGrpSpPr>
            <p:cNvPr id="56" name="Group 55"/>
            <p:cNvGrpSpPr/>
            <p:nvPr/>
          </p:nvGrpSpPr>
          <p:grpSpPr>
            <a:xfrm>
              <a:off x="1673545" y="2955706"/>
              <a:ext cx="996696" cy="996696"/>
              <a:chOff x="1673545" y="2955706"/>
              <a:chExt cx="996696" cy="996696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673545" y="2955706"/>
                <a:ext cx="996696" cy="99669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755934" y="3043438"/>
                <a:ext cx="822960" cy="822960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1847374" y="3134878"/>
                <a:ext cx="640080" cy="640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1" name="Shape 2526"/>
            <p:cNvSpPr/>
            <p:nvPr/>
          </p:nvSpPr>
          <p:spPr>
            <a:xfrm>
              <a:off x="2035447" y="33079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900497" y="3117175"/>
            <a:ext cx="1051145" cy="1051145"/>
            <a:chOff x="5594518" y="2955706"/>
            <a:chExt cx="996696" cy="996696"/>
          </a:xfrm>
        </p:grpSpPr>
        <p:grpSp>
          <p:nvGrpSpPr>
            <p:cNvPr id="61" name="Group 60"/>
            <p:cNvGrpSpPr/>
            <p:nvPr/>
          </p:nvGrpSpPr>
          <p:grpSpPr>
            <a:xfrm>
              <a:off x="5594518" y="2955706"/>
              <a:ext cx="996696" cy="996696"/>
              <a:chOff x="1673545" y="2955706"/>
              <a:chExt cx="996696" cy="996696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1673545" y="2955706"/>
                <a:ext cx="996696" cy="99669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1755934" y="3043438"/>
                <a:ext cx="822960" cy="822960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847374" y="3134878"/>
                <a:ext cx="640080" cy="640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2" name="Shape 2544"/>
            <p:cNvSpPr/>
            <p:nvPr/>
          </p:nvSpPr>
          <p:spPr>
            <a:xfrm>
              <a:off x="5956336" y="331439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6" y="8255"/>
                  </a:moveTo>
                  <a:lnTo>
                    <a:pt x="12837" y="10800"/>
                  </a:lnTo>
                  <a:lnTo>
                    <a:pt x="8836" y="13345"/>
                  </a:lnTo>
                  <a:cubicBezTo>
                    <a:pt x="8836" y="13345"/>
                    <a:pt x="8836" y="8255"/>
                    <a:pt x="8836" y="8255"/>
                  </a:cubicBezTo>
                  <a:close/>
                  <a:moveTo>
                    <a:pt x="8345" y="14727"/>
                  </a:moveTo>
                  <a:cubicBezTo>
                    <a:pt x="8461" y="14727"/>
                    <a:pt x="8564" y="14681"/>
                    <a:pt x="8647" y="14614"/>
                  </a:cubicBezTo>
                  <a:lnTo>
                    <a:pt x="8652" y="14620"/>
                  </a:lnTo>
                  <a:lnTo>
                    <a:pt x="14052" y="11184"/>
                  </a:lnTo>
                  <a:lnTo>
                    <a:pt x="14047" y="11178"/>
                  </a:lnTo>
                  <a:cubicBezTo>
                    <a:pt x="14160" y="11088"/>
                    <a:pt x="14236" y="10955"/>
                    <a:pt x="14236" y="10800"/>
                  </a:cubicBezTo>
                  <a:cubicBezTo>
                    <a:pt x="14236" y="10645"/>
                    <a:pt x="14160" y="10512"/>
                    <a:pt x="14047" y="10422"/>
                  </a:cubicBezTo>
                  <a:lnTo>
                    <a:pt x="14052" y="10417"/>
                  </a:lnTo>
                  <a:lnTo>
                    <a:pt x="8652" y="6980"/>
                  </a:lnTo>
                  <a:lnTo>
                    <a:pt x="8647" y="6986"/>
                  </a:lnTo>
                  <a:cubicBezTo>
                    <a:pt x="8564" y="6919"/>
                    <a:pt x="8461" y="6873"/>
                    <a:pt x="8345" y="6873"/>
                  </a:cubicBezTo>
                  <a:cubicBezTo>
                    <a:pt x="8074" y="6873"/>
                    <a:pt x="7855" y="7093"/>
                    <a:pt x="7855" y="7364"/>
                  </a:cubicBezTo>
                  <a:lnTo>
                    <a:pt x="7855" y="14236"/>
                  </a:lnTo>
                  <a:cubicBezTo>
                    <a:pt x="7855" y="14507"/>
                    <a:pt x="8074" y="14727"/>
                    <a:pt x="8345" y="14727"/>
                  </a:cubicBezTo>
                  <a:moveTo>
                    <a:pt x="19636" y="18655"/>
                  </a:moveTo>
                  <a:lnTo>
                    <a:pt x="18655" y="18655"/>
                  </a:lnTo>
                  <a:lnTo>
                    <a:pt x="18655" y="19636"/>
                  </a:lnTo>
                  <a:lnTo>
                    <a:pt x="19636" y="19636"/>
                  </a:lnTo>
                  <a:cubicBezTo>
                    <a:pt x="19636" y="19636"/>
                    <a:pt x="19636" y="18655"/>
                    <a:pt x="19636" y="18655"/>
                  </a:cubicBezTo>
                  <a:close/>
                  <a:moveTo>
                    <a:pt x="19636" y="14727"/>
                  </a:moveTo>
                  <a:lnTo>
                    <a:pt x="18655" y="14727"/>
                  </a:lnTo>
                  <a:lnTo>
                    <a:pt x="18655" y="15709"/>
                  </a:lnTo>
                  <a:lnTo>
                    <a:pt x="19636" y="15709"/>
                  </a:lnTo>
                  <a:cubicBezTo>
                    <a:pt x="19636" y="15709"/>
                    <a:pt x="19636" y="14727"/>
                    <a:pt x="19636" y="14727"/>
                  </a:cubicBezTo>
                  <a:close/>
                  <a:moveTo>
                    <a:pt x="19636" y="12764"/>
                  </a:moveTo>
                  <a:lnTo>
                    <a:pt x="18655" y="12764"/>
                  </a:lnTo>
                  <a:lnTo>
                    <a:pt x="18655" y="13745"/>
                  </a:lnTo>
                  <a:lnTo>
                    <a:pt x="19636" y="13745"/>
                  </a:lnTo>
                  <a:cubicBezTo>
                    <a:pt x="19636" y="13745"/>
                    <a:pt x="19636" y="12764"/>
                    <a:pt x="19636" y="12764"/>
                  </a:cubicBezTo>
                  <a:close/>
                  <a:moveTo>
                    <a:pt x="19636" y="16691"/>
                  </a:moveTo>
                  <a:lnTo>
                    <a:pt x="18655" y="16691"/>
                  </a:lnTo>
                  <a:lnTo>
                    <a:pt x="18655" y="17673"/>
                  </a:lnTo>
                  <a:lnTo>
                    <a:pt x="19636" y="17673"/>
                  </a:lnTo>
                  <a:cubicBezTo>
                    <a:pt x="19636" y="17673"/>
                    <a:pt x="19636" y="16691"/>
                    <a:pt x="19636" y="16691"/>
                  </a:cubicBezTo>
                  <a:close/>
                  <a:moveTo>
                    <a:pt x="18655" y="2945"/>
                  </a:moveTo>
                  <a:lnTo>
                    <a:pt x="19636" y="2945"/>
                  </a:lnTo>
                  <a:lnTo>
                    <a:pt x="19636" y="1964"/>
                  </a:lnTo>
                  <a:lnTo>
                    <a:pt x="18655" y="1964"/>
                  </a:lnTo>
                  <a:cubicBezTo>
                    <a:pt x="18655" y="1964"/>
                    <a:pt x="18655" y="2945"/>
                    <a:pt x="18655" y="2945"/>
                  </a:cubicBezTo>
                  <a:close/>
                  <a:moveTo>
                    <a:pt x="20618" y="10309"/>
                  </a:moveTo>
                  <a:lnTo>
                    <a:pt x="17673" y="10309"/>
                  </a:ln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1"/>
                    <a:pt x="20618" y="1964"/>
                  </a:cubicBezTo>
                  <a:cubicBezTo>
                    <a:pt x="20618" y="1964"/>
                    <a:pt x="20618" y="10309"/>
                    <a:pt x="20618" y="10309"/>
                  </a:cubicBezTo>
                  <a:close/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7673" y="20618"/>
                  </a:lnTo>
                  <a:lnTo>
                    <a:pt x="17673" y="11291"/>
                  </a:lnTo>
                  <a:lnTo>
                    <a:pt x="20618" y="11291"/>
                  </a:lnTo>
                  <a:cubicBezTo>
                    <a:pt x="20618" y="11291"/>
                    <a:pt x="20618" y="19636"/>
                    <a:pt x="20618" y="19636"/>
                  </a:cubicBezTo>
                  <a:close/>
                  <a:moveTo>
                    <a:pt x="16691" y="20618"/>
                  </a:moveTo>
                  <a:lnTo>
                    <a:pt x="4909" y="20618"/>
                  </a:lnTo>
                  <a:lnTo>
                    <a:pt x="4909" y="982"/>
                  </a:lnTo>
                  <a:lnTo>
                    <a:pt x="16691" y="982"/>
                  </a:lnTo>
                  <a:cubicBezTo>
                    <a:pt x="16691" y="982"/>
                    <a:pt x="16691" y="20618"/>
                    <a:pt x="16691" y="20618"/>
                  </a:cubicBezTo>
                  <a:close/>
                  <a:moveTo>
                    <a:pt x="3927" y="10309"/>
                  </a:moveTo>
                  <a:lnTo>
                    <a:pt x="982" y="10309"/>
                  </a:lnTo>
                  <a:lnTo>
                    <a:pt x="982" y="1964"/>
                  </a:lnTo>
                  <a:cubicBezTo>
                    <a:pt x="982" y="1421"/>
                    <a:pt x="1422" y="982"/>
                    <a:pt x="1964" y="982"/>
                  </a:cubicBezTo>
                  <a:lnTo>
                    <a:pt x="3927" y="982"/>
                  </a:lnTo>
                  <a:cubicBezTo>
                    <a:pt x="3927" y="982"/>
                    <a:pt x="3927" y="10309"/>
                    <a:pt x="3927" y="10309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1291"/>
                  </a:lnTo>
                  <a:lnTo>
                    <a:pt x="3927" y="11291"/>
                  </a:lnTo>
                  <a:cubicBezTo>
                    <a:pt x="3927" y="11291"/>
                    <a:pt x="3927" y="20618"/>
                    <a:pt x="3927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8655" y="8836"/>
                  </a:moveTo>
                  <a:lnTo>
                    <a:pt x="19636" y="8836"/>
                  </a:lnTo>
                  <a:lnTo>
                    <a:pt x="19636" y="7855"/>
                  </a:lnTo>
                  <a:lnTo>
                    <a:pt x="18655" y="7855"/>
                  </a:lnTo>
                  <a:cubicBezTo>
                    <a:pt x="18655" y="7855"/>
                    <a:pt x="18655" y="8836"/>
                    <a:pt x="18655" y="8836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1964" y="2945"/>
                  </a:moveTo>
                  <a:lnTo>
                    <a:pt x="2945" y="2945"/>
                  </a:lnTo>
                  <a:lnTo>
                    <a:pt x="2945" y="1964"/>
                  </a:lnTo>
                  <a:lnTo>
                    <a:pt x="1964" y="1964"/>
                  </a:lnTo>
                  <a:cubicBezTo>
                    <a:pt x="1964" y="1964"/>
                    <a:pt x="1964" y="2945"/>
                    <a:pt x="1964" y="2945"/>
                  </a:cubicBezTo>
                  <a:close/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2945" y="12764"/>
                  </a:moveTo>
                  <a:lnTo>
                    <a:pt x="1964" y="12764"/>
                  </a:lnTo>
                  <a:lnTo>
                    <a:pt x="1964" y="13745"/>
                  </a:lnTo>
                  <a:lnTo>
                    <a:pt x="2945" y="13745"/>
                  </a:lnTo>
                  <a:cubicBezTo>
                    <a:pt x="2945" y="13745"/>
                    <a:pt x="2945" y="12764"/>
                    <a:pt x="2945" y="12764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1964" y="4909"/>
                  </a:moveTo>
                  <a:lnTo>
                    <a:pt x="2945" y="4909"/>
                  </a:lnTo>
                  <a:lnTo>
                    <a:pt x="2945" y="3927"/>
                  </a:lnTo>
                  <a:lnTo>
                    <a:pt x="1964" y="3927"/>
                  </a:lnTo>
                  <a:cubicBezTo>
                    <a:pt x="1964" y="3927"/>
                    <a:pt x="1964" y="4909"/>
                    <a:pt x="1964" y="490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3838001" y="3117175"/>
            <a:ext cx="1051145" cy="1051145"/>
            <a:chOff x="3638859" y="2955706"/>
            <a:chExt cx="996696" cy="996696"/>
          </a:xfrm>
        </p:grpSpPr>
        <p:grpSp>
          <p:nvGrpSpPr>
            <p:cNvPr id="57" name="Group 56"/>
            <p:cNvGrpSpPr/>
            <p:nvPr/>
          </p:nvGrpSpPr>
          <p:grpSpPr>
            <a:xfrm>
              <a:off x="3638859" y="2955706"/>
              <a:ext cx="996696" cy="996696"/>
              <a:chOff x="1673545" y="2955706"/>
              <a:chExt cx="996696" cy="996696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1673545" y="2955706"/>
                <a:ext cx="996696" cy="99669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1755934" y="3043438"/>
                <a:ext cx="822960" cy="822960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847374" y="3134878"/>
                <a:ext cx="640080" cy="640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3" name="Shape 2547"/>
            <p:cNvSpPr/>
            <p:nvPr/>
          </p:nvSpPr>
          <p:spPr>
            <a:xfrm>
              <a:off x="3993064" y="33079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7963149" y="3117175"/>
            <a:ext cx="1051145" cy="1051145"/>
            <a:chOff x="7550325" y="2955706"/>
            <a:chExt cx="996696" cy="996696"/>
          </a:xfrm>
        </p:grpSpPr>
        <p:grpSp>
          <p:nvGrpSpPr>
            <p:cNvPr id="65" name="Group 64"/>
            <p:cNvGrpSpPr/>
            <p:nvPr/>
          </p:nvGrpSpPr>
          <p:grpSpPr>
            <a:xfrm>
              <a:off x="7550325" y="2955706"/>
              <a:ext cx="996696" cy="996696"/>
              <a:chOff x="1673545" y="2955706"/>
              <a:chExt cx="996696" cy="996696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1673545" y="2955706"/>
                <a:ext cx="996696" cy="99669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755934" y="3043438"/>
                <a:ext cx="822960" cy="822960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847374" y="3134878"/>
                <a:ext cx="640080" cy="640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4" name="Shape 2619"/>
            <p:cNvSpPr/>
            <p:nvPr/>
          </p:nvSpPr>
          <p:spPr>
            <a:xfrm>
              <a:off x="7909009" y="3314392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9971620" y="3110372"/>
            <a:ext cx="1051145" cy="1051145"/>
            <a:chOff x="9454757" y="2949255"/>
            <a:chExt cx="996696" cy="996696"/>
          </a:xfrm>
        </p:grpSpPr>
        <p:grpSp>
          <p:nvGrpSpPr>
            <p:cNvPr id="77" name="Group 76"/>
            <p:cNvGrpSpPr/>
            <p:nvPr/>
          </p:nvGrpSpPr>
          <p:grpSpPr>
            <a:xfrm>
              <a:off x="9454757" y="2949255"/>
              <a:ext cx="996696" cy="996696"/>
              <a:chOff x="1673545" y="2955706"/>
              <a:chExt cx="996696" cy="996696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1673545" y="2955706"/>
                <a:ext cx="996696" cy="99669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755934" y="3043438"/>
                <a:ext cx="822960" cy="822960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847374" y="3134878"/>
                <a:ext cx="640080" cy="640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5" name="Shape 2620"/>
            <p:cNvSpPr/>
            <p:nvPr/>
          </p:nvSpPr>
          <p:spPr>
            <a:xfrm>
              <a:off x="9808962" y="3327038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20085" tIns="20085" rIns="20085" bIns="20085" anchor="ctr"/>
            <a:lstStyle/>
            <a:p>
              <a:pPr defTabSz="24101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82"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918197" y="3151063"/>
            <a:ext cx="1888128" cy="983371"/>
            <a:chOff x="3913901" y="5865040"/>
            <a:chExt cx="3322518" cy="1730427"/>
          </a:xfrm>
        </p:grpSpPr>
        <p:cxnSp>
          <p:nvCxnSpPr>
            <p:cNvPr id="5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84004" y="3151063"/>
            <a:ext cx="1888128" cy="983371"/>
            <a:chOff x="3913901" y="5865040"/>
            <a:chExt cx="3322518" cy="1730427"/>
          </a:xfrm>
        </p:grpSpPr>
        <p:cxnSp>
          <p:nvCxnSpPr>
            <p:cNvPr id="28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9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046707" y="3151063"/>
            <a:ext cx="1888128" cy="983371"/>
            <a:chOff x="3913901" y="5865040"/>
            <a:chExt cx="3322518" cy="1730427"/>
          </a:xfrm>
        </p:grpSpPr>
        <p:cxnSp>
          <p:nvCxnSpPr>
            <p:cNvPr id="31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2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852747" y="3151063"/>
            <a:ext cx="1888128" cy="983371"/>
            <a:chOff x="3913901" y="5865040"/>
            <a:chExt cx="3322518" cy="1730427"/>
          </a:xfrm>
        </p:grpSpPr>
        <p:cxnSp>
          <p:nvCxnSpPr>
            <p:cNvPr id="34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" name="弧形 85"/>
            <p:cNvSpPr/>
            <p:nvPr/>
          </p:nvSpPr>
          <p:spPr>
            <a:xfrm rot="16200000">
              <a:off x="3913902" y="5865039"/>
              <a:ext cx="1730427" cy="1730429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287379" y="4472352"/>
            <a:ext cx="2303876" cy="578580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345254" y="4489795"/>
            <a:ext cx="2303876" cy="578580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328880" y="2228962"/>
            <a:ext cx="2303876" cy="578836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42351" y="4458069"/>
            <a:ext cx="2303876" cy="578580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98288" y="2224918"/>
            <a:ext cx="2303876" cy="578580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9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6" grpId="0"/>
      <p:bldP spid="47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787" y="1489164"/>
            <a:ext cx="1769395" cy="379438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995" y="3047803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72" y="2023677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68" y="1994660"/>
            <a:ext cx="3330863" cy="38946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72" y="2893146"/>
            <a:ext cx="379647" cy="37964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68" y="2864130"/>
            <a:ext cx="3525192" cy="38946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72" y="3762614"/>
            <a:ext cx="379647" cy="37964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68" y="3733598"/>
            <a:ext cx="3525192" cy="38946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72" y="4632082"/>
            <a:ext cx="379647" cy="37964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68" y="4603065"/>
            <a:ext cx="3525192" cy="38946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728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72"/>
          <p:cNvGrpSpPr/>
          <p:nvPr/>
        </p:nvGrpSpPr>
        <p:grpSpPr>
          <a:xfrm>
            <a:off x="508695" y="2943854"/>
            <a:ext cx="1726654" cy="1062758"/>
            <a:chOff x="5776018" y="1497451"/>
            <a:chExt cx="1296158" cy="797787"/>
          </a:xfrm>
        </p:grpSpPr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6184659" y="1497451"/>
              <a:ext cx="478880" cy="1704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4326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STEP A</a:t>
              </a:r>
              <a:endPara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5776018" y="1933996"/>
              <a:ext cx="1296158" cy="36124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ct val="130000"/>
                </a:lnSpc>
              </a:pP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266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4" name="Group 72"/>
          <p:cNvGrpSpPr/>
          <p:nvPr/>
        </p:nvGrpSpPr>
        <p:grpSpPr>
          <a:xfrm>
            <a:off x="3429883" y="2967244"/>
            <a:ext cx="1726654" cy="1062758"/>
            <a:chOff x="5776018" y="1497451"/>
            <a:chExt cx="1296158" cy="797787"/>
          </a:xfrm>
        </p:grpSpPr>
        <p:sp>
          <p:nvSpPr>
            <p:cNvPr id="35" name="Text Placeholder 3"/>
            <p:cNvSpPr txBox="1">
              <a:spLocks/>
            </p:cNvSpPr>
            <p:nvPr/>
          </p:nvSpPr>
          <p:spPr>
            <a:xfrm>
              <a:off x="6184345" y="1497451"/>
              <a:ext cx="479506" cy="1704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4326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STEP B</a:t>
              </a:r>
              <a:endPara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5776018" y="1933996"/>
              <a:ext cx="1296158" cy="36124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ct val="130000"/>
                </a:lnSpc>
              </a:pP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266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6502047" y="2967244"/>
            <a:ext cx="1726654" cy="1062758"/>
            <a:chOff x="5776018" y="1497451"/>
            <a:chExt cx="1296158" cy="797787"/>
          </a:xfrm>
        </p:grpSpPr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6180735" y="1497451"/>
              <a:ext cx="486726" cy="1704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4326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STEP C</a:t>
              </a:r>
              <a:endPara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776018" y="1933996"/>
              <a:ext cx="1296158" cy="36124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ct val="130000"/>
                </a:lnSpc>
              </a:pP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266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72"/>
          <p:cNvGrpSpPr/>
          <p:nvPr/>
        </p:nvGrpSpPr>
        <p:grpSpPr>
          <a:xfrm>
            <a:off x="9574210" y="2967244"/>
            <a:ext cx="1726654" cy="1062758"/>
            <a:chOff x="5776018" y="1497451"/>
            <a:chExt cx="1296158" cy="797787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6180736" y="1497451"/>
              <a:ext cx="486726" cy="1704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4326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STEP D</a:t>
              </a:r>
              <a:endPara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776018" y="1933996"/>
              <a:ext cx="1296158" cy="36124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ct val="130000"/>
                </a:lnSpc>
              </a:pP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266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26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05129" y="2630310"/>
            <a:ext cx="1151103" cy="1995244"/>
            <a:chOff x="2455123" y="2131468"/>
            <a:chExt cx="1091476" cy="1891891"/>
          </a:xfrm>
          <a:effectLst/>
        </p:grpSpPr>
        <p:sp>
          <p:nvSpPr>
            <p:cNvPr id="44" name="Chevron 43"/>
            <p:cNvSpPr/>
            <p:nvPr/>
          </p:nvSpPr>
          <p:spPr>
            <a:xfrm>
              <a:off x="2455123" y="2131468"/>
              <a:ext cx="1091476" cy="1891891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642286" y="2732678"/>
              <a:ext cx="657693" cy="65768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</a:t>
              </a:r>
              <a:endPara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926317" y="2653701"/>
            <a:ext cx="1151103" cy="1995244"/>
            <a:chOff x="5043531" y="2131468"/>
            <a:chExt cx="1091476" cy="1891891"/>
          </a:xfrm>
          <a:effectLst/>
        </p:grpSpPr>
        <p:sp>
          <p:nvSpPr>
            <p:cNvPr id="47" name="Chevron 46"/>
            <p:cNvSpPr/>
            <p:nvPr/>
          </p:nvSpPr>
          <p:spPr>
            <a:xfrm>
              <a:off x="5043531" y="2131468"/>
              <a:ext cx="1091476" cy="1891891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188126" y="2732678"/>
              <a:ext cx="657693" cy="65768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</a:t>
              </a:r>
              <a:endParaRPr lang="en-US" sz="147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998480" y="2653701"/>
            <a:ext cx="1151103" cy="1995244"/>
            <a:chOff x="7553925" y="2131468"/>
            <a:chExt cx="1091476" cy="1891891"/>
          </a:xfrm>
          <a:effectLst/>
        </p:grpSpPr>
        <p:sp>
          <p:nvSpPr>
            <p:cNvPr id="50" name="Chevron 49"/>
            <p:cNvSpPr/>
            <p:nvPr/>
          </p:nvSpPr>
          <p:spPr>
            <a:xfrm>
              <a:off x="7553925" y="2131468"/>
              <a:ext cx="1091476" cy="1891891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7733966" y="2732678"/>
              <a:ext cx="657693" cy="65768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C</a:t>
              </a:r>
              <a:endParaRPr lang="en-US" sz="147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070643" y="2653701"/>
            <a:ext cx="1151103" cy="1995244"/>
            <a:chOff x="10064319" y="2131468"/>
            <a:chExt cx="1091476" cy="1891891"/>
          </a:xfrm>
          <a:effectLst/>
        </p:grpSpPr>
        <p:sp>
          <p:nvSpPr>
            <p:cNvPr id="53" name="Chevron 52"/>
            <p:cNvSpPr/>
            <p:nvPr/>
          </p:nvSpPr>
          <p:spPr>
            <a:xfrm>
              <a:off x="10064319" y="2131468"/>
              <a:ext cx="1091476" cy="1891891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10279807" y="2732678"/>
              <a:ext cx="657693" cy="65768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76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</a:t>
              </a:r>
              <a:endParaRPr lang="en-US" sz="147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508695" y="5267496"/>
            <a:ext cx="11713051" cy="933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66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Hashtag fashion axe fingerstache, everyday carry shoreditch pinterest umami authentic brooklyn YOLO heirloom keytar waistcoat kickstarter. Kitsch authentic offal, narwhal tilde etsy four loko selvage normcore messenger bag put a bird on it heirloom gastropub</a:t>
            </a:r>
            <a:r>
              <a:rPr lang="en-US" altLang="zh-CN" sz="1266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.</a:t>
            </a:r>
            <a:r>
              <a:rPr lang="en-US" altLang="zh-CN" sz="1266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Hashtag fashion axe fingerstache, everyday carry shoreditch pinterest umami authentic brooklyn YOLO heirloom keytar waistcoat kickstarter. Kitsch authentic offal, narwhal tilde etsy four loko selvage normcore messenger bag put a bird on it heirloom gastropub</a:t>
            </a:r>
            <a:r>
              <a:rPr lang="en-US" altLang="zh-CN" sz="1266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.</a:t>
            </a:r>
            <a:endParaRPr lang="en-US" altLang="zh-CN" sz="1266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0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5051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246681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7225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44510" y="2466817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71676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289020" y="246681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72255" y="455279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451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716765" y="4552792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902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367315" y="3505392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367315" y="32136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3017210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3017210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1119" y="3449409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1119" y="315770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8130385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8130385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808475" y="3440078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808475" y="314837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1203783" y="1692059"/>
            <a:ext cx="104511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5621463" y="14003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85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3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62879" y="4203750"/>
            <a:ext cx="2184692" cy="1677535"/>
            <a:chOff x="4041728" y="3985996"/>
            <a:chExt cx="2071525" cy="1590639"/>
          </a:xfrm>
        </p:grpSpPr>
        <p:sp>
          <p:nvSpPr>
            <p:cNvPr id="16" name="Pie 15"/>
            <p:cNvSpPr/>
            <p:nvPr/>
          </p:nvSpPr>
          <p:spPr>
            <a:xfrm rot="16200000">
              <a:off x="4522614" y="3985996"/>
              <a:ext cx="1590639" cy="1590639"/>
            </a:xfrm>
            <a:prstGeom prst="pieWedg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4041728" y="4030813"/>
              <a:ext cx="1012484" cy="0"/>
            </a:xfrm>
            <a:prstGeom prst="line">
              <a:avLst/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Shape 1713"/>
            <p:cNvSpPr/>
            <p:nvPr/>
          </p:nvSpPr>
          <p:spPr>
            <a:xfrm>
              <a:off x="4714919" y="4073665"/>
              <a:ext cx="379332" cy="476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0181" tIns="40181" rIns="40181" bIns="40181" anchor="ctr"/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416862" y="2381952"/>
            <a:ext cx="2753151" cy="933002"/>
            <a:chOff x="7966022" y="2026338"/>
            <a:chExt cx="2610538" cy="884673"/>
          </a:xfrm>
        </p:grpSpPr>
        <p:sp>
          <p:nvSpPr>
            <p:cNvPr id="44" name="Text Placeholder 8"/>
            <p:cNvSpPr txBox="1">
              <a:spLocks/>
            </p:cNvSpPr>
            <p:nvPr/>
          </p:nvSpPr>
          <p:spPr>
            <a:xfrm>
              <a:off x="7966022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Schedule</a:t>
              </a:r>
            </a:p>
          </p:txBody>
        </p:sp>
        <p:sp>
          <p:nvSpPr>
            <p:cNvPr id="45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416862" y="4951647"/>
            <a:ext cx="2753151" cy="933002"/>
            <a:chOff x="7966022" y="2026338"/>
            <a:chExt cx="2610538" cy="884673"/>
          </a:xfrm>
        </p:grpSpPr>
        <p:sp>
          <p:nvSpPr>
            <p:cNvPr id="47" name="Text Placeholder 8"/>
            <p:cNvSpPr txBox="1">
              <a:spLocks/>
            </p:cNvSpPr>
            <p:nvPr/>
          </p:nvSpPr>
          <p:spPr>
            <a:xfrm>
              <a:off x="7966022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Distribution</a:t>
              </a:r>
            </a:p>
          </p:txBody>
        </p:sp>
        <p:sp>
          <p:nvSpPr>
            <p:cNvPr id="48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762481" y="2381952"/>
            <a:ext cx="2659044" cy="933002"/>
            <a:chOff x="8061274" y="2026338"/>
            <a:chExt cx="2521306" cy="884673"/>
          </a:xfrm>
        </p:grpSpPr>
        <p:sp>
          <p:nvSpPr>
            <p:cNvPr id="50" name="Text Placeholder 8"/>
            <p:cNvSpPr txBox="1">
              <a:spLocks/>
            </p:cNvSpPr>
            <p:nvPr/>
          </p:nvSpPr>
          <p:spPr>
            <a:xfrm>
              <a:off x="8691738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Concept</a:t>
              </a:r>
            </a:p>
          </p:txBody>
        </p:sp>
        <p:sp>
          <p:nvSpPr>
            <p:cNvPr id="51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762481" y="4951647"/>
            <a:ext cx="2659044" cy="933002"/>
            <a:chOff x="8061274" y="2026338"/>
            <a:chExt cx="2521306" cy="884673"/>
          </a:xfrm>
        </p:grpSpPr>
        <p:sp>
          <p:nvSpPr>
            <p:cNvPr id="53" name="Text Placeholder 8"/>
            <p:cNvSpPr txBox="1">
              <a:spLocks/>
            </p:cNvSpPr>
            <p:nvPr/>
          </p:nvSpPr>
          <p:spPr>
            <a:xfrm>
              <a:off x="8691738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6" b="1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Keywork</a:t>
              </a:r>
              <a:endPara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4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37558" y="2529792"/>
            <a:ext cx="2116087" cy="1677535"/>
            <a:chOff x="6103759" y="2398749"/>
            <a:chExt cx="2006474" cy="1590639"/>
          </a:xfrm>
        </p:grpSpPr>
        <p:sp>
          <p:nvSpPr>
            <p:cNvPr id="15" name="Pie 14"/>
            <p:cNvSpPr/>
            <p:nvPr/>
          </p:nvSpPr>
          <p:spPr>
            <a:xfrm rot="5400000">
              <a:off x="6103759" y="2398749"/>
              <a:ext cx="1590639" cy="1590639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H="1">
              <a:off x="7097749" y="3946993"/>
              <a:ext cx="101248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/>
            <p:cNvGrpSpPr/>
            <p:nvPr/>
          </p:nvGrpSpPr>
          <p:grpSpPr>
            <a:xfrm>
              <a:off x="7046949" y="3467100"/>
              <a:ext cx="458751" cy="444141"/>
              <a:chOff x="2339975" y="3200401"/>
              <a:chExt cx="249238" cy="241301"/>
            </a:xfrm>
            <a:solidFill>
              <a:schemeClr val="bg1"/>
            </a:solidFill>
          </p:grpSpPr>
          <p:sp>
            <p:nvSpPr>
              <p:cNvPr id="69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1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2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4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5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6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7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8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9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0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1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2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437561" y="4203750"/>
            <a:ext cx="1677535" cy="2178115"/>
            <a:chOff x="6103761" y="3985996"/>
            <a:chExt cx="1590639" cy="2065289"/>
          </a:xfrm>
        </p:grpSpPr>
        <p:sp>
          <p:nvSpPr>
            <p:cNvPr id="17" name="Pie 16"/>
            <p:cNvSpPr/>
            <p:nvPr/>
          </p:nvSpPr>
          <p:spPr>
            <a:xfrm rot="10800000">
              <a:off x="6103761" y="3985996"/>
              <a:ext cx="1590639" cy="1590639"/>
            </a:xfrm>
            <a:prstGeom prst="pieWedg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6141741" y="5062716"/>
              <a:ext cx="0" cy="988569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27"/>
            <p:cNvGrpSpPr>
              <a:grpSpLocks/>
            </p:cNvGrpSpPr>
            <p:nvPr/>
          </p:nvGrpSpPr>
          <p:grpSpPr bwMode="auto">
            <a:xfrm>
              <a:off x="6141741" y="4988003"/>
              <a:ext cx="563609" cy="423704"/>
              <a:chOff x="0" y="0"/>
              <a:chExt cx="772" cy="579"/>
            </a:xfrm>
            <a:solidFill>
              <a:schemeClr val="bg1"/>
            </a:solidFill>
          </p:grpSpPr>
          <p:sp>
            <p:nvSpPr>
              <p:cNvPr id="92" name="Freeform 23"/>
              <p:cNvSpPr>
                <a:spLocks/>
              </p:cNvSpPr>
              <p:nvPr/>
            </p:nvSpPr>
            <p:spPr bwMode="auto">
              <a:xfrm>
                <a:off x="0" y="0"/>
                <a:ext cx="772" cy="344"/>
              </a:xfrm>
              <a:custGeom>
                <a:avLst/>
                <a:gdLst>
                  <a:gd name="T0" fmla="*/ 653 w 21279"/>
                  <a:gd name="T1" fmla="*/ 344 h 21600"/>
                  <a:gd name="T2" fmla="*/ 707 w 21279"/>
                  <a:gd name="T3" fmla="*/ 301 h 21600"/>
                  <a:gd name="T4" fmla="*/ 771 w 21279"/>
                  <a:gd name="T5" fmla="*/ 43 h 21600"/>
                  <a:gd name="T6" fmla="*/ 739 w 21279"/>
                  <a:gd name="T7" fmla="*/ 0 h 21600"/>
                  <a:gd name="T8" fmla="*/ 30 w 21279"/>
                  <a:gd name="T9" fmla="*/ 0 h 21600"/>
                  <a:gd name="T10" fmla="*/ 3 w 21279"/>
                  <a:gd name="T11" fmla="*/ 27 h 21600"/>
                  <a:gd name="T12" fmla="*/ 57 w 21279"/>
                  <a:gd name="T13" fmla="*/ 54 h 21600"/>
                  <a:gd name="T14" fmla="*/ 159 w 21279"/>
                  <a:gd name="T15" fmla="*/ 65 h 21600"/>
                  <a:gd name="T16" fmla="*/ 213 w 21279"/>
                  <a:gd name="T17" fmla="*/ 108 h 21600"/>
                  <a:gd name="T18" fmla="*/ 256 w 21279"/>
                  <a:gd name="T19" fmla="*/ 301 h 21600"/>
                  <a:gd name="T20" fmla="*/ 309 w 21279"/>
                  <a:gd name="T21" fmla="*/ 344 h 21600"/>
                  <a:gd name="T22" fmla="*/ 653 w 21279"/>
                  <a:gd name="T23" fmla="*/ 344 h 21600"/>
                  <a:gd name="T24" fmla="*/ 653 w 21279"/>
                  <a:gd name="T25" fmla="*/ 344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279" h="21600">
                    <a:moveTo>
                      <a:pt x="17995" y="21600"/>
                    </a:moveTo>
                    <a:cubicBezTo>
                      <a:pt x="18587" y="21600"/>
                      <a:pt x="19327" y="20588"/>
                      <a:pt x="19475" y="18900"/>
                    </a:cubicBezTo>
                    <a:cubicBezTo>
                      <a:pt x="21250" y="2700"/>
                      <a:pt x="21250" y="2700"/>
                      <a:pt x="21250" y="2700"/>
                    </a:cubicBezTo>
                    <a:cubicBezTo>
                      <a:pt x="21398" y="1350"/>
                      <a:pt x="20954" y="0"/>
                      <a:pt x="20362" y="0"/>
                    </a:cubicBezTo>
                    <a:cubicBezTo>
                      <a:pt x="834" y="0"/>
                      <a:pt x="834" y="0"/>
                      <a:pt x="834" y="0"/>
                    </a:cubicBezTo>
                    <a:cubicBezTo>
                      <a:pt x="242" y="0"/>
                      <a:pt x="-202" y="675"/>
                      <a:pt x="94" y="1688"/>
                    </a:cubicBezTo>
                    <a:cubicBezTo>
                      <a:pt x="242" y="2362"/>
                      <a:pt x="982" y="3375"/>
                      <a:pt x="1573" y="3375"/>
                    </a:cubicBezTo>
                    <a:cubicBezTo>
                      <a:pt x="4384" y="4050"/>
                      <a:pt x="4384" y="4050"/>
                      <a:pt x="4384" y="4050"/>
                    </a:cubicBezTo>
                    <a:cubicBezTo>
                      <a:pt x="4976" y="4050"/>
                      <a:pt x="5716" y="5400"/>
                      <a:pt x="5864" y="6750"/>
                    </a:cubicBezTo>
                    <a:cubicBezTo>
                      <a:pt x="7047" y="18900"/>
                      <a:pt x="7047" y="18900"/>
                      <a:pt x="7047" y="18900"/>
                    </a:cubicBezTo>
                    <a:cubicBezTo>
                      <a:pt x="7195" y="20588"/>
                      <a:pt x="7935" y="21600"/>
                      <a:pt x="8527" y="21600"/>
                    </a:cubicBezTo>
                    <a:lnTo>
                      <a:pt x="17995" y="21600"/>
                    </a:lnTo>
                    <a:close/>
                    <a:moveTo>
                      <a:pt x="17995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3" name="Oval 24"/>
              <p:cNvSpPr>
                <a:spLocks/>
              </p:cNvSpPr>
              <p:nvPr/>
            </p:nvSpPr>
            <p:spPr bwMode="auto">
              <a:xfrm>
                <a:off x="304" y="461"/>
                <a:ext cx="122" cy="1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Oval 25"/>
              <p:cNvSpPr>
                <a:spLocks/>
              </p:cNvSpPr>
              <p:nvPr/>
            </p:nvSpPr>
            <p:spPr bwMode="auto">
              <a:xfrm>
                <a:off x="520" y="461"/>
                <a:ext cx="122" cy="1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5" name="Freeform 26"/>
              <p:cNvSpPr>
                <a:spLocks/>
              </p:cNvSpPr>
              <p:nvPr/>
            </p:nvSpPr>
            <p:spPr bwMode="auto">
              <a:xfrm>
                <a:off x="247" y="302"/>
                <a:ext cx="432" cy="127"/>
              </a:xfrm>
              <a:custGeom>
                <a:avLst/>
                <a:gdLst>
                  <a:gd name="T0" fmla="*/ 36 w 21275"/>
                  <a:gd name="T1" fmla="*/ 0 h 21600"/>
                  <a:gd name="T2" fmla="*/ 4 w 21275"/>
                  <a:gd name="T3" fmla="*/ 85 h 21600"/>
                  <a:gd name="T4" fmla="*/ 31 w 21275"/>
                  <a:gd name="T5" fmla="*/ 127 h 21600"/>
                  <a:gd name="T6" fmla="*/ 432 w 21275"/>
                  <a:gd name="T7" fmla="*/ 1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275" h="21600">
                    <a:moveTo>
                      <a:pt x="1782" y="0"/>
                    </a:moveTo>
                    <a:cubicBezTo>
                      <a:pt x="202" y="14400"/>
                      <a:pt x="202" y="14400"/>
                      <a:pt x="202" y="14400"/>
                    </a:cubicBezTo>
                    <a:cubicBezTo>
                      <a:pt x="-325" y="18000"/>
                      <a:pt x="202" y="21600"/>
                      <a:pt x="1519" y="21600"/>
                    </a:cubicBezTo>
                    <a:cubicBezTo>
                      <a:pt x="21275" y="21600"/>
                      <a:pt x="21275" y="21600"/>
                      <a:pt x="21275" y="21600"/>
                    </a:cubicBezTo>
                  </a:path>
                </a:pathLst>
              </a:custGeom>
              <a:grpFill/>
              <a:ln w="127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770037" y="2040809"/>
            <a:ext cx="1677534" cy="2166518"/>
            <a:chOff x="4522615" y="1935094"/>
            <a:chExt cx="1590638" cy="2054293"/>
          </a:xfrm>
        </p:grpSpPr>
        <p:grpSp>
          <p:nvGrpSpPr>
            <p:cNvPr id="2" name="Group 1"/>
            <p:cNvGrpSpPr/>
            <p:nvPr/>
          </p:nvGrpSpPr>
          <p:grpSpPr>
            <a:xfrm>
              <a:off x="4522615" y="1935094"/>
              <a:ext cx="1590638" cy="2054293"/>
              <a:chOff x="4522615" y="1935094"/>
              <a:chExt cx="1590638" cy="2054293"/>
            </a:xfrm>
          </p:grpSpPr>
          <p:sp>
            <p:nvSpPr>
              <p:cNvPr id="18" name="Pie 17"/>
              <p:cNvSpPr/>
              <p:nvPr/>
            </p:nvSpPr>
            <p:spPr>
              <a:xfrm>
                <a:off x="4522615" y="2398745"/>
                <a:ext cx="1590638" cy="1590642"/>
              </a:xfrm>
              <a:prstGeom prst="pieWedg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6073161" y="1935094"/>
                <a:ext cx="0" cy="988569"/>
              </a:xfrm>
              <a:prstGeom prst="line">
                <a:avLst/>
              </a:prstGeom>
              <a:ln w="762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AutoShape 17"/>
            <p:cNvSpPr>
              <a:spLocks/>
            </p:cNvSpPr>
            <p:nvPr/>
          </p:nvSpPr>
          <p:spPr bwMode="auto">
            <a:xfrm>
              <a:off x="5555077" y="2551710"/>
              <a:ext cx="457103" cy="478939"/>
            </a:xfrm>
            <a:custGeom>
              <a:avLst/>
              <a:gdLst>
                <a:gd name="T0" fmla="*/ 11727 w 21338"/>
                <a:gd name="T1" fmla="*/ 7308 h 21600"/>
                <a:gd name="T2" fmla="*/ 7039 w 21338"/>
                <a:gd name="T3" fmla="*/ 9744 h 21600"/>
                <a:gd name="T4" fmla="*/ 9551 w 21338"/>
                <a:gd name="T5" fmla="*/ 14292 h 21600"/>
                <a:gd name="T6" fmla="*/ 14239 w 21338"/>
                <a:gd name="T7" fmla="*/ 11856 h 21600"/>
                <a:gd name="T8" fmla="*/ 11727 w 21338"/>
                <a:gd name="T9" fmla="*/ 7308 h 21600"/>
                <a:gd name="T10" fmla="*/ 12397 w 21338"/>
                <a:gd name="T11" fmla="*/ 11368 h 21600"/>
                <a:gd name="T12" fmla="*/ 10053 w 21338"/>
                <a:gd name="T13" fmla="*/ 12505 h 21600"/>
                <a:gd name="T14" fmla="*/ 8881 w 21338"/>
                <a:gd name="T15" fmla="*/ 10232 h 21600"/>
                <a:gd name="T16" fmla="*/ 11225 w 21338"/>
                <a:gd name="T17" fmla="*/ 9095 h 21600"/>
                <a:gd name="T18" fmla="*/ 12397 w 21338"/>
                <a:gd name="T19" fmla="*/ 11368 h 21600"/>
                <a:gd name="T20" fmla="*/ 20937 w 21338"/>
                <a:gd name="T21" fmla="*/ 13155 h 21600"/>
                <a:gd name="T22" fmla="*/ 18760 w 21338"/>
                <a:gd name="T23" fmla="*/ 12018 h 21600"/>
                <a:gd name="T24" fmla="*/ 18760 w 21338"/>
                <a:gd name="T25" fmla="*/ 9420 h 21600"/>
                <a:gd name="T26" fmla="*/ 20769 w 21338"/>
                <a:gd name="T27" fmla="*/ 8120 h 21600"/>
                <a:gd name="T28" fmla="*/ 21104 w 21338"/>
                <a:gd name="T29" fmla="*/ 6983 h 21600"/>
                <a:gd name="T30" fmla="*/ 18927 w 21338"/>
                <a:gd name="T31" fmla="*/ 3411 h 21600"/>
                <a:gd name="T32" fmla="*/ 17755 w 21338"/>
                <a:gd name="T33" fmla="*/ 3086 h 21600"/>
                <a:gd name="T34" fmla="*/ 15746 w 21338"/>
                <a:gd name="T35" fmla="*/ 4385 h 21600"/>
                <a:gd name="T36" fmla="*/ 13569 w 21338"/>
                <a:gd name="T37" fmla="*/ 3248 h 21600"/>
                <a:gd name="T38" fmla="*/ 13569 w 21338"/>
                <a:gd name="T39" fmla="*/ 812 h 21600"/>
                <a:gd name="T40" fmla="*/ 12732 w 21338"/>
                <a:gd name="T41" fmla="*/ 0 h 21600"/>
                <a:gd name="T42" fmla="*/ 8546 w 21338"/>
                <a:gd name="T43" fmla="*/ 0 h 21600"/>
                <a:gd name="T44" fmla="*/ 7876 w 21338"/>
                <a:gd name="T45" fmla="*/ 325 h 21600"/>
                <a:gd name="T46" fmla="*/ 7541 w 21338"/>
                <a:gd name="T47" fmla="*/ 974 h 21600"/>
                <a:gd name="T48" fmla="*/ 7541 w 21338"/>
                <a:gd name="T49" fmla="*/ 3248 h 21600"/>
                <a:gd name="T50" fmla="*/ 5532 w 21338"/>
                <a:gd name="T51" fmla="*/ 4385 h 21600"/>
                <a:gd name="T52" fmla="*/ 3355 w 21338"/>
                <a:gd name="T53" fmla="*/ 3248 h 21600"/>
                <a:gd name="T54" fmla="*/ 2686 w 21338"/>
                <a:gd name="T55" fmla="*/ 3248 h 21600"/>
                <a:gd name="T56" fmla="*/ 2183 w 21338"/>
                <a:gd name="T57" fmla="*/ 3735 h 21600"/>
                <a:gd name="T58" fmla="*/ 6 w 21338"/>
                <a:gd name="T59" fmla="*/ 7308 h 21600"/>
                <a:gd name="T60" fmla="*/ 6 w 21338"/>
                <a:gd name="T61" fmla="*/ 7958 h 21600"/>
                <a:gd name="T62" fmla="*/ 509 w 21338"/>
                <a:gd name="T63" fmla="*/ 8445 h 21600"/>
                <a:gd name="T64" fmla="*/ 2518 w 21338"/>
                <a:gd name="T65" fmla="*/ 9582 h 21600"/>
                <a:gd name="T66" fmla="*/ 2518 w 21338"/>
                <a:gd name="T67" fmla="*/ 12018 h 21600"/>
                <a:gd name="T68" fmla="*/ 509 w 21338"/>
                <a:gd name="T69" fmla="*/ 13155 h 21600"/>
                <a:gd name="T70" fmla="*/ 174 w 21338"/>
                <a:gd name="T71" fmla="*/ 14454 h 21600"/>
                <a:gd name="T72" fmla="*/ 2183 w 21338"/>
                <a:gd name="T73" fmla="*/ 18027 h 21600"/>
                <a:gd name="T74" fmla="*/ 3523 w 21338"/>
                <a:gd name="T75" fmla="*/ 18352 h 21600"/>
                <a:gd name="T76" fmla="*/ 5532 w 21338"/>
                <a:gd name="T77" fmla="*/ 17215 h 21600"/>
                <a:gd name="T78" fmla="*/ 7709 w 21338"/>
                <a:gd name="T79" fmla="*/ 18352 h 21600"/>
                <a:gd name="T80" fmla="*/ 7709 w 21338"/>
                <a:gd name="T81" fmla="*/ 20788 h 21600"/>
                <a:gd name="T82" fmla="*/ 8044 w 21338"/>
                <a:gd name="T83" fmla="*/ 21438 h 21600"/>
                <a:gd name="T84" fmla="*/ 8713 w 21338"/>
                <a:gd name="T85" fmla="*/ 21600 h 21600"/>
                <a:gd name="T86" fmla="*/ 12899 w 21338"/>
                <a:gd name="T87" fmla="*/ 21600 h 21600"/>
                <a:gd name="T88" fmla="*/ 13737 w 21338"/>
                <a:gd name="T89" fmla="*/ 20626 h 21600"/>
                <a:gd name="T90" fmla="*/ 13737 w 21338"/>
                <a:gd name="T91" fmla="*/ 18352 h 21600"/>
                <a:gd name="T92" fmla="*/ 15913 w 21338"/>
                <a:gd name="T93" fmla="*/ 17053 h 21600"/>
                <a:gd name="T94" fmla="*/ 17923 w 21338"/>
                <a:gd name="T95" fmla="*/ 18189 h 21600"/>
                <a:gd name="T96" fmla="*/ 18592 w 21338"/>
                <a:gd name="T97" fmla="*/ 18352 h 21600"/>
                <a:gd name="T98" fmla="*/ 19262 w 21338"/>
                <a:gd name="T99" fmla="*/ 17865 h 21600"/>
                <a:gd name="T100" fmla="*/ 21272 w 21338"/>
                <a:gd name="T101" fmla="*/ 14292 h 21600"/>
                <a:gd name="T102" fmla="*/ 20937 w 21338"/>
                <a:gd name="T103" fmla="*/ 13155 h 21600"/>
                <a:gd name="T104" fmla="*/ 15579 w 21338"/>
                <a:gd name="T105" fmla="*/ 12343 h 21600"/>
                <a:gd name="T106" fmla="*/ 9048 w 21338"/>
                <a:gd name="T107" fmla="*/ 15591 h 21600"/>
                <a:gd name="T108" fmla="*/ 5699 w 21338"/>
                <a:gd name="T109" fmla="*/ 9257 h 21600"/>
                <a:gd name="T110" fmla="*/ 12230 w 21338"/>
                <a:gd name="T111" fmla="*/ 6009 h 21600"/>
                <a:gd name="T112" fmla="*/ 15579 w 21338"/>
                <a:gd name="T113" fmla="*/ 12343 h 21600"/>
                <a:gd name="T114" fmla="*/ 15579 w 21338"/>
                <a:gd name="T115" fmla="*/ 123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338" h="21600">
                  <a:moveTo>
                    <a:pt x="11727" y="7308"/>
                  </a:moveTo>
                  <a:cubicBezTo>
                    <a:pt x="9718" y="6659"/>
                    <a:pt x="7709" y="7795"/>
                    <a:pt x="7039" y="9744"/>
                  </a:cubicBezTo>
                  <a:cubicBezTo>
                    <a:pt x="6537" y="11693"/>
                    <a:pt x="7541" y="13642"/>
                    <a:pt x="9551" y="14292"/>
                  </a:cubicBezTo>
                  <a:cubicBezTo>
                    <a:pt x="11560" y="14941"/>
                    <a:pt x="13569" y="13805"/>
                    <a:pt x="14239" y="11856"/>
                  </a:cubicBezTo>
                  <a:cubicBezTo>
                    <a:pt x="14909" y="9907"/>
                    <a:pt x="13737" y="7958"/>
                    <a:pt x="11727" y="7308"/>
                  </a:cubicBezTo>
                  <a:close/>
                  <a:moveTo>
                    <a:pt x="12397" y="11368"/>
                  </a:moveTo>
                  <a:cubicBezTo>
                    <a:pt x="12062" y="12343"/>
                    <a:pt x="11058" y="12830"/>
                    <a:pt x="10053" y="12505"/>
                  </a:cubicBezTo>
                  <a:cubicBezTo>
                    <a:pt x="9048" y="12180"/>
                    <a:pt x="8546" y="11206"/>
                    <a:pt x="8881" y="10232"/>
                  </a:cubicBezTo>
                  <a:cubicBezTo>
                    <a:pt x="9216" y="9257"/>
                    <a:pt x="10220" y="8770"/>
                    <a:pt x="11225" y="9095"/>
                  </a:cubicBezTo>
                  <a:cubicBezTo>
                    <a:pt x="12230" y="9420"/>
                    <a:pt x="12732" y="10394"/>
                    <a:pt x="12397" y="11368"/>
                  </a:cubicBezTo>
                  <a:close/>
                  <a:moveTo>
                    <a:pt x="20937" y="13155"/>
                  </a:moveTo>
                  <a:cubicBezTo>
                    <a:pt x="18760" y="12018"/>
                    <a:pt x="18760" y="12018"/>
                    <a:pt x="18760" y="12018"/>
                  </a:cubicBezTo>
                  <a:cubicBezTo>
                    <a:pt x="18760" y="9420"/>
                    <a:pt x="18760" y="9420"/>
                    <a:pt x="18760" y="9420"/>
                  </a:cubicBezTo>
                  <a:cubicBezTo>
                    <a:pt x="20769" y="8120"/>
                    <a:pt x="20769" y="8120"/>
                    <a:pt x="20769" y="8120"/>
                  </a:cubicBezTo>
                  <a:cubicBezTo>
                    <a:pt x="21272" y="7958"/>
                    <a:pt x="21439" y="7308"/>
                    <a:pt x="21104" y="6983"/>
                  </a:cubicBezTo>
                  <a:cubicBezTo>
                    <a:pt x="18927" y="3411"/>
                    <a:pt x="18927" y="3411"/>
                    <a:pt x="18927" y="3411"/>
                  </a:cubicBezTo>
                  <a:cubicBezTo>
                    <a:pt x="18592" y="3086"/>
                    <a:pt x="18090" y="2923"/>
                    <a:pt x="17755" y="3086"/>
                  </a:cubicBezTo>
                  <a:cubicBezTo>
                    <a:pt x="15746" y="4385"/>
                    <a:pt x="15746" y="4385"/>
                    <a:pt x="15746" y="4385"/>
                  </a:cubicBezTo>
                  <a:cubicBezTo>
                    <a:pt x="13569" y="3248"/>
                    <a:pt x="13569" y="3248"/>
                    <a:pt x="13569" y="3248"/>
                  </a:cubicBezTo>
                  <a:cubicBezTo>
                    <a:pt x="13569" y="812"/>
                    <a:pt x="13569" y="812"/>
                    <a:pt x="13569" y="812"/>
                  </a:cubicBezTo>
                  <a:cubicBezTo>
                    <a:pt x="13569" y="325"/>
                    <a:pt x="13234" y="0"/>
                    <a:pt x="12732" y="0"/>
                  </a:cubicBezTo>
                  <a:cubicBezTo>
                    <a:pt x="8546" y="0"/>
                    <a:pt x="8546" y="0"/>
                    <a:pt x="8546" y="0"/>
                  </a:cubicBezTo>
                  <a:cubicBezTo>
                    <a:pt x="8211" y="0"/>
                    <a:pt x="8044" y="162"/>
                    <a:pt x="7876" y="325"/>
                  </a:cubicBezTo>
                  <a:cubicBezTo>
                    <a:pt x="7709" y="487"/>
                    <a:pt x="7541" y="650"/>
                    <a:pt x="7541" y="974"/>
                  </a:cubicBezTo>
                  <a:cubicBezTo>
                    <a:pt x="7541" y="3248"/>
                    <a:pt x="7541" y="3248"/>
                    <a:pt x="7541" y="3248"/>
                  </a:cubicBezTo>
                  <a:cubicBezTo>
                    <a:pt x="5532" y="4385"/>
                    <a:pt x="5532" y="4385"/>
                    <a:pt x="5532" y="4385"/>
                  </a:cubicBezTo>
                  <a:cubicBezTo>
                    <a:pt x="3355" y="3248"/>
                    <a:pt x="3355" y="3248"/>
                    <a:pt x="3355" y="3248"/>
                  </a:cubicBezTo>
                  <a:cubicBezTo>
                    <a:pt x="3188" y="3248"/>
                    <a:pt x="3020" y="3248"/>
                    <a:pt x="2686" y="3248"/>
                  </a:cubicBezTo>
                  <a:cubicBezTo>
                    <a:pt x="2518" y="3248"/>
                    <a:pt x="2351" y="3411"/>
                    <a:pt x="2183" y="3735"/>
                  </a:cubicBezTo>
                  <a:cubicBezTo>
                    <a:pt x="6" y="7308"/>
                    <a:pt x="6" y="7308"/>
                    <a:pt x="6" y="7308"/>
                  </a:cubicBezTo>
                  <a:cubicBezTo>
                    <a:pt x="6" y="7471"/>
                    <a:pt x="6" y="7633"/>
                    <a:pt x="6" y="7958"/>
                  </a:cubicBezTo>
                  <a:cubicBezTo>
                    <a:pt x="6" y="8120"/>
                    <a:pt x="174" y="8283"/>
                    <a:pt x="509" y="8445"/>
                  </a:cubicBezTo>
                  <a:cubicBezTo>
                    <a:pt x="2518" y="9582"/>
                    <a:pt x="2518" y="9582"/>
                    <a:pt x="2518" y="9582"/>
                  </a:cubicBezTo>
                  <a:cubicBezTo>
                    <a:pt x="2518" y="12018"/>
                    <a:pt x="2518" y="12018"/>
                    <a:pt x="2518" y="12018"/>
                  </a:cubicBezTo>
                  <a:cubicBezTo>
                    <a:pt x="509" y="13155"/>
                    <a:pt x="509" y="13155"/>
                    <a:pt x="509" y="13155"/>
                  </a:cubicBezTo>
                  <a:cubicBezTo>
                    <a:pt x="6" y="13480"/>
                    <a:pt x="-161" y="13967"/>
                    <a:pt x="174" y="14454"/>
                  </a:cubicBezTo>
                  <a:cubicBezTo>
                    <a:pt x="2183" y="18027"/>
                    <a:pt x="2183" y="18027"/>
                    <a:pt x="2183" y="18027"/>
                  </a:cubicBezTo>
                  <a:cubicBezTo>
                    <a:pt x="2518" y="18514"/>
                    <a:pt x="3020" y="18514"/>
                    <a:pt x="3523" y="18352"/>
                  </a:cubicBezTo>
                  <a:cubicBezTo>
                    <a:pt x="5532" y="17215"/>
                    <a:pt x="5532" y="17215"/>
                    <a:pt x="5532" y="17215"/>
                  </a:cubicBezTo>
                  <a:cubicBezTo>
                    <a:pt x="7709" y="18352"/>
                    <a:pt x="7709" y="18352"/>
                    <a:pt x="7709" y="18352"/>
                  </a:cubicBezTo>
                  <a:cubicBezTo>
                    <a:pt x="7709" y="20788"/>
                    <a:pt x="7709" y="20788"/>
                    <a:pt x="7709" y="20788"/>
                  </a:cubicBezTo>
                  <a:cubicBezTo>
                    <a:pt x="7709" y="20950"/>
                    <a:pt x="7876" y="21275"/>
                    <a:pt x="8044" y="21438"/>
                  </a:cubicBezTo>
                  <a:cubicBezTo>
                    <a:pt x="8211" y="21600"/>
                    <a:pt x="8379" y="21600"/>
                    <a:pt x="8713" y="21600"/>
                  </a:cubicBezTo>
                  <a:cubicBezTo>
                    <a:pt x="12899" y="21600"/>
                    <a:pt x="12899" y="21600"/>
                    <a:pt x="12899" y="21600"/>
                  </a:cubicBezTo>
                  <a:cubicBezTo>
                    <a:pt x="13402" y="21600"/>
                    <a:pt x="13737" y="21113"/>
                    <a:pt x="13737" y="20626"/>
                  </a:cubicBezTo>
                  <a:cubicBezTo>
                    <a:pt x="13737" y="18352"/>
                    <a:pt x="13737" y="18352"/>
                    <a:pt x="13737" y="18352"/>
                  </a:cubicBezTo>
                  <a:cubicBezTo>
                    <a:pt x="15913" y="17053"/>
                    <a:pt x="15913" y="17053"/>
                    <a:pt x="15913" y="17053"/>
                  </a:cubicBezTo>
                  <a:cubicBezTo>
                    <a:pt x="17923" y="18189"/>
                    <a:pt x="17923" y="18189"/>
                    <a:pt x="17923" y="18189"/>
                  </a:cubicBezTo>
                  <a:cubicBezTo>
                    <a:pt x="18090" y="18352"/>
                    <a:pt x="18425" y="18352"/>
                    <a:pt x="18592" y="18352"/>
                  </a:cubicBezTo>
                  <a:cubicBezTo>
                    <a:pt x="18927" y="18189"/>
                    <a:pt x="19095" y="18027"/>
                    <a:pt x="19262" y="17865"/>
                  </a:cubicBezTo>
                  <a:cubicBezTo>
                    <a:pt x="21272" y="14292"/>
                    <a:pt x="21272" y="14292"/>
                    <a:pt x="21272" y="14292"/>
                  </a:cubicBezTo>
                  <a:cubicBezTo>
                    <a:pt x="21439" y="13805"/>
                    <a:pt x="21272" y="13317"/>
                    <a:pt x="20937" y="13155"/>
                  </a:cubicBezTo>
                  <a:close/>
                  <a:moveTo>
                    <a:pt x="15579" y="12343"/>
                  </a:moveTo>
                  <a:cubicBezTo>
                    <a:pt x="14741" y="14941"/>
                    <a:pt x="11895" y="16403"/>
                    <a:pt x="9048" y="15591"/>
                  </a:cubicBezTo>
                  <a:cubicBezTo>
                    <a:pt x="6369" y="14779"/>
                    <a:pt x="4862" y="12018"/>
                    <a:pt x="5699" y="9257"/>
                  </a:cubicBezTo>
                  <a:cubicBezTo>
                    <a:pt x="6537" y="6659"/>
                    <a:pt x="9551" y="5197"/>
                    <a:pt x="12230" y="6009"/>
                  </a:cubicBezTo>
                  <a:cubicBezTo>
                    <a:pt x="14909" y="6821"/>
                    <a:pt x="16416" y="9582"/>
                    <a:pt x="15579" y="12343"/>
                  </a:cubicBezTo>
                  <a:close/>
                  <a:moveTo>
                    <a:pt x="15579" y="1234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0" name="Freeform 54"/>
          <p:cNvSpPr>
            <a:spLocks noEditPoints="1"/>
          </p:cNvSpPr>
          <p:nvPr/>
        </p:nvSpPr>
        <p:spPr bwMode="auto">
          <a:xfrm>
            <a:off x="5917514" y="3698531"/>
            <a:ext cx="1023723" cy="1056746"/>
          </a:xfrm>
          <a:custGeom>
            <a:avLst/>
            <a:gdLst>
              <a:gd name="T0" fmla="*/ 83 w 130"/>
              <a:gd name="T1" fmla="*/ 92 h 134"/>
              <a:gd name="T2" fmla="*/ 128 w 130"/>
              <a:gd name="T3" fmla="*/ 26 h 134"/>
              <a:gd name="T4" fmla="*/ 128 w 130"/>
              <a:gd name="T5" fmla="*/ 21 h 134"/>
              <a:gd name="T6" fmla="*/ 118 w 130"/>
              <a:gd name="T7" fmla="*/ 10 h 134"/>
              <a:gd name="T8" fmla="*/ 112 w 130"/>
              <a:gd name="T9" fmla="*/ 10 h 134"/>
              <a:gd name="T10" fmla="*/ 107 w 130"/>
              <a:gd name="T11" fmla="*/ 15 h 134"/>
              <a:gd name="T12" fmla="*/ 101 w 130"/>
              <a:gd name="T13" fmla="*/ 16 h 134"/>
              <a:gd name="T14" fmla="*/ 102 w 130"/>
              <a:gd name="T15" fmla="*/ 0 h 134"/>
              <a:gd name="T16" fmla="*/ 28 w 130"/>
              <a:gd name="T17" fmla="*/ 0 h 134"/>
              <a:gd name="T18" fmla="*/ 28 w 130"/>
              <a:gd name="T19" fmla="*/ 16 h 134"/>
              <a:gd name="T20" fmla="*/ 23 w 130"/>
              <a:gd name="T21" fmla="*/ 15 h 134"/>
              <a:gd name="T22" fmla="*/ 18 w 130"/>
              <a:gd name="T23" fmla="*/ 10 h 134"/>
              <a:gd name="T24" fmla="*/ 12 w 130"/>
              <a:gd name="T25" fmla="*/ 10 h 134"/>
              <a:gd name="T26" fmla="*/ 1 w 130"/>
              <a:gd name="T27" fmla="*/ 21 h 134"/>
              <a:gd name="T28" fmla="*/ 1 w 130"/>
              <a:gd name="T29" fmla="*/ 26 h 134"/>
              <a:gd name="T30" fmla="*/ 47 w 130"/>
              <a:gd name="T31" fmla="*/ 92 h 134"/>
              <a:gd name="T32" fmla="*/ 59 w 130"/>
              <a:gd name="T33" fmla="*/ 97 h 134"/>
              <a:gd name="T34" fmla="*/ 59 w 130"/>
              <a:gd name="T35" fmla="*/ 103 h 134"/>
              <a:gd name="T36" fmla="*/ 54 w 130"/>
              <a:gd name="T37" fmla="*/ 105 h 134"/>
              <a:gd name="T38" fmla="*/ 59 w 130"/>
              <a:gd name="T39" fmla="*/ 108 h 134"/>
              <a:gd name="T40" fmla="*/ 59 w 130"/>
              <a:gd name="T41" fmla="*/ 114 h 134"/>
              <a:gd name="T42" fmla="*/ 55 w 130"/>
              <a:gd name="T43" fmla="*/ 119 h 134"/>
              <a:gd name="T44" fmla="*/ 49 w 130"/>
              <a:gd name="T45" fmla="*/ 124 h 134"/>
              <a:gd name="T46" fmla="*/ 44 w 130"/>
              <a:gd name="T47" fmla="*/ 129 h 134"/>
              <a:gd name="T48" fmla="*/ 49 w 130"/>
              <a:gd name="T49" fmla="*/ 134 h 134"/>
              <a:gd name="T50" fmla="*/ 80 w 130"/>
              <a:gd name="T51" fmla="*/ 134 h 134"/>
              <a:gd name="T52" fmla="*/ 86 w 130"/>
              <a:gd name="T53" fmla="*/ 129 h 134"/>
              <a:gd name="T54" fmla="*/ 80 w 130"/>
              <a:gd name="T55" fmla="*/ 124 h 134"/>
              <a:gd name="T56" fmla="*/ 75 w 130"/>
              <a:gd name="T57" fmla="*/ 118 h 134"/>
              <a:gd name="T58" fmla="*/ 70 w 130"/>
              <a:gd name="T59" fmla="*/ 114 h 134"/>
              <a:gd name="T60" fmla="*/ 70 w 130"/>
              <a:gd name="T61" fmla="*/ 108 h 134"/>
              <a:gd name="T62" fmla="*/ 75 w 130"/>
              <a:gd name="T63" fmla="*/ 105 h 134"/>
              <a:gd name="T64" fmla="*/ 70 w 130"/>
              <a:gd name="T65" fmla="*/ 103 h 134"/>
              <a:gd name="T66" fmla="*/ 70 w 130"/>
              <a:gd name="T67" fmla="*/ 97 h 134"/>
              <a:gd name="T68" fmla="*/ 83 w 130"/>
              <a:gd name="T69" fmla="*/ 92 h 134"/>
              <a:gd name="T70" fmla="*/ 102 w 130"/>
              <a:gd name="T71" fmla="*/ 21 h 134"/>
              <a:gd name="T72" fmla="*/ 107 w 130"/>
              <a:gd name="T73" fmla="*/ 21 h 134"/>
              <a:gd name="T74" fmla="*/ 113 w 130"/>
              <a:gd name="T75" fmla="*/ 16 h 134"/>
              <a:gd name="T76" fmla="*/ 118 w 130"/>
              <a:gd name="T77" fmla="*/ 21 h 134"/>
              <a:gd name="T78" fmla="*/ 118 w 130"/>
              <a:gd name="T79" fmla="*/ 26 h 134"/>
              <a:gd name="T80" fmla="*/ 91 w 130"/>
              <a:gd name="T81" fmla="*/ 71 h 134"/>
              <a:gd name="T82" fmla="*/ 102 w 130"/>
              <a:gd name="T83" fmla="*/ 21 h 134"/>
              <a:gd name="T84" fmla="*/ 37 w 130"/>
              <a:gd name="T85" fmla="*/ 72 h 134"/>
              <a:gd name="T86" fmla="*/ 10 w 130"/>
              <a:gd name="T87" fmla="*/ 27 h 134"/>
              <a:gd name="T88" fmla="*/ 10 w 130"/>
              <a:gd name="T89" fmla="*/ 22 h 134"/>
              <a:gd name="T90" fmla="*/ 15 w 130"/>
              <a:gd name="T91" fmla="*/ 16 h 134"/>
              <a:gd name="T92" fmla="*/ 21 w 130"/>
              <a:gd name="T93" fmla="*/ 22 h 134"/>
              <a:gd name="T94" fmla="*/ 26 w 130"/>
              <a:gd name="T95" fmla="*/ 22 h 134"/>
              <a:gd name="T96" fmla="*/ 37 w 130"/>
              <a:gd name="T97" fmla="*/ 7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34">
                <a:moveTo>
                  <a:pt x="83" y="92"/>
                </a:moveTo>
                <a:cubicBezTo>
                  <a:pt x="130" y="63"/>
                  <a:pt x="128" y="26"/>
                  <a:pt x="128" y="26"/>
                </a:cubicBezTo>
                <a:cubicBezTo>
                  <a:pt x="128" y="21"/>
                  <a:pt x="128" y="21"/>
                  <a:pt x="128" y="21"/>
                </a:cubicBezTo>
                <a:cubicBezTo>
                  <a:pt x="128" y="21"/>
                  <a:pt x="128" y="10"/>
                  <a:pt x="118" y="10"/>
                </a:cubicBezTo>
                <a:cubicBezTo>
                  <a:pt x="115" y="10"/>
                  <a:pt x="112" y="10"/>
                  <a:pt x="112" y="10"/>
                </a:cubicBezTo>
                <a:cubicBezTo>
                  <a:pt x="107" y="10"/>
                  <a:pt x="107" y="15"/>
                  <a:pt x="107" y="15"/>
                </a:cubicBezTo>
                <a:cubicBezTo>
                  <a:pt x="107" y="15"/>
                  <a:pt x="105" y="16"/>
                  <a:pt x="101" y="16"/>
                </a:cubicBezTo>
                <a:cubicBezTo>
                  <a:pt x="101" y="12"/>
                  <a:pt x="102" y="0"/>
                  <a:pt x="102" y="0"/>
                </a:cubicBezTo>
                <a:cubicBezTo>
                  <a:pt x="56" y="6"/>
                  <a:pt x="28" y="0"/>
                  <a:pt x="28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3" y="15"/>
                  <a:pt x="23" y="15"/>
                </a:cubicBezTo>
                <a:cubicBezTo>
                  <a:pt x="23" y="15"/>
                  <a:pt x="22" y="10"/>
                  <a:pt x="18" y="10"/>
                </a:cubicBezTo>
                <a:cubicBezTo>
                  <a:pt x="18" y="10"/>
                  <a:pt x="15" y="10"/>
                  <a:pt x="12" y="10"/>
                </a:cubicBezTo>
                <a:cubicBezTo>
                  <a:pt x="2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7" y="92"/>
                </a:cubicBezTo>
                <a:cubicBezTo>
                  <a:pt x="47" y="92"/>
                  <a:pt x="52" y="97"/>
                  <a:pt x="59" y="9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2"/>
                  <a:pt x="54" y="105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5" y="119"/>
                </a:cubicBezTo>
                <a:cubicBezTo>
                  <a:pt x="55" y="124"/>
                  <a:pt x="49" y="124"/>
                  <a:pt x="49" y="124"/>
                </a:cubicBezTo>
                <a:cubicBezTo>
                  <a:pt x="49" y="124"/>
                  <a:pt x="44" y="125"/>
                  <a:pt x="44" y="129"/>
                </a:cubicBezTo>
                <a:cubicBezTo>
                  <a:pt x="44" y="129"/>
                  <a:pt x="43" y="134"/>
                  <a:pt x="49" y="134"/>
                </a:cubicBezTo>
                <a:cubicBezTo>
                  <a:pt x="57" y="134"/>
                  <a:pt x="80" y="134"/>
                  <a:pt x="80" y="134"/>
                </a:cubicBezTo>
                <a:cubicBezTo>
                  <a:pt x="85" y="134"/>
                  <a:pt x="86" y="129"/>
                  <a:pt x="86" y="129"/>
                </a:cubicBezTo>
                <a:cubicBezTo>
                  <a:pt x="86" y="129"/>
                  <a:pt x="86" y="124"/>
                  <a:pt x="80" y="124"/>
                </a:cubicBezTo>
                <a:cubicBezTo>
                  <a:pt x="75" y="124"/>
                  <a:pt x="75" y="118"/>
                  <a:pt x="75" y="118"/>
                </a:cubicBezTo>
                <a:cubicBezTo>
                  <a:pt x="75" y="118"/>
                  <a:pt x="70" y="119"/>
                  <a:pt x="70" y="114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5" y="109"/>
                  <a:pt x="75" y="105"/>
                </a:cubicBezTo>
                <a:cubicBezTo>
                  <a:pt x="75" y="102"/>
                  <a:pt x="70" y="103"/>
                  <a:pt x="70" y="103"/>
                </a:cubicBezTo>
                <a:cubicBezTo>
                  <a:pt x="70" y="97"/>
                  <a:pt x="70" y="97"/>
                  <a:pt x="70" y="97"/>
                </a:cubicBezTo>
                <a:cubicBezTo>
                  <a:pt x="75" y="97"/>
                  <a:pt x="79" y="95"/>
                  <a:pt x="83" y="92"/>
                </a:cubicBezTo>
                <a:close/>
                <a:moveTo>
                  <a:pt x="102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3" y="16"/>
                  <a:pt x="113" y="16"/>
                </a:cubicBezTo>
                <a:cubicBezTo>
                  <a:pt x="118" y="16"/>
                  <a:pt x="118" y="21"/>
                  <a:pt x="118" y="2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6" y="47"/>
                  <a:pt x="91" y="71"/>
                </a:cubicBezTo>
                <a:cubicBezTo>
                  <a:pt x="97" y="61"/>
                  <a:pt x="102" y="38"/>
                  <a:pt x="102" y="21"/>
                </a:cubicBezTo>
                <a:close/>
                <a:moveTo>
                  <a:pt x="37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6"/>
                  <a:pt x="15" y="16"/>
                </a:cubicBezTo>
                <a:cubicBezTo>
                  <a:pt x="15" y="16"/>
                  <a:pt x="15" y="22"/>
                  <a:pt x="21" y="22"/>
                </a:cubicBezTo>
                <a:cubicBezTo>
                  <a:pt x="21" y="22"/>
                  <a:pt x="25" y="22"/>
                  <a:pt x="26" y="22"/>
                </a:cubicBezTo>
                <a:cubicBezTo>
                  <a:pt x="26" y="39"/>
                  <a:pt x="31" y="62"/>
                  <a:pt x="37" y="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sz="2531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3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743507" y="2050925"/>
            <a:ext cx="1950052" cy="1925964"/>
            <a:chOff x="1241787" y="1807362"/>
            <a:chExt cx="2020109" cy="1995156"/>
          </a:xfrm>
        </p:grpSpPr>
        <p:sp>
          <p:nvSpPr>
            <p:cNvPr id="4" name="TextBox 3"/>
            <p:cNvSpPr txBox="1"/>
            <p:nvPr/>
          </p:nvSpPr>
          <p:spPr>
            <a:xfrm>
              <a:off x="1241787" y="3232462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1831668" y="1807362"/>
              <a:ext cx="840352" cy="8403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91230" y="2875742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ONE</a:t>
              </a:r>
            </a:p>
          </p:txBody>
        </p:sp>
        <p:sp>
          <p:nvSpPr>
            <p:cNvPr id="36" name="Shape 2547"/>
            <p:cNvSpPr/>
            <p:nvPr/>
          </p:nvSpPr>
          <p:spPr>
            <a:xfrm>
              <a:off x="2112177" y="20847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201642" y="4437591"/>
            <a:ext cx="1950052" cy="1925964"/>
            <a:chOff x="3788232" y="4279771"/>
            <a:chExt cx="2020109" cy="1995156"/>
          </a:xfrm>
        </p:grpSpPr>
        <p:sp>
          <p:nvSpPr>
            <p:cNvPr id="14" name="TextBox 13"/>
            <p:cNvSpPr txBox="1"/>
            <p:nvPr/>
          </p:nvSpPr>
          <p:spPr>
            <a:xfrm>
              <a:off x="3788232" y="5704871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378113" y="4279771"/>
              <a:ext cx="840352" cy="84035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37676" y="5348151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SIX</a:t>
              </a:r>
            </a:p>
          </p:txBody>
        </p:sp>
        <p:sp>
          <p:nvSpPr>
            <p:cNvPr id="37" name="Shape 2554"/>
            <p:cNvSpPr/>
            <p:nvPr/>
          </p:nvSpPr>
          <p:spPr>
            <a:xfrm>
              <a:off x="4658622" y="4569851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201642" y="2050925"/>
            <a:ext cx="1950052" cy="1925964"/>
            <a:chOff x="3788232" y="1807362"/>
            <a:chExt cx="2020109" cy="1995156"/>
          </a:xfrm>
        </p:grpSpPr>
        <p:sp>
          <p:nvSpPr>
            <p:cNvPr id="11" name="TextBox 10"/>
            <p:cNvSpPr txBox="1"/>
            <p:nvPr/>
          </p:nvSpPr>
          <p:spPr>
            <a:xfrm>
              <a:off x="3788232" y="3232462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378113" y="1807362"/>
              <a:ext cx="840352" cy="8403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37676" y="2875742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TWO</a:t>
              </a:r>
            </a:p>
          </p:txBody>
        </p:sp>
        <p:sp>
          <p:nvSpPr>
            <p:cNvPr id="38" name="Shape 2563"/>
            <p:cNvSpPr/>
            <p:nvPr/>
          </p:nvSpPr>
          <p:spPr>
            <a:xfrm>
              <a:off x="4658622" y="209210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743507" y="4437591"/>
            <a:ext cx="1950052" cy="1925964"/>
            <a:chOff x="1241787" y="4279771"/>
            <a:chExt cx="2020109" cy="1995156"/>
          </a:xfrm>
        </p:grpSpPr>
        <p:sp>
          <p:nvSpPr>
            <p:cNvPr id="8" name="TextBox 7"/>
            <p:cNvSpPr txBox="1"/>
            <p:nvPr/>
          </p:nvSpPr>
          <p:spPr>
            <a:xfrm>
              <a:off x="1241787" y="5704871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831668" y="4279771"/>
              <a:ext cx="840352" cy="8403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91230" y="5348151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FIVE</a:t>
              </a:r>
            </a:p>
            <a:p>
              <a:pPr algn="ctr">
                <a:buClr>
                  <a:schemeClr val="accent2"/>
                </a:buClr>
              </a:pPr>
              <a:endParaRPr lang="en-US" sz="1351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Shape 2579"/>
            <p:cNvSpPr/>
            <p:nvPr/>
          </p:nvSpPr>
          <p:spPr>
            <a:xfrm>
              <a:off x="2112177" y="456985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57" y="18984"/>
                  </a:moveTo>
                  <a:lnTo>
                    <a:pt x="11380" y="15408"/>
                  </a:lnTo>
                  <a:lnTo>
                    <a:pt x="10800" y="14983"/>
                  </a:lnTo>
                  <a:lnTo>
                    <a:pt x="10219" y="15408"/>
                  </a:lnTo>
                  <a:lnTo>
                    <a:pt x="5343" y="18984"/>
                  </a:lnTo>
                  <a:lnTo>
                    <a:pt x="7313" y="13075"/>
                  </a:lnTo>
                  <a:lnTo>
                    <a:pt x="7534" y="12411"/>
                  </a:lnTo>
                  <a:lnTo>
                    <a:pt x="6980" y="11985"/>
                  </a:lnTo>
                  <a:lnTo>
                    <a:pt x="2887" y="8836"/>
                  </a:lnTo>
                  <a:lnTo>
                    <a:pt x="8535" y="8836"/>
                  </a:lnTo>
                  <a:lnTo>
                    <a:pt x="8774" y="8199"/>
                  </a:lnTo>
                  <a:lnTo>
                    <a:pt x="10800" y="2796"/>
                  </a:lnTo>
                  <a:lnTo>
                    <a:pt x="12826" y="8199"/>
                  </a:lnTo>
                  <a:lnTo>
                    <a:pt x="13065" y="8836"/>
                  </a:lnTo>
                  <a:lnTo>
                    <a:pt x="18714" y="8836"/>
                  </a:lnTo>
                  <a:lnTo>
                    <a:pt x="14619" y="11985"/>
                  </a:lnTo>
                  <a:lnTo>
                    <a:pt x="14066" y="12411"/>
                  </a:lnTo>
                  <a:cubicBezTo>
                    <a:pt x="14066" y="12411"/>
                    <a:pt x="16257" y="18984"/>
                    <a:pt x="16257" y="18984"/>
                  </a:cubicBezTo>
                  <a:close/>
                  <a:moveTo>
                    <a:pt x="21600" y="7855"/>
                  </a:moveTo>
                  <a:lnTo>
                    <a:pt x="13745" y="7855"/>
                  </a:lnTo>
                  <a:lnTo>
                    <a:pt x="10800" y="0"/>
                  </a:lnTo>
                  <a:lnTo>
                    <a:pt x="7855" y="7855"/>
                  </a:lnTo>
                  <a:lnTo>
                    <a:pt x="0" y="7855"/>
                  </a:lnTo>
                  <a:lnTo>
                    <a:pt x="6382" y="12764"/>
                  </a:lnTo>
                  <a:lnTo>
                    <a:pt x="3436" y="21600"/>
                  </a:lnTo>
                  <a:lnTo>
                    <a:pt x="10800" y="16200"/>
                  </a:lnTo>
                  <a:lnTo>
                    <a:pt x="18164" y="21600"/>
                  </a:lnTo>
                  <a:lnTo>
                    <a:pt x="15218" y="12764"/>
                  </a:lnTo>
                  <a:cubicBezTo>
                    <a:pt x="15218" y="12764"/>
                    <a:pt x="21600" y="7855"/>
                    <a:pt x="21600" y="78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659777" y="2047906"/>
            <a:ext cx="1950052" cy="1925964"/>
            <a:chOff x="6334678" y="1804234"/>
            <a:chExt cx="2020109" cy="1995156"/>
          </a:xfrm>
        </p:grpSpPr>
        <p:sp>
          <p:nvSpPr>
            <p:cNvPr id="17" name="TextBox 16"/>
            <p:cNvSpPr txBox="1"/>
            <p:nvPr/>
          </p:nvSpPr>
          <p:spPr>
            <a:xfrm>
              <a:off x="6334678" y="3229334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924559" y="1804234"/>
              <a:ext cx="840352" cy="8403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84121" y="2872614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THREE</a:t>
              </a:r>
            </a:p>
          </p:txBody>
        </p:sp>
        <p:sp>
          <p:nvSpPr>
            <p:cNvPr id="40" name="Shape 2587"/>
            <p:cNvSpPr/>
            <p:nvPr/>
          </p:nvSpPr>
          <p:spPr>
            <a:xfrm>
              <a:off x="7205068" y="209210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659777" y="4434572"/>
            <a:ext cx="1950052" cy="1925964"/>
            <a:chOff x="6334678" y="4276643"/>
            <a:chExt cx="2020109" cy="1995156"/>
          </a:xfrm>
        </p:grpSpPr>
        <p:sp>
          <p:nvSpPr>
            <p:cNvPr id="20" name="TextBox 19"/>
            <p:cNvSpPr txBox="1"/>
            <p:nvPr/>
          </p:nvSpPr>
          <p:spPr>
            <a:xfrm>
              <a:off x="6334678" y="5701743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924559" y="4276643"/>
              <a:ext cx="840352" cy="84035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84121" y="5345023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SEVEN</a:t>
              </a:r>
            </a:p>
            <a:p>
              <a:pPr algn="ctr">
                <a:buClr>
                  <a:schemeClr val="accent2"/>
                </a:buClr>
              </a:pPr>
              <a:endParaRPr lang="en-US" sz="1351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Shape 2588"/>
            <p:cNvSpPr/>
            <p:nvPr/>
          </p:nvSpPr>
          <p:spPr>
            <a:xfrm>
              <a:off x="7205068" y="4582543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117911" y="2047906"/>
            <a:ext cx="1950052" cy="1925964"/>
            <a:chOff x="8881123" y="1804234"/>
            <a:chExt cx="2020109" cy="1995156"/>
          </a:xfrm>
        </p:grpSpPr>
        <p:sp>
          <p:nvSpPr>
            <p:cNvPr id="23" name="TextBox 22"/>
            <p:cNvSpPr txBox="1"/>
            <p:nvPr/>
          </p:nvSpPr>
          <p:spPr>
            <a:xfrm>
              <a:off x="8881123" y="3229334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9471004" y="1804234"/>
              <a:ext cx="840352" cy="8403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30566" y="2872614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FOUR</a:t>
              </a:r>
            </a:p>
          </p:txBody>
        </p:sp>
        <p:sp>
          <p:nvSpPr>
            <p:cNvPr id="42" name="Shape 2619"/>
            <p:cNvSpPr/>
            <p:nvPr/>
          </p:nvSpPr>
          <p:spPr>
            <a:xfrm>
              <a:off x="9751513" y="2084746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117911" y="4434572"/>
            <a:ext cx="1950052" cy="1925964"/>
            <a:chOff x="8881123" y="4276643"/>
            <a:chExt cx="2020109" cy="1995156"/>
          </a:xfrm>
        </p:grpSpPr>
        <p:sp>
          <p:nvSpPr>
            <p:cNvPr id="26" name="TextBox 25"/>
            <p:cNvSpPr txBox="1"/>
            <p:nvPr/>
          </p:nvSpPr>
          <p:spPr>
            <a:xfrm>
              <a:off x="8881123" y="5701743"/>
              <a:ext cx="2020109" cy="570056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lnSpc>
                  <a:spcPts val="1322"/>
                </a:lnSpc>
              </a:pP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Synth chartreuse XOXO, tacos </a:t>
              </a:r>
              <a:r>
                <a:rPr lang="en-US" sz="115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brooklyn</a:t>
              </a:r>
              <a:r>
                <a:rPr lang="en-US" sz="115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VHS plaid.</a:t>
              </a:r>
              <a:endParaRPr lang="en-US" sz="1158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Poppins Light" charset="0"/>
                <a:sym typeface="Times New Roman" panose="02020603050405020304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471004" y="4276643"/>
              <a:ext cx="840352" cy="8403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030566" y="5345023"/>
              <a:ext cx="1721225" cy="341009"/>
            </a:xfrm>
            <a:prstGeom prst="rect">
              <a:avLst/>
            </a:prstGeom>
            <a:noFill/>
          </p:spPr>
          <p:txBody>
            <a:bodyPr wrap="square" lIns="0" numCol="1" spcCol="457200" rtlCol="0">
              <a:no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351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SERVICE EIGHT</a:t>
              </a:r>
            </a:p>
            <a:p>
              <a:pPr algn="ctr">
                <a:buClr>
                  <a:schemeClr val="accent2"/>
                </a:buClr>
              </a:pPr>
              <a:endParaRPr lang="en-US" sz="1351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Shape 2620"/>
            <p:cNvSpPr/>
            <p:nvPr/>
          </p:nvSpPr>
          <p:spPr>
            <a:xfrm>
              <a:off x="9751513" y="4563936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8385" tIns="18385" rIns="18385" bIns="18385" anchor="ctr"/>
            <a:lstStyle/>
            <a:p>
              <a:pPr defTabSz="220596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48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Source Sans Pro Light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43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477883" y="3004219"/>
            <a:ext cx="1845266" cy="1333700"/>
          </a:xfrm>
          <a:custGeom>
            <a:avLst/>
            <a:gdLst>
              <a:gd name="T0" fmla="*/ 104 w 128"/>
              <a:gd name="T1" fmla="*/ 33 h 92"/>
              <a:gd name="T2" fmla="*/ 68 w 128"/>
              <a:gd name="T3" fmla="*/ 0 h 92"/>
              <a:gd name="T4" fmla="*/ 35 w 128"/>
              <a:gd name="T5" fmla="*/ 21 h 92"/>
              <a:gd name="T6" fmla="*/ 30 w 128"/>
              <a:gd name="T7" fmla="*/ 20 h 92"/>
              <a:gd name="T8" fmla="*/ 12 w 128"/>
              <a:gd name="T9" fmla="*/ 38 h 92"/>
              <a:gd name="T10" fmla="*/ 13 w 128"/>
              <a:gd name="T11" fmla="*/ 44 h 92"/>
              <a:gd name="T12" fmla="*/ 0 w 128"/>
              <a:gd name="T13" fmla="*/ 66 h 92"/>
              <a:gd name="T14" fmla="*/ 26 w 128"/>
              <a:gd name="T15" fmla="*/ 92 h 92"/>
              <a:gd name="T16" fmla="*/ 26 w 128"/>
              <a:gd name="T17" fmla="*/ 92 h 92"/>
              <a:gd name="T18" fmla="*/ 98 w 128"/>
              <a:gd name="T19" fmla="*/ 92 h 92"/>
              <a:gd name="T20" fmla="*/ 98 w 128"/>
              <a:gd name="T21" fmla="*/ 92 h 92"/>
              <a:gd name="T22" fmla="*/ 128 w 128"/>
              <a:gd name="T23" fmla="*/ 62 h 92"/>
              <a:gd name="T24" fmla="*/ 104 w 128"/>
              <a:gd name="T25" fmla="*/ 33 h 92"/>
              <a:gd name="T26" fmla="*/ 98 w 128"/>
              <a:gd name="T27" fmla="*/ 84 h 92"/>
              <a:gd name="T28" fmla="*/ 98 w 128"/>
              <a:gd name="T29" fmla="*/ 84 h 92"/>
              <a:gd name="T30" fmla="*/ 26 w 128"/>
              <a:gd name="T31" fmla="*/ 84 h 92"/>
              <a:gd name="T32" fmla="*/ 8 w 128"/>
              <a:gd name="T33" fmla="*/ 66 h 92"/>
              <a:gd name="T34" fmla="*/ 17 w 128"/>
              <a:gd name="T35" fmla="*/ 51 h 92"/>
              <a:gd name="T36" fmla="*/ 21 w 128"/>
              <a:gd name="T37" fmla="*/ 41 h 92"/>
              <a:gd name="T38" fmla="*/ 20 w 128"/>
              <a:gd name="T39" fmla="*/ 38 h 92"/>
              <a:gd name="T40" fmla="*/ 30 w 128"/>
              <a:gd name="T41" fmla="*/ 28 h 92"/>
              <a:gd name="T42" fmla="*/ 35 w 128"/>
              <a:gd name="T43" fmla="*/ 29 h 92"/>
              <a:gd name="T44" fmla="*/ 43 w 128"/>
              <a:gd name="T45" fmla="*/ 24 h 92"/>
              <a:gd name="T46" fmla="*/ 68 w 128"/>
              <a:gd name="T47" fmla="*/ 8 h 92"/>
              <a:gd name="T48" fmla="*/ 96 w 128"/>
              <a:gd name="T49" fmla="*/ 33 h 92"/>
              <a:gd name="T50" fmla="*/ 102 w 128"/>
              <a:gd name="T51" fmla="*/ 40 h 92"/>
              <a:gd name="T52" fmla="*/ 120 w 128"/>
              <a:gd name="T53" fmla="*/ 62 h 92"/>
              <a:gd name="T54" fmla="*/ 98 w 128"/>
              <a:gd name="T55" fmla="*/ 8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2">
                <a:moveTo>
                  <a:pt x="104" y="33"/>
                </a:moveTo>
                <a:cubicBezTo>
                  <a:pt x="102" y="14"/>
                  <a:pt x="87" y="0"/>
                  <a:pt x="68" y="0"/>
                </a:cubicBezTo>
                <a:cubicBezTo>
                  <a:pt x="54" y="0"/>
                  <a:pt x="41" y="9"/>
                  <a:pt x="35" y="21"/>
                </a:cubicBezTo>
                <a:cubicBezTo>
                  <a:pt x="34" y="20"/>
                  <a:pt x="32" y="20"/>
                  <a:pt x="30" y="20"/>
                </a:cubicBezTo>
                <a:cubicBezTo>
                  <a:pt x="20" y="20"/>
                  <a:pt x="12" y="28"/>
                  <a:pt x="12" y="38"/>
                </a:cubicBezTo>
                <a:cubicBezTo>
                  <a:pt x="12" y="40"/>
                  <a:pt x="12" y="42"/>
                  <a:pt x="13" y="44"/>
                </a:cubicBezTo>
                <a:cubicBezTo>
                  <a:pt x="5" y="48"/>
                  <a:pt x="0" y="56"/>
                  <a:pt x="0" y="66"/>
                </a:cubicBezTo>
                <a:cubicBezTo>
                  <a:pt x="0" y="80"/>
                  <a:pt x="12" y="92"/>
                  <a:pt x="26" y="92"/>
                </a:cubicBezTo>
                <a:cubicBezTo>
                  <a:pt x="26" y="92"/>
                  <a:pt x="26" y="92"/>
                  <a:pt x="26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15" y="92"/>
                  <a:pt x="128" y="79"/>
                  <a:pt x="128" y="62"/>
                </a:cubicBezTo>
                <a:cubicBezTo>
                  <a:pt x="128" y="47"/>
                  <a:pt x="118" y="35"/>
                  <a:pt x="104" y="33"/>
                </a:cubicBezTo>
                <a:close/>
                <a:moveTo>
                  <a:pt x="9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16" y="84"/>
                  <a:pt x="8" y="76"/>
                  <a:pt x="8" y="66"/>
                </a:cubicBezTo>
                <a:cubicBezTo>
                  <a:pt x="8" y="60"/>
                  <a:pt x="11" y="54"/>
                  <a:pt x="17" y="51"/>
                </a:cubicBezTo>
                <a:cubicBezTo>
                  <a:pt x="23" y="47"/>
                  <a:pt x="23" y="47"/>
                  <a:pt x="21" y="41"/>
                </a:cubicBezTo>
                <a:cubicBezTo>
                  <a:pt x="20" y="40"/>
                  <a:pt x="20" y="39"/>
                  <a:pt x="20" y="38"/>
                </a:cubicBezTo>
                <a:cubicBezTo>
                  <a:pt x="20" y="32"/>
                  <a:pt x="24" y="28"/>
                  <a:pt x="30" y="28"/>
                </a:cubicBezTo>
                <a:cubicBezTo>
                  <a:pt x="30" y="28"/>
                  <a:pt x="33" y="28"/>
                  <a:pt x="35" y="29"/>
                </a:cubicBezTo>
                <a:cubicBezTo>
                  <a:pt x="40" y="31"/>
                  <a:pt x="41" y="29"/>
                  <a:pt x="43" y="24"/>
                </a:cubicBezTo>
                <a:cubicBezTo>
                  <a:pt x="47" y="14"/>
                  <a:pt x="57" y="8"/>
                  <a:pt x="68" y="8"/>
                </a:cubicBezTo>
                <a:cubicBezTo>
                  <a:pt x="82" y="8"/>
                  <a:pt x="94" y="19"/>
                  <a:pt x="96" y="33"/>
                </a:cubicBezTo>
                <a:cubicBezTo>
                  <a:pt x="96" y="39"/>
                  <a:pt x="96" y="39"/>
                  <a:pt x="102" y="40"/>
                </a:cubicBezTo>
                <a:cubicBezTo>
                  <a:pt x="112" y="42"/>
                  <a:pt x="120" y="51"/>
                  <a:pt x="120" y="62"/>
                </a:cubicBezTo>
                <a:cubicBezTo>
                  <a:pt x="120" y="74"/>
                  <a:pt x="110" y="84"/>
                  <a:pt x="98" y="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076624" y="2864461"/>
            <a:ext cx="549948" cy="55009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2083511" y="3191142"/>
            <a:ext cx="436682" cy="34395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056976" y="4345990"/>
            <a:ext cx="514489" cy="51462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4185827" y="4310128"/>
            <a:ext cx="440746" cy="50650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5425815" y="3663836"/>
            <a:ext cx="352773" cy="351336"/>
          </a:xfrm>
          <a:custGeom>
            <a:avLst/>
            <a:gdLst>
              <a:gd name="T0" fmla="*/ 168 w 175"/>
              <a:gd name="T1" fmla="*/ 53 h 174"/>
              <a:gd name="T2" fmla="*/ 149 w 175"/>
              <a:gd name="T3" fmla="*/ 25 h 174"/>
              <a:gd name="T4" fmla="*/ 121 w 175"/>
              <a:gd name="T5" fmla="*/ 6 h 174"/>
              <a:gd name="T6" fmla="*/ 87 w 175"/>
              <a:gd name="T7" fmla="*/ 0 h 174"/>
              <a:gd name="T8" fmla="*/ 53 w 175"/>
              <a:gd name="T9" fmla="*/ 6 h 174"/>
              <a:gd name="T10" fmla="*/ 26 w 175"/>
              <a:gd name="T11" fmla="*/ 25 h 174"/>
              <a:gd name="T12" fmla="*/ 7 w 175"/>
              <a:gd name="T13" fmla="*/ 53 h 174"/>
              <a:gd name="T14" fmla="*/ 0 w 175"/>
              <a:gd name="T15" fmla="*/ 87 h 174"/>
              <a:gd name="T16" fmla="*/ 7 w 175"/>
              <a:gd name="T17" fmla="*/ 121 h 174"/>
              <a:gd name="T18" fmla="*/ 26 w 175"/>
              <a:gd name="T19" fmla="*/ 149 h 174"/>
              <a:gd name="T20" fmla="*/ 53 w 175"/>
              <a:gd name="T21" fmla="*/ 167 h 174"/>
              <a:gd name="T22" fmla="*/ 87 w 175"/>
              <a:gd name="T23" fmla="*/ 174 h 174"/>
              <a:gd name="T24" fmla="*/ 121 w 175"/>
              <a:gd name="T25" fmla="*/ 167 h 174"/>
              <a:gd name="T26" fmla="*/ 149 w 175"/>
              <a:gd name="T27" fmla="*/ 149 h 174"/>
              <a:gd name="T28" fmla="*/ 168 w 175"/>
              <a:gd name="T29" fmla="*/ 121 h 174"/>
              <a:gd name="T30" fmla="*/ 175 w 175"/>
              <a:gd name="T31" fmla="*/ 87 h 174"/>
              <a:gd name="T32" fmla="*/ 162 w 175"/>
              <a:gd name="T33" fmla="*/ 86 h 174"/>
              <a:gd name="T34" fmla="*/ 108 w 175"/>
              <a:gd name="T35" fmla="*/ 80 h 174"/>
              <a:gd name="T36" fmla="*/ 145 w 175"/>
              <a:gd name="T37" fmla="*/ 40 h 174"/>
              <a:gd name="T38" fmla="*/ 137 w 175"/>
              <a:gd name="T39" fmla="*/ 31 h 174"/>
              <a:gd name="T40" fmla="*/ 70 w 175"/>
              <a:gd name="T41" fmla="*/ 14 h 174"/>
              <a:gd name="T42" fmla="*/ 137 w 175"/>
              <a:gd name="T43" fmla="*/ 31 h 174"/>
              <a:gd name="T44" fmla="*/ 70 w 175"/>
              <a:gd name="T45" fmla="*/ 14 h 174"/>
              <a:gd name="T46" fmla="*/ 70 w 175"/>
              <a:gd name="T47" fmla="*/ 14 h 174"/>
              <a:gd name="T48" fmla="*/ 83 w 175"/>
              <a:gd name="T49" fmla="*/ 62 h 174"/>
              <a:gd name="T50" fmla="*/ 56 w 175"/>
              <a:gd name="T51" fmla="*/ 19 h 174"/>
              <a:gd name="T52" fmla="*/ 13 w 175"/>
              <a:gd name="T53" fmla="*/ 85 h 174"/>
              <a:gd name="T54" fmla="*/ 96 w 175"/>
              <a:gd name="T55" fmla="*/ 87 h 174"/>
              <a:gd name="T56" fmla="*/ 32 w 175"/>
              <a:gd name="T57" fmla="*/ 137 h 174"/>
              <a:gd name="T58" fmla="*/ 13 w 175"/>
              <a:gd name="T59" fmla="*/ 87 h 174"/>
              <a:gd name="T60" fmla="*/ 40 w 175"/>
              <a:gd name="T61" fmla="*/ 144 h 174"/>
              <a:gd name="T62" fmla="*/ 100 w 175"/>
              <a:gd name="T63" fmla="*/ 99 h 174"/>
              <a:gd name="T64" fmla="*/ 117 w 175"/>
              <a:gd name="T65" fmla="*/ 156 h 174"/>
              <a:gd name="T66" fmla="*/ 129 w 175"/>
              <a:gd name="T67" fmla="*/ 149 h 174"/>
              <a:gd name="T68" fmla="*/ 161 w 175"/>
              <a:gd name="T69" fmla="*/ 9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5" h="174">
                <a:moveTo>
                  <a:pt x="173" y="69"/>
                </a:moveTo>
                <a:cubicBezTo>
                  <a:pt x="172" y="64"/>
                  <a:pt x="170" y="58"/>
                  <a:pt x="168" y="53"/>
                </a:cubicBezTo>
                <a:cubicBezTo>
                  <a:pt x="166" y="48"/>
                  <a:pt x="163" y="43"/>
                  <a:pt x="160" y="38"/>
                </a:cubicBezTo>
                <a:cubicBezTo>
                  <a:pt x="157" y="33"/>
                  <a:pt x="153" y="29"/>
                  <a:pt x="149" y="25"/>
                </a:cubicBezTo>
                <a:cubicBezTo>
                  <a:pt x="145" y="21"/>
                  <a:pt x="141" y="18"/>
                  <a:pt x="136" y="14"/>
                </a:cubicBezTo>
                <a:cubicBezTo>
                  <a:pt x="132" y="11"/>
                  <a:pt x="127" y="9"/>
                  <a:pt x="121" y="6"/>
                </a:cubicBezTo>
                <a:cubicBezTo>
                  <a:pt x="116" y="4"/>
                  <a:pt x="111" y="2"/>
                  <a:pt x="105" y="1"/>
                </a:cubicBezTo>
                <a:cubicBezTo>
                  <a:pt x="99" y="0"/>
                  <a:pt x="93" y="0"/>
                  <a:pt x="87" y="0"/>
                </a:cubicBezTo>
                <a:cubicBezTo>
                  <a:pt x="82" y="0"/>
                  <a:pt x="76" y="0"/>
                  <a:pt x="70" y="1"/>
                </a:cubicBezTo>
                <a:cubicBezTo>
                  <a:pt x="64" y="2"/>
                  <a:pt x="59" y="4"/>
                  <a:pt x="53" y="6"/>
                </a:cubicBezTo>
                <a:cubicBezTo>
                  <a:pt x="48" y="9"/>
                  <a:pt x="43" y="11"/>
                  <a:pt x="39" y="14"/>
                </a:cubicBezTo>
                <a:cubicBezTo>
                  <a:pt x="34" y="18"/>
                  <a:pt x="30" y="21"/>
                  <a:pt x="26" y="25"/>
                </a:cubicBezTo>
                <a:cubicBezTo>
                  <a:pt x="22" y="29"/>
                  <a:pt x="18" y="33"/>
                  <a:pt x="15" y="38"/>
                </a:cubicBezTo>
                <a:cubicBezTo>
                  <a:pt x="12" y="43"/>
                  <a:pt x="9" y="48"/>
                  <a:pt x="7" y="53"/>
                </a:cubicBezTo>
                <a:cubicBezTo>
                  <a:pt x="5" y="58"/>
                  <a:pt x="3" y="64"/>
                  <a:pt x="2" y="69"/>
                </a:cubicBezTo>
                <a:cubicBezTo>
                  <a:pt x="1" y="75"/>
                  <a:pt x="0" y="81"/>
                  <a:pt x="0" y="87"/>
                </a:cubicBezTo>
                <a:cubicBezTo>
                  <a:pt x="0" y="93"/>
                  <a:pt x="1" y="99"/>
                  <a:pt x="2" y="105"/>
                </a:cubicBezTo>
                <a:cubicBezTo>
                  <a:pt x="3" y="110"/>
                  <a:pt x="5" y="116"/>
                  <a:pt x="7" y="121"/>
                </a:cubicBezTo>
                <a:cubicBezTo>
                  <a:pt x="9" y="126"/>
                  <a:pt x="12" y="131"/>
                  <a:pt x="15" y="136"/>
                </a:cubicBezTo>
                <a:cubicBezTo>
                  <a:pt x="18" y="140"/>
                  <a:pt x="22" y="145"/>
                  <a:pt x="26" y="149"/>
                </a:cubicBezTo>
                <a:cubicBezTo>
                  <a:pt x="30" y="153"/>
                  <a:pt x="34" y="156"/>
                  <a:pt x="39" y="159"/>
                </a:cubicBezTo>
                <a:cubicBezTo>
                  <a:pt x="43" y="163"/>
                  <a:pt x="48" y="165"/>
                  <a:pt x="53" y="167"/>
                </a:cubicBezTo>
                <a:cubicBezTo>
                  <a:pt x="59" y="170"/>
                  <a:pt x="64" y="171"/>
                  <a:pt x="70" y="173"/>
                </a:cubicBezTo>
                <a:cubicBezTo>
                  <a:pt x="76" y="174"/>
                  <a:pt x="82" y="174"/>
                  <a:pt x="87" y="174"/>
                </a:cubicBezTo>
                <a:cubicBezTo>
                  <a:pt x="93" y="174"/>
                  <a:pt x="99" y="174"/>
                  <a:pt x="105" y="173"/>
                </a:cubicBezTo>
                <a:cubicBezTo>
                  <a:pt x="111" y="171"/>
                  <a:pt x="116" y="170"/>
                  <a:pt x="121" y="167"/>
                </a:cubicBezTo>
                <a:cubicBezTo>
                  <a:pt x="127" y="165"/>
                  <a:pt x="132" y="163"/>
                  <a:pt x="136" y="159"/>
                </a:cubicBezTo>
                <a:cubicBezTo>
                  <a:pt x="141" y="156"/>
                  <a:pt x="145" y="153"/>
                  <a:pt x="149" y="149"/>
                </a:cubicBezTo>
                <a:cubicBezTo>
                  <a:pt x="153" y="145"/>
                  <a:pt x="157" y="140"/>
                  <a:pt x="160" y="136"/>
                </a:cubicBezTo>
                <a:cubicBezTo>
                  <a:pt x="163" y="131"/>
                  <a:pt x="166" y="126"/>
                  <a:pt x="168" y="121"/>
                </a:cubicBezTo>
                <a:cubicBezTo>
                  <a:pt x="170" y="116"/>
                  <a:pt x="172" y="110"/>
                  <a:pt x="173" y="105"/>
                </a:cubicBezTo>
                <a:cubicBezTo>
                  <a:pt x="174" y="99"/>
                  <a:pt x="175" y="93"/>
                  <a:pt x="175" y="87"/>
                </a:cubicBezTo>
                <a:cubicBezTo>
                  <a:pt x="175" y="81"/>
                  <a:pt x="174" y="75"/>
                  <a:pt x="173" y="69"/>
                </a:cubicBezTo>
                <a:close/>
                <a:moveTo>
                  <a:pt x="162" y="86"/>
                </a:moveTo>
                <a:cubicBezTo>
                  <a:pt x="161" y="86"/>
                  <a:pt x="136" y="81"/>
                  <a:pt x="110" y="84"/>
                </a:cubicBezTo>
                <a:cubicBezTo>
                  <a:pt x="110" y="82"/>
                  <a:pt x="109" y="81"/>
                  <a:pt x="108" y="80"/>
                </a:cubicBezTo>
                <a:cubicBezTo>
                  <a:pt x="107" y="76"/>
                  <a:pt x="105" y="73"/>
                  <a:pt x="104" y="69"/>
                </a:cubicBezTo>
                <a:cubicBezTo>
                  <a:pt x="133" y="57"/>
                  <a:pt x="145" y="40"/>
                  <a:pt x="145" y="40"/>
                </a:cubicBezTo>
                <a:cubicBezTo>
                  <a:pt x="156" y="52"/>
                  <a:pt x="162" y="68"/>
                  <a:pt x="162" y="86"/>
                </a:cubicBezTo>
                <a:close/>
                <a:moveTo>
                  <a:pt x="137" y="31"/>
                </a:moveTo>
                <a:cubicBezTo>
                  <a:pt x="137" y="31"/>
                  <a:pt x="126" y="47"/>
                  <a:pt x="98" y="58"/>
                </a:cubicBezTo>
                <a:cubicBezTo>
                  <a:pt x="85" y="35"/>
                  <a:pt x="71" y="16"/>
                  <a:pt x="70" y="14"/>
                </a:cubicBezTo>
                <a:cubicBezTo>
                  <a:pt x="76" y="13"/>
                  <a:pt x="81" y="12"/>
                  <a:pt x="87" y="12"/>
                </a:cubicBezTo>
                <a:cubicBezTo>
                  <a:pt x="106" y="12"/>
                  <a:pt x="124" y="19"/>
                  <a:pt x="137" y="31"/>
                </a:cubicBezTo>
                <a:close/>
                <a:moveTo>
                  <a:pt x="70" y="14"/>
                </a:move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69" y="15"/>
                  <a:pt x="69" y="15"/>
                </a:cubicBezTo>
                <a:cubicBezTo>
                  <a:pt x="69" y="15"/>
                  <a:pt x="70" y="15"/>
                  <a:pt x="70" y="14"/>
                </a:cubicBezTo>
                <a:close/>
                <a:moveTo>
                  <a:pt x="56" y="19"/>
                </a:moveTo>
                <a:cubicBezTo>
                  <a:pt x="57" y="21"/>
                  <a:pt x="70" y="39"/>
                  <a:pt x="83" y="62"/>
                </a:cubicBezTo>
                <a:cubicBezTo>
                  <a:pt x="47" y="72"/>
                  <a:pt x="16" y="72"/>
                  <a:pt x="14" y="72"/>
                </a:cubicBezTo>
                <a:cubicBezTo>
                  <a:pt x="19" y="48"/>
                  <a:pt x="35" y="29"/>
                  <a:pt x="56" y="19"/>
                </a:cubicBezTo>
                <a:close/>
                <a:moveTo>
                  <a:pt x="13" y="87"/>
                </a:moveTo>
                <a:cubicBezTo>
                  <a:pt x="13" y="86"/>
                  <a:pt x="13" y="85"/>
                  <a:pt x="13" y="85"/>
                </a:cubicBezTo>
                <a:cubicBezTo>
                  <a:pt x="14" y="85"/>
                  <a:pt x="51" y="85"/>
                  <a:pt x="90" y="74"/>
                </a:cubicBezTo>
                <a:cubicBezTo>
                  <a:pt x="92" y="78"/>
                  <a:pt x="94" y="82"/>
                  <a:pt x="96" y="87"/>
                </a:cubicBezTo>
                <a:cubicBezTo>
                  <a:pt x="95" y="87"/>
                  <a:pt x="94" y="87"/>
                  <a:pt x="93" y="88"/>
                </a:cubicBezTo>
                <a:cubicBezTo>
                  <a:pt x="52" y="101"/>
                  <a:pt x="32" y="137"/>
                  <a:pt x="32" y="137"/>
                </a:cubicBezTo>
                <a:cubicBezTo>
                  <a:pt x="32" y="137"/>
                  <a:pt x="32" y="137"/>
                  <a:pt x="32" y="137"/>
                </a:cubicBezTo>
                <a:cubicBezTo>
                  <a:pt x="20" y="124"/>
                  <a:pt x="13" y="106"/>
                  <a:pt x="13" y="87"/>
                </a:cubicBezTo>
                <a:close/>
                <a:moveTo>
                  <a:pt x="87" y="162"/>
                </a:moveTo>
                <a:cubicBezTo>
                  <a:pt x="69" y="162"/>
                  <a:pt x="53" y="155"/>
                  <a:pt x="40" y="144"/>
                </a:cubicBezTo>
                <a:cubicBezTo>
                  <a:pt x="41" y="145"/>
                  <a:pt x="42" y="146"/>
                  <a:pt x="42" y="146"/>
                </a:cubicBezTo>
                <a:cubicBezTo>
                  <a:pt x="42" y="146"/>
                  <a:pt x="56" y="115"/>
                  <a:pt x="100" y="99"/>
                </a:cubicBezTo>
                <a:cubicBezTo>
                  <a:pt x="100" y="99"/>
                  <a:pt x="100" y="99"/>
                  <a:pt x="101" y="99"/>
                </a:cubicBezTo>
                <a:cubicBezTo>
                  <a:pt x="111" y="126"/>
                  <a:pt x="115" y="149"/>
                  <a:pt x="117" y="156"/>
                </a:cubicBezTo>
                <a:cubicBezTo>
                  <a:pt x="108" y="159"/>
                  <a:pt x="98" y="162"/>
                  <a:pt x="87" y="162"/>
                </a:cubicBezTo>
                <a:close/>
                <a:moveTo>
                  <a:pt x="129" y="149"/>
                </a:moveTo>
                <a:cubicBezTo>
                  <a:pt x="128" y="144"/>
                  <a:pt x="124" y="122"/>
                  <a:pt x="115" y="96"/>
                </a:cubicBezTo>
                <a:cubicBezTo>
                  <a:pt x="139" y="92"/>
                  <a:pt x="160" y="98"/>
                  <a:pt x="161" y="99"/>
                </a:cubicBezTo>
                <a:cubicBezTo>
                  <a:pt x="158" y="120"/>
                  <a:pt x="146" y="138"/>
                  <a:pt x="129" y="1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Freeform 22"/>
          <p:cNvSpPr>
            <a:spLocks noEditPoints="1"/>
          </p:cNvSpPr>
          <p:nvPr/>
        </p:nvSpPr>
        <p:spPr bwMode="auto">
          <a:xfrm>
            <a:off x="4626572" y="2251510"/>
            <a:ext cx="618944" cy="617956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Freeform 52"/>
          <p:cNvSpPr>
            <a:spLocks/>
          </p:cNvSpPr>
          <p:nvPr/>
        </p:nvSpPr>
        <p:spPr bwMode="auto">
          <a:xfrm>
            <a:off x="2855097" y="4418928"/>
            <a:ext cx="394373" cy="475209"/>
          </a:xfrm>
          <a:custGeom>
            <a:avLst/>
            <a:gdLst>
              <a:gd name="T0" fmla="*/ 60 w 146"/>
              <a:gd name="T1" fmla="*/ 173 h 176"/>
              <a:gd name="T2" fmla="*/ 40 w 146"/>
              <a:gd name="T3" fmla="*/ 173 h 176"/>
              <a:gd name="T4" fmla="*/ 38 w 146"/>
              <a:gd name="T5" fmla="*/ 172 h 176"/>
              <a:gd name="T6" fmla="*/ 17 w 146"/>
              <a:gd name="T7" fmla="*/ 122 h 176"/>
              <a:gd name="T8" fmla="*/ 40 w 146"/>
              <a:gd name="T9" fmla="*/ 62 h 176"/>
              <a:gd name="T10" fmla="*/ 55 w 146"/>
              <a:gd name="T11" fmla="*/ 24 h 176"/>
              <a:gd name="T12" fmla="*/ 103 w 146"/>
              <a:gd name="T13" fmla="*/ 9 h 176"/>
              <a:gd name="T14" fmla="*/ 141 w 146"/>
              <a:gd name="T15" fmla="*/ 53 h 176"/>
              <a:gd name="T16" fmla="*/ 108 w 146"/>
              <a:gd name="T17" fmla="*/ 142 h 176"/>
              <a:gd name="T18" fmla="*/ 98 w 146"/>
              <a:gd name="T19" fmla="*/ 146 h 176"/>
              <a:gd name="T20" fmla="*/ 94 w 146"/>
              <a:gd name="T21" fmla="*/ 137 h 176"/>
              <a:gd name="T22" fmla="*/ 127 w 146"/>
              <a:gd name="T23" fmla="*/ 49 h 176"/>
              <a:gd name="T24" fmla="*/ 98 w 146"/>
              <a:gd name="T25" fmla="*/ 23 h 176"/>
              <a:gd name="T26" fmla="*/ 69 w 146"/>
              <a:gd name="T27" fmla="*/ 30 h 176"/>
              <a:gd name="T28" fmla="*/ 54 w 146"/>
              <a:gd name="T29" fmla="*/ 67 h 176"/>
              <a:gd name="T30" fmla="*/ 30 w 146"/>
              <a:gd name="T31" fmla="*/ 127 h 176"/>
              <a:gd name="T32" fmla="*/ 44 w 146"/>
              <a:gd name="T33" fmla="*/ 159 h 176"/>
              <a:gd name="T34" fmla="*/ 45 w 146"/>
              <a:gd name="T35" fmla="*/ 159 h 176"/>
              <a:gd name="T36" fmla="*/ 61 w 146"/>
              <a:gd name="T37" fmla="*/ 151 h 176"/>
              <a:gd name="T38" fmla="*/ 67 w 146"/>
              <a:gd name="T39" fmla="*/ 135 h 176"/>
              <a:gd name="T40" fmla="*/ 93 w 146"/>
              <a:gd name="T41" fmla="*/ 68 h 176"/>
              <a:gd name="T42" fmla="*/ 91 w 146"/>
              <a:gd name="T43" fmla="*/ 58 h 176"/>
              <a:gd name="T44" fmla="*/ 82 w 146"/>
              <a:gd name="T45" fmla="*/ 67 h 176"/>
              <a:gd name="T46" fmla="*/ 57 w 146"/>
              <a:gd name="T47" fmla="*/ 130 h 176"/>
              <a:gd name="T48" fmla="*/ 48 w 146"/>
              <a:gd name="T49" fmla="*/ 134 h 176"/>
              <a:gd name="T50" fmla="*/ 44 w 146"/>
              <a:gd name="T51" fmla="*/ 124 h 176"/>
              <a:gd name="T52" fmla="*/ 68 w 146"/>
              <a:gd name="T53" fmla="*/ 62 h 176"/>
              <a:gd name="T54" fmla="*/ 96 w 146"/>
              <a:gd name="T55" fmla="*/ 44 h 176"/>
              <a:gd name="T56" fmla="*/ 107 w 146"/>
              <a:gd name="T57" fmla="*/ 72 h 176"/>
              <a:gd name="T58" fmla="*/ 80 w 146"/>
              <a:gd name="T59" fmla="*/ 141 h 176"/>
              <a:gd name="T60" fmla="*/ 74 w 146"/>
              <a:gd name="T61" fmla="*/ 156 h 176"/>
              <a:gd name="T62" fmla="*/ 60 w 146"/>
              <a:gd name="T63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76">
                <a:moveTo>
                  <a:pt x="60" y="173"/>
                </a:moveTo>
                <a:cubicBezTo>
                  <a:pt x="54" y="176"/>
                  <a:pt x="47" y="176"/>
                  <a:pt x="40" y="173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31" y="169"/>
                  <a:pt x="0" y="160"/>
                  <a:pt x="17" y="122"/>
                </a:cubicBezTo>
                <a:cubicBezTo>
                  <a:pt x="24" y="106"/>
                  <a:pt x="31" y="84"/>
                  <a:pt x="40" y="62"/>
                </a:cubicBezTo>
                <a:cubicBezTo>
                  <a:pt x="45" y="50"/>
                  <a:pt x="50" y="37"/>
                  <a:pt x="55" y="24"/>
                </a:cubicBezTo>
                <a:cubicBezTo>
                  <a:pt x="64" y="1"/>
                  <a:pt x="78" y="0"/>
                  <a:pt x="103" y="9"/>
                </a:cubicBezTo>
                <a:cubicBezTo>
                  <a:pt x="133" y="20"/>
                  <a:pt x="146" y="39"/>
                  <a:pt x="141" y="53"/>
                </a:cubicBezTo>
                <a:cubicBezTo>
                  <a:pt x="135" y="73"/>
                  <a:pt x="109" y="139"/>
                  <a:pt x="108" y="142"/>
                </a:cubicBezTo>
                <a:cubicBezTo>
                  <a:pt x="106" y="146"/>
                  <a:pt x="102" y="148"/>
                  <a:pt x="98" y="146"/>
                </a:cubicBezTo>
                <a:cubicBezTo>
                  <a:pt x="95" y="145"/>
                  <a:pt x="93" y="141"/>
                  <a:pt x="94" y="137"/>
                </a:cubicBezTo>
                <a:cubicBezTo>
                  <a:pt x="94" y="136"/>
                  <a:pt x="121" y="68"/>
                  <a:pt x="127" y="49"/>
                </a:cubicBezTo>
                <a:cubicBezTo>
                  <a:pt x="129" y="45"/>
                  <a:pt x="124" y="32"/>
                  <a:pt x="98" y="23"/>
                </a:cubicBezTo>
                <a:cubicBezTo>
                  <a:pt x="83" y="17"/>
                  <a:pt x="76" y="10"/>
                  <a:pt x="69" y="30"/>
                </a:cubicBezTo>
                <a:cubicBezTo>
                  <a:pt x="64" y="42"/>
                  <a:pt x="59" y="55"/>
                  <a:pt x="54" y="67"/>
                </a:cubicBezTo>
                <a:cubicBezTo>
                  <a:pt x="45" y="90"/>
                  <a:pt x="37" y="111"/>
                  <a:pt x="30" y="127"/>
                </a:cubicBezTo>
                <a:cubicBezTo>
                  <a:pt x="20" y="152"/>
                  <a:pt x="36" y="155"/>
                  <a:pt x="44" y="159"/>
                </a:cubicBezTo>
                <a:cubicBezTo>
                  <a:pt x="45" y="159"/>
                  <a:pt x="45" y="159"/>
                  <a:pt x="45" y="159"/>
                </a:cubicBezTo>
                <a:cubicBezTo>
                  <a:pt x="52" y="162"/>
                  <a:pt x="56" y="161"/>
                  <a:pt x="61" y="151"/>
                </a:cubicBezTo>
                <a:cubicBezTo>
                  <a:pt x="62" y="148"/>
                  <a:pt x="64" y="142"/>
                  <a:pt x="67" y="135"/>
                </a:cubicBezTo>
                <a:cubicBezTo>
                  <a:pt x="75" y="115"/>
                  <a:pt x="91" y="77"/>
                  <a:pt x="93" y="68"/>
                </a:cubicBezTo>
                <a:cubicBezTo>
                  <a:pt x="94" y="65"/>
                  <a:pt x="94" y="59"/>
                  <a:pt x="91" y="58"/>
                </a:cubicBezTo>
                <a:cubicBezTo>
                  <a:pt x="87" y="56"/>
                  <a:pt x="83" y="65"/>
                  <a:pt x="82" y="67"/>
                </a:cubicBezTo>
                <a:cubicBezTo>
                  <a:pt x="72" y="95"/>
                  <a:pt x="58" y="130"/>
                  <a:pt x="57" y="130"/>
                </a:cubicBezTo>
                <a:cubicBezTo>
                  <a:pt x="56" y="134"/>
                  <a:pt x="52" y="135"/>
                  <a:pt x="48" y="134"/>
                </a:cubicBezTo>
                <a:cubicBezTo>
                  <a:pt x="44" y="132"/>
                  <a:pt x="42" y="128"/>
                  <a:pt x="44" y="124"/>
                </a:cubicBezTo>
                <a:cubicBezTo>
                  <a:pt x="44" y="124"/>
                  <a:pt x="58" y="90"/>
                  <a:pt x="68" y="62"/>
                </a:cubicBezTo>
                <a:cubicBezTo>
                  <a:pt x="75" y="45"/>
                  <a:pt x="87" y="41"/>
                  <a:pt x="96" y="44"/>
                </a:cubicBezTo>
                <a:cubicBezTo>
                  <a:pt x="106" y="47"/>
                  <a:pt x="110" y="62"/>
                  <a:pt x="107" y="72"/>
                </a:cubicBezTo>
                <a:cubicBezTo>
                  <a:pt x="105" y="81"/>
                  <a:pt x="93" y="111"/>
                  <a:pt x="80" y="141"/>
                </a:cubicBezTo>
                <a:cubicBezTo>
                  <a:pt x="78" y="148"/>
                  <a:pt x="75" y="154"/>
                  <a:pt x="74" y="156"/>
                </a:cubicBezTo>
                <a:cubicBezTo>
                  <a:pt x="71" y="165"/>
                  <a:pt x="66" y="171"/>
                  <a:pt x="60" y="1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38"/>
          <p:cNvSpPr>
            <a:spLocks noEditPoints="1"/>
          </p:cNvSpPr>
          <p:nvPr/>
        </p:nvSpPr>
        <p:spPr bwMode="auto">
          <a:xfrm>
            <a:off x="1540544" y="4743978"/>
            <a:ext cx="591385" cy="600727"/>
          </a:xfrm>
          <a:custGeom>
            <a:avLst/>
            <a:gdLst>
              <a:gd name="T0" fmla="*/ 190 w 195"/>
              <a:gd name="T1" fmla="*/ 120 h 198"/>
              <a:gd name="T2" fmla="*/ 192 w 195"/>
              <a:gd name="T3" fmla="*/ 100 h 198"/>
              <a:gd name="T4" fmla="*/ 99 w 195"/>
              <a:gd name="T5" fmla="*/ 7 h 198"/>
              <a:gd name="T6" fmla="*/ 83 w 195"/>
              <a:gd name="T7" fmla="*/ 8 h 198"/>
              <a:gd name="T8" fmla="*/ 54 w 195"/>
              <a:gd name="T9" fmla="*/ 0 h 198"/>
              <a:gd name="T10" fmla="*/ 0 w 195"/>
              <a:gd name="T11" fmla="*/ 54 h 198"/>
              <a:gd name="T12" fmla="*/ 7 w 195"/>
              <a:gd name="T13" fmla="*/ 81 h 198"/>
              <a:gd name="T14" fmla="*/ 5 w 195"/>
              <a:gd name="T15" fmla="*/ 100 h 198"/>
              <a:gd name="T16" fmla="*/ 99 w 195"/>
              <a:gd name="T17" fmla="*/ 193 h 198"/>
              <a:gd name="T18" fmla="*/ 116 w 195"/>
              <a:gd name="T19" fmla="*/ 192 h 198"/>
              <a:gd name="T20" fmla="*/ 141 w 195"/>
              <a:gd name="T21" fmla="*/ 198 h 198"/>
              <a:gd name="T22" fmla="*/ 195 w 195"/>
              <a:gd name="T23" fmla="*/ 144 h 198"/>
              <a:gd name="T24" fmla="*/ 190 w 195"/>
              <a:gd name="T25" fmla="*/ 120 h 198"/>
              <a:gd name="T26" fmla="*/ 146 w 195"/>
              <a:gd name="T27" fmla="*/ 145 h 198"/>
              <a:gd name="T28" fmla="*/ 127 w 195"/>
              <a:gd name="T29" fmla="*/ 159 h 198"/>
              <a:gd name="T30" fmla="*/ 98 w 195"/>
              <a:gd name="T31" fmla="*/ 164 h 198"/>
              <a:gd name="T32" fmla="*/ 65 w 195"/>
              <a:gd name="T33" fmla="*/ 157 h 198"/>
              <a:gd name="T34" fmla="*/ 49 w 195"/>
              <a:gd name="T35" fmla="*/ 144 h 198"/>
              <a:gd name="T36" fmla="*/ 44 w 195"/>
              <a:gd name="T37" fmla="*/ 127 h 198"/>
              <a:gd name="T38" fmla="*/ 47 w 195"/>
              <a:gd name="T39" fmla="*/ 118 h 198"/>
              <a:gd name="T40" fmla="*/ 57 w 195"/>
              <a:gd name="T41" fmla="*/ 114 h 198"/>
              <a:gd name="T42" fmla="*/ 65 w 195"/>
              <a:gd name="T43" fmla="*/ 117 h 198"/>
              <a:gd name="T44" fmla="*/ 71 w 195"/>
              <a:gd name="T45" fmla="*/ 125 h 198"/>
              <a:gd name="T46" fmla="*/ 76 w 195"/>
              <a:gd name="T47" fmla="*/ 135 h 198"/>
              <a:gd name="T48" fmla="*/ 84 w 195"/>
              <a:gd name="T49" fmla="*/ 141 h 198"/>
              <a:gd name="T50" fmla="*/ 98 w 195"/>
              <a:gd name="T51" fmla="*/ 143 h 198"/>
              <a:gd name="T52" fmla="*/ 116 w 195"/>
              <a:gd name="T53" fmla="*/ 138 h 198"/>
              <a:gd name="T54" fmla="*/ 123 w 195"/>
              <a:gd name="T55" fmla="*/ 127 h 198"/>
              <a:gd name="T56" fmla="*/ 120 w 195"/>
              <a:gd name="T57" fmla="*/ 118 h 198"/>
              <a:gd name="T58" fmla="*/ 110 w 195"/>
              <a:gd name="T59" fmla="*/ 112 h 198"/>
              <a:gd name="T60" fmla="*/ 93 w 195"/>
              <a:gd name="T61" fmla="*/ 108 h 198"/>
              <a:gd name="T62" fmla="*/ 68 w 195"/>
              <a:gd name="T63" fmla="*/ 101 h 198"/>
              <a:gd name="T64" fmla="*/ 52 w 195"/>
              <a:gd name="T65" fmla="*/ 89 h 198"/>
              <a:gd name="T66" fmla="*/ 46 w 195"/>
              <a:gd name="T67" fmla="*/ 70 h 198"/>
              <a:gd name="T68" fmla="*/ 52 w 195"/>
              <a:gd name="T69" fmla="*/ 51 h 198"/>
              <a:gd name="T70" fmla="*/ 71 w 195"/>
              <a:gd name="T71" fmla="*/ 39 h 198"/>
              <a:gd name="T72" fmla="*/ 98 w 195"/>
              <a:gd name="T73" fmla="*/ 35 h 198"/>
              <a:gd name="T74" fmla="*/ 120 w 195"/>
              <a:gd name="T75" fmla="*/ 37 h 198"/>
              <a:gd name="T76" fmla="*/ 135 w 195"/>
              <a:gd name="T77" fmla="*/ 45 h 198"/>
              <a:gd name="T78" fmla="*/ 144 w 195"/>
              <a:gd name="T79" fmla="*/ 55 h 198"/>
              <a:gd name="T80" fmla="*/ 147 w 195"/>
              <a:gd name="T81" fmla="*/ 66 h 198"/>
              <a:gd name="T82" fmla="*/ 143 w 195"/>
              <a:gd name="T83" fmla="*/ 75 h 198"/>
              <a:gd name="T84" fmla="*/ 134 w 195"/>
              <a:gd name="T85" fmla="*/ 79 h 198"/>
              <a:gd name="T86" fmla="*/ 126 w 195"/>
              <a:gd name="T87" fmla="*/ 76 h 198"/>
              <a:gd name="T88" fmla="*/ 120 w 195"/>
              <a:gd name="T89" fmla="*/ 69 h 198"/>
              <a:gd name="T90" fmla="*/ 112 w 195"/>
              <a:gd name="T91" fmla="*/ 59 h 198"/>
              <a:gd name="T92" fmla="*/ 96 w 195"/>
              <a:gd name="T93" fmla="*/ 55 h 198"/>
              <a:gd name="T94" fmla="*/ 80 w 195"/>
              <a:gd name="T95" fmla="*/ 59 h 198"/>
              <a:gd name="T96" fmla="*/ 74 w 195"/>
              <a:gd name="T97" fmla="*/ 68 h 198"/>
              <a:gd name="T98" fmla="*/ 76 w 195"/>
              <a:gd name="T99" fmla="*/ 73 h 198"/>
              <a:gd name="T100" fmla="*/ 82 w 195"/>
              <a:gd name="T101" fmla="*/ 78 h 198"/>
              <a:gd name="T102" fmla="*/ 89 w 195"/>
              <a:gd name="T103" fmla="*/ 81 h 198"/>
              <a:gd name="T104" fmla="*/ 102 w 195"/>
              <a:gd name="T105" fmla="*/ 84 h 198"/>
              <a:gd name="T106" fmla="*/ 123 w 195"/>
              <a:gd name="T107" fmla="*/ 89 h 198"/>
              <a:gd name="T108" fmla="*/ 139 w 195"/>
              <a:gd name="T109" fmla="*/ 96 h 198"/>
              <a:gd name="T110" fmla="*/ 149 w 195"/>
              <a:gd name="T111" fmla="*/ 108 h 198"/>
              <a:gd name="T112" fmla="*/ 153 w 195"/>
              <a:gd name="T113" fmla="*/ 124 h 198"/>
              <a:gd name="T114" fmla="*/ 146 w 195"/>
              <a:gd name="T115" fmla="*/ 14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98">
                <a:moveTo>
                  <a:pt x="190" y="120"/>
                </a:moveTo>
                <a:cubicBezTo>
                  <a:pt x="191" y="114"/>
                  <a:pt x="192" y="107"/>
                  <a:pt x="192" y="100"/>
                </a:cubicBezTo>
                <a:cubicBezTo>
                  <a:pt x="192" y="49"/>
                  <a:pt x="150" y="7"/>
                  <a:pt x="99" y="7"/>
                </a:cubicBezTo>
                <a:cubicBezTo>
                  <a:pt x="93" y="7"/>
                  <a:pt x="88" y="7"/>
                  <a:pt x="83" y="8"/>
                </a:cubicBezTo>
                <a:cubicBezTo>
                  <a:pt x="74" y="3"/>
                  <a:pt x="6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64"/>
                  <a:pt x="2" y="73"/>
                  <a:pt x="7" y="81"/>
                </a:cubicBezTo>
                <a:cubicBezTo>
                  <a:pt x="6" y="87"/>
                  <a:pt x="5" y="94"/>
                  <a:pt x="5" y="100"/>
                </a:cubicBezTo>
                <a:cubicBezTo>
                  <a:pt x="5" y="152"/>
                  <a:pt x="47" y="193"/>
                  <a:pt x="99" y="193"/>
                </a:cubicBezTo>
                <a:cubicBezTo>
                  <a:pt x="104" y="193"/>
                  <a:pt x="110" y="193"/>
                  <a:pt x="116" y="192"/>
                </a:cubicBezTo>
                <a:cubicBezTo>
                  <a:pt x="123" y="196"/>
                  <a:pt x="132" y="198"/>
                  <a:pt x="141" y="198"/>
                </a:cubicBezTo>
                <a:cubicBezTo>
                  <a:pt x="171" y="198"/>
                  <a:pt x="195" y="174"/>
                  <a:pt x="195" y="144"/>
                </a:cubicBezTo>
                <a:cubicBezTo>
                  <a:pt x="195" y="136"/>
                  <a:pt x="193" y="127"/>
                  <a:pt x="190" y="120"/>
                </a:cubicBezTo>
                <a:close/>
                <a:moveTo>
                  <a:pt x="146" y="145"/>
                </a:moveTo>
                <a:cubicBezTo>
                  <a:pt x="142" y="151"/>
                  <a:pt x="136" y="156"/>
                  <a:pt x="127" y="159"/>
                </a:cubicBezTo>
                <a:cubicBezTo>
                  <a:pt x="119" y="163"/>
                  <a:pt x="109" y="164"/>
                  <a:pt x="98" y="164"/>
                </a:cubicBezTo>
                <a:cubicBezTo>
                  <a:pt x="85" y="164"/>
                  <a:pt x="74" y="162"/>
                  <a:pt x="65" y="157"/>
                </a:cubicBezTo>
                <a:cubicBezTo>
                  <a:pt x="59" y="154"/>
                  <a:pt x="53" y="149"/>
                  <a:pt x="49" y="144"/>
                </a:cubicBezTo>
                <a:cubicBezTo>
                  <a:pt x="46" y="138"/>
                  <a:pt x="44" y="132"/>
                  <a:pt x="44" y="127"/>
                </a:cubicBezTo>
                <a:cubicBezTo>
                  <a:pt x="44" y="123"/>
                  <a:pt x="45" y="120"/>
                  <a:pt x="47" y="118"/>
                </a:cubicBezTo>
                <a:cubicBezTo>
                  <a:pt x="50" y="116"/>
                  <a:pt x="53" y="114"/>
                  <a:pt x="57" y="114"/>
                </a:cubicBezTo>
                <a:cubicBezTo>
                  <a:pt x="60" y="114"/>
                  <a:pt x="63" y="115"/>
                  <a:pt x="65" y="117"/>
                </a:cubicBezTo>
                <a:cubicBezTo>
                  <a:pt x="68" y="119"/>
                  <a:pt x="69" y="122"/>
                  <a:pt x="71" y="125"/>
                </a:cubicBezTo>
                <a:cubicBezTo>
                  <a:pt x="72" y="129"/>
                  <a:pt x="74" y="132"/>
                  <a:pt x="76" y="135"/>
                </a:cubicBezTo>
                <a:cubicBezTo>
                  <a:pt x="78" y="137"/>
                  <a:pt x="81" y="139"/>
                  <a:pt x="84" y="141"/>
                </a:cubicBezTo>
                <a:cubicBezTo>
                  <a:pt x="87" y="142"/>
                  <a:pt x="92" y="143"/>
                  <a:pt x="98" y="143"/>
                </a:cubicBezTo>
                <a:cubicBezTo>
                  <a:pt x="105" y="143"/>
                  <a:pt x="112" y="142"/>
                  <a:pt x="116" y="138"/>
                </a:cubicBezTo>
                <a:cubicBezTo>
                  <a:pt x="121" y="135"/>
                  <a:pt x="123" y="131"/>
                  <a:pt x="123" y="127"/>
                </a:cubicBezTo>
                <a:cubicBezTo>
                  <a:pt x="123" y="123"/>
                  <a:pt x="122" y="120"/>
                  <a:pt x="120" y="118"/>
                </a:cubicBezTo>
                <a:cubicBezTo>
                  <a:pt x="117" y="115"/>
                  <a:pt x="114" y="114"/>
                  <a:pt x="110" y="112"/>
                </a:cubicBezTo>
                <a:cubicBezTo>
                  <a:pt x="105" y="111"/>
                  <a:pt x="100" y="110"/>
                  <a:pt x="93" y="108"/>
                </a:cubicBezTo>
                <a:cubicBezTo>
                  <a:pt x="83" y="106"/>
                  <a:pt x="75" y="104"/>
                  <a:pt x="68" y="101"/>
                </a:cubicBezTo>
                <a:cubicBezTo>
                  <a:pt x="61" y="98"/>
                  <a:pt x="56" y="94"/>
                  <a:pt x="52" y="89"/>
                </a:cubicBezTo>
                <a:cubicBezTo>
                  <a:pt x="48" y="84"/>
                  <a:pt x="46" y="78"/>
                  <a:pt x="46" y="70"/>
                </a:cubicBezTo>
                <a:cubicBezTo>
                  <a:pt x="46" y="63"/>
                  <a:pt x="48" y="57"/>
                  <a:pt x="52" y="51"/>
                </a:cubicBezTo>
                <a:cubicBezTo>
                  <a:pt x="57" y="46"/>
                  <a:pt x="63" y="42"/>
                  <a:pt x="71" y="39"/>
                </a:cubicBezTo>
                <a:cubicBezTo>
                  <a:pt x="78" y="36"/>
                  <a:pt x="87" y="35"/>
                  <a:pt x="98" y="35"/>
                </a:cubicBezTo>
                <a:cubicBezTo>
                  <a:pt x="106" y="35"/>
                  <a:pt x="114" y="35"/>
                  <a:pt x="120" y="37"/>
                </a:cubicBezTo>
                <a:cubicBezTo>
                  <a:pt x="126" y="39"/>
                  <a:pt x="131" y="42"/>
                  <a:pt x="135" y="45"/>
                </a:cubicBezTo>
                <a:cubicBezTo>
                  <a:pt x="139" y="48"/>
                  <a:pt x="142" y="52"/>
                  <a:pt x="144" y="55"/>
                </a:cubicBezTo>
                <a:cubicBezTo>
                  <a:pt x="146" y="59"/>
                  <a:pt x="147" y="62"/>
                  <a:pt x="147" y="66"/>
                </a:cubicBezTo>
                <a:cubicBezTo>
                  <a:pt x="147" y="69"/>
                  <a:pt x="146" y="72"/>
                  <a:pt x="143" y="75"/>
                </a:cubicBezTo>
                <a:cubicBezTo>
                  <a:pt x="141" y="78"/>
                  <a:pt x="137" y="79"/>
                  <a:pt x="134" y="79"/>
                </a:cubicBezTo>
                <a:cubicBezTo>
                  <a:pt x="130" y="79"/>
                  <a:pt x="128" y="78"/>
                  <a:pt x="126" y="76"/>
                </a:cubicBezTo>
                <a:cubicBezTo>
                  <a:pt x="124" y="75"/>
                  <a:pt x="122" y="72"/>
                  <a:pt x="120" y="69"/>
                </a:cubicBezTo>
                <a:cubicBezTo>
                  <a:pt x="118" y="65"/>
                  <a:pt x="115" y="61"/>
                  <a:pt x="112" y="59"/>
                </a:cubicBezTo>
                <a:cubicBezTo>
                  <a:pt x="109" y="56"/>
                  <a:pt x="103" y="55"/>
                  <a:pt x="96" y="55"/>
                </a:cubicBezTo>
                <a:cubicBezTo>
                  <a:pt x="89" y="55"/>
                  <a:pt x="84" y="56"/>
                  <a:pt x="80" y="59"/>
                </a:cubicBezTo>
                <a:cubicBezTo>
                  <a:pt x="76" y="62"/>
                  <a:pt x="74" y="65"/>
                  <a:pt x="74" y="68"/>
                </a:cubicBezTo>
                <a:cubicBezTo>
                  <a:pt x="74" y="70"/>
                  <a:pt x="75" y="72"/>
                  <a:pt x="76" y="73"/>
                </a:cubicBezTo>
                <a:cubicBezTo>
                  <a:pt x="77" y="75"/>
                  <a:pt x="79" y="76"/>
                  <a:pt x="82" y="78"/>
                </a:cubicBezTo>
                <a:cubicBezTo>
                  <a:pt x="84" y="79"/>
                  <a:pt x="87" y="80"/>
                  <a:pt x="89" y="81"/>
                </a:cubicBezTo>
                <a:cubicBezTo>
                  <a:pt x="92" y="81"/>
                  <a:pt x="96" y="82"/>
                  <a:pt x="102" y="84"/>
                </a:cubicBezTo>
                <a:cubicBezTo>
                  <a:pt x="110" y="85"/>
                  <a:pt x="117" y="87"/>
                  <a:pt x="123" y="89"/>
                </a:cubicBezTo>
                <a:cubicBezTo>
                  <a:pt x="129" y="91"/>
                  <a:pt x="134" y="94"/>
                  <a:pt x="139" y="96"/>
                </a:cubicBezTo>
                <a:cubicBezTo>
                  <a:pt x="143" y="99"/>
                  <a:pt x="147" y="103"/>
                  <a:pt x="149" y="108"/>
                </a:cubicBezTo>
                <a:cubicBezTo>
                  <a:pt x="152" y="112"/>
                  <a:pt x="153" y="118"/>
                  <a:pt x="153" y="124"/>
                </a:cubicBezTo>
                <a:cubicBezTo>
                  <a:pt x="153" y="132"/>
                  <a:pt x="151" y="139"/>
                  <a:pt x="146" y="1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Freeform 44"/>
          <p:cNvSpPr>
            <a:spLocks noEditPoints="1"/>
          </p:cNvSpPr>
          <p:nvPr/>
        </p:nvSpPr>
        <p:spPr bwMode="auto">
          <a:xfrm>
            <a:off x="3541628" y="4600091"/>
            <a:ext cx="585642" cy="588092"/>
          </a:xfrm>
          <a:custGeom>
            <a:avLst/>
            <a:gdLst>
              <a:gd name="T0" fmla="*/ 192 w 193"/>
              <a:gd name="T1" fmla="*/ 81 h 194"/>
              <a:gd name="T2" fmla="*/ 191 w 193"/>
              <a:gd name="T3" fmla="*/ 77 h 194"/>
              <a:gd name="T4" fmla="*/ 188 w 193"/>
              <a:gd name="T5" fmla="*/ 75 h 194"/>
              <a:gd name="T6" fmla="*/ 162 w 193"/>
              <a:gd name="T7" fmla="*/ 71 h 194"/>
              <a:gd name="T8" fmla="*/ 157 w 193"/>
              <a:gd name="T9" fmla="*/ 54 h 194"/>
              <a:gd name="T10" fmla="*/ 151 w 193"/>
              <a:gd name="T11" fmla="*/ 34 h 194"/>
              <a:gd name="T12" fmla="*/ 104 w 193"/>
              <a:gd name="T13" fmla="*/ 0 h 194"/>
              <a:gd name="T14" fmla="*/ 61 w 193"/>
              <a:gd name="T15" fmla="*/ 0 h 194"/>
              <a:gd name="T16" fmla="*/ 0 w 193"/>
              <a:gd name="T17" fmla="*/ 61 h 194"/>
              <a:gd name="T18" fmla="*/ 0 w 193"/>
              <a:gd name="T19" fmla="*/ 133 h 194"/>
              <a:gd name="T20" fmla="*/ 61 w 193"/>
              <a:gd name="T21" fmla="*/ 194 h 194"/>
              <a:gd name="T22" fmla="*/ 131 w 193"/>
              <a:gd name="T23" fmla="*/ 194 h 194"/>
              <a:gd name="T24" fmla="*/ 192 w 193"/>
              <a:gd name="T25" fmla="*/ 133 h 194"/>
              <a:gd name="T26" fmla="*/ 193 w 193"/>
              <a:gd name="T27" fmla="*/ 83 h 194"/>
              <a:gd name="T28" fmla="*/ 192 w 193"/>
              <a:gd name="T29" fmla="*/ 81 h 194"/>
              <a:gd name="T30" fmla="*/ 62 w 193"/>
              <a:gd name="T31" fmla="*/ 50 h 194"/>
              <a:gd name="T32" fmla="*/ 96 w 193"/>
              <a:gd name="T33" fmla="*/ 50 h 194"/>
              <a:gd name="T34" fmla="*/ 108 w 193"/>
              <a:gd name="T35" fmla="*/ 62 h 194"/>
              <a:gd name="T36" fmla="*/ 96 w 193"/>
              <a:gd name="T37" fmla="*/ 73 h 194"/>
              <a:gd name="T38" fmla="*/ 62 w 193"/>
              <a:gd name="T39" fmla="*/ 73 h 194"/>
              <a:gd name="T40" fmla="*/ 50 w 193"/>
              <a:gd name="T41" fmla="*/ 62 h 194"/>
              <a:gd name="T42" fmla="*/ 62 w 193"/>
              <a:gd name="T43" fmla="*/ 50 h 194"/>
              <a:gd name="T44" fmla="*/ 131 w 193"/>
              <a:gd name="T45" fmla="*/ 143 h 194"/>
              <a:gd name="T46" fmla="*/ 62 w 193"/>
              <a:gd name="T47" fmla="*/ 143 h 194"/>
              <a:gd name="T48" fmla="*/ 50 w 193"/>
              <a:gd name="T49" fmla="*/ 132 h 194"/>
              <a:gd name="T50" fmla="*/ 62 w 193"/>
              <a:gd name="T51" fmla="*/ 120 h 194"/>
              <a:gd name="T52" fmla="*/ 131 w 193"/>
              <a:gd name="T53" fmla="*/ 120 h 194"/>
              <a:gd name="T54" fmla="*/ 142 w 193"/>
              <a:gd name="T55" fmla="*/ 132 h 194"/>
              <a:gd name="T56" fmla="*/ 131 w 193"/>
              <a:gd name="T57" fmla="*/ 14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3" h="194">
                <a:moveTo>
                  <a:pt x="192" y="81"/>
                </a:moveTo>
                <a:cubicBezTo>
                  <a:pt x="191" y="77"/>
                  <a:pt x="191" y="77"/>
                  <a:pt x="191" y="77"/>
                </a:cubicBezTo>
                <a:cubicBezTo>
                  <a:pt x="188" y="75"/>
                  <a:pt x="188" y="75"/>
                  <a:pt x="188" y="75"/>
                </a:cubicBezTo>
                <a:cubicBezTo>
                  <a:pt x="184" y="72"/>
                  <a:pt x="166" y="75"/>
                  <a:pt x="162" y="71"/>
                </a:cubicBezTo>
                <a:cubicBezTo>
                  <a:pt x="158" y="68"/>
                  <a:pt x="158" y="62"/>
                  <a:pt x="157" y="54"/>
                </a:cubicBezTo>
                <a:cubicBezTo>
                  <a:pt x="155" y="39"/>
                  <a:pt x="153" y="39"/>
                  <a:pt x="151" y="34"/>
                </a:cubicBezTo>
                <a:cubicBezTo>
                  <a:pt x="143" y="16"/>
                  <a:pt x="120" y="2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8" y="0"/>
                  <a:pt x="0" y="28"/>
                  <a:pt x="0" y="61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66"/>
                  <a:pt x="28" y="194"/>
                  <a:pt x="61" y="194"/>
                </a:cubicBezTo>
                <a:cubicBezTo>
                  <a:pt x="131" y="194"/>
                  <a:pt x="131" y="194"/>
                  <a:pt x="131" y="194"/>
                </a:cubicBezTo>
                <a:cubicBezTo>
                  <a:pt x="165" y="194"/>
                  <a:pt x="192" y="166"/>
                  <a:pt x="192" y="133"/>
                </a:cubicBezTo>
                <a:cubicBezTo>
                  <a:pt x="193" y="83"/>
                  <a:pt x="193" y="83"/>
                  <a:pt x="193" y="83"/>
                </a:cubicBezTo>
                <a:lnTo>
                  <a:pt x="192" y="81"/>
                </a:lnTo>
                <a:close/>
                <a:moveTo>
                  <a:pt x="62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102" y="50"/>
                  <a:pt x="108" y="55"/>
                  <a:pt x="108" y="62"/>
                </a:cubicBezTo>
                <a:cubicBezTo>
                  <a:pt x="108" y="68"/>
                  <a:pt x="102" y="73"/>
                  <a:pt x="96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56" y="73"/>
                  <a:pt x="50" y="68"/>
                  <a:pt x="50" y="62"/>
                </a:cubicBezTo>
                <a:cubicBezTo>
                  <a:pt x="50" y="55"/>
                  <a:pt x="56" y="50"/>
                  <a:pt x="62" y="50"/>
                </a:cubicBezTo>
                <a:close/>
                <a:moveTo>
                  <a:pt x="131" y="143"/>
                </a:moveTo>
                <a:cubicBezTo>
                  <a:pt x="62" y="143"/>
                  <a:pt x="62" y="143"/>
                  <a:pt x="62" y="143"/>
                </a:cubicBezTo>
                <a:cubicBezTo>
                  <a:pt x="56" y="143"/>
                  <a:pt x="50" y="138"/>
                  <a:pt x="50" y="132"/>
                </a:cubicBezTo>
                <a:cubicBezTo>
                  <a:pt x="50" y="125"/>
                  <a:pt x="56" y="120"/>
                  <a:pt x="62" y="120"/>
                </a:cubicBezTo>
                <a:cubicBezTo>
                  <a:pt x="131" y="120"/>
                  <a:pt x="131" y="120"/>
                  <a:pt x="131" y="120"/>
                </a:cubicBezTo>
                <a:cubicBezTo>
                  <a:pt x="137" y="120"/>
                  <a:pt x="142" y="125"/>
                  <a:pt x="142" y="132"/>
                </a:cubicBezTo>
                <a:cubicBezTo>
                  <a:pt x="142" y="138"/>
                  <a:pt x="137" y="143"/>
                  <a:pt x="131" y="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Freeform 36"/>
          <p:cNvSpPr>
            <a:spLocks/>
          </p:cNvSpPr>
          <p:nvPr/>
        </p:nvSpPr>
        <p:spPr bwMode="auto">
          <a:xfrm>
            <a:off x="5345881" y="2937486"/>
            <a:ext cx="556352" cy="507314"/>
          </a:xfrm>
          <a:custGeom>
            <a:avLst/>
            <a:gdLst>
              <a:gd name="T0" fmla="*/ 189 w 255"/>
              <a:gd name="T1" fmla="*/ 10 h 233"/>
              <a:gd name="T2" fmla="*/ 104 w 255"/>
              <a:gd name="T3" fmla="*/ 16 h 233"/>
              <a:gd name="T4" fmla="*/ 18 w 255"/>
              <a:gd name="T5" fmla="*/ 30 h 233"/>
              <a:gd name="T6" fmla="*/ 6 w 255"/>
              <a:gd name="T7" fmla="*/ 30 h 233"/>
              <a:gd name="T8" fmla="*/ 3 w 255"/>
              <a:gd name="T9" fmla="*/ 46 h 233"/>
              <a:gd name="T10" fmla="*/ 115 w 255"/>
              <a:gd name="T11" fmla="*/ 228 h 233"/>
              <a:gd name="T12" fmla="*/ 124 w 255"/>
              <a:gd name="T13" fmla="*/ 233 h 233"/>
              <a:gd name="T14" fmla="*/ 130 w 255"/>
              <a:gd name="T15" fmla="*/ 231 h 233"/>
              <a:gd name="T16" fmla="*/ 134 w 255"/>
              <a:gd name="T17" fmla="*/ 216 h 233"/>
              <a:gd name="T18" fmla="*/ 84 w 255"/>
              <a:gd name="T19" fmla="*/ 135 h 233"/>
              <a:gd name="T20" fmla="*/ 170 w 255"/>
              <a:gd name="T21" fmla="*/ 121 h 233"/>
              <a:gd name="T22" fmla="*/ 255 w 255"/>
              <a:gd name="T23" fmla="*/ 115 h 233"/>
              <a:gd name="T24" fmla="*/ 189 w 255"/>
              <a:gd name="T25" fmla="*/ 1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5" h="233">
                <a:moveTo>
                  <a:pt x="189" y="10"/>
                </a:moveTo>
                <a:cubicBezTo>
                  <a:pt x="189" y="10"/>
                  <a:pt x="146" y="31"/>
                  <a:pt x="104" y="16"/>
                </a:cubicBezTo>
                <a:cubicBezTo>
                  <a:pt x="58" y="0"/>
                  <a:pt x="37" y="6"/>
                  <a:pt x="18" y="30"/>
                </a:cubicBezTo>
                <a:cubicBezTo>
                  <a:pt x="14" y="28"/>
                  <a:pt x="10" y="28"/>
                  <a:pt x="6" y="30"/>
                </a:cubicBezTo>
                <a:cubicBezTo>
                  <a:pt x="1" y="33"/>
                  <a:pt x="0" y="40"/>
                  <a:pt x="3" y="46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17" y="231"/>
                  <a:pt x="121" y="233"/>
                  <a:pt x="124" y="233"/>
                </a:cubicBezTo>
                <a:cubicBezTo>
                  <a:pt x="126" y="233"/>
                  <a:pt x="128" y="232"/>
                  <a:pt x="130" y="231"/>
                </a:cubicBezTo>
                <a:cubicBezTo>
                  <a:pt x="135" y="228"/>
                  <a:pt x="137" y="221"/>
                  <a:pt x="134" y="216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104" y="111"/>
                  <a:pt x="124" y="105"/>
                  <a:pt x="170" y="121"/>
                </a:cubicBezTo>
                <a:cubicBezTo>
                  <a:pt x="213" y="135"/>
                  <a:pt x="255" y="115"/>
                  <a:pt x="255" y="115"/>
                </a:cubicBezTo>
                <a:lnTo>
                  <a:pt x="189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" name="Freeform 326"/>
          <p:cNvSpPr>
            <a:spLocks noChangeArrowheads="1"/>
          </p:cNvSpPr>
          <p:nvPr/>
        </p:nvSpPr>
        <p:spPr bwMode="auto">
          <a:xfrm>
            <a:off x="1697467" y="3483783"/>
            <a:ext cx="507379" cy="484292"/>
          </a:xfrm>
          <a:custGeom>
            <a:avLst/>
            <a:gdLst>
              <a:gd name="T0" fmla="*/ 1347 w 1348"/>
              <a:gd name="T1" fmla="*/ 786 h 1289"/>
              <a:gd name="T2" fmla="*/ 1347 w 1348"/>
              <a:gd name="T3" fmla="*/ 1288 h 1289"/>
              <a:gd name="T4" fmla="*/ 1054 w 1348"/>
              <a:gd name="T5" fmla="*/ 1288 h 1289"/>
              <a:gd name="T6" fmla="*/ 1054 w 1348"/>
              <a:gd name="T7" fmla="*/ 819 h 1289"/>
              <a:gd name="T8" fmla="*/ 912 w 1348"/>
              <a:gd name="T9" fmla="*/ 627 h 1289"/>
              <a:gd name="T10" fmla="*/ 761 w 1348"/>
              <a:gd name="T11" fmla="*/ 736 h 1289"/>
              <a:gd name="T12" fmla="*/ 753 w 1348"/>
              <a:gd name="T13" fmla="*/ 803 h 1289"/>
              <a:gd name="T14" fmla="*/ 753 w 1348"/>
              <a:gd name="T15" fmla="*/ 1288 h 1289"/>
              <a:gd name="T16" fmla="*/ 468 w 1348"/>
              <a:gd name="T17" fmla="*/ 1288 h 1289"/>
              <a:gd name="T18" fmla="*/ 468 w 1348"/>
              <a:gd name="T19" fmla="*/ 418 h 1289"/>
              <a:gd name="T20" fmla="*/ 753 w 1348"/>
              <a:gd name="T21" fmla="*/ 418 h 1289"/>
              <a:gd name="T22" fmla="*/ 753 w 1348"/>
              <a:gd name="T23" fmla="*/ 543 h 1289"/>
              <a:gd name="T24" fmla="*/ 1012 w 1348"/>
              <a:gd name="T25" fmla="*/ 401 h 1289"/>
              <a:gd name="T26" fmla="*/ 1347 w 1348"/>
              <a:gd name="T27" fmla="*/ 786 h 1289"/>
              <a:gd name="T28" fmla="*/ 167 w 1348"/>
              <a:gd name="T29" fmla="*/ 0 h 1289"/>
              <a:gd name="T30" fmla="*/ 0 w 1348"/>
              <a:gd name="T31" fmla="*/ 151 h 1289"/>
              <a:gd name="T32" fmla="*/ 159 w 1348"/>
              <a:gd name="T33" fmla="*/ 301 h 1289"/>
              <a:gd name="T34" fmla="*/ 167 w 1348"/>
              <a:gd name="T35" fmla="*/ 301 h 1289"/>
              <a:gd name="T36" fmla="*/ 326 w 1348"/>
              <a:gd name="T37" fmla="*/ 151 h 1289"/>
              <a:gd name="T38" fmla="*/ 167 w 1348"/>
              <a:gd name="T39" fmla="*/ 0 h 1289"/>
              <a:gd name="T40" fmla="*/ 17 w 1348"/>
              <a:gd name="T41" fmla="*/ 1288 h 1289"/>
              <a:gd name="T42" fmla="*/ 310 w 1348"/>
              <a:gd name="T43" fmla="*/ 1288 h 1289"/>
              <a:gd name="T44" fmla="*/ 310 w 1348"/>
              <a:gd name="T45" fmla="*/ 418 h 1289"/>
              <a:gd name="T46" fmla="*/ 17 w 1348"/>
              <a:gd name="T47" fmla="*/ 418 h 1289"/>
              <a:gd name="T48" fmla="*/ 17 w 1348"/>
              <a:gd name="T49" fmla="*/ 1288 h 1289"/>
              <a:gd name="T50" fmla="*/ 17 w 1348"/>
              <a:gd name="T51" fmla="*/ 1288 h 1289"/>
              <a:gd name="T52" fmla="*/ 17 w 1348"/>
              <a:gd name="T53" fmla="*/ 1288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48" h="1289">
                <a:moveTo>
                  <a:pt x="1347" y="786"/>
                </a:moveTo>
                <a:cubicBezTo>
                  <a:pt x="1347" y="1288"/>
                  <a:pt x="1347" y="1288"/>
                  <a:pt x="1347" y="1288"/>
                </a:cubicBezTo>
                <a:cubicBezTo>
                  <a:pt x="1054" y="1288"/>
                  <a:pt x="1054" y="1288"/>
                  <a:pt x="1054" y="1288"/>
                </a:cubicBezTo>
                <a:cubicBezTo>
                  <a:pt x="1054" y="819"/>
                  <a:pt x="1054" y="819"/>
                  <a:pt x="1054" y="819"/>
                </a:cubicBezTo>
                <a:cubicBezTo>
                  <a:pt x="1054" y="702"/>
                  <a:pt x="1020" y="627"/>
                  <a:pt x="912" y="627"/>
                </a:cubicBezTo>
                <a:cubicBezTo>
                  <a:pt x="836" y="627"/>
                  <a:pt x="786" y="677"/>
                  <a:pt x="761" y="736"/>
                </a:cubicBezTo>
                <a:cubicBezTo>
                  <a:pt x="761" y="752"/>
                  <a:pt x="753" y="777"/>
                  <a:pt x="753" y="803"/>
                </a:cubicBezTo>
                <a:cubicBezTo>
                  <a:pt x="753" y="1288"/>
                  <a:pt x="753" y="1288"/>
                  <a:pt x="753" y="1288"/>
                </a:cubicBezTo>
                <a:cubicBezTo>
                  <a:pt x="468" y="1288"/>
                  <a:pt x="468" y="1288"/>
                  <a:pt x="468" y="1288"/>
                </a:cubicBezTo>
                <a:cubicBezTo>
                  <a:pt x="468" y="1288"/>
                  <a:pt x="468" y="502"/>
                  <a:pt x="468" y="418"/>
                </a:cubicBezTo>
                <a:cubicBezTo>
                  <a:pt x="753" y="418"/>
                  <a:pt x="753" y="418"/>
                  <a:pt x="753" y="418"/>
                </a:cubicBezTo>
                <a:cubicBezTo>
                  <a:pt x="753" y="543"/>
                  <a:pt x="753" y="543"/>
                  <a:pt x="753" y="543"/>
                </a:cubicBezTo>
                <a:cubicBezTo>
                  <a:pt x="795" y="485"/>
                  <a:pt x="862" y="401"/>
                  <a:pt x="1012" y="401"/>
                </a:cubicBezTo>
                <a:cubicBezTo>
                  <a:pt x="1204" y="401"/>
                  <a:pt x="1347" y="527"/>
                  <a:pt x="1347" y="786"/>
                </a:cubicBezTo>
                <a:close/>
                <a:moveTo>
                  <a:pt x="167" y="0"/>
                </a:moveTo>
                <a:cubicBezTo>
                  <a:pt x="67" y="0"/>
                  <a:pt x="0" y="67"/>
                  <a:pt x="0" y="151"/>
                </a:cubicBezTo>
                <a:cubicBezTo>
                  <a:pt x="0" y="234"/>
                  <a:pt x="67" y="301"/>
                  <a:pt x="159" y="301"/>
                </a:cubicBezTo>
                <a:cubicBezTo>
                  <a:pt x="167" y="301"/>
                  <a:pt x="167" y="301"/>
                  <a:pt x="167" y="301"/>
                </a:cubicBezTo>
                <a:cubicBezTo>
                  <a:pt x="268" y="301"/>
                  <a:pt x="326" y="234"/>
                  <a:pt x="326" y="151"/>
                </a:cubicBezTo>
                <a:cubicBezTo>
                  <a:pt x="326" y="67"/>
                  <a:pt x="268" y="0"/>
                  <a:pt x="167" y="0"/>
                </a:cubicBezTo>
                <a:close/>
                <a:moveTo>
                  <a:pt x="17" y="1288"/>
                </a:moveTo>
                <a:cubicBezTo>
                  <a:pt x="310" y="1288"/>
                  <a:pt x="310" y="1288"/>
                  <a:pt x="310" y="1288"/>
                </a:cubicBezTo>
                <a:cubicBezTo>
                  <a:pt x="310" y="418"/>
                  <a:pt x="310" y="418"/>
                  <a:pt x="310" y="418"/>
                </a:cubicBezTo>
                <a:cubicBezTo>
                  <a:pt x="17" y="418"/>
                  <a:pt x="17" y="418"/>
                  <a:pt x="17" y="418"/>
                </a:cubicBezTo>
                <a:lnTo>
                  <a:pt x="17" y="1288"/>
                </a:lnTo>
                <a:close/>
                <a:moveTo>
                  <a:pt x="17" y="1288"/>
                </a:moveTo>
                <a:lnTo>
                  <a:pt x="17" y="12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128552" tIns="64275" rIns="128552" bIns="64275" anchor="ctr"/>
          <a:lstStyle/>
          <a:p>
            <a:pPr>
              <a:defRPr/>
            </a:pPr>
            <a:endParaRPr lang="en-US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Freeform 31"/>
          <p:cNvSpPr>
            <a:spLocks noEditPoints="1"/>
          </p:cNvSpPr>
          <p:nvPr/>
        </p:nvSpPr>
        <p:spPr bwMode="auto">
          <a:xfrm>
            <a:off x="3703352" y="2483750"/>
            <a:ext cx="553338" cy="554573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Raleway Black"/>
              <a:sym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979071" y="3900403"/>
            <a:ext cx="366810" cy="238437"/>
            <a:chOff x="7145338" y="3587750"/>
            <a:chExt cx="566738" cy="368300"/>
          </a:xfrm>
          <a:solidFill>
            <a:schemeClr val="accent6"/>
          </a:solidFill>
        </p:grpSpPr>
        <p:sp>
          <p:nvSpPr>
            <p:cNvPr id="24" name="Freeform 146"/>
            <p:cNvSpPr>
              <a:spLocks/>
            </p:cNvSpPr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25" name="Freeform 147"/>
            <p:cNvSpPr>
              <a:spLocks/>
            </p:cNvSpPr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148"/>
            <p:cNvSpPr>
              <a:spLocks/>
            </p:cNvSpPr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149"/>
            <p:cNvSpPr>
              <a:spLocks/>
            </p:cNvSpPr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150"/>
            <p:cNvSpPr>
              <a:spLocks/>
            </p:cNvSpPr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</p:grpSp>
      <p:sp>
        <p:nvSpPr>
          <p:cNvPr id="29" name="Freeform 163"/>
          <p:cNvSpPr>
            <a:spLocks noEditPoints="1"/>
          </p:cNvSpPr>
          <p:nvPr/>
        </p:nvSpPr>
        <p:spPr bwMode="auto">
          <a:xfrm>
            <a:off x="4020403" y="5433172"/>
            <a:ext cx="330848" cy="280575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Raleway Black"/>
              <a:sym typeface="Times New Roman" panose="02020603050405020304" pitchFamily="18" charset="0"/>
            </a:endParaRPr>
          </a:p>
        </p:txBody>
      </p:sp>
      <p:sp>
        <p:nvSpPr>
          <p:cNvPr id="30" name="Freeform 177"/>
          <p:cNvSpPr>
            <a:spLocks noEditPoints="1"/>
          </p:cNvSpPr>
          <p:nvPr/>
        </p:nvSpPr>
        <p:spPr bwMode="auto">
          <a:xfrm>
            <a:off x="2387649" y="4577837"/>
            <a:ext cx="265089" cy="345323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Raleway Black"/>
              <a:sym typeface="Times New Roman" panose="02020603050405020304" pitchFamily="18" charset="0"/>
            </a:endParaRPr>
          </a:p>
        </p:txBody>
      </p:sp>
      <p:sp>
        <p:nvSpPr>
          <p:cNvPr id="31" name="Freeform 194"/>
          <p:cNvSpPr>
            <a:spLocks noEditPoints="1"/>
          </p:cNvSpPr>
          <p:nvPr/>
        </p:nvSpPr>
        <p:spPr bwMode="auto">
          <a:xfrm>
            <a:off x="1540544" y="4187313"/>
            <a:ext cx="309270" cy="245630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Raleway Black"/>
              <a:sym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61689" y="3640458"/>
            <a:ext cx="1685224" cy="336878"/>
          </a:xfrm>
          <a:prstGeom prst="rect">
            <a:avLst/>
          </a:prstGeom>
          <a:noFill/>
        </p:spPr>
        <p:txBody>
          <a:bodyPr wrap="square" lIns="96416" tIns="48208" rIns="96416" bIns="48208" rtlCol="0">
            <a:spAutoFit/>
          </a:bodyPr>
          <a:lstStyle/>
          <a:p>
            <a:pPr algn="ctr"/>
            <a:r>
              <a:rPr 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Lato Black"/>
                <a:sym typeface="Times New Roman" panose="02020603050405020304" pitchFamily="18" charset="0"/>
              </a:rPr>
              <a:t>SOCIAL</a:t>
            </a:r>
            <a:endParaRPr lang="id-ID" sz="1476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Lato Black"/>
              <a:sym typeface="Times New Roman" panose="02020603050405020304" pitchFamily="18" charset="0"/>
            </a:endParaRPr>
          </a:p>
        </p:txBody>
      </p:sp>
      <p:sp>
        <p:nvSpPr>
          <p:cNvPr id="33" name="Freeform 20"/>
          <p:cNvSpPr>
            <a:spLocks/>
          </p:cNvSpPr>
          <p:nvPr/>
        </p:nvSpPr>
        <p:spPr bwMode="auto">
          <a:xfrm>
            <a:off x="2666517" y="2577430"/>
            <a:ext cx="642486" cy="523514"/>
          </a:xfrm>
          <a:custGeom>
            <a:avLst/>
            <a:gdLst>
              <a:gd name="T0" fmla="*/ 280 w 280"/>
              <a:gd name="T1" fmla="*/ 27 h 228"/>
              <a:gd name="T2" fmla="*/ 247 w 280"/>
              <a:gd name="T3" fmla="*/ 36 h 228"/>
              <a:gd name="T4" fmla="*/ 272 w 280"/>
              <a:gd name="T5" fmla="*/ 5 h 228"/>
              <a:gd name="T6" fmla="*/ 236 w 280"/>
              <a:gd name="T7" fmla="*/ 19 h 228"/>
              <a:gd name="T8" fmla="*/ 194 w 280"/>
              <a:gd name="T9" fmla="*/ 0 h 228"/>
              <a:gd name="T10" fmla="*/ 136 w 280"/>
              <a:gd name="T11" fmla="*/ 58 h 228"/>
              <a:gd name="T12" fmla="*/ 138 w 280"/>
              <a:gd name="T13" fmla="*/ 71 h 228"/>
              <a:gd name="T14" fmla="*/ 19 w 280"/>
              <a:gd name="T15" fmla="*/ 11 h 228"/>
              <a:gd name="T16" fmla="*/ 12 w 280"/>
              <a:gd name="T17" fmla="*/ 40 h 228"/>
              <a:gd name="T18" fmla="*/ 37 w 280"/>
              <a:gd name="T19" fmla="*/ 88 h 228"/>
              <a:gd name="T20" fmla="*/ 11 w 280"/>
              <a:gd name="T21" fmla="*/ 80 h 228"/>
              <a:gd name="T22" fmla="*/ 11 w 280"/>
              <a:gd name="T23" fmla="*/ 81 h 228"/>
              <a:gd name="T24" fmla="*/ 57 w 280"/>
              <a:gd name="T25" fmla="*/ 138 h 228"/>
              <a:gd name="T26" fmla="*/ 42 w 280"/>
              <a:gd name="T27" fmla="*/ 140 h 228"/>
              <a:gd name="T28" fmla="*/ 31 w 280"/>
              <a:gd name="T29" fmla="*/ 139 h 228"/>
              <a:gd name="T30" fmla="*/ 85 w 280"/>
              <a:gd name="T31" fmla="*/ 178 h 228"/>
              <a:gd name="T32" fmla="*/ 14 w 280"/>
              <a:gd name="T33" fmla="*/ 203 h 228"/>
              <a:gd name="T34" fmla="*/ 0 w 280"/>
              <a:gd name="T35" fmla="*/ 202 h 228"/>
              <a:gd name="T36" fmla="*/ 88 w 280"/>
              <a:gd name="T37" fmla="*/ 228 h 228"/>
              <a:gd name="T38" fmla="*/ 251 w 280"/>
              <a:gd name="T39" fmla="*/ 65 h 228"/>
              <a:gd name="T40" fmla="*/ 251 w 280"/>
              <a:gd name="T41" fmla="*/ 57 h 228"/>
              <a:gd name="T42" fmla="*/ 280 w 280"/>
              <a:gd name="T43" fmla="*/ 2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" h="228">
                <a:moveTo>
                  <a:pt x="280" y="27"/>
                </a:moveTo>
                <a:cubicBezTo>
                  <a:pt x="270" y="32"/>
                  <a:pt x="259" y="35"/>
                  <a:pt x="247" y="36"/>
                </a:cubicBezTo>
                <a:cubicBezTo>
                  <a:pt x="259" y="29"/>
                  <a:pt x="268" y="18"/>
                  <a:pt x="272" y="5"/>
                </a:cubicBezTo>
                <a:cubicBezTo>
                  <a:pt x="261" y="11"/>
                  <a:pt x="249" y="16"/>
                  <a:pt x="236" y="19"/>
                </a:cubicBezTo>
                <a:cubicBezTo>
                  <a:pt x="225" y="7"/>
                  <a:pt x="210" y="0"/>
                  <a:pt x="194" y="0"/>
                </a:cubicBezTo>
                <a:cubicBezTo>
                  <a:pt x="162" y="0"/>
                  <a:pt x="136" y="26"/>
                  <a:pt x="136" y="58"/>
                </a:cubicBezTo>
                <a:cubicBezTo>
                  <a:pt x="136" y="62"/>
                  <a:pt x="137" y="67"/>
                  <a:pt x="138" y="71"/>
                </a:cubicBezTo>
                <a:cubicBezTo>
                  <a:pt x="90" y="69"/>
                  <a:pt x="48" y="46"/>
                  <a:pt x="19" y="11"/>
                </a:cubicBezTo>
                <a:cubicBezTo>
                  <a:pt x="14" y="19"/>
                  <a:pt x="12" y="29"/>
                  <a:pt x="12" y="40"/>
                </a:cubicBezTo>
                <a:cubicBezTo>
                  <a:pt x="12" y="60"/>
                  <a:pt x="22" y="77"/>
                  <a:pt x="37" y="88"/>
                </a:cubicBezTo>
                <a:cubicBezTo>
                  <a:pt x="28" y="87"/>
                  <a:pt x="19" y="85"/>
                  <a:pt x="11" y="80"/>
                </a:cubicBezTo>
                <a:cubicBezTo>
                  <a:pt x="11" y="81"/>
                  <a:pt x="11" y="81"/>
                  <a:pt x="11" y="81"/>
                </a:cubicBezTo>
                <a:cubicBezTo>
                  <a:pt x="11" y="109"/>
                  <a:pt x="31" y="132"/>
                  <a:pt x="57" y="138"/>
                </a:cubicBezTo>
                <a:cubicBezTo>
                  <a:pt x="52" y="139"/>
                  <a:pt x="47" y="140"/>
                  <a:pt x="42" y="140"/>
                </a:cubicBezTo>
                <a:cubicBezTo>
                  <a:pt x="38" y="140"/>
                  <a:pt x="35" y="139"/>
                  <a:pt x="31" y="139"/>
                </a:cubicBezTo>
                <a:cubicBezTo>
                  <a:pt x="39" y="161"/>
                  <a:pt x="60" y="178"/>
                  <a:pt x="85" y="178"/>
                </a:cubicBezTo>
                <a:cubicBezTo>
                  <a:pt x="65" y="194"/>
                  <a:pt x="40" y="203"/>
                  <a:pt x="14" y="203"/>
                </a:cubicBezTo>
                <a:cubicBezTo>
                  <a:pt x="9" y="203"/>
                  <a:pt x="4" y="203"/>
                  <a:pt x="0" y="202"/>
                </a:cubicBezTo>
                <a:cubicBezTo>
                  <a:pt x="25" y="219"/>
                  <a:pt x="55" y="228"/>
                  <a:pt x="88" y="228"/>
                </a:cubicBezTo>
                <a:cubicBezTo>
                  <a:pt x="194" y="228"/>
                  <a:pt x="251" y="140"/>
                  <a:pt x="251" y="65"/>
                </a:cubicBezTo>
                <a:cubicBezTo>
                  <a:pt x="251" y="62"/>
                  <a:pt x="251" y="60"/>
                  <a:pt x="251" y="57"/>
                </a:cubicBezTo>
                <a:cubicBezTo>
                  <a:pt x="263" y="49"/>
                  <a:pt x="272" y="39"/>
                  <a:pt x="280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4" name="Freeform 21"/>
          <p:cNvSpPr>
            <a:spLocks/>
          </p:cNvSpPr>
          <p:nvPr/>
        </p:nvSpPr>
        <p:spPr bwMode="auto">
          <a:xfrm>
            <a:off x="4536485" y="4724122"/>
            <a:ext cx="692437" cy="689170"/>
          </a:xfrm>
          <a:custGeom>
            <a:avLst/>
            <a:gdLst>
              <a:gd name="T0" fmla="*/ 114 w 228"/>
              <a:gd name="T1" fmla="*/ 0 h 227"/>
              <a:gd name="T2" fmla="*/ 0 w 228"/>
              <a:gd name="T3" fmla="*/ 114 h 227"/>
              <a:gd name="T4" fmla="*/ 68 w 228"/>
              <a:gd name="T5" fmla="*/ 218 h 227"/>
              <a:gd name="T6" fmla="*/ 70 w 228"/>
              <a:gd name="T7" fmla="*/ 192 h 227"/>
              <a:gd name="T8" fmla="*/ 85 w 228"/>
              <a:gd name="T9" fmla="*/ 130 h 227"/>
              <a:gd name="T10" fmla="*/ 81 w 228"/>
              <a:gd name="T11" fmla="*/ 112 h 227"/>
              <a:gd name="T12" fmla="*/ 103 w 228"/>
              <a:gd name="T13" fmla="*/ 82 h 227"/>
              <a:gd name="T14" fmla="*/ 119 w 228"/>
              <a:gd name="T15" fmla="*/ 99 h 227"/>
              <a:gd name="T16" fmla="*/ 109 w 228"/>
              <a:gd name="T17" fmla="*/ 140 h 227"/>
              <a:gd name="T18" fmla="*/ 127 w 228"/>
              <a:gd name="T19" fmla="*/ 162 h 227"/>
              <a:gd name="T20" fmla="*/ 163 w 228"/>
              <a:gd name="T21" fmla="*/ 101 h 227"/>
              <a:gd name="T22" fmla="*/ 115 w 228"/>
              <a:gd name="T23" fmla="*/ 57 h 227"/>
              <a:gd name="T24" fmla="*/ 59 w 228"/>
              <a:gd name="T25" fmla="*/ 112 h 227"/>
              <a:gd name="T26" fmla="*/ 67 w 228"/>
              <a:gd name="T27" fmla="*/ 134 h 227"/>
              <a:gd name="T28" fmla="*/ 68 w 228"/>
              <a:gd name="T29" fmla="*/ 141 h 227"/>
              <a:gd name="T30" fmla="*/ 66 w 228"/>
              <a:gd name="T31" fmla="*/ 150 h 227"/>
              <a:gd name="T32" fmla="*/ 60 w 228"/>
              <a:gd name="T33" fmla="*/ 153 h 227"/>
              <a:gd name="T34" fmla="*/ 37 w 228"/>
              <a:gd name="T35" fmla="*/ 109 h 227"/>
              <a:gd name="T36" fmla="*/ 118 w 228"/>
              <a:gd name="T37" fmla="*/ 38 h 227"/>
              <a:gd name="T38" fmla="*/ 191 w 228"/>
              <a:gd name="T39" fmla="*/ 103 h 227"/>
              <a:gd name="T40" fmla="*/ 129 w 228"/>
              <a:gd name="T41" fmla="*/ 181 h 227"/>
              <a:gd name="T42" fmla="*/ 101 w 228"/>
              <a:gd name="T43" fmla="*/ 167 h 227"/>
              <a:gd name="T44" fmla="*/ 93 w 228"/>
              <a:gd name="T45" fmla="*/ 198 h 227"/>
              <a:gd name="T46" fmla="*/ 82 w 228"/>
              <a:gd name="T47" fmla="*/ 223 h 227"/>
              <a:gd name="T48" fmla="*/ 114 w 228"/>
              <a:gd name="T49" fmla="*/ 227 h 227"/>
              <a:gd name="T50" fmla="*/ 228 w 228"/>
              <a:gd name="T51" fmla="*/ 114 h 227"/>
              <a:gd name="T52" fmla="*/ 114 w 228"/>
              <a:gd name="T5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8" h="227"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60"/>
                  <a:pt x="28" y="200"/>
                  <a:pt x="68" y="218"/>
                </a:cubicBezTo>
                <a:cubicBezTo>
                  <a:pt x="68" y="210"/>
                  <a:pt x="68" y="200"/>
                  <a:pt x="70" y="192"/>
                </a:cubicBezTo>
                <a:cubicBezTo>
                  <a:pt x="73" y="183"/>
                  <a:pt x="85" y="130"/>
                  <a:pt x="85" y="130"/>
                </a:cubicBezTo>
                <a:cubicBezTo>
                  <a:pt x="85" y="130"/>
                  <a:pt x="81" y="122"/>
                  <a:pt x="81" y="112"/>
                </a:cubicBezTo>
                <a:cubicBezTo>
                  <a:pt x="81" y="95"/>
                  <a:pt x="91" y="82"/>
                  <a:pt x="103" y="82"/>
                </a:cubicBezTo>
                <a:cubicBezTo>
                  <a:pt x="114" y="82"/>
                  <a:pt x="119" y="90"/>
                  <a:pt x="119" y="99"/>
                </a:cubicBezTo>
                <a:cubicBezTo>
                  <a:pt x="119" y="110"/>
                  <a:pt x="112" y="125"/>
                  <a:pt x="109" y="140"/>
                </a:cubicBezTo>
                <a:cubicBezTo>
                  <a:pt x="106" y="152"/>
                  <a:pt x="115" y="162"/>
                  <a:pt x="127" y="162"/>
                </a:cubicBezTo>
                <a:cubicBezTo>
                  <a:pt x="148" y="162"/>
                  <a:pt x="163" y="134"/>
                  <a:pt x="163" y="101"/>
                </a:cubicBezTo>
                <a:cubicBezTo>
                  <a:pt x="163" y="76"/>
                  <a:pt x="146" y="57"/>
                  <a:pt x="115" y="57"/>
                </a:cubicBezTo>
                <a:cubicBezTo>
                  <a:pt x="81" y="57"/>
                  <a:pt x="59" y="83"/>
                  <a:pt x="59" y="112"/>
                </a:cubicBezTo>
                <a:cubicBezTo>
                  <a:pt x="59" y="122"/>
                  <a:pt x="62" y="129"/>
                  <a:pt x="67" y="134"/>
                </a:cubicBezTo>
                <a:cubicBezTo>
                  <a:pt x="69" y="137"/>
                  <a:pt x="69" y="138"/>
                  <a:pt x="68" y="141"/>
                </a:cubicBezTo>
                <a:cubicBezTo>
                  <a:pt x="68" y="143"/>
                  <a:pt x="67" y="148"/>
                  <a:pt x="66" y="150"/>
                </a:cubicBezTo>
                <a:cubicBezTo>
                  <a:pt x="65" y="153"/>
                  <a:pt x="63" y="154"/>
                  <a:pt x="60" y="153"/>
                </a:cubicBezTo>
                <a:cubicBezTo>
                  <a:pt x="44" y="146"/>
                  <a:pt x="37" y="129"/>
                  <a:pt x="37" y="109"/>
                </a:cubicBezTo>
                <a:cubicBezTo>
                  <a:pt x="37" y="77"/>
                  <a:pt x="64" y="38"/>
                  <a:pt x="118" y="38"/>
                </a:cubicBezTo>
                <a:cubicBezTo>
                  <a:pt x="162" y="38"/>
                  <a:pt x="191" y="70"/>
                  <a:pt x="191" y="103"/>
                </a:cubicBezTo>
                <a:cubicBezTo>
                  <a:pt x="191" y="148"/>
                  <a:pt x="166" y="181"/>
                  <a:pt x="129" y="181"/>
                </a:cubicBezTo>
                <a:cubicBezTo>
                  <a:pt x="117" y="181"/>
                  <a:pt x="105" y="175"/>
                  <a:pt x="101" y="167"/>
                </a:cubicBezTo>
                <a:cubicBezTo>
                  <a:pt x="101" y="167"/>
                  <a:pt x="95" y="193"/>
                  <a:pt x="93" y="198"/>
                </a:cubicBezTo>
                <a:cubicBezTo>
                  <a:pt x="91" y="207"/>
                  <a:pt x="86" y="216"/>
                  <a:pt x="82" y="223"/>
                </a:cubicBezTo>
                <a:cubicBezTo>
                  <a:pt x="92" y="226"/>
                  <a:pt x="103" y="227"/>
                  <a:pt x="114" y="227"/>
                </a:cubicBezTo>
                <a:cubicBezTo>
                  <a:pt x="177" y="227"/>
                  <a:pt x="228" y="176"/>
                  <a:pt x="228" y="114"/>
                </a:cubicBezTo>
                <a:cubicBezTo>
                  <a:pt x="228" y="51"/>
                  <a:pt x="177" y="0"/>
                  <a:pt x="1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485717" y="3066446"/>
            <a:ext cx="743205" cy="696212"/>
            <a:chOff x="544513" y="3295650"/>
            <a:chExt cx="1325563" cy="1241425"/>
          </a:xfrm>
          <a:solidFill>
            <a:schemeClr val="accent4"/>
          </a:solidFill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692151" y="3351213"/>
              <a:ext cx="1077913" cy="1185862"/>
            </a:xfrm>
            <a:custGeom>
              <a:avLst/>
              <a:gdLst>
                <a:gd name="T0" fmla="*/ 55 w 257"/>
                <a:gd name="T1" fmla="*/ 128 h 283"/>
                <a:gd name="T2" fmla="*/ 49 w 257"/>
                <a:gd name="T3" fmla="*/ 128 h 283"/>
                <a:gd name="T4" fmla="*/ 43 w 257"/>
                <a:gd name="T5" fmla="*/ 129 h 283"/>
                <a:gd name="T6" fmla="*/ 36 w 257"/>
                <a:gd name="T7" fmla="*/ 133 h 283"/>
                <a:gd name="T8" fmla="*/ 9 w 257"/>
                <a:gd name="T9" fmla="*/ 145 h 283"/>
                <a:gd name="T10" fmla="*/ 4 w 257"/>
                <a:gd name="T11" fmla="*/ 167 h 283"/>
                <a:gd name="T12" fmla="*/ 26 w 257"/>
                <a:gd name="T13" fmla="*/ 218 h 283"/>
                <a:gd name="T14" fmla="*/ 46 w 257"/>
                <a:gd name="T15" fmla="*/ 229 h 283"/>
                <a:gd name="T16" fmla="*/ 61 w 257"/>
                <a:gd name="T17" fmla="*/ 223 h 283"/>
                <a:gd name="T18" fmla="*/ 73 w 257"/>
                <a:gd name="T19" fmla="*/ 243 h 283"/>
                <a:gd name="T20" fmla="*/ 77 w 257"/>
                <a:gd name="T21" fmla="*/ 240 h 283"/>
                <a:gd name="T22" fmla="*/ 106 w 257"/>
                <a:gd name="T23" fmla="*/ 273 h 283"/>
                <a:gd name="T24" fmla="*/ 139 w 257"/>
                <a:gd name="T25" fmla="*/ 275 h 283"/>
                <a:gd name="T26" fmla="*/ 141 w 257"/>
                <a:gd name="T27" fmla="*/ 242 h 283"/>
                <a:gd name="T28" fmla="*/ 138 w 257"/>
                <a:gd name="T29" fmla="*/ 239 h 283"/>
                <a:gd name="T30" fmla="*/ 138 w 257"/>
                <a:gd name="T31" fmla="*/ 239 h 283"/>
                <a:gd name="T32" fmla="*/ 112 w 257"/>
                <a:gd name="T33" fmla="*/ 209 h 283"/>
                <a:gd name="T34" fmla="*/ 128 w 257"/>
                <a:gd name="T35" fmla="*/ 194 h 283"/>
                <a:gd name="T36" fmla="*/ 131 w 257"/>
                <a:gd name="T37" fmla="*/ 193 h 283"/>
                <a:gd name="T38" fmla="*/ 257 w 257"/>
                <a:gd name="T39" fmla="*/ 188 h 283"/>
                <a:gd name="T40" fmla="*/ 174 w 257"/>
                <a:gd name="T41" fmla="*/ 0 h 283"/>
                <a:gd name="T42" fmla="*/ 55 w 257"/>
                <a:gd name="T43" fmla="*/ 1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7" h="283">
                  <a:moveTo>
                    <a:pt x="55" y="128"/>
                  </a:moveTo>
                  <a:cubicBezTo>
                    <a:pt x="53" y="127"/>
                    <a:pt x="51" y="127"/>
                    <a:pt x="49" y="128"/>
                  </a:cubicBezTo>
                  <a:cubicBezTo>
                    <a:pt x="47" y="128"/>
                    <a:pt x="45" y="128"/>
                    <a:pt x="43" y="129"/>
                  </a:cubicBezTo>
                  <a:cubicBezTo>
                    <a:pt x="41" y="130"/>
                    <a:pt x="38" y="131"/>
                    <a:pt x="36" y="133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2" y="148"/>
                    <a:pt x="0" y="158"/>
                    <a:pt x="4" y="167"/>
                  </a:cubicBezTo>
                  <a:cubicBezTo>
                    <a:pt x="26" y="218"/>
                    <a:pt x="26" y="218"/>
                    <a:pt x="26" y="218"/>
                  </a:cubicBezTo>
                  <a:cubicBezTo>
                    <a:pt x="30" y="227"/>
                    <a:pt x="39" y="232"/>
                    <a:pt x="46" y="229"/>
                  </a:cubicBezTo>
                  <a:cubicBezTo>
                    <a:pt x="61" y="223"/>
                    <a:pt x="61" y="223"/>
                    <a:pt x="61" y="223"/>
                  </a:cubicBezTo>
                  <a:cubicBezTo>
                    <a:pt x="73" y="243"/>
                    <a:pt x="73" y="243"/>
                    <a:pt x="73" y="243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15" y="282"/>
                    <a:pt x="129" y="283"/>
                    <a:pt x="139" y="275"/>
                  </a:cubicBezTo>
                  <a:cubicBezTo>
                    <a:pt x="149" y="266"/>
                    <a:pt x="149" y="251"/>
                    <a:pt x="141" y="242"/>
                  </a:cubicBezTo>
                  <a:cubicBezTo>
                    <a:pt x="138" y="239"/>
                    <a:pt x="138" y="239"/>
                    <a:pt x="138" y="239"/>
                  </a:cubicBezTo>
                  <a:cubicBezTo>
                    <a:pt x="138" y="239"/>
                    <a:pt x="138" y="239"/>
                    <a:pt x="138" y="239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128" y="194"/>
                    <a:pt x="128" y="194"/>
                    <a:pt x="128" y="194"/>
                  </a:cubicBezTo>
                  <a:cubicBezTo>
                    <a:pt x="129" y="194"/>
                    <a:pt x="130" y="193"/>
                    <a:pt x="131" y="193"/>
                  </a:cubicBezTo>
                  <a:cubicBezTo>
                    <a:pt x="197" y="178"/>
                    <a:pt x="257" y="188"/>
                    <a:pt x="257" y="188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1" y="54"/>
                    <a:pt x="86" y="108"/>
                    <a:pt x="5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446213" y="3295650"/>
              <a:ext cx="423863" cy="865187"/>
            </a:xfrm>
            <a:custGeom>
              <a:avLst/>
              <a:gdLst>
                <a:gd name="T0" fmla="*/ 0 w 267"/>
                <a:gd name="T1" fmla="*/ 16 h 545"/>
                <a:gd name="T2" fmla="*/ 233 w 267"/>
                <a:gd name="T3" fmla="*/ 545 h 545"/>
                <a:gd name="T4" fmla="*/ 267 w 267"/>
                <a:gd name="T5" fmla="*/ 531 h 545"/>
                <a:gd name="T6" fmla="*/ 32 w 267"/>
                <a:gd name="T7" fmla="*/ 0 h 545"/>
                <a:gd name="T8" fmla="*/ 0 w 267"/>
                <a:gd name="T9" fmla="*/ 16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545">
                  <a:moveTo>
                    <a:pt x="0" y="16"/>
                  </a:moveTo>
                  <a:lnTo>
                    <a:pt x="233" y="545"/>
                  </a:lnTo>
                  <a:lnTo>
                    <a:pt x="267" y="531"/>
                  </a:lnTo>
                  <a:lnTo>
                    <a:pt x="3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44513" y="4021138"/>
              <a:ext cx="257175" cy="339725"/>
            </a:xfrm>
            <a:custGeom>
              <a:avLst/>
              <a:gdLst>
                <a:gd name="T0" fmla="*/ 30 w 61"/>
                <a:gd name="T1" fmla="*/ 10 h 81"/>
                <a:gd name="T2" fmla="*/ 28 w 61"/>
                <a:gd name="T3" fmla="*/ 0 h 81"/>
                <a:gd name="T4" fmla="*/ 17 w 61"/>
                <a:gd name="T5" fmla="*/ 5 h 81"/>
                <a:gd name="T6" fmla="*/ 1 w 61"/>
                <a:gd name="T7" fmla="*/ 32 h 81"/>
                <a:gd name="T8" fmla="*/ 15 w 61"/>
                <a:gd name="T9" fmla="*/ 26 h 81"/>
                <a:gd name="T10" fmla="*/ 21 w 61"/>
                <a:gd name="T11" fmla="*/ 28 h 81"/>
                <a:gd name="T12" fmla="*/ 21 w 61"/>
                <a:gd name="T13" fmla="*/ 29 h 81"/>
                <a:gd name="T14" fmla="*/ 22 w 61"/>
                <a:gd name="T15" fmla="*/ 29 h 81"/>
                <a:gd name="T16" fmla="*/ 19 w 61"/>
                <a:gd name="T17" fmla="*/ 35 h 81"/>
                <a:gd name="T18" fmla="*/ 4 w 61"/>
                <a:gd name="T19" fmla="*/ 42 h 81"/>
                <a:gd name="T20" fmla="*/ 6 w 61"/>
                <a:gd name="T21" fmla="*/ 47 h 81"/>
                <a:gd name="T22" fmla="*/ 21 w 61"/>
                <a:gd name="T23" fmla="*/ 40 h 81"/>
                <a:gd name="T24" fmla="*/ 27 w 61"/>
                <a:gd name="T25" fmla="*/ 42 h 81"/>
                <a:gd name="T26" fmla="*/ 28 w 61"/>
                <a:gd name="T27" fmla="*/ 43 h 81"/>
                <a:gd name="T28" fmla="*/ 28 w 61"/>
                <a:gd name="T29" fmla="*/ 43 h 81"/>
                <a:gd name="T30" fmla="*/ 25 w 61"/>
                <a:gd name="T31" fmla="*/ 49 h 81"/>
                <a:gd name="T32" fmla="*/ 10 w 61"/>
                <a:gd name="T33" fmla="*/ 56 h 81"/>
                <a:gd name="T34" fmla="*/ 12 w 61"/>
                <a:gd name="T35" fmla="*/ 61 h 81"/>
                <a:gd name="T36" fmla="*/ 28 w 61"/>
                <a:gd name="T37" fmla="*/ 54 h 81"/>
                <a:gd name="T38" fmla="*/ 34 w 61"/>
                <a:gd name="T39" fmla="*/ 56 h 81"/>
                <a:gd name="T40" fmla="*/ 34 w 61"/>
                <a:gd name="T41" fmla="*/ 56 h 81"/>
                <a:gd name="T42" fmla="*/ 34 w 61"/>
                <a:gd name="T43" fmla="*/ 57 h 81"/>
                <a:gd name="T44" fmla="*/ 31 w 61"/>
                <a:gd name="T45" fmla="*/ 63 h 81"/>
                <a:gd name="T46" fmla="*/ 17 w 61"/>
                <a:gd name="T47" fmla="*/ 69 h 81"/>
                <a:gd name="T48" fmla="*/ 48 w 61"/>
                <a:gd name="T49" fmla="*/ 76 h 81"/>
                <a:gd name="T50" fmla="*/ 61 w 61"/>
                <a:gd name="T51" fmla="*/ 71 h 81"/>
                <a:gd name="T52" fmla="*/ 53 w 61"/>
                <a:gd name="T53" fmla="*/ 61 h 81"/>
                <a:gd name="T54" fmla="*/ 30 w 61"/>
                <a:gd name="T55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" h="81">
                  <a:moveTo>
                    <a:pt x="30" y="10"/>
                  </a:moveTo>
                  <a:cubicBezTo>
                    <a:pt x="29" y="6"/>
                    <a:pt x="28" y="3"/>
                    <a:pt x="28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6" y="10"/>
                    <a:pt x="0" y="21"/>
                    <a:pt x="1" y="3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5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2" y="29"/>
                    <a:pt x="22" y="29"/>
                  </a:cubicBezTo>
                  <a:cubicBezTo>
                    <a:pt x="23" y="31"/>
                    <a:pt x="22" y="34"/>
                    <a:pt x="19" y="35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4" y="39"/>
                    <a:pt x="26" y="40"/>
                    <a:pt x="27" y="42"/>
                  </a:cubicBezTo>
                  <a:cubicBezTo>
                    <a:pt x="27" y="42"/>
                    <a:pt x="27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5"/>
                    <a:pt x="28" y="48"/>
                    <a:pt x="25" y="49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3"/>
                    <a:pt x="33" y="54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5" y="59"/>
                    <a:pt x="34" y="62"/>
                    <a:pt x="31" y="6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4" y="78"/>
                    <a:pt x="37" y="81"/>
                    <a:pt x="48" y="7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8" y="68"/>
                    <a:pt x="55" y="65"/>
                    <a:pt x="53" y="61"/>
                  </a:cubicBezTo>
                  <a:lnTo>
                    <a:pt x="3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1467626" y="2597672"/>
            <a:ext cx="737221" cy="737413"/>
          </a:xfrm>
          <a:custGeom>
            <a:avLst/>
            <a:gdLst>
              <a:gd name="T0" fmla="*/ 122 w 243"/>
              <a:gd name="T1" fmla="*/ 0 h 243"/>
              <a:gd name="T2" fmla="*/ 0 w 243"/>
              <a:gd name="T3" fmla="*/ 121 h 243"/>
              <a:gd name="T4" fmla="*/ 122 w 243"/>
              <a:gd name="T5" fmla="*/ 243 h 243"/>
              <a:gd name="T6" fmla="*/ 243 w 243"/>
              <a:gd name="T7" fmla="*/ 121 h 243"/>
              <a:gd name="T8" fmla="*/ 122 w 243"/>
              <a:gd name="T9" fmla="*/ 0 h 243"/>
              <a:gd name="T10" fmla="*/ 154 w 243"/>
              <a:gd name="T11" fmla="*/ 121 h 243"/>
              <a:gd name="T12" fmla="*/ 133 w 243"/>
              <a:gd name="T13" fmla="*/ 121 h 243"/>
              <a:gd name="T14" fmla="*/ 133 w 243"/>
              <a:gd name="T15" fmla="*/ 196 h 243"/>
              <a:gd name="T16" fmla="*/ 102 w 243"/>
              <a:gd name="T17" fmla="*/ 196 h 243"/>
              <a:gd name="T18" fmla="*/ 102 w 243"/>
              <a:gd name="T19" fmla="*/ 121 h 243"/>
              <a:gd name="T20" fmla="*/ 87 w 243"/>
              <a:gd name="T21" fmla="*/ 121 h 243"/>
              <a:gd name="T22" fmla="*/ 87 w 243"/>
              <a:gd name="T23" fmla="*/ 94 h 243"/>
              <a:gd name="T24" fmla="*/ 102 w 243"/>
              <a:gd name="T25" fmla="*/ 94 h 243"/>
              <a:gd name="T26" fmla="*/ 102 w 243"/>
              <a:gd name="T27" fmla="*/ 77 h 243"/>
              <a:gd name="T28" fmla="*/ 133 w 243"/>
              <a:gd name="T29" fmla="*/ 46 h 243"/>
              <a:gd name="T30" fmla="*/ 156 w 243"/>
              <a:gd name="T31" fmla="*/ 46 h 243"/>
              <a:gd name="T32" fmla="*/ 156 w 243"/>
              <a:gd name="T33" fmla="*/ 72 h 243"/>
              <a:gd name="T34" fmla="*/ 140 w 243"/>
              <a:gd name="T35" fmla="*/ 72 h 243"/>
              <a:gd name="T36" fmla="*/ 133 w 243"/>
              <a:gd name="T37" fmla="*/ 79 h 243"/>
              <a:gd name="T38" fmla="*/ 133 w 243"/>
              <a:gd name="T39" fmla="*/ 94 h 243"/>
              <a:gd name="T40" fmla="*/ 157 w 243"/>
              <a:gd name="T41" fmla="*/ 94 h 243"/>
              <a:gd name="T42" fmla="*/ 154 w 243"/>
              <a:gd name="T43" fmla="*/ 12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3" h="243">
                <a:moveTo>
                  <a:pt x="122" y="0"/>
                </a:moveTo>
                <a:cubicBezTo>
                  <a:pt x="55" y="0"/>
                  <a:pt x="0" y="54"/>
                  <a:pt x="0" y="121"/>
                </a:cubicBezTo>
                <a:cubicBezTo>
                  <a:pt x="0" y="188"/>
                  <a:pt x="55" y="243"/>
                  <a:pt x="122" y="243"/>
                </a:cubicBezTo>
                <a:cubicBezTo>
                  <a:pt x="189" y="243"/>
                  <a:pt x="243" y="188"/>
                  <a:pt x="243" y="121"/>
                </a:cubicBezTo>
                <a:cubicBezTo>
                  <a:pt x="243" y="54"/>
                  <a:pt x="189" y="0"/>
                  <a:pt x="122" y="0"/>
                </a:cubicBezTo>
                <a:close/>
                <a:moveTo>
                  <a:pt x="154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3" y="154"/>
                  <a:pt x="133" y="196"/>
                  <a:pt x="133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2" y="196"/>
                  <a:pt x="102" y="155"/>
                  <a:pt x="102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7" y="94"/>
                  <a:pt x="87" y="94"/>
                  <a:pt x="87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2" y="65"/>
                  <a:pt x="108" y="46"/>
                  <a:pt x="133" y="46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42" y="72"/>
                  <a:pt x="140" y="72"/>
                </a:cubicBezTo>
                <a:cubicBezTo>
                  <a:pt x="137" y="72"/>
                  <a:pt x="133" y="73"/>
                  <a:pt x="133" y="79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57" y="94"/>
                  <a:pt x="157" y="94"/>
                  <a:pt x="157" y="94"/>
                </a:cubicBezTo>
                <a:lnTo>
                  <a:pt x="154" y="1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949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AutoShape 64"/>
          <p:cNvSpPr>
            <a:spLocks/>
          </p:cNvSpPr>
          <p:nvPr/>
        </p:nvSpPr>
        <p:spPr bwMode="auto">
          <a:xfrm>
            <a:off x="929121" y="3940969"/>
            <a:ext cx="354491" cy="35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56">
              <a:defRPr/>
            </a:pPr>
            <a:endParaRPr lang="es-ES" sz="3058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Gill Sans" charset="0"/>
              <a:sym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554147" y="5188182"/>
            <a:ext cx="754856" cy="752375"/>
            <a:chOff x="4805363" y="4148138"/>
            <a:chExt cx="895350" cy="892175"/>
          </a:xfrm>
          <a:solidFill>
            <a:schemeClr val="accent6"/>
          </a:solidFill>
        </p:grpSpPr>
        <p:sp>
          <p:nvSpPr>
            <p:cNvPr id="42" name="Freeform 67"/>
            <p:cNvSpPr>
              <a:spLocks/>
            </p:cNvSpPr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68"/>
            <p:cNvSpPr>
              <a:spLocks/>
            </p:cNvSpPr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44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504392" y="4081783"/>
            <a:ext cx="313380" cy="275436"/>
            <a:chOff x="8332788" y="4259263"/>
            <a:chExt cx="484188" cy="425449"/>
          </a:xfrm>
          <a:solidFill>
            <a:schemeClr val="accent5"/>
          </a:solidFill>
        </p:grpSpPr>
        <p:sp>
          <p:nvSpPr>
            <p:cNvPr id="46" name="Freeform 159"/>
            <p:cNvSpPr>
              <a:spLocks/>
            </p:cNvSpPr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160"/>
            <p:cNvSpPr>
              <a:spLocks/>
            </p:cNvSpPr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48" name="Freeform 161"/>
            <p:cNvSpPr>
              <a:spLocks/>
            </p:cNvSpPr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55200" y="4166673"/>
            <a:ext cx="353453" cy="360738"/>
            <a:chOff x="7426326" y="839788"/>
            <a:chExt cx="546100" cy="557212"/>
          </a:xfrm>
          <a:solidFill>
            <a:schemeClr val="accent2"/>
          </a:solidFill>
        </p:grpSpPr>
        <p:sp>
          <p:nvSpPr>
            <p:cNvPr id="5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  <p:sp>
          <p:nvSpPr>
            <p:cNvPr id="5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sz="949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aleway Black"/>
                <a:sym typeface="Times New Roman" panose="02020603050405020304" pitchFamily="18" charset="0"/>
              </a:endParaRPr>
            </a:p>
          </p:txBody>
        </p:sp>
      </p:grpSp>
      <p:sp>
        <p:nvSpPr>
          <p:cNvPr id="52" name="Subtitle 2"/>
          <p:cNvSpPr txBox="1">
            <a:spLocks/>
          </p:cNvSpPr>
          <p:nvPr/>
        </p:nvSpPr>
        <p:spPr>
          <a:xfrm>
            <a:off x="6815484" y="4337919"/>
            <a:ext cx="4444281" cy="665252"/>
          </a:xfrm>
          <a:prstGeom prst="rect">
            <a:avLst/>
          </a:prstGeom>
        </p:spPr>
        <p:txBody>
          <a:bodyPr vert="horz" wrap="square" lIns="114686" tIns="57343" rIns="114686" bIns="5734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Hashtag fashion axe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fingerstache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, everyday carry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shoreditch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pinterest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umami authentic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YOLO.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77482" y="4021168"/>
            <a:ext cx="3797001" cy="27186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1445"/>
              </a:lnSpc>
            </a:pP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Poppins Light" charset="0"/>
              <a:sym typeface="Times New Roman" panose="02020603050405020304" pitchFamily="18" charset="0"/>
            </a:endParaRPr>
          </a:p>
        </p:txBody>
      </p:sp>
      <p:sp>
        <p:nvSpPr>
          <p:cNvPr id="54" name="Subtitle 2"/>
          <p:cNvSpPr txBox="1">
            <a:spLocks/>
          </p:cNvSpPr>
          <p:nvPr/>
        </p:nvSpPr>
        <p:spPr>
          <a:xfrm>
            <a:off x="6815484" y="5613311"/>
            <a:ext cx="4444281" cy="665252"/>
          </a:xfrm>
          <a:prstGeom prst="rect">
            <a:avLst/>
          </a:prstGeom>
        </p:spPr>
        <p:txBody>
          <a:bodyPr vert="horz" wrap="square" lIns="114686" tIns="57343" rIns="114686" bIns="5734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Hashtag fashion axe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fingerstache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, everyday carry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shoreditch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pinterest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umami authentic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YOLO.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877482" y="5296560"/>
            <a:ext cx="3797001" cy="27186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1445"/>
              </a:lnSpc>
            </a:pP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Poppins Light" charset="0"/>
              <a:sym typeface="Times New Roman" panose="02020603050405020304" pitchFamily="18" charset="0"/>
            </a:endParaRPr>
          </a:p>
        </p:txBody>
      </p:sp>
      <p:sp>
        <p:nvSpPr>
          <p:cNvPr id="56" name="Shape 2720"/>
          <p:cNvSpPr/>
          <p:nvPr/>
        </p:nvSpPr>
        <p:spPr>
          <a:xfrm>
            <a:off x="6448517" y="4006476"/>
            <a:ext cx="293411" cy="293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0085" tIns="20085" rIns="20085" bIns="20085" anchor="ctr"/>
          <a:lstStyle/>
          <a:p>
            <a:pPr defTabSz="24101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82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Source Sans Pro Light" charset="0"/>
              <a:sym typeface="Times New Roman" panose="02020603050405020304" pitchFamily="18" charset="0"/>
            </a:endParaRPr>
          </a:p>
        </p:txBody>
      </p:sp>
      <p:sp>
        <p:nvSpPr>
          <p:cNvPr id="57" name="Shape 2720"/>
          <p:cNvSpPr/>
          <p:nvPr/>
        </p:nvSpPr>
        <p:spPr>
          <a:xfrm>
            <a:off x="6448517" y="5281266"/>
            <a:ext cx="293411" cy="293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0085" tIns="20085" rIns="20085" bIns="20085" anchor="ctr"/>
          <a:lstStyle/>
          <a:p>
            <a:pPr defTabSz="24101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82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Source Sans Pro Light" charset="0"/>
              <a:sym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77482" y="1661902"/>
            <a:ext cx="5327968" cy="1958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6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Montserrat" charset="0"/>
                <a:sym typeface="Times New Roman" panose="02020603050405020304" pitchFamily="18" charset="0"/>
              </a:rPr>
              <a:t>Our</a:t>
            </a:r>
          </a:p>
          <a:p>
            <a:r>
              <a:rPr lang="en-US" sz="606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Montserrat" charset="0"/>
                <a:sym typeface="Times New Roman" panose="02020603050405020304" pitchFamily="18" charset="0"/>
              </a:rPr>
              <a:t>Social Statistic</a:t>
            </a:r>
          </a:p>
        </p:txBody>
      </p:sp>
      <p:sp>
        <p:nvSpPr>
          <p:cNvPr id="58" name="矩形 57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50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9" grpId="0" animBg="1"/>
      <p:bldP spid="30" grpId="0" animBg="1"/>
      <p:bldP spid="31" grpId="0" animBg="1"/>
      <p:bldP spid="32" grpId="0"/>
      <p:bldP spid="33" grpId="0" animBg="1"/>
      <p:bldP spid="34" grpId="0" animBg="1"/>
      <p:bldP spid="39" grpId="0" animBg="1"/>
      <p:bldP spid="40" grpId="0" animBg="1"/>
      <p:bldP spid="52" grpId="0"/>
      <p:bldP spid="53" grpId="0"/>
      <p:bldP spid="54" grpId="0"/>
      <p:bldP spid="55" grpId="0"/>
      <p:bldP spid="56" grpId="0" animBg="1"/>
      <p:bldP spid="57" grpId="0" animBg="1"/>
      <p:bldP spid="5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917208" y="2395865"/>
            <a:ext cx="662473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6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917208" y="4222762"/>
            <a:ext cx="182273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365480" y="4222762"/>
            <a:ext cx="1944216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917208" y="2097683"/>
            <a:ext cx="3600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91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9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28313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12800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3192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831925" y="5440240"/>
            <a:ext cx="1843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882774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5"/>
          <p:cNvSpPr txBox="1"/>
          <p:nvPr/>
        </p:nvSpPr>
        <p:spPr>
          <a:xfrm>
            <a:off x="383547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835475" y="5440240"/>
            <a:ext cx="1843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952748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683902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839025" y="5440240"/>
            <a:ext cx="1843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022723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984257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842575" y="5440240"/>
            <a:ext cx="1843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12800" y="1791098"/>
            <a:ext cx="1123315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5491548" y="1470366"/>
            <a:ext cx="187565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1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95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6678" y="4458068"/>
            <a:ext cx="924548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Product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70789" y="4458068"/>
            <a:ext cx="663963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Price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37328" y="4458068"/>
            <a:ext cx="675185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Place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52815" y="4458068"/>
            <a:ext cx="116179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Promotion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232565" y="4805614"/>
            <a:ext cx="2659449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is dolor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sita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slide power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adus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na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but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volup</a:t>
            </a:r>
            <a:endParaRPr lang="en-US" sz="116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Ande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inteman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en-US" sz="1160" b="1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762719" y="4805614"/>
            <a:ext cx="2659449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is dolor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sita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slide power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adus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na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but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volup</a:t>
            </a:r>
            <a:endParaRPr lang="en-US" sz="116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Ande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inteman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en-US" sz="1160" b="1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55672" y="4805614"/>
            <a:ext cx="2659449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is dolor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sita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slide power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adus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na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but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volup</a:t>
            </a:r>
            <a:endParaRPr lang="en-US" sz="116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Ande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inteman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en-US" sz="1160" b="1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98492" y="4805614"/>
            <a:ext cx="2659449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is dolor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sita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slide power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adus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na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but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volup</a:t>
            </a:r>
            <a:endParaRPr lang="en-US" sz="116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Ande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inteman</a:t>
            </a:r>
            <a:r>
              <a: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en-US" sz="1160" b="1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03050" y="2502154"/>
            <a:ext cx="1618376" cy="1618373"/>
            <a:chOff x="1548381" y="2334443"/>
            <a:chExt cx="1534544" cy="1534542"/>
          </a:xfrm>
        </p:grpSpPr>
        <p:sp>
          <p:nvSpPr>
            <p:cNvPr id="41" name="Rectangle 40"/>
            <p:cNvSpPr/>
            <p:nvPr/>
          </p:nvSpPr>
          <p:spPr>
            <a:xfrm>
              <a:off x="1632259" y="2414447"/>
              <a:ext cx="1376313" cy="13763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Shape 2102"/>
            <p:cNvSpPr/>
            <p:nvPr/>
          </p:nvSpPr>
          <p:spPr>
            <a:xfrm>
              <a:off x="1884683" y="2727092"/>
              <a:ext cx="871464" cy="697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48381" y="2334443"/>
              <a:ext cx="1534544" cy="1534542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208140" y="2502154"/>
            <a:ext cx="1618376" cy="1618373"/>
            <a:chOff x="3989825" y="2372543"/>
            <a:chExt cx="1534544" cy="1534542"/>
          </a:xfrm>
        </p:grpSpPr>
        <p:grpSp>
          <p:nvGrpSpPr>
            <p:cNvPr id="65" name="Group 64"/>
            <p:cNvGrpSpPr/>
            <p:nvPr/>
          </p:nvGrpSpPr>
          <p:grpSpPr>
            <a:xfrm>
              <a:off x="3989825" y="2372543"/>
              <a:ext cx="1534544" cy="1534542"/>
              <a:chOff x="1548381" y="2334443"/>
              <a:chExt cx="1534544" cy="1534542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632259" y="2414447"/>
                <a:ext cx="1376313" cy="137631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548381" y="2334443"/>
                <a:ext cx="1534544" cy="1534542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9" name="Shape 823"/>
            <p:cNvSpPr/>
            <p:nvPr/>
          </p:nvSpPr>
          <p:spPr>
            <a:xfrm>
              <a:off x="4494910" y="2765085"/>
              <a:ext cx="669367" cy="69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419028" y="2502154"/>
            <a:ext cx="1618376" cy="1618373"/>
            <a:chOff x="8930790" y="2372543"/>
            <a:chExt cx="1534544" cy="1534542"/>
          </a:xfrm>
        </p:grpSpPr>
        <p:grpSp>
          <p:nvGrpSpPr>
            <p:cNvPr id="44" name="Group 43"/>
            <p:cNvGrpSpPr/>
            <p:nvPr/>
          </p:nvGrpSpPr>
          <p:grpSpPr>
            <a:xfrm>
              <a:off x="8930790" y="2372543"/>
              <a:ext cx="1534544" cy="1534542"/>
              <a:chOff x="1548381" y="2334443"/>
              <a:chExt cx="1534544" cy="1534542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632259" y="2414447"/>
                <a:ext cx="1376313" cy="13763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548381" y="2334443"/>
                <a:ext cx="1534544" cy="1534542"/>
              </a:xfrm>
              <a:prstGeom prst="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0" name="Shape 1102"/>
            <p:cNvSpPr/>
            <p:nvPr/>
          </p:nvSpPr>
          <p:spPr>
            <a:xfrm>
              <a:off x="9340837" y="2771984"/>
              <a:ext cx="677222" cy="708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933" extrusionOk="0">
                  <a:moveTo>
                    <a:pt x="18450" y="13962"/>
                  </a:moveTo>
                  <a:cubicBezTo>
                    <a:pt x="18104" y="14098"/>
                    <a:pt x="15778" y="12331"/>
                    <a:pt x="14291" y="9001"/>
                  </a:cubicBezTo>
                  <a:cubicBezTo>
                    <a:pt x="12804" y="5669"/>
                    <a:pt x="12992" y="2625"/>
                    <a:pt x="13337" y="2491"/>
                  </a:cubicBezTo>
                  <a:cubicBezTo>
                    <a:pt x="13683" y="2355"/>
                    <a:pt x="15952" y="4486"/>
                    <a:pt x="17438" y="7816"/>
                  </a:cubicBezTo>
                  <a:cubicBezTo>
                    <a:pt x="18925" y="11146"/>
                    <a:pt x="18797" y="13826"/>
                    <a:pt x="18450" y="13962"/>
                  </a:cubicBezTo>
                  <a:close/>
                  <a:moveTo>
                    <a:pt x="19117" y="7012"/>
                  </a:moveTo>
                  <a:cubicBezTo>
                    <a:pt x="17204" y="2727"/>
                    <a:pt x="14125" y="-537"/>
                    <a:pt x="12567" y="74"/>
                  </a:cubicBezTo>
                  <a:cubicBezTo>
                    <a:pt x="9922" y="1108"/>
                    <a:pt x="14143" y="6078"/>
                    <a:pt x="1154" y="11160"/>
                  </a:cubicBezTo>
                  <a:cubicBezTo>
                    <a:pt x="32" y="11600"/>
                    <a:pt x="-253" y="13356"/>
                    <a:pt x="217" y="14406"/>
                  </a:cubicBezTo>
                  <a:cubicBezTo>
                    <a:pt x="685" y="15456"/>
                    <a:pt x="2220" y="16502"/>
                    <a:pt x="3342" y="16062"/>
                  </a:cubicBezTo>
                  <a:cubicBezTo>
                    <a:pt x="3537" y="15987"/>
                    <a:pt x="4250" y="15766"/>
                    <a:pt x="4250" y="15766"/>
                  </a:cubicBezTo>
                  <a:cubicBezTo>
                    <a:pt x="5051" y="16802"/>
                    <a:pt x="5889" y="16187"/>
                    <a:pt x="6186" y="16845"/>
                  </a:cubicBezTo>
                  <a:cubicBezTo>
                    <a:pt x="6544" y="17635"/>
                    <a:pt x="7322" y="19353"/>
                    <a:pt x="7586" y="19939"/>
                  </a:cubicBezTo>
                  <a:cubicBezTo>
                    <a:pt x="7850" y="20522"/>
                    <a:pt x="8450" y="21063"/>
                    <a:pt x="8885" y="20905"/>
                  </a:cubicBezTo>
                  <a:cubicBezTo>
                    <a:pt x="9318" y="20745"/>
                    <a:pt x="10797" y="20203"/>
                    <a:pt x="11362" y="19997"/>
                  </a:cubicBezTo>
                  <a:cubicBezTo>
                    <a:pt x="11927" y="19790"/>
                    <a:pt x="12062" y="19306"/>
                    <a:pt x="11889" y="18922"/>
                  </a:cubicBezTo>
                  <a:cubicBezTo>
                    <a:pt x="11703" y="18510"/>
                    <a:pt x="10939" y="18390"/>
                    <a:pt x="10721" y="17908"/>
                  </a:cubicBezTo>
                  <a:cubicBezTo>
                    <a:pt x="10503" y="17428"/>
                    <a:pt x="9791" y="15886"/>
                    <a:pt x="9586" y="15400"/>
                  </a:cubicBezTo>
                  <a:cubicBezTo>
                    <a:pt x="9308" y="14739"/>
                    <a:pt x="9899" y="14201"/>
                    <a:pt x="10759" y="14116"/>
                  </a:cubicBezTo>
                  <a:cubicBezTo>
                    <a:pt x="16671" y="13522"/>
                    <a:pt x="17775" y="17037"/>
                    <a:pt x="19789" y="16249"/>
                  </a:cubicBezTo>
                  <a:cubicBezTo>
                    <a:pt x="21347" y="15640"/>
                    <a:pt x="21030" y="11296"/>
                    <a:pt x="19117" y="701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33321" y="2461973"/>
            <a:ext cx="1618376" cy="1618373"/>
            <a:chOff x="1548381" y="2334443"/>
            <a:chExt cx="1534544" cy="1534542"/>
          </a:xfrm>
        </p:grpSpPr>
        <p:grpSp>
          <p:nvGrpSpPr>
            <p:cNvPr id="10" name="Group 9"/>
            <p:cNvGrpSpPr/>
            <p:nvPr/>
          </p:nvGrpSpPr>
          <p:grpSpPr>
            <a:xfrm>
              <a:off x="1548381" y="2334443"/>
              <a:ext cx="1534544" cy="1534542"/>
              <a:chOff x="1548381" y="2334443"/>
              <a:chExt cx="1534544" cy="1534542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632259" y="2414447"/>
                <a:ext cx="1376313" cy="13763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548381" y="2334443"/>
                <a:ext cx="1534544" cy="1534542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1" name="Shape 802"/>
            <p:cNvSpPr/>
            <p:nvPr/>
          </p:nvSpPr>
          <p:spPr>
            <a:xfrm>
              <a:off x="1892119" y="2751593"/>
              <a:ext cx="745498" cy="745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6" y="13527"/>
                  </a:moveTo>
                  <a:lnTo>
                    <a:pt x="21138" y="9731"/>
                  </a:lnTo>
                  <a:cubicBezTo>
                    <a:pt x="21392" y="9659"/>
                    <a:pt x="21600" y="9385"/>
                    <a:pt x="21600" y="9120"/>
                  </a:cubicBezTo>
                  <a:lnTo>
                    <a:pt x="21600" y="2520"/>
                  </a:lnTo>
                  <a:lnTo>
                    <a:pt x="4680" y="2520"/>
                  </a:lnTo>
                  <a:lnTo>
                    <a:pt x="4680" y="481"/>
                  </a:lnTo>
                  <a:cubicBezTo>
                    <a:pt x="4680" y="217"/>
                    <a:pt x="4465" y="0"/>
                    <a:pt x="4200" y="0"/>
                  </a:cubicBezTo>
                  <a:lnTo>
                    <a:pt x="480" y="0"/>
                  </a:lnTo>
                  <a:cubicBezTo>
                    <a:pt x="217" y="0"/>
                    <a:pt x="0" y="217"/>
                    <a:pt x="0" y="481"/>
                  </a:cubicBezTo>
                  <a:lnTo>
                    <a:pt x="0" y="2400"/>
                  </a:lnTo>
                  <a:lnTo>
                    <a:pt x="2332" y="2400"/>
                  </a:lnTo>
                  <a:lnTo>
                    <a:pt x="4693" y="13269"/>
                  </a:lnTo>
                  <a:lnTo>
                    <a:pt x="4920" y="14400"/>
                  </a:lnTo>
                  <a:lnTo>
                    <a:pt x="4920" y="16200"/>
                  </a:lnTo>
                  <a:cubicBezTo>
                    <a:pt x="4920" y="16463"/>
                    <a:pt x="5137" y="16680"/>
                    <a:pt x="5400" y="16680"/>
                  </a:cubicBezTo>
                  <a:lnTo>
                    <a:pt x="6001" y="16680"/>
                  </a:lnTo>
                  <a:lnTo>
                    <a:pt x="17999" y="16680"/>
                  </a:lnTo>
                  <a:lnTo>
                    <a:pt x="21119" y="16680"/>
                  </a:lnTo>
                  <a:cubicBezTo>
                    <a:pt x="21383" y="16680"/>
                    <a:pt x="21600" y="16463"/>
                    <a:pt x="21600" y="16200"/>
                  </a:cubicBezTo>
                  <a:lnTo>
                    <a:pt x="21600" y="14400"/>
                  </a:lnTo>
                  <a:lnTo>
                    <a:pt x="8103" y="14400"/>
                  </a:lnTo>
                  <a:cubicBezTo>
                    <a:pt x="6723" y="14400"/>
                    <a:pt x="6694" y="13860"/>
                    <a:pt x="7856" y="13527"/>
                  </a:cubicBezTo>
                  <a:close/>
                  <a:moveTo>
                    <a:pt x="15599" y="19200"/>
                  </a:moveTo>
                  <a:cubicBezTo>
                    <a:pt x="15599" y="20525"/>
                    <a:pt x="16674" y="21600"/>
                    <a:pt x="17999" y="21600"/>
                  </a:cubicBezTo>
                  <a:cubicBezTo>
                    <a:pt x="19326" y="21600"/>
                    <a:pt x="20399" y="20525"/>
                    <a:pt x="20399" y="19200"/>
                  </a:cubicBezTo>
                  <a:cubicBezTo>
                    <a:pt x="20399" y="17874"/>
                    <a:pt x="19326" y="16800"/>
                    <a:pt x="17999" y="16800"/>
                  </a:cubicBezTo>
                  <a:cubicBezTo>
                    <a:pt x="16674" y="16800"/>
                    <a:pt x="15599" y="17874"/>
                    <a:pt x="15599" y="19200"/>
                  </a:cubicBezTo>
                  <a:close/>
                  <a:moveTo>
                    <a:pt x="3599" y="19200"/>
                  </a:moveTo>
                  <a:cubicBezTo>
                    <a:pt x="3599" y="20525"/>
                    <a:pt x="4674" y="21600"/>
                    <a:pt x="6001" y="21600"/>
                  </a:cubicBezTo>
                  <a:cubicBezTo>
                    <a:pt x="7326" y="21600"/>
                    <a:pt x="8399" y="20525"/>
                    <a:pt x="8399" y="19200"/>
                  </a:cubicBezTo>
                  <a:cubicBezTo>
                    <a:pt x="8399" y="17874"/>
                    <a:pt x="7326" y="16800"/>
                    <a:pt x="6001" y="16800"/>
                  </a:cubicBezTo>
                  <a:cubicBezTo>
                    <a:pt x="4674" y="16800"/>
                    <a:pt x="3599" y="17874"/>
                    <a:pt x="3599" y="192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17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58" grpId="0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3475" y="4538875"/>
            <a:ext cx="1777136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Loem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cnsectetur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Seddiet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30705" y="4129770"/>
            <a:ext cx="1392213" cy="4351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87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Measure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618981" y="2605122"/>
            <a:ext cx="1777136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Loem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cnsectetur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Seddiet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537066" y="2196016"/>
            <a:ext cx="1392213" cy="4351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87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Improve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80284" y="4574103"/>
            <a:ext cx="1777136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Loem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cnsectetur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Seddiet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16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898369" y="4164997"/>
            <a:ext cx="1392213" cy="4351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87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Plan</a:t>
            </a:r>
          </a:p>
        </p:txBody>
      </p:sp>
      <p:grpSp>
        <p:nvGrpSpPr>
          <p:cNvPr id="34" name="Group 2177"/>
          <p:cNvGrpSpPr/>
          <p:nvPr/>
        </p:nvGrpSpPr>
        <p:grpSpPr>
          <a:xfrm>
            <a:off x="7755849" y="2301552"/>
            <a:ext cx="1684811" cy="826735"/>
            <a:chOff x="33075" y="0"/>
            <a:chExt cx="3467959" cy="1461013"/>
          </a:xfrm>
        </p:grpSpPr>
        <p:sp>
          <p:nvSpPr>
            <p:cNvPr id="35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2177"/>
          <p:cNvGrpSpPr/>
          <p:nvPr/>
        </p:nvGrpSpPr>
        <p:grpSpPr>
          <a:xfrm>
            <a:off x="9236672" y="4282941"/>
            <a:ext cx="582063" cy="826735"/>
            <a:chOff x="33075" y="0"/>
            <a:chExt cx="3467959" cy="1461013"/>
          </a:xfrm>
        </p:grpSpPr>
        <p:sp>
          <p:nvSpPr>
            <p:cNvPr id="45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0" name="Group 2177"/>
          <p:cNvGrpSpPr/>
          <p:nvPr/>
        </p:nvGrpSpPr>
        <p:grpSpPr>
          <a:xfrm flipH="1">
            <a:off x="3022028" y="4282941"/>
            <a:ext cx="582063" cy="826735"/>
            <a:chOff x="33075" y="0"/>
            <a:chExt cx="3467959" cy="1461013"/>
          </a:xfrm>
        </p:grpSpPr>
        <p:sp>
          <p:nvSpPr>
            <p:cNvPr id="51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2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05272" y="3462901"/>
            <a:ext cx="2554551" cy="2557060"/>
            <a:chOff x="3607825" y="3283523"/>
            <a:chExt cx="2422226" cy="242460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607825" y="3283523"/>
              <a:ext cx="2422226" cy="2424605"/>
            </a:xfrm>
            <a:custGeom>
              <a:avLst/>
              <a:gdLst>
                <a:gd name="T0" fmla="*/ 646 w 861"/>
                <a:gd name="T1" fmla="*/ 430 h 861"/>
                <a:gd name="T2" fmla="*/ 430 w 861"/>
                <a:gd name="T3" fmla="*/ 645 h 861"/>
                <a:gd name="T4" fmla="*/ 215 w 861"/>
                <a:gd name="T5" fmla="*/ 430 h 861"/>
                <a:gd name="T6" fmla="*/ 430 w 861"/>
                <a:gd name="T7" fmla="*/ 215 h 861"/>
                <a:gd name="T8" fmla="*/ 488 w 861"/>
                <a:gd name="T9" fmla="*/ 223 h 861"/>
                <a:gd name="T10" fmla="*/ 418 w 861"/>
                <a:gd name="T11" fmla="*/ 0 h 861"/>
                <a:gd name="T12" fmla="*/ 0 w 861"/>
                <a:gd name="T13" fmla="*/ 430 h 861"/>
                <a:gd name="T14" fmla="*/ 430 w 861"/>
                <a:gd name="T15" fmla="*/ 861 h 861"/>
                <a:gd name="T16" fmla="*/ 861 w 861"/>
                <a:gd name="T17" fmla="*/ 430 h 861"/>
                <a:gd name="T18" fmla="*/ 742 w 861"/>
                <a:gd name="T19" fmla="*/ 133 h 861"/>
                <a:gd name="T20" fmla="*/ 590 w 861"/>
                <a:gd name="T21" fmla="*/ 286 h 861"/>
                <a:gd name="T22" fmla="*/ 646 w 861"/>
                <a:gd name="T23" fmla="*/ 43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1" h="861">
                  <a:moveTo>
                    <a:pt x="646" y="430"/>
                  </a:moveTo>
                  <a:cubicBezTo>
                    <a:pt x="646" y="549"/>
                    <a:pt x="549" y="645"/>
                    <a:pt x="430" y="645"/>
                  </a:cubicBezTo>
                  <a:cubicBezTo>
                    <a:pt x="311" y="645"/>
                    <a:pt x="215" y="549"/>
                    <a:pt x="215" y="430"/>
                  </a:cubicBezTo>
                  <a:cubicBezTo>
                    <a:pt x="215" y="311"/>
                    <a:pt x="311" y="215"/>
                    <a:pt x="430" y="215"/>
                  </a:cubicBezTo>
                  <a:cubicBezTo>
                    <a:pt x="450" y="215"/>
                    <a:pt x="470" y="218"/>
                    <a:pt x="488" y="223"/>
                  </a:cubicBezTo>
                  <a:cubicBezTo>
                    <a:pt x="447" y="156"/>
                    <a:pt x="422" y="80"/>
                    <a:pt x="418" y="0"/>
                  </a:cubicBezTo>
                  <a:cubicBezTo>
                    <a:pt x="186" y="6"/>
                    <a:pt x="0" y="196"/>
                    <a:pt x="0" y="430"/>
                  </a:cubicBezTo>
                  <a:cubicBezTo>
                    <a:pt x="0" y="668"/>
                    <a:pt x="192" y="861"/>
                    <a:pt x="430" y="861"/>
                  </a:cubicBezTo>
                  <a:cubicBezTo>
                    <a:pt x="668" y="861"/>
                    <a:pt x="861" y="668"/>
                    <a:pt x="861" y="430"/>
                  </a:cubicBezTo>
                  <a:cubicBezTo>
                    <a:pt x="861" y="315"/>
                    <a:pt x="816" y="211"/>
                    <a:pt x="742" y="133"/>
                  </a:cubicBezTo>
                  <a:cubicBezTo>
                    <a:pt x="590" y="286"/>
                    <a:pt x="590" y="286"/>
                    <a:pt x="590" y="286"/>
                  </a:cubicBezTo>
                  <a:cubicBezTo>
                    <a:pt x="625" y="325"/>
                    <a:pt x="646" y="375"/>
                    <a:pt x="646" y="4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4519062" y="4225695"/>
              <a:ext cx="599751" cy="595643"/>
              <a:chOff x="1979612" y="3067051"/>
              <a:chExt cx="231775" cy="230188"/>
            </a:xfrm>
            <a:grpFill/>
          </p:grpSpPr>
          <p:sp>
            <p:nvSpPr>
              <p:cNvPr id="62" name="Freeform 38"/>
              <p:cNvSpPr>
                <a:spLocks noEditPoints="1"/>
              </p:cNvSpPr>
              <p:nvPr/>
            </p:nvSpPr>
            <p:spPr bwMode="auto">
              <a:xfrm>
                <a:off x="1979612" y="3067051"/>
                <a:ext cx="231775" cy="230188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4 w 122"/>
                  <a:gd name="T11" fmla="*/ 109 h 122"/>
                  <a:gd name="T12" fmla="*/ 64 w 122"/>
                  <a:gd name="T13" fmla="*/ 102 h 122"/>
                  <a:gd name="T14" fmla="*/ 57 w 122"/>
                  <a:gd name="T15" fmla="*/ 102 h 122"/>
                  <a:gd name="T16" fmla="*/ 57 w 122"/>
                  <a:gd name="T17" fmla="*/ 109 h 122"/>
                  <a:gd name="T18" fmla="*/ 29 w 122"/>
                  <a:gd name="T19" fmla="*/ 97 h 122"/>
                  <a:gd name="T20" fmla="*/ 28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4 w 122"/>
                  <a:gd name="T27" fmla="*/ 93 h 122"/>
                  <a:gd name="T28" fmla="*/ 13 w 122"/>
                  <a:gd name="T29" fmla="*/ 65 h 122"/>
                  <a:gd name="T30" fmla="*/ 20 w 122"/>
                  <a:gd name="T31" fmla="*/ 65 h 122"/>
                  <a:gd name="T32" fmla="*/ 20 w 122"/>
                  <a:gd name="T33" fmla="*/ 58 h 122"/>
                  <a:gd name="T34" fmla="*/ 13 w 122"/>
                  <a:gd name="T35" fmla="*/ 58 h 122"/>
                  <a:gd name="T36" fmla="*/ 57 w 122"/>
                  <a:gd name="T37" fmla="*/ 13 h 122"/>
                  <a:gd name="T38" fmla="*/ 57 w 122"/>
                  <a:gd name="T39" fmla="*/ 20 h 122"/>
                  <a:gd name="T40" fmla="*/ 64 w 122"/>
                  <a:gd name="T41" fmla="*/ 20 h 122"/>
                  <a:gd name="T42" fmla="*/ 64 w 122"/>
                  <a:gd name="T43" fmla="*/ 13 h 122"/>
                  <a:gd name="T44" fmla="*/ 83 w 122"/>
                  <a:gd name="T45" fmla="*/ 18 h 122"/>
                  <a:gd name="T46" fmla="*/ 83 w 122"/>
                  <a:gd name="T47" fmla="*/ 19 h 122"/>
                  <a:gd name="T48" fmla="*/ 86 w 122"/>
                  <a:gd name="T49" fmla="*/ 21 h 122"/>
                  <a:gd name="T50" fmla="*/ 87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3 w 122"/>
                  <a:gd name="T57" fmla="*/ 26 h 122"/>
                  <a:gd name="T58" fmla="*/ 94 w 122"/>
                  <a:gd name="T59" fmla="*/ 27 h 122"/>
                  <a:gd name="T60" fmla="*/ 96 w 122"/>
                  <a:gd name="T61" fmla="*/ 29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5 h 122"/>
                  <a:gd name="T68" fmla="*/ 101 w 122"/>
                  <a:gd name="T69" fmla="*/ 36 h 122"/>
                  <a:gd name="T70" fmla="*/ 103 w 122"/>
                  <a:gd name="T71" fmla="*/ 39 h 122"/>
                  <a:gd name="T72" fmla="*/ 103 w 122"/>
                  <a:gd name="T73" fmla="*/ 39 h 122"/>
                  <a:gd name="T74" fmla="*/ 108 w 122"/>
                  <a:gd name="T75" fmla="*/ 58 h 122"/>
                  <a:gd name="T76" fmla="*/ 102 w 122"/>
                  <a:gd name="T77" fmla="*/ 58 h 122"/>
                  <a:gd name="T78" fmla="*/ 102 w 122"/>
                  <a:gd name="T79" fmla="*/ 65 h 122"/>
                  <a:gd name="T80" fmla="*/ 108 w 122"/>
                  <a:gd name="T81" fmla="*/ 65 h 122"/>
                  <a:gd name="T82" fmla="*/ 64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4" y="122"/>
                      <a:pt x="122" y="95"/>
                      <a:pt x="122" y="61"/>
                    </a:cubicBezTo>
                    <a:cubicBezTo>
                      <a:pt x="122" y="27"/>
                      <a:pt x="94" y="0"/>
                      <a:pt x="61" y="0"/>
                    </a:cubicBezTo>
                    <a:close/>
                    <a:moveTo>
                      <a:pt x="64" y="109"/>
                    </a:moveTo>
                    <a:cubicBezTo>
                      <a:pt x="64" y="102"/>
                      <a:pt x="64" y="102"/>
                      <a:pt x="64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46" y="108"/>
                      <a:pt x="37" y="104"/>
                      <a:pt x="29" y="97"/>
                    </a:cubicBezTo>
                    <a:cubicBezTo>
                      <a:pt x="29" y="97"/>
                      <a:pt x="29" y="97"/>
                      <a:pt x="28" y="97"/>
                    </a:cubicBezTo>
                    <a:cubicBezTo>
                      <a:pt x="28" y="96"/>
                      <a:pt x="27" y="96"/>
                      <a:pt x="27" y="95"/>
                    </a:cubicBezTo>
                    <a:cubicBezTo>
                      <a:pt x="26" y="95"/>
                      <a:pt x="25" y="94"/>
                      <a:pt x="25" y="93"/>
                    </a:cubicBezTo>
                    <a:cubicBezTo>
                      <a:pt x="25" y="93"/>
                      <a:pt x="25" y="93"/>
                      <a:pt x="24" y="93"/>
                    </a:cubicBezTo>
                    <a:cubicBezTo>
                      <a:pt x="18" y="85"/>
                      <a:pt x="13" y="75"/>
                      <a:pt x="13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5" y="34"/>
                      <a:pt x="33" y="15"/>
                      <a:pt x="57" y="13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71" y="14"/>
                      <a:pt x="77" y="16"/>
                      <a:pt x="83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4" y="19"/>
                      <a:pt x="85" y="20"/>
                      <a:pt x="86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8" y="22"/>
                      <a:pt x="89" y="22"/>
                      <a:pt x="90" y="23"/>
                    </a:cubicBezTo>
                    <a:cubicBezTo>
                      <a:pt x="90" y="23"/>
                      <a:pt x="91" y="24"/>
                      <a:pt x="91" y="24"/>
                    </a:cubicBezTo>
                    <a:cubicBezTo>
                      <a:pt x="92" y="25"/>
                      <a:pt x="92" y="25"/>
                      <a:pt x="93" y="26"/>
                    </a:cubicBezTo>
                    <a:cubicBezTo>
                      <a:pt x="94" y="26"/>
                      <a:pt x="94" y="27"/>
                      <a:pt x="94" y="27"/>
                    </a:cubicBezTo>
                    <a:cubicBezTo>
                      <a:pt x="95" y="28"/>
                      <a:pt x="96" y="28"/>
                      <a:pt x="96" y="29"/>
                    </a:cubicBezTo>
                    <a:cubicBezTo>
                      <a:pt x="97" y="29"/>
                      <a:pt x="97" y="30"/>
                      <a:pt x="98" y="31"/>
                    </a:cubicBezTo>
                    <a:cubicBezTo>
                      <a:pt x="98" y="31"/>
                      <a:pt x="98" y="32"/>
                      <a:pt x="99" y="32"/>
                    </a:cubicBezTo>
                    <a:cubicBezTo>
                      <a:pt x="99" y="33"/>
                      <a:pt x="100" y="34"/>
                      <a:pt x="101" y="35"/>
                    </a:cubicBezTo>
                    <a:cubicBezTo>
                      <a:pt x="101" y="35"/>
                      <a:pt x="101" y="35"/>
                      <a:pt x="101" y="36"/>
                    </a:cubicBezTo>
                    <a:cubicBezTo>
                      <a:pt x="102" y="37"/>
                      <a:pt x="103" y="38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6" y="45"/>
                      <a:pt x="108" y="51"/>
                      <a:pt x="108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107" y="88"/>
                      <a:pt x="88" y="107"/>
                      <a:pt x="64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Freeform 39"/>
              <p:cNvSpPr>
                <a:spLocks noEditPoints="1"/>
              </p:cNvSpPr>
              <p:nvPr/>
            </p:nvSpPr>
            <p:spPr bwMode="auto">
              <a:xfrm>
                <a:off x="2063750" y="3125788"/>
                <a:ext cx="69850" cy="98425"/>
              </a:xfrm>
              <a:custGeom>
                <a:avLst/>
                <a:gdLst>
                  <a:gd name="T0" fmla="*/ 9 w 36"/>
                  <a:gd name="T1" fmla="*/ 29 h 52"/>
                  <a:gd name="T2" fmla="*/ 9 w 36"/>
                  <a:gd name="T3" fmla="*/ 29 h 52"/>
                  <a:gd name="T4" fmla="*/ 0 w 36"/>
                  <a:gd name="T5" fmla="*/ 52 h 52"/>
                  <a:gd name="T6" fmla="*/ 20 w 36"/>
                  <a:gd name="T7" fmla="*/ 36 h 52"/>
                  <a:gd name="T8" fmla="*/ 20 w 36"/>
                  <a:gd name="T9" fmla="*/ 36 h 52"/>
                  <a:gd name="T10" fmla="*/ 22 w 36"/>
                  <a:gd name="T11" fmla="*/ 32 h 52"/>
                  <a:gd name="T12" fmla="*/ 36 w 36"/>
                  <a:gd name="T13" fmla="*/ 0 h 52"/>
                  <a:gd name="T14" fmla="*/ 11 w 36"/>
                  <a:gd name="T15" fmla="*/ 25 h 52"/>
                  <a:gd name="T16" fmla="*/ 9 w 36"/>
                  <a:gd name="T17" fmla="*/ 29 h 52"/>
                  <a:gd name="T18" fmla="*/ 16 w 36"/>
                  <a:gd name="T19" fmla="*/ 27 h 52"/>
                  <a:gd name="T20" fmla="*/ 19 w 36"/>
                  <a:gd name="T21" fmla="*/ 30 h 52"/>
                  <a:gd name="T22" fmla="*/ 16 w 36"/>
                  <a:gd name="T23" fmla="*/ 33 h 52"/>
                  <a:gd name="T24" fmla="*/ 13 w 36"/>
                  <a:gd name="T25" fmla="*/ 30 h 52"/>
                  <a:gd name="T26" fmla="*/ 16 w 36"/>
                  <a:gd name="T27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2">
                    <a:moveTo>
                      <a:pt x="9" y="29"/>
                    </a:moveTo>
                    <a:cubicBezTo>
                      <a:pt x="9" y="29"/>
                      <a:pt x="9" y="29"/>
                      <a:pt x="9" y="29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2" y="35"/>
                      <a:pt x="22" y="33"/>
                      <a:pt x="22" y="3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7"/>
                      <a:pt x="9" y="29"/>
                    </a:cubicBezTo>
                    <a:close/>
                    <a:moveTo>
                      <a:pt x="16" y="27"/>
                    </a:moveTo>
                    <a:cubicBezTo>
                      <a:pt x="17" y="27"/>
                      <a:pt x="19" y="28"/>
                      <a:pt x="19" y="30"/>
                    </a:cubicBezTo>
                    <a:cubicBezTo>
                      <a:pt x="19" y="32"/>
                      <a:pt x="17" y="33"/>
                      <a:pt x="16" y="33"/>
                    </a:cubicBezTo>
                    <a:cubicBezTo>
                      <a:pt x="14" y="33"/>
                      <a:pt x="13" y="32"/>
                      <a:pt x="13" y="30"/>
                    </a:cubicBezTo>
                    <a:cubicBezTo>
                      <a:pt x="13" y="28"/>
                      <a:pt x="14" y="27"/>
                      <a:pt x="1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Oval 40"/>
              <p:cNvSpPr>
                <a:spLocks noChangeArrowheads="1"/>
              </p:cNvSpPr>
              <p:nvPr/>
            </p:nvSpPr>
            <p:spPr bwMode="auto">
              <a:xfrm>
                <a:off x="2090738" y="3179763"/>
                <a:ext cx="6350" cy="6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63436" y="2106729"/>
            <a:ext cx="2554551" cy="2227238"/>
            <a:chOff x="4895636" y="1997601"/>
            <a:chExt cx="2422226" cy="2111867"/>
          </a:xfrm>
          <a:solidFill>
            <a:schemeClr val="accent2"/>
          </a:solidFill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895636" y="1997601"/>
              <a:ext cx="2422226" cy="2111867"/>
            </a:xfrm>
            <a:custGeom>
              <a:avLst/>
              <a:gdLst>
                <a:gd name="T0" fmla="*/ 739 w 861"/>
                <a:gd name="T1" fmla="*/ 731 h 750"/>
                <a:gd name="T2" fmla="*/ 739 w 861"/>
                <a:gd name="T3" fmla="*/ 730 h 750"/>
                <a:gd name="T4" fmla="*/ 861 w 861"/>
                <a:gd name="T5" fmla="*/ 431 h 750"/>
                <a:gd name="T6" fmla="*/ 430 w 861"/>
                <a:gd name="T7" fmla="*/ 0 h 750"/>
                <a:gd name="T8" fmla="*/ 0 w 861"/>
                <a:gd name="T9" fmla="*/ 431 h 750"/>
                <a:gd name="T10" fmla="*/ 120 w 861"/>
                <a:gd name="T11" fmla="*/ 729 h 750"/>
                <a:gd name="T12" fmla="*/ 120 w 861"/>
                <a:gd name="T13" fmla="*/ 730 h 750"/>
                <a:gd name="T14" fmla="*/ 132 w 861"/>
                <a:gd name="T15" fmla="*/ 742 h 750"/>
                <a:gd name="T16" fmla="*/ 284 w 861"/>
                <a:gd name="T17" fmla="*/ 589 h 750"/>
                <a:gd name="T18" fmla="*/ 278 w 861"/>
                <a:gd name="T19" fmla="*/ 583 h 750"/>
                <a:gd name="T20" fmla="*/ 277 w 861"/>
                <a:gd name="T21" fmla="*/ 582 h 750"/>
                <a:gd name="T22" fmla="*/ 215 w 861"/>
                <a:gd name="T23" fmla="*/ 431 h 750"/>
                <a:gd name="T24" fmla="*/ 430 w 861"/>
                <a:gd name="T25" fmla="*/ 215 h 750"/>
                <a:gd name="T26" fmla="*/ 645 w 861"/>
                <a:gd name="T27" fmla="*/ 431 h 750"/>
                <a:gd name="T28" fmla="*/ 584 w 861"/>
                <a:gd name="T29" fmla="*/ 581 h 750"/>
                <a:gd name="T30" fmla="*/ 584 w 861"/>
                <a:gd name="T31" fmla="*/ 581 h 750"/>
                <a:gd name="T32" fmla="*/ 584 w 861"/>
                <a:gd name="T33" fmla="*/ 581 h 750"/>
                <a:gd name="T34" fmla="*/ 563 w 861"/>
                <a:gd name="T35" fmla="*/ 603 h 750"/>
                <a:gd name="T36" fmla="*/ 721 w 861"/>
                <a:gd name="T37" fmla="*/ 750 h 750"/>
                <a:gd name="T38" fmla="*/ 739 w 861"/>
                <a:gd name="T39" fmla="*/ 731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1" h="750">
                  <a:moveTo>
                    <a:pt x="739" y="731"/>
                  </a:moveTo>
                  <a:cubicBezTo>
                    <a:pt x="739" y="730"/>
                    <a:pt x="739" y="730"/>
                    <a:pt x="739" y="730"/>
                  </a:cubicBezTo>
                  <a:cubicBezTo>
                    <a:pt x="814" y="653"/>
                    <a:pt x="861" y="547"/>
                    <a:pt x="861" y="431"/>
                  </a:cubicBezTo>
                  <a:cubicBezTo>
                    <a:pt x="861" y="193"/>
                    <a:pt x="668" y="0"/>
                    <a:pt x="430" y="0"/>
                  </a:cubicBezTo>
                  <a:cubicBezTo>
                    <a:pt x="192" y="0"/>
                    <a:pt x="0" y="193"/>
                    <a:pt x="0" y="431"/>
                  </a:cubicBezTo>
                  <a:cubicBezTo>
                    <a:pt x="0" y="547"/>
                    <a:pt x="45" y="652"/>
                    <a:pt x="120" y="729"/>
                  </a:cubicBezTo>
                  <a:cubicBezTo>
                    <a:pt x="120" y="730"/>
                    <a:pt x="120" y="730"/>
                    <a:pt x="120" y="730"/>
                  </a:cubicBezTo>
                  <a:cubicBezTo>
                    <a:pt x="124" y="734"/>
                    <a:pt x="128" y="738"/>
                    <a:pt x="132" y="742"/>
                  </a:cubicBezTo>
                  <a:cubicBezTo>
                    <a:pt x="284" y="589"/>
                    <a:pt x="284" y="589"/>
                    <a:pt x="284" y="589"/>
                  </a:cubicBezTo>
                  <a:cubicBezTo>
                    <a:pt x="282" y="587"/>
                    <a:pt x="280" y="585"/>
                    <a:pt x="278" y="583"/>
                  </a:cubicBezTo>
                  <a:cubicBezTo>
                    <a:pt x="277" y="582"/>
                    <a:pt x="277" y="582"/>
                    <a:pt x="277" y="582"/>
                  </a:cubicBezTo>
                  <a:cubicBezTo>
                    <a:pt x="239" y="543"/>
                    <a:pt x="215" y="490"/>
                    <a:pt x="215" y="431"/>
                  </a:cubicBezTo>
                  <a:cubicBezTo>
                    <a:pt x="215" y="312"/>
                    <a:pt x="311" y="215"/>
                    <a:pt x="430" y="215"/>
                  </a:cubicBezTo>
                  <a:cubicBezTo>
                    <a:pt x="549" y="215"/>
                    <a:pt x="645" y="312"/>
                    <a:pt x="645" y="431"/>
                  </a:cubicBezTo>
                  <a:cubicBezTo>
                    <a:pt x="645" y="489"/>
                    <a:pt x="622" y="542"/>
                    <a:pt x="584" y="581"/>
                  </a:cubicBezTo>
                  <a:cubicBezTo>
                    <a:pt x="584" y="581"/>
                    <a:pt x="584" y="581"/>
                    <a:pt x="584" y="581"/>
                  </a:cubicBezTo>
                  <a:cubicBezTo>
                    <a:pt x="584" y="581"/>
                    <a:pt x="584" y="581"/>
                    <a:pt x="584" y="581"/>
                  </a:cubicBezTo>
                  <a:cubicBezTo>
                    <a:pt x="577" y="588"/>
                    <a:pt x="570" y="596"/>
                    <a:pt x="563" y="603"/>
                  </a:cubicBezTo>
                  <a:cubicBezTo>
                    <a:pt x="721" y="750"/>
                    <a:pt x="721" y="750"/>
                    <a:pt x="721" y="750"/>
                  </a:cubicBezTo>
                  <a:cubicBezTo>
                    <a:pt x="727" y="743"/>
                    <a:pt x="733" y="737"/>
                    <a:pt x="739" y="7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1" name="Shape 719"/>
            <p:cNvSpPr/>
            <p:nvPr/>
          </p:nvSpPr>
          <p:spPr>
            <a:xfrm>
              <a:off x="5810882" y="2914509"/>
              <a:ext cx="539167" cy="463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519092" y="3462901"/>
            <a:ext cx="2558313" cy="2557060"/>
            <a:chOff x="6181069" y="3283523"/>
            <a:chExt cx="2425793" cy="2424605"/>
          </a:xfrm>
          <a:solidFill>
            <a:schemeClr val="accent3"/>
          </a:solidFill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6181069" y="3283523"/>
              <a:ext cx="2425793" cy="2424605"/>
            </a:xfrm>
            <a:custGeom>
              <a:avLst/>
              <a:gdLst>
                <a:gd name="T0" fmla="*/ 443 w 862"/>
                <a:gd name="T1" fmla="*/ 0 h 861"/>
                <a:gd name="T2" fmla="*/ 373 w 862"/>
                <a:gd name="T3" fmla="*/ 223 h 861"/>
                <a:gd name="T4" fmla="*/ 431 w 862"/>
                <a:gd name="T5" fmla="*/ 215 h 861"/>
                <a:gd name="T6" fmla="*/ 646 w 862"/>
                <a:gd name="T7" fmla="*/ 430 h 861"/>
                <a:gd name="T8" fmla="*/ 431 w 862"/>
                <a:gd name="T9" fmla="*/ 645 h 861"/>
                <a:gd name="T10" fmla="*/ 216 w 862"/>
                <a:gd name="T11" fmla="*/ 430 h 861"/>
                <a:gd name="T12" fmla="*/ 264 w 862"/>
                <a:gd name="T13" fmla="*/ 294 h 861"/>
                <a:gd name="T14" fmla="*/ 106 w 862"/>
                <a:gd name="T15" fmla="*/ 147 h 861"/>
                <a:gd name="T16" fmla="*/ 0 w 862"/>
                <a:gd name="T17" fmla="*/ 430 h 861"/>
                <a:gd name="T18" fmla="*/ 431 w 862"/>
                <a:gd name="T19" fmla="*/ 861 h 861"/>
                <a:gd name="T20" fmla="*/ 862 w 862"/>
                <a:gd name="T21" fmla="*/ 430 h 861"/>
                <a:gd name="T22" fmla="*/ 443 w 862"/>
                <a:gd name="T23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2" h="861">
                  <a:moveTo>
                    <a:pt x="443" y="0"/>
                  </a:moveTo>
                  <a:cubicBezTo>
                    <a:pt x="439" y="80"/>
                    <a:pt x="415" y="156"/>
                    <a:pt x="373" y="223"/>
                  </a:cubicBezTo>
                  <a:cubicBezTo>
                    <a:pt x="391" y="218"/>
                    <a:pt x="411" y="215"/>
                    <a:pt x="431" y="215"/>
                  </a:cubicBezTo>
                  <a:cubicBezTo>
                    <a:pt x="550" y="215"/>
                    <a:pt x="646" y="311"/>
                    <a:pt x="646" y="430"/>
                  </a:cubicBezTo>
                  <a:cubicBezTo>
                    <a:pt x="646" y="549"/>
                    <a:pt x="550" y="645"/>
                    <a:pt x="431" y="645"/>
                  </a:cubicBezTo>
                  <a:cubicBezTo>
                    <a:pt x="312" y="645"/>
                    <a:pt x="216" y="549"/>
                    <a:pt x="216" y="430"/>
                  </a:cubicBezTo>
                  <a:cubicBezTo>
                    <a:pt x="216" y="378"/>
                    <a:pt x="234" y="331"/>
                    <a:pt x="264" y="294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40" y="223"/>
                    <a:pt x="0" y="322"/>
                    <a:pt x="0" y="430"/>
                  </a:cubicBezTo>
                  <a:cubicBezTo>
                    <a:pt x="0" y="668"/>
                    <a:pt x="193" y="861"/>
                    <a:pt x="431" y="861"/>
                  </a:cubicBezTo>
                  <a:cubicBezTo>
                    <a:pt x="669" y="861"/>
                    <a:pt x="862" y="668"/>
                    <a:pt x="862" y="430"/>
                  </a:cubicBezTo>
                  <a:cubicBezTo>
                    <a:pt x="862" y="196"/>
                    <a:pt x="675" y="6"/>
                    <a:pt x="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7132573" y="4233603"/>
              <a:ext cx="561463" cy="554295"/>
            </a:xfrm>
            <a:custGeom>
              <a:avLst/>
              <a:gdLst>
                <a:gd name="T0" fmla="*/ 14 w 113"/>
                <a:gd name="T1" fmla="*/ 13 h 112"/>
                <a:gd name="T2" fmla="*/ 14 w 113"/>
                <a:gd name="T3" fmla="*/ 62 h 112"/>
                <a:gd name="T4" fmla="*/ 49 w 113"/>
                <a:gd name="T5" fmla="*/ 71 h 112"/>
                <a:gd name="T6" fmla="*/ 60 w 113"/>
                <a:gd name="T7" fmla="*/ 82 h 112"/>
                <a:gd name="T8" fmla="*/ 75 w 113"/>
                <a:gd name="T9" fmla="*/ 79 h 112"/>
                <a:gd name="T10" fmla="*/ 75 w 113"/>
                <a:gd name="T11" fmla="*/ 93 h 112"/>
                <a:gd name="T12" fmla="*/ 79 w 113"/>
                <a:gd name="T13" fmla="*/ 97 h 112"/>
                <a:gd name="T14" fmla="*/ 92 w 113"/>
                <a:gd name="T15" fmla="*/ 97 h 112"/>
                <a:gd name="T16" fmla="*/ 92 w 113"/>
                <a:gd name="T17" fmla="*/ 112 h 112"/>
                <a:gd name="T18" fmla="*/ 113 w 113"/>
                <a:gd name="T19" fmla="*/ 112 h 112"/>
                <a:gd name="T20" fmla="*/ 113 w 113"/>
                <a:gd name="T21" fmla="*/ 91 h 112"/>
                <a:gd name="T22" fmla="*/ 71 w 113"/>
                <a:gd name="T23" fmla="*/ 49 h 112"/>
                <a:gd name="T24" fmla="*/ 63 w 113"/>
                <a:gd name="T25" fmla="*/ 13 h 112"/>
                <a:gd name="T26" fmla="*/ 14 w 113"/>
                <a:gd name="T27" fmla="*/ 13 h 112"/>
                <a:gd name="T28" fmla="*/ 17 w 113"/>
                <a:gd name="T29" fmla="*/ 53 h 112"/>
                <a:gd name="T30" fmla="*/ 21 w 113"/>
                <a:gd name="T31" fmla="*/ 20 h 112"/>
                <a:gd name="T32" fmla="*/ 53 w 113"/>
                <a:gd name="T33" fmla="*/ 17 h 112"/>
                <a:gd name="T34" fmla="*/ 17 w 113"/>
                <a:gd name="T35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2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9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2" y="112"/>
                    <a:pt x="92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1" y="20"/>
                  </a:cubicBezTo>
                  <a:cubicBezTo>
                    <a:pt x="29" y="11"/>
                    <a:pt x="43" y="10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8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7" grpId="0"/>
      <p:bldP spid="38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1451845" y="2404646"/>
            <a:ext cx="2908605" cy="1199704"/>
            <a:chOff x="1376305" y="2280086"/>
            <a:chExt cx="2757940" cy="1137560"/>
          </a:xfrm>
        </p:grpSpPr>
        <p:grpSp>
          <p:nvGrpSpPr>
            <p:cNvPr id="16" name="Group 15"/>
            <p:cNvGrpSpPr/>
            <p:nvPr/>
          </p:nvGrpSpPr>
          <p:grpSpPr>
            <a:xfrm>
              <a:off x="1376305" y="2280086"/>
              <a:ext cx="2427694" cy="1137560"/>
              <a:chOff x="1494367" y="2220559"/>
              <a:chExt cx="2427694" cy="1137560"/>
            </a:xfrm>
          </p:grpSpPr>
          <p:sp>
            <p:nvSpPr>
              <p:cNvPr id="17" name="Text Placeholder 2"/>
              <p:cNvSpPr txBox="1">
                <a:spLocks/>
              </p:cNvSpPr>
              <p:nvPr/>
            </p:nvSpPr>
            <p:spPr>
              <a:xfrm>
                <a:off x="1908601" y="2220559"/>
                <a:ext cx="2013460" cy="261780"/>
              </a:xfrm>
              <a:prstGeom prst="rect">
                <a:avLst/>
              </a:prstGeom>
              <a:noFill/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687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Strengths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94367" y="2559832"/>
                <a:ext cx="2324283" cy="798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Hashtag fashion axe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fingerstache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, everyday carry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shoreditch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pinterest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umami authentic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brooklyn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YOLO.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856598" y="2619359"/>
              <a:ext cx="277647" cy="276819"/>
              <a:chOff x="2138511" y="2464802"/>
              <a:chExt cx="354012" cy="352956"/>
            </a:xfrm>
            <a:solidFill>
              <a:schemeClr val="accent4"/>
            </a:solidFill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solidFill>
                  <a:schemeClr val="accent4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8460950" y="2404646"/>
            <a:ext cx="2926710" cy="1199448"/>
            <a:chOff x="8022339" y="2280086"/>
            <a:chExt cx="2775107" cy="1137317"/>
          </a:xfrm>
        </p:grpSpPr>
        <p:grpSp>
          <p:nvGrpSpPr>
            <p:cNvPr id="22" name="Group 21"/>
            <p:cNvGrpSpPr/>
            <p:nvPr/>
          </p:nvGrpSpPr>
          <p:grpSpPr>
            <a:xfrm>
              <a:off x="8354106" y="2280086"/>
              <a:ext cx="2443340" cy="1137317"/>
              <a:chOff x="1594279" y="2220559"/>
              <a:chExt cx="2443340" cy="1137317"/>
            </a:xfrm>
          </p:grpSpPr>
          <p:sp>
            <p:nvSpPr>
              <p:cNvPr id="23" name="Text Placeholder 2"/>
              <p:cNvSpPr txBox="1">
                <a:spLocks/>
              </p:cNvSpPr>
              <p:nvPr/>
            </p:nvSpPr>
            <p:spPr>
              <a:xfrm>
                <a:off x="1594279" y="2220559"/>
                <a:ext cx="2013460" cy="261780"/>
              </a:xfrm>
              <a:prstGeom prst="rect">
                <a:avLst/>
              </a:prstGeom>
              <a:noFill/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87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Weaknesses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679271" y="2559832"/>
                <a:ext cx="2358348" cy="798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Hashtag fashion axe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fingerstache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, everyday carry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shoreditch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pinterest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umami authentic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brooklyn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YOLO.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8022339" y="2619359"/>
              <a:ext cx="277647" cy="276819"/>
              <a:chOff x="2138511" y="2464802"/>
              <a:chExt cx="354012" cy="352956"/>
            </a:xfrm>
            <a:solidFill>
              <a:schemeClr val="accent1"/>
            </a:solidFill>
          </p:grpSpPr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451845" y="4646469"/>
            <a:ext cx="2908605" cy="1199448"/>
            <a:chOff x="1376305" y="4405782"/>
            <a:chExt cx="2757940" cy="1137317"/>
          </a:xfrm>
        </p:grpSpPr>
        <p:grpSp>
          <p:nvGrpSpPr>
            <p:cNvPr id="19" name="Group 18"/>
            <p:cNvGrpSpPr/>
            <p:nvPr/>
          </p:nvGrpSpPr>
          <p:grpSpPr>
            <a:xfrm>
              <a:off x="1376305" y="4405782"/>
              <a:ext cx="2427694" cy="1137317"/>
              <a:chOff x="1494367" y="2220559"/>
              <a:chExt cx="2427694" cy="1137317"/>
            </a:xfrm>
          </p:grpSpPr>
          <p:sp>
            <p:nvSpPr>
              <p:cNvPr id="20" name="Text Placeholder 2"/>
              <p:cNvSpPr txBox="1">
                <a:spLocks/>
              </p:cNvSpPr>
              <p:nvPr/>
            </p:nvSpPr>
            <p:spPr>
              <a:xfrm>
                <a:off x="1908601" y="2220559"/>
                <a:ext cx="2013460" cy="261780"/>
              </a:xfrm>
              <a:prstGeom prst="rect">
                <a:avLst/>
              </a:prstGeom>
              <a:noFill/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687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Opportunities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494367" y="2559832"/>
                <a:ext cx="2324283" cy="798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Hashtag fashion axe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fingerstache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, everyday carry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shoreditch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pinterest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umami authentic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brooklyn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YOLO.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856598" y="4698375"/>
              <a:ext cx="277647" cy="276819"/>
              <a:chOff x="2138511" y="2464802"/>
              <a:chExt cx="354012" cy="352956"/>
            </a:xfrm>
            <a:solidFill>
              <a:schemeClr val="accent3"/>
            </a:solidFill>
          </p:grpSpPr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460949" y="4648355"/>
            <a:ext cx="3006300" cy="1199448"/>
            <a:chOff x="8022339" y="4407570"/>
            <a:chExt cx="2850574" cy="1137317"/>
          </a:xfrm>
        </p:grpSpPr>
        <p:grpSp>
          <p:nvGrpSpPr>
            <p:cNvPr id="25" name="Group 24"/>
            <p:cNvGrpSpPr/>
            <p:nvPr/>
          </p:nvGrpSpPr>
          <p:grpSpPr>
            <a:xfrm>
              <a:off x="8429573" y="4407570"/>
              <a:ext cx="2443340" cy="1137317"/>
              <a:chOff x="1594279" y="2220559"/>
              <a:chExt cx="2443340" cy="1137317"/>
            </a:xfrm>
          </p:grpSpPr>
          <p:sp>
            <p:nvSpPr>
              <p:cNvPr id="26" name="Text Placeholder 2"/>
              <p:cNvSpPr txBox="1">
                <a:spLocks/>
              </p:cNvSpPr>
              <p:nvPr/>
            </p:nvSpPr>
            <p:spPr>
              <a:xfrm>
                <a:off x="1594279" y="2220559"/>
                <a:ext cx="2013460" cy="261780"/>
              </a:xfrm>
              <a:prstGeom prst="rect">
                <a:avLst/>
              </a:prstGeom>
              <a:noFill/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87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Threats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679271" y="2559832"/>
                <a:ext cx="2358348" cy="798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Hashtag fashion axe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fingerstache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, everyday carry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shoreditch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pinterest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umami authentic </a:t>
                </a:r>
                <a:r>
                  <a:rPr lang="en-US" sz="1266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brooklyn</a:t>
                </a:r>
                <a:r>
                  <a:rPr lang="en-US" sz="1266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Roboto Light" panose="02000000000000000000" pitchFamily="2" charset="0"/>
                    <a:sym typeface="Times New Roman" panose="02020603050405020304" pitchFamily="18" charset="0"/>
                  </a:rPr>
                  <a:t> YOLO.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8022339" y="4698375"/>
              <a:ext cx="277647" cy="276819"/>
              <a:chOff x="2138511" y="2464802"/>
              <a:chExt cx="354012" cy="352956"/>
            </a:xfrm>
            <a:solidFill>
              <a:schemeClr val="accent2"/>
            </a:solidFill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solidFill>
                  <a:schemeClr val="accent2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4226816" y="1873695"/>
            <a:ext cx="4312803" cy="4311128"/>
            <a:chOff x="4007532" y="1776638"/>
            <a:chExt cx="4089400" cy="4087812"/>
          </a:xfrm>
        </p:grpSpPr>
        <p:grpSp>
          <p:nvGrpSpPr>
            <p:cNvPr id="46" name="Group 45"/>
            <p:cNvGrpSpPr/>
            <p:nvPr/>
          </p:nvGrpSpPr>
          <p:grpSpPr>
            <a:xfrm>
              <a:off x="4285344" y="3732437"/>
              <a:ext cx="3111316" cy="2127250"/>
              <a:chOff x="4285344" y="3732437"/>
              <a:chExt cx="3111316" cy="2127250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537574" y="3992201"/>
                <a:ext cx="859086" cy="131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437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T</a:t>
                </a:r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4285344" y="3732437"/>
                <a:ext cx="1781175" cy="2127250"/>
              </a:xfrm>
              <a:custGeom>
                <a:avLst/>
                <a:gdLst>
                  <a:gd name="T0" fmla="*/ 405 w 474"/>
                  <a:gd name="T1" fmla="*/ 456 h 566"/>
                  <a:gd name="T2" fmla="*/ 405 w 474"/>
                  <a:gd name="T3" fmla="*/ 455 h 566"/>
                  <a:gd name="T4" fmla="*/ 410 w 474"/>
                  <a:gd name="T5" fmla="*/ 379 h 566"/>
                  <a:gd name="T6" fmla="*/ 430 w 474"/>
                  <a:gd name="T7" fmla="*/ 140 h 566"/>
                  <a:gd name="T8" fmla="*/ 135 w 474"/>
                  <a:gd name="T9" fmla="*/ 60 h 566"/>
                  <a:gd name="T10" fmla="*/ 53 w 474"/>
                  <a:gd name="T11" fmla="*/ 344 h 566"/>
                  <a:gd name="T12" fmla="*/ 272 w 474"/>
                  <a:gd name="T13" fmla="*/ 458 h 566"/>
                  <a:gd name="T14" fmla="*/ 339 w 474"/>
                  <a:gd name="T15" fmla="*/ 491 h 566"/>
                  <a:gd name="T16" fmla="*/ 453 w 474"/>
                  <a:gd name="T17" fmla="*/ 566 h 566"/>
                  <a:gd name="T18" fmla="*/ 459 w 474"/>
                  <a:gd name="T19" fmla="*/ 492 h 566"/>
                  <a:gd name="T20" fmla="*/ 405 w 474"/>
                  <a:gd name="T21" fmla="*/ 45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4" h="566">
                    <a:moveTo>
                      <a:pt x="405" y="456"/>
                    </a:moveTo>
                    <a:cubicBezTo>
                      <a:pt x="405" y="455"/>
                      <a:pt x="405" y="455"/>
                      <a:pt x="405" y="455"/>
                    </a:cubicBezTo>
                    <a:cubicBezTo>
                      <a:pt x="391" y="431"/>
                      <a:pt x="393" y="401"/>
                      <a:pt x="410" y="379"/>
                    </a:cubicBezTo>
                    <a:cubicBezTo>
                      <a:pt x="463" y="313"/>
                      <a:pt x="474" y="219"/>
                      <a:pt x="430" y="140"/>
                    </a:cubicBezTo>
                    <a:cubicBezTo>
                      <a:pt x="371" y="36"/>
                      <a:pt x="238" y="0"/>
                      <a:pt x="135" y="60"/>
                    </a:cubicBezTo>
                    <a:cubicBezTo>
                      <a:pt x="37" y="118"/>
                      <a:pt x="0" y="243"/>
                      <a:pt x="53" y="344"/>
                    </a:cubicBezTo>
                    <a:cubicBezTo>
                      <a:pt x="96" y="427"/>
                      <a:pt x="185" y="469"/>
                      <a:pt x="272" y="458"/>
                    </a:cubicBezTo>
                    <a:cubicBezTo>
                      <a:pt x="299" y="454"/>
                      <a:pt x="326" y="467"/>
                      <a:pt x="339" y="491"/>
                    </a:cubicBezTo>
                    <a:cubicBezTo>
                      <a:pt x="364" y="533"/>
                      <a:pt x="406" y="561"/>
                      <a:pt x="453" y="566"/>
                    </a:cubicBezTo>
                    <a:cubicBezTo>
                      <a:pt x="459" y="492"/>
                      <a:pt x="459" y="492"/>
                      <a:pt x="459" y="492"/>
                    </a:cubicBezTo>
                    <a:cubicBezTo>
                      <a:pt x="436" y="489"/>
                      <a:pt x="417" y="476"/>
                      <a:pt x="405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4007532" y="2160683"/>
              <a:ext cx="2014079" cy="3221255"/>
              <a:chOff x="4007532" y="2160683"/>
              <a:chExt cx="2014079" cy="3221255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4007532" y="2160683"/>
                <a:ext cx="2014079" cy="3221255"/>
              </a:xfrm>
              <a:custGeom>
                <a:avLst/>
                <a:gdLst>
                  <a:gd name="connsiteX0" fmla="*/ 1133805 w 2014079"/>
                  <a:gd name="connsiteY0" fmla="*/ 3228 h 3221255"/>
                  <a:gd name="connsiteX1" fmla="*/ 1904922 w 2014079"/>
                  <a:gd name="connsiteY1" fmla="*/ 397921 h 3221255"/>
                  <a:gd name="connsiteX2" fmla="*/ 1604250 w 2014079"/>
                  <a:gd name="connsiteY2" fmla="*/ 1507812 h 3221255"/>
                  <a:gd name="connsiteX3" fmla="*/ 702236 w 2014079"/>
                  <a:gd name="connsiteY3" fmla="*/ 1436327 h 3221255"/>
                  <a:gd name="connsiteX4" fmla="*/ 420357 w 2014079"/>
                  <a:gd name="connsiteY4" fmla="*/ 1413753 h 3221255"/>
                  <a:gd name="connsiteX5" fmla="*/ 416598 w 2014079"/>
                  <a:gd name="connsiteY5" fmla="*/ 1417516 h 3221255"/>
                  <a:gd name="connsiteX6" fmla="*/ 296623 w 2014079"/>
                  <a:gd name="connsiteY6" fmla="*/ 1556664 h 3221255"/>
                  <a:gd name="connsiteX7" fmla="*/ 281406 w 2014079"/>
                  <a:gd name="connsiteY7" fmla="*/ 1616487 h 3221255"/>
                  <a:gd name="connsiteX8" fmla="*/ 281944 w 2014079"/>
                  <a:gd name="connsiteY8" fmla="*/ 1616531 h 3221255"/>
                  <a:gd name="connsiteX9" fmla="*/ 278185 w 2014079"/>
                  <a:gd name="connsiteY9" fmla="*/ 1650358 h 3221255"/>
                  <a:gd name="connsiteX10" fmla="*/ 424795 w 2014079"/>
                  <a:gd name="connsiteY10" fmla="*/ 1898425 h 3221255"/>
                  <a:gd name="connsiteX11" fmla="*/ 477425 w 2014079"/>
                  <a:gd name="connsiteY11" fmla="*/ 1932252 h 3221255"/>
                  <a:gd name="connsiteX12" fmla="*/ 755609 w 2014079"/>
                  <a:gd name="connsiteY12" fmla="*/ 1917218 h 3221255"/>
                  <a:gd name="connsiteX13" fmla="*/ 1571366 w 2014079"/>
                  <a:gd name="connsiteY13" fmla="*/ 1879632 h 3221255"/>
                  <a:gd name="connsiteX14" fmla="*/ 1789402 w 2014079"/>
                  <a:gd name="connsiteY14" fmla="*/ 2905727 h 3221255"/>
                  <a:gd name="connsiteX15" fmla="*/ 830794 w 2014079"/>
                  <a:gd name="connsiteY15" fmla="*/ 3127483 h 3221255"/>
                  <a:gd name="connsiteX16" fmla="*/ 466147 w 2014079"/>
                  <a:gd name="connsiteY16" fmla="*/ 2420869 h 3221255"/>
                  <a:gd name="connsiteX17" fmla="*/ 338332 w 2014079"/>
                  <a:gd name="connsiteY17" fmla="*/ 2176560 h 3221255"/>
                  <a:gd name="connsiteX18" fmla="*/ 278185 w 2014079"/>
                  <a:gd name="connsiteY18" fmla="*/ 2138975 h 3221255"/>
                  <a:gd name="connsiteX19" fmla="*/ 0 w 2014079"/>
                  <a:gd name="connsiteY19" fmla="*/ 1657875 h 3221255"/>
                  <a:gd name="connsiteX20" fmla="*/ 3735 w 2014079"/>
                  <a:gd name="connsiteY20" fmla="*/ 1594391 h 3221255"/>
                  <a:gd name="connsiteX21" fmla="*/ 3175 w 2014079"/>
                  <a:gd name="connsiteY21" fmla="*/ 1594346 h 3221255"/>
                  <a:gd name="connsiteX22" fmla="*/ 285055 w 2014079"/>
                  <a:gd name="connsiteY22" fmla="*/ 1169201 h 3221255"/>
                  <a:gd name="connsiteX23" fmla="*/ 409082 w 2014079"/>
                  <a:gd name="connsiteY23" fmla="*/ 913362 h 3221255"/>
                  <a:gd name="connsiteX24" fmla="*/ 837538 w 2014079"/>
                  <a:gd name="connsiteY24" fmla="*/ 89409 h 3221255"/>
                  <a:gd name="connsiteX25" fmla="*/ 1133805 w 2014079"/>
                  <a:gd name="connsiteY25" fmla="*/ 3228 h 3221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14079" h="3221255">
                    <a:moveTo>
                      <a:pt x="1133805" y="3228"/>
                    </a:moveTo>
                    <a:cubicBezTo>
                      <a:pt x="1436297" y="-23932"/>
                      <a:pt x="1741432" y="121389"/>
                      <a:pt x="1904922" y="397921"/>
                    </a:cubicBezTo>
                    <a:cubicBezTo>
                      <a:pt x="2130425" y="789204"/>
                      <a:pt x="1995123" y="1285834"/>
                      <a:pt x="1604250" y="1507812"/>
                    </a:cubicBezTo>
                    <a:cubicBezTo>
                      <a:pt x="1307337" y="1673355"/>
                      <a:pt x="954048" y="1635732"/>
                      <a:pt x="702236" y="1436327"/>
                    </a:cubicBezTo>
                    <a:cubicBezTo>
                      <a:pt x="623310" y="1368605"/>
                      <a:pt x="510558" y="1361080"/>
                      <a:pt x="420357" y="1413753"/>
                    </a:cubicBezTo>
                    <a:cubicBezTo>
                      <a:pt x="420357" y="1413753"/>
                      <a:pt x="420357" y="1413753"/>
                      <a:pt x="416598" y="1417516"/>
                    </a:cubicBezTo>
                    <a:cubicBezTo>
                      <a:pt x="360223" y="1448555"/>
                      <a:pt x="318645" y="1498641"/>
                      <a:pt x="296623" y="1556664"/>
                    </a:cubicBezTo>
                    <a:lnTo>
                      <a:pt x="281406" y="1616487"/>
                    </a:lnTo>
                    <a:lnTo>
                      <a:pt x="281944" y="1616531"/>
                    </a:lnTo>
                    <a:cubicBezTo>
                      <a:pt x="278185" y="1627806"/>
                      <a:pt x="278185" y="1639082"/>
                      <a:pt x="278185" y="1650358"/>
                    </a:cubicBezTo>
                    <a:cubicBezTo>
                      <a:pt x="278185" y="1751840"/>
                      <a:pt x="334573" y="1849563"/>
                      <a:pt x="424795" y="1898425"/>
                    </a:cubicBezTo>
                    <a:cubicBezTo>
                      <a:pt x="424795" y="1898425"/>
                      <a:pt x="424795" y="1898425"/>
                      <a:pt x="477425" y="1932252"/>
                    </a:cubicBezTo>
                    <a:cubicBezTo>
                      <a:pt x="563887" y="1981114"/>
                      <a:pt x="672905" y="1977355"/>
                      <a:pt x="755609" y="1917218"/>
                    </a:cubicBezTo>
                    <a:cubicBezTo>
                      <a:pt x="984923" y="1744323"/>
                      <a:pt x="1308218" y="1718013"/>
                      <a:pt x="1571366" y="1879632"/>
                    </a:cubicBezTo>
                    <a:cubicBezTo>
                      <a:pt x="1920976" y="2097630"/>
                      <a:pt x="2022475" y="2563695"/>
                      <a:pt x="1789402" y="2905727"/>
                    </a:cubicBezTo>
                    <a:cubicBezTo>
                      <a:pt x="1575125" y="3217689"/>
                      <a:pt x="1157848" y="3311654"/>
                      <a:pt x="830794" y="3127483"/>
                    </a:cubicBezTo>
                    <a:cubicBezTo>
                      <a:pt x="571406" y="2980898"/>
                      <a:pt x="436073" y="2699004"/>
                      <a:pt x="466147" y="2420869"/>
                    </a:cubicBezTo>
                    <a:cubicBezTo>
                      <a:pt x="477425" y="2319387"/>
                      <a:pt x="424795" y="2225422"/>
                      <a:pt x="338332" y="2176560"/>
                    </a:cubicBezTo>
                    <a:cubicBezTo>
                      <a:pt x="338332" y="2176560"/>
                      <a:pt x="338332" y="2176560"/>
                      <a:pt x="278185" y="2138975"/>
                    </a:cubicBezTo>
                    <a:cubicBezTo>
                      <a:pt x="101500" y="2037493"/>
                      <a:pt x="0" y="1857080"/>
                      <a:pt x="0" y="1657875"/>
                    </a:cubicBezTo>
                    <a:lnTo>
                      <a:pt x="3735" y="1594391"/>
                    </a:lnTo>
                    <a:lnTo>
                      <a:pt x="3175" y="1594346"/>
                    </a:lnTo>
                    <a:cubicBezTo>
                      <a:pt x="21967" y="1417516"/>
                      <a:pt x="127202" y="1259497"/>
                      <a:pt x="285055" y="1169201"/>
                    </a:cubicBezTo>
                    <a:cubicBezTo>
                      <a:pt x="375256" y="1116528"/>
                      <a:pt x="424115" y="1018707"/>
                      <a:pt x="409082" y="913362"/>
                    </a:cubicBezTo>
                    <a:cubicBezTo>
                      <a:pt x="363981" y="589800"/>
                      <a:pt x="525592" y="251189"/>
                      <a:pt x="837538" y="89409"/>
                    </a:cubicBezTo>
                    <a:cubicBezTo>
                      <a:pt x="932438" y="40498"/>
                      <a:pt x="1032975" y="12281"/>
                      <a:pt x="1133805" y="3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766656" y="3992201"/>
                <a:ext cx="973084" cy="131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437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O</a:t>
                </a: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489327" y="1776638"/>
              <a:ext cx="3221498" cy="2015667"/>
              <a:chOff x="4489327" y="1776638"/>
              <a:chExt cx="3221498" cy="2015667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489327" y="1776638"/>
                <a:ext cx="3221498" cy="2015667"/>
              </a:xfrm>
              <a:custGeom>
                <a:avLst/>
                <a:gdLst>
                  <a:gd name="connsiteX0" fmla="*/ 1566268 w 3221498"/>
                  <a:gd name="connsiteY0" fmla="*/ 0 h 2015667"/>
                  <a:gd name="connsiteX1" fmla="*/ 1626405 w 3221498"/>
                  <a:gd name="connsiteY1" fmla="*/ 3759 h 2015667"/>
                  <a:gd name="connsiteX2" fmla="*/ 1626320 w 3221498"/>
                  <a:gd name="connsiteY2" fmla="*/ 4815 h 2015667"/>
                  <a:gd name="connsiteX3" fmla="*/ 1691487 w 3221498"/>
                  <a:gd name="connsiteY3" fmla="*/ 15796 h 2015667"/>
                  <a:gd name="connsiteX4" fmla="*/ 2054779 w 3221498"/>
                  <a:gd name="connsiteY4" fmla="*/ 286642 h 2015667"/>
                  <a:gd name="connsiteX5" fmla="*/ 2306773 w 3221498"/>
                  <a:gd name="connsiteY5" fmla="*/ 410669 h 2015667"/>
                  <a:gd name="connsiteX6" fmla="*/ 3130454 w 3221498"/>
                  <a:gd name="connsiteY6" fmla="*/ 839126 h 2015667"/>
                  <a:gd name="connsiteX7" fmla="*/ 2822044 w 3221498"/>
                  <a:gd name="connsiteY7" fmla="*/ 1906510 h 2015667"/>
                  <a:gd name="connsiteX8" fmla="*/ 1716280 w 3221498"/>
                  <a:gd name="connsiteY8" fmla="*/ 1605838 h 2015667"/>
                  <a:gd name="connsiteX9" fmla="*/ 1787741 w 3221498"/>
                  <a:gd name="connsiteY9" fmla="*/ 707583 h 2015667"/>
                  <a:gd name="connsiteX10" fmla="*/ 1806546 w 3221498"/>
                  <a:gd name="connsiteY10" fmla="*/ 421945 h 2015667"/>
                  <a:gd name="connsiteX11" fmla="*/ 1806546 w 3221498"/>
                  <a:gd name="connsiteY11" fmla="*/ 418186 h 2015667"/>
                  <a:gd name="connsiteX12" fmla="*/ 1603447 w 3221498"/>
                  <a:gd name="connsiteY12" fmla="*/ 282884 h 2015667"/>
                  <a:gd name="connsiteX13" fmla="*/ 1603526 w 3221498"/>
                  <a:gd name="connsiteY13" fmla="*/ 281903 h 2015667"/>
                  <a:gd name="connsiteX14" fmla="*/ 1573785 w 3221498"/>
                  <a:gd name="connsiteY14" fmla="*/ 278184 h 2015667"/>
                  <a:gd name="connsiteX15" fmla="*/ 1321959 w 3221498"/>
                  <a:gd name="connsiteY15" fmla="*/ 424795 h 2015667"/>
                  <a:gd name="connsiteX16" fmla="*/ 1291890 w 3221498"/>
                  <a:gd name="connsiteY16" fmla="*/ 477425 h 2015667"/>
                  <a:gd name="connsiteX17" fmla="*/ 1306925 w 3221498"/>
                  <a:gd name="connsiteY17" fmla="*/ 755609 h 2015667"/>
                  <a:gd name="connsiteX18" fmla="*/ 1344511 w 3221498"/>
                  <a:gd name="connsiteY18" fmla="*/ 1571366 h 2015667"/>
                  <a:gd name="connsiteX19" fmla="*/ 314657 w 3221498"/>
                  <a:gd name="connsiteY19" fmla="*/ 1789402 h 2015667"/>
                  <a:gd name="connsiteX20" fmla="*/ 92901 w 3221498"/>
                  <a:gd name="connsiteY20" fmla="*/ 834553 h 2015667"/>
                  <a:gd name="connsiteX21" fmla="*/ 803274 w 3221498"/>
                  <a:gd name="connsiteY21" fmla="*/ 469906 h 2015667"/>
                  <a:gd name="connsiteX22" fmla="*/ 1047582 w 3221498"/>
                  <a:gd name="connsiteY22" fmla="*/ 342092 h 2015667"/>
                  <a:gd name="connsiteX23" fmla="*/ 1085168 w 3221498"/>
                  <a:gd name="connsiteY23" fmla="*/ 278184 h 2015667"/>
                  <a:gd name="connsiteX24" fmla="*/ 1566268 w 3221498"/>
                  <a:gd name="connsiteY24" fmla="*/ 0 h 201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221498" h="2015667">
                    <a:moveTo>
                      <a:pt x="1566268" y="0"/>
                    </a:moveTo>
                    <a:cubicBezTo>
                      <a:pt x="1585061" y="0"/>
                      <a:pt x="1607612" y="0"/>
                      <a:pt x="1626405" y="3759"/>
                    </a:cubicBezTo>
                    <a:lnTo>
                      <a:pt x="1626320" y="4815"/>
                    </a:lnTo>
                    <a:lnTo>
                      <a:pt x="1691487" y="15796"/>
                    </a:lnTo>
                    <a:cubicBezTo>
                      <a:pt x="1842100" y="50686"/>
                      <a:pt x="1975796" y="148522"/>
                      <a:pt x="2054779" y="286642"/>
                    </a:cubicBezTo>
                    <a:cubicBezTo>
                      <a:pt x="2103673" y="376844"/>
                      <a:pt x="2205223" y="425703"/>
                      <a:pt x="2306773" y="410669"/>
                    </a:cubicBezTo>
                    <a:cubicBezTo>
                      <a:pt x="2633988" y="369327"/>
                      <a:pt x="2968726" y="527180"/>
                      <a:pt x="3130454" y="839126"/>
                    </a:cubicBezTo>
                    <a:cubicBezTo>
                      <a:pt x="3329792" y="1218724"/>
                      <a:pt x="3190631" y="1688523"/>
                      <a:pt x="2822044" y="1906510"/>
                    </a:cubicBezTo>
                    <a:cubicBezTo>
                      <a:pt x="2434650" y="2132013"/>
                      <a:pt x="1934424" y="1996711"/>
                      <a:pt x="1716280" y="1605838"/>
                    </a:cubicBezTo>
                    <a:cubicBezTo>
                      <a:pt x="1547030" y="1308925"/>
                      <a:pt x="1588402" y="955636"/>
                      <a:pt x="1787741" y="707583"/>
                    </a:cubicBezTo>
                    <a:cubicBezTo>
                      <a:pt x="1851679" y="624898"/>
                      <a:pt x="1859202" y="512146"/>
                      <a:pt x="1806546" y="421945"/>
                    </a:cubicBezTo>
                    <a:cubicBezTo>
                      <a:pt x="1806546" y="421945"/>
                      <a:pt x="1806546" y="421945"/>
                      <a:pt x="1806546" y="418186"/>
                    </a:cubicBezTo>
                    <a:cubicBezTo>
                      <a:pt x="1761413" y="343018"/>
                      <a:pt x="1689952" y="294159"/>
                      <a:pt x="1603447" y="282884"/>
                    </a:cubicBezTo>
                    <a:lnTo>
                      <a:pt x="1603526" y="281903"/>
                    </a:lnTo>
                    <a:lnTo>
                      <a:pt x="1573785" y="278184"/>
                    </a:lnTo>
                    <a:cubicBezTo>
                      <a:pt x="1468544" y="278184"/>
                      <a:pt x="1374579" y="334573"/>
                      <a:pt x="1321959" y="424795"/>
                    </a:cubicBezTo>
                    <a:cubicBezTo>
                      <a:pt x="1321959" y="424795"/>
                      <a:pt x="1321959" y="424795"/>
                      <a:pt x="1291890" y="477425"/>
                    </a:cubicBezTo>
                    <a:cubicBezTo>
                      <a:pt x="1243029" y="563887"/>
                      <a:pt x="1246787" y="672905"/>
                      <a:pt x="1306925" y="755609"/>
                    </a:cubicBezTo>
                    <a:cubicBezTo>
                      <a:pt x="1479820" y="984923"/>
                      <a:pt x="1506130" y="1308218"/>
                      <a:pt x="1344511" y="1571366"/>
                    </a:cubicBezTo>
                    <a:cubicBezTo>
                      <a:pt x="1126513" y="1920976"/>
                      <a:pt x="660448" y="2022475"/>
                      <a:pt x="314657" y="1789402"/>
                    </a:cubicBezTo>
                    <a:cubicBezTo>
                      <a:pt x="6453" y="1578884"/>
                      <a:pt x="-91270" y="1157848"/>
                      <a:pt x="92901" y="834553"/>
                    </a:cubicBezTo>
                    <a:cubicBezTo>
                      <a:pt x="243244" y="571406"/>
                      <a:pt x="525138" y="439832"/>
                      <a:pt x="803274" y="469906"/>
                    </a:cubicBezTo>
                    <a:cubicBezTo>
                      <a:pt x="900997" y="477425"/>
                      <a:pt x="998721" y="428554"/>
                      <a:pt x="1047582" y="342092"/>
                    </a:cubicBezTo>
                    <a:cubicBezTo>
                      <a:pt x="1047582" y="342092"/>
                      <a:pt x="1047582" y="342092"/>
                      <a:pt x="1085168" y="278184"/>
                    </a:cubicBezTo>
                    <a:cubicBezTo>
                      <a:pt x="1186650" y="105259"/>
                      <a:pt x="1363304" y="0"/>
                      <a:pt x="1566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806105" y="2295743"/>
                <a:ext cx="749648" cy="131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437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S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082484" y="2257643"/>
              <a:ext cx="2014448" cy="3221268"/>
              <a:chOff x="6082484" y="2257643"/>
              <a:chExt cx="2014448" cy="3221268"/>
            </a:xfrm>
          </p:grpSpPr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6082484" y="2257643"/>
                <a:ext cx="2014448" cy="3221268"/>
              </a:xfrm>
              <a:custGeom>
                <a:avLst/>
                <a:gdLst>
                  <a:gd name="connsiteX0" fmla="*/ 793317 w 2014448"/>
                  <a:gd name="connsiteY0" fmla="*/ 748 h 3221268"/>
                  <a:gd name="connsiteX1" fmla="*/ 1183655 w 2014448"/>
                  <a:gd name="connsiteY1" fmla="*/ 93859 h 3221268"/>
                  <a:gd name="connsiteX2" fmla="*/ 1548302 w 2014448"/>
                  <a:gd name="connsiteY2" fmla="*/ 801127 h 3221268"/>
                  <a:gd name="connsiteX3" fmla="*/ 1676116 w 2014448"/>
                  <a:gd name="connsiteY3" fmla="*/ 1045661 h 3221268"/>
                  <a:gd name="connsiteX4" fmla="*/ 1736264 w 2014448"/>
                  <a:gd name="connsiteY4" fmla="*/ 1083282 h 3221268"/>
                  <a:gd name="connsiteX5" fmla="*/ 2014448 w 2014448"/>
                  <a:gd name="connsiteY5" fmla="*/ 1564826 h 3221268"/>
                  <a:gd name="connsiteX6" fmla="*/ 2010718 w 2014448"/>
                  <a:gd name="connsiteY6" fmla="*/ 1628300 h 3221268"/>
                  <a:gd name="connsiteX7" fmla="*/ 2011272 w 2014448"/>
                  <a:gd name="connsiteY7" fmla="*/ 1628345 h 3221268"/>
                  <a:gd name="connsiteX8" fmla="*/ 1729182 w 2014448"/>
                  <a:gd name="connsiteY8" fmla="*/ 2053110 h 3221268"/>
                  <a:gd name="connsiteX9" fmla="*/ 1605063 w 2014448"/>
                  <a:gd name="connsiteY9" fmla="*/ 2308721 h 3221268"/>
                  <a:gd name="connsiteX10" fmla="*/ 1176287 w 2014448"/>
                  <a:gd name="connsiteY10" fmla="*/ 3131939 h 3221268"/>
                  <a:gd name="connsiteX11" fmla="*/ 111868 w 2014448"/>
                  <a:gd name="connsiteY11" fmla="*/ 2823702 h 3221268"/>
                  <a:gd name="connsiteX12" fmla="*/ 409003 w 2014448"/>
                  <a:gd name="connsiteY12" fmla="*/ 1714801 h 3221268"/>
                  <a:gd name="connsiteX13" fmla="*/ 1311690 w 2014448"/>
                  <a:gd name="connsiteY13" fmla="*/ 1786222 h 3221268"/>
                  <a:gd name="connsiteX14" fmla="*/ 1597541 w 2014448"/>
                  <a:gd name="connsiteY14" fmla="*/ 1808776 h 3221268"/>
                  <a:gd name="connsiteX15" fmla="*/ 1597541 w 2014448"/>
                  <a:gd name="connsiteY15" fmla="*/ 1805017 h 3221268"/>
                  <a:gd name="connsiteX16" fmla="*/ 1717605 w 2014448"/>
                  <a:gd name="connsiteY16" fmla="*/ 1665993 h 3221268"/>
                  <a:gd name="connsiteX17" fmla="*/ 1732831 w 2014448"/>
                  <a:gd name="connsiteY17" fmla="*/ 1606235 h 3221268"/>
                  <a:gd name="connsiteX18" fmla="*/ 1732505 w 2014448"/>
                  <a:gd name="connsiteY18" fmla="*/ 1606209 h 3221268"/>
                  <a:gd name="connsiteX19" fmla="*/ 1736264 w 2014448"/>
                  <a:gd name="connsiteY19" fmla="*/ 1572350 h 3221268"/>
                  <a:gd name="connsiteX20" fmla="*/ 1593412 w 2014448"/>
                  <a:gd name="connsiteY20" fmla="*/ 1324054 h 3221268"/>
                  <a:gd name="connsiteX21" fmla="*/ 1537024 w 2014448"/>
                  <a:gd name="connsiteY21" fmla="*/ 1290195 h 3221268"/>
                  <a:gd name="connsiteX22" fmla="*/ 1262599 w 2014448"/>
                  <a:gd name="connsiteY22" fmla="*/ 1305244 h 3221268"/>
                  <a:gd name="connsiteX23" fmla="*/ 443083 w 2014448"/>
                  <a:gd name="connsiteY23" fmla="*/ 1342864 h 3221268"/>
                  <a:gd name="connsiteX24" fmla="*/ 228806 w 2014448"/>
                  <a:gd name="connsiteY24" fmla="*/ 315821 h 3221268"/>
                  <a:gd name="connsiteX25" fmla="*/ 793317 w 2014448"/>
                  <a:gd name="connsiteY25" fmla="*/ 748 h 322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14448" h="3221268">
                    <a:moveTo>
                      <a:pt x="793317" y="748"/>
                    </a:moveTo>
                    <a:cubicBezTo>
                      <a:pt x="925676" y="-5248"/>
                      <a:pt x="1061009" y="24731"/>
                      <a:pt x="1183655" y="93859"/>
                    </a:cubicBezTo>
                    <a:cubicBezTo>
                      <a:pt x="1443043" y="240580"/>
                      <a:pt x="1578376" y="522734"/>
                      <a:pt x="1548302" y="801127"/>
                    </a:cubicBezTo>
                    <a:cubicBezTo>
                      <a:pt x="1537024" y="902703"/>
                      <a:pt x="1589653" y="996755"/>
                      <a:pt x="1676116" y="1045661"/>
                    </a:cubicBezTo>
                    <a:cubicBezTo>
                      <a:pt x="1676116" y="1045661"/>
                      <a:pt x="1676116" y="1045661"/>
                      <a:pt x="1736264" y="1083282"/>
                    </a:cubicBezTo>
                    <a:cubicBezTo>
                      <a:pt x="1912949" y="1184858"/>
                      <a:pt x="2014448" y="1365437"/>
                      <a:pt x="2014448" y="1564826"/>
                    </a:cubicBezTo>
                    <a:lnTo>
                      <a:pt x="2010718" y="1628300"/>
                    </a:lnTo>
                    <a:lnTo>
                      <a:pt x="2011272" y="1628345"/>
                    </a:lnTo>
                    <a:cubicBezTo>
                      <a:pt x="1992466" y="1805017"/>
                      <a:pt x="1887153" y="1962895"/>
                      <a:pt x="1729182" y="2053110"/>
                    </a:cubicBezTo>
                    <a:cubicBezTo>
                      <a:pt x="1642675" y="2105736"/>
                      <a:pt x="1590018" y="2203470"/>
                      <a:pt x="1605063" y="2308721"/>
                    </a:cubicBezTo>
                    <a:cubicBezTo>
                      <a:pt x="1650197" y="2631994"/>
                      <a:pt x="1488466" y="2970303"/>
                      <a:pt x="1176287" y="3131939"/>
                    </a:cubicBezTo>
                    <a:cubicBezTo>
                      <a:pt x="796406" y="3327406"/>
                      <a:pt x="326256" y="3192083"/>
                      <a:pt x="111868" y="2823702"/>
                    </a:cubicBezTo>
                    <a:cubicBezTo>
                      <a:pt x="-117565" y="2432768"/>
                      <a:pt x="17838" y="1936582"/>
                      <a:pt x="409003" y="1714801"/>
                    </a:cubicBezTo>
                    <a:cubicBezTo>
                      <a:pt x="706137" y="1549406"/>
                      <a:pt x="1063451" y="1586996"/>
                      <a:pt x="1311690" y="1786222"/>
                    </a:cubicBezTo>
                    <a:cubicBezTo>
                      <a:pt x="1390675" y="1853884"/>
                      <a:pt x="1507272" y="1861402"/>
                      <a:pt x="1597541" y="1808776"/>
                    </a:cubicBezTo>
                    <a:cubicBezTo>
                      <a:pt x="1597541" y="1808776"/>
                      <a:pt x="1597541" y="1808776"/>
                      <a:pt x="1597541" y="1805017"/>
                    </a:cubicBezTo>
                    <a:cubicBezTo>
                      <a:pt x="1653959" y="1774006"/>
                      <a:pt x="1695567" y="1723964"/>
                      <a:pt x="1717605" y="1665993"/>
                    </a:cubicBezTo>
                    <a:lnTo>
                      <a:pt x="1732831" y="1606235"/>
                    </a:lnTo>
                    <a:lnTo>
                      <a:pt x="1732505" y="1606209"/>
                    </a:lnTo>
                    <a:cubicBezTo>
                      <a:pt x="1736264" y="1594923"/>
                      <a:pt x="1736264" y="1583636"/>
                      <a:pt x="1736264" y="1572350"/>
                    </a:cubicBezTo>
                    <a:cubicBezTo>
                      <a:pt x="1740023" y="1470775"/>
                      <a:pt x="1679875" y="1372961"/>
                      <a:pt x="1593412" y="1324054"/>
                    </a:cubicBezTo>
                    <a:cubicBezTo>
                      <a:pt x="1593412" y="1324054"/>
                      <a:pt x="1593412" y="1324054"/>
                      <a:pt x="1537024" y="1290195"/>
                    </a:cubicBezTo>
                    <a:cubicBezTo>
                      <a:pt x="1450561" y="1241289"/>
                      <a:pt x="1341543" y="1245051"/>
                      <a:pt x="1262599" y="1305244"/>
                    </a:cubicBezTo>
                    <a:cubicBezTo>
                      <a:pt x="1029525" y="1478299"/>
                      <a:pt x="706230" y="1504633"/>
                      <a:pt x="443083" y="1342864"/>
                    </a:cubicBezTo>
                    <a:cubicBezTo>
                      <a:pt x="93473" y="1124665"/>
                      <a:pt x="-8027" y="658169"/>
                      <a:pt x="228806" y="315821"/>
                    </a:cubicBezTo>
                    <a:cubicBezTo>
                      <a:pt x="360380" y="120664"/>
                      <a:pt x="572718" y="10741"/>
                      <a:pt x="793317" y="74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433880" y="2306419"/>
                <a:ext cx="1201078" cy="131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437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W</a:t>
                </a:r>
              </a:p>
            </p:txBody>
          </p:sp>
        </p:grp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5988732" y="3840387"/>
              <a:ext cx="1717675" cy="2024063"/>
            </a:xfrm>
            <a:custGeom>
              <a:avLst/>
              <a:gdLst>
                <a:gd name="T0" fmla="*/ 75 w 457"/>
                <a:gd name="T1" fmla="*/ 120 h 538"/>
                <a:gd name="T2" fmla="*/ 85 w 457"/>
                <a:gd name="T3" fmla="*/ 337 h 538"/>
                <a:gd name="T4" fmla="*/ 89 w 457"/>
                <a:gd name="T5" fmla="*/ 411 h 538"/>
                <a:gd name="T6" fmla="*/ 81 w 457"/>
                <a:gd name="T7" fmla="*/ 425 h 538"/>
                <a:gd name="T8" fmla="*/ 15 w 457"/>
                <a:gd name="T9" fmla="*/ 464 h 538"/>
                <a:gd name="T10" fmla="*/ 6 w 457"/>
                <a:gd name="T11" fmla="*/ 463 h 538"/>
                <a:gd name="T12" fmla="*/ 0 w 457"/>
                <a:gd name="T13" fmla="*/ 537 h 538"/>
                <a:gd name="T14" fmla="*/ 16 w 457"/>
                <a:gd name="T15" fmla="*/ 538 h 538"/>
                <a:gd name="T16" fmla="*/ 144 w 457"/>
                <a:gd name="T17" fmla="*/ 464 h 538"/>
                <a:gd name="T18" fmla="*/ 154 w 457"/>
                <a:gd name="T19" fmla="*/ 447 h 538"/>
                <a:gd name="T20" fmla="*/ 219 w 457"/>
                <a:gd name="T21" fmla="*/ 413 h 538"/>
                <a:gd name="T22" fmla="*/ 408 w 457"/>
                <a:gd name="T23" fmla="*/ 316 h 538"/>
                <a:gd name="T24" fmla="*/ 349 w 457"/>
                <a:gd name="T25" fmla="*/ 62 h 538"/>
                <a:gd name="T26" fmla="*/ 75 w 457"/>
                <a:gd name="T27" fmla="*/ 1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" h="538">
                  <a:moveTo>
                    <a:pt x="75" y="120"/>
                  </a:moveTo>
                  <a:cubicBezTo>
                    <a:pt x="33" y="190"/>
                    <a:pt x="39" y="276"/>
                    <a:pt x="85" y="337"/>
                  </a:cubicBezTo>
                  <a:cubicBezTo>
                    <a:pt x="101" y="359"/>
                    <a:pt x="102" y="388"/>
                    <a:pt x="89" y="411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67" y="449"/>
                    <a:pt x="42" y="464"/>
                    <a:pt x="15" y="464"/>
                  </a:cubicBezTo>
                  <a:cubicBezTo>
                    <a:pt x="12" y="464"/>
                    <a:pt x="9" y="463"/>
                    <a:pt x="6" y="463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5" y="538"/>
                    <a:pt x="11" y="538"/>
                    <a:pt x="16" y="538"/>
                  </a:cubicBezTo>
                  <a:cubicBezTo>
                    <a:pt x="70" y="538"/>
                    <a:pt x="118" y="510"/>
                    <a:pt x="144" y="464"/>
                  </a:cubicBezTo>
                  <a:cubicBezTo>
                    <a:pt x="154" y="447"/>
                    <a:pt x="154" y="447"/>
                    <a:pt x="154" y="447"/>
                  </a:cubicBezTo>
                  <a:cubicBezTo>
                    <a:pt x="167" y="424"/>
                    <a:pt x="193" y="411"/>
                    <a:pt x="219" y="413"/>
                  </a:cubicBezTo>
                  <a:cubicBezTo>
                    <a:pt x="293" y="421"/>
                    <a:pt x="368" y="386"/>
                    <a:pt x="408" y="316"/>
                  </a:cubicBezTo>
                  <a:cubicBezTo>
                    <a:pt x="457" y="230"/>
                    <a:pt x="431" y="118"/>
                    <a:pt x="349" y="62"/>
                  </a:cubicBezTo>
                  <a:cubicBezTo>
                    <a:pt x="257" y="0"/>
                    <a:pt x="133" y="27"/>
                    <a:pt x="75" y="1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37574" y="4036655"/>
              <a:ext cx="859085" cy="131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437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</a:t>
              </a:r>
            </a:p>
          </p:txBody>
        </p:sp>
      </p:grpSp>
      <p:sp>
        <p:nvSpPr>
          <p:cNvPr id="48" name="矩形 47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0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123828" y="2030827"/>
            <a:ext cx="4721023" cy="3651088"/>
            <a:chOff x="631762" y="1618556"/>
            <a:chExt cx="4476475" cy="3461962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 rot="13500000">
              <a:off x="631761" y="2940577"/>
              <a:ext cx="2139941" cy="2139940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rot="13500000">
              <a:off x="2968296" y="2940578"/>
              <a:ext cx="2139941" cy="2139940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 rot="2700000">
              <a:off x="1796756" y="1801473"/>
              <a:ext cx="2139941" cy="2139941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53311" y="3127665"/>
              <a:ext cx="599208" cy="492388"/>
              <a:chOff x="7836195" y="3464708"/>
              <a:chExt cx="599208" cy="492388"/>
            </a:xfrm>
            <a:effectLst/>
          </p:grpSpPr>
          <p:sp>
            <p:nvSpPr>
              <p:cNvPr id="17" name="Oval 16"/>
              <p:cNvSpPr/>
              <p:nvPr/>
            </p:nvSpPr>
            <p:spPr>
              <a:xfrm rot="2700000">
                <a:off x="7882236" y="3464708"/>
                <a:ext cx="492388" cy="492388"/>
              </a:xfrm>
              <a:prstGeom prst="ellipse">
                <a:avLst/>
              </a:prstGeom>
              <a:solidFill>
                <a:srgbClr val="F9F9F9"/>
              </a:solidFill>
              <a:ln w="133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836195" y="3536805"/>
                <a:ext cx="599208" cy="350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01</a:t>
                </a:r>
                <a:endParaRPr lang="id-ID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2566838" y="1618556"/>
              <a:ext cx="599208" cy="492388"/>
              <a:chOff x="9549722" y="1955599"/>
              <a:chExt cx="599208" cy="492388"/>
            </a:xfrm>
            <a:effectLst/>
          </p:grpSpPr>
          <p:sp>
            <p:nvSpPr>
              <p:cNvPr id="20" name="Oval 19"/>
              <p:cNvSpPr/>
              <p:nvPr/>
            </p:nvSpPr>
            <p:spPr>
              <a:xfrm rot="2700000">
                <a:off x="9603416" y="1955599"/>
                <a:ext cx="492388" cy="492388"/>
              </a:xfrm>
              <a:prstGeom prst="ellipse">
                <a:avLst/>
              </a:prstGeom>
              <a:solidFill>
                <a:schemeClr val="bg1"/>
              </a:solidFill>
              <a:ln w="1333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549722" y="2017127"/>
                <a:ext cx="599208" cy="350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02</a:t>
                </a:r>
                <a:endParaRPr lang="id-ID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315526" y="3138234"/>
              <a:ext cx="599208" cy="492388"/>
              <a:chOff x="10716797" y="5108091"/>
              <a:chExt cx="599208" cy="492388"/>
            </a:xfrm>
            <a:effectLst/>
          </p:grpSpPr>
          <p:sp>
            <p:nvSpPr>
              <p:cNvPr id="23" name="Oval 22"/>
              <p:cNvSpPr/>
              <p:nvPr/>
            </p:nvSpPr>
            <p:spPr>
              <a:xfrm rot="2700000">
                <a:off x="10774955" y="5108091"/>
                <a:ext cx="492388" cy="492388"/>
              </a:xfrm>
              <a:prstGeom prst="ellipse">
                <a:avLst/>
              </a:prstGeom>
              <a:solidFill>
                <a:srgbClr val="F9F9F9"/>
              </a:solidFill>
              <a:ln w="1333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0716797" y="5178591"/>
                <a:ext cx="599208" cy="350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03</a:t>
                </a:r>
                <a:endParaRPr lang="id-ID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34" name="Subtitle 2"/>
          <p:cNvSpPr txBox="1">
            <a:spLocks/>
          </p:cNvSpPr>
          <p:nvPr/>
        </p:nvSpPr>
        <p:spPr>
          <a:xfrm>
            <a:off x="7272684" y="4284574"/>
            <a:ext cx="4444281" cy="665252"/>
          </a:xfrm>
          <a:prstGeom prst="rect">
            <a:avLst/>
          </a:prstGeom>
        </p:spPr>
        <p:txBody>
          <a:bodyPr vert="horz" wrap="square" lIns="114686" tIns="57343" rIns="114686" bIns="5734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Hashtag fashion axe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fingerstache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, everyday carry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shoreditch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pinterest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umami authentic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YOLO.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34682" y="3967823"/>
            <a:ext cx="3797001" cy="27186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1445"/>
              </a:lnSpc>
            </a:pP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Poppins Light" charset="0"/>
              <a:sym typeface="Times New Roman" panose="02020603050405020304" pitchFamily="18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7272684" y="5559966"/>
            <a:ext cx="4444281" cy="665252"/>
          </a:xfrm>
          <a:prstGeom prst="rect">
            <a:avLst/>
          </a:prstGeom>
        </p:spPr>
        <p:txBody>
          <a:bodyPr vert="horz" wrap="square" lIns="114686" tIns="57343" rIns="114686" bIns="5734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Hashtag fashion axe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fingerstache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, everyday carry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shoreditch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pinterest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umami authentic </a:t>
            </a:r>
            <a:r>
              <a:rPr lang="en-US" sz="1266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brooklyn</a:t>
            </a: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Roboto Light" panose="02000000000000000000" pitchFamily="2" charset="0"/>
                <a:sym typeface="Times New Roman" panose="02020603050405020304" pitchFamily="18" charset="0"/>
              </a:rPr>
              <a:t> YOLO.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34682" y="5243215"/>
            <a:ext cx="3797001" cy="27186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1445"/>
              </a:lnSpc>
            </a:pP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Synth chartreuse XOXO, tacos </a:t>
            </a:r>
            <a:r>
              <a:rPr lang="en-US" sz="1266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brooklyn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VHS plaid.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Poppins Light" charset="0"/>
              <a:sym typeface="Times New Roman" panose="02020603050405020304" pitchFamily="18" charset="0"/>
            </a:endParaRPr>
          </a:p>
        </p:txBody>
      </p:sp>
      <p:sp>
        <p:nvSpPr>
          <p:cNvPr id="38" name="Shape 2720"/>
          <p:cNvSpPr/>
          <p:nvPr/>
        </p:nvSpPr>
        <p:spPr>
          <a:xfrm>
            <a:off x="6905717" y="3953131"/>
            <a:ext cx="293411" cy="293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0085" tIns="20085" rIns="20085" bIns="20085" anchor="ctr"/>
          <a:lstStyle/>
          <a:p>
            <a:pPr defTabSz="24101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82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Source Sans Pro Light" charset="0"/>
              <a:sym typeface="Times New Roman" panose="02020603050405020304" pitchFamily="18" charset="0"/>
            </a:endParaRPr>
          </a:p>
        </p:txBody>
      </p:sp>
      <p:sp>
        <p:nvSpPr>
          <p:cNvPr id="39" name="Shape 2720"/>
          <p:cNvSpPr/>
          <p:nvPr/>
        </p:nvSpPr>
        <p:spPr>
          <a:xfrm>
            <a:off x="6905717" y="5227921"/>
            <a:ext cx="293411" cy="293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0085" tIns="20085" rIns="20085" bIns="20085" anchor="ctr"/>
          <a:lstStyle/>
          <a:p>
            <a:pPr defTabSz="24101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82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Source Sans Pro Light" charset="0"/>
              <a:sym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334682" y="1608557"/>
            <a:ext cx="5327968" cy="1958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64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Montserrat" charset="0"/>
                <a:sym typeface="Times New Roman" panose="02020603050405020304" pitchFamily="18" charset="0"/>
              </a:rPr>
              <a:t>Snake</a:t>
            </a:r>
          </a:p>
          <a:p>
            <a:r>
              <a:rPr lang="en-US" sz="6064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Montserrat" charset="0"/>
                <a:sym typeface="Times New Roman" panose="02020603050405020304" pitchFamily="18" charset="0"/>
              </a:rPr>
              <a:t>Infographic</a:t>
            </a:r>
            <a:endParaRPr lang="en-US" sz="6064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Montserrat" charset="0"/>
              <a:sym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77047" y="170708"/>
            <a:ext cx="9380647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9" y="170708"/>
            <a:ext cx="254111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88643" y="170708"/>
            <a:ext cx="67665" cy="597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5844" y="17700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605839" y="192386"/>
            <a:ext cx="1906485" cy="5536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8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8162" y="729450"/>
            <a:ext cx="280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0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 animBg="1"/>
      <p:bldP spid="39" grpId="0" animBg="1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45293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0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4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760"/>
      </a:accent1>
      <a:accent2>
        <a:srgbClr val="BFBFBF"/>
      </a:accent2>
      <a:accent3>
        <a:srgbClr val="003760"/>
      </a:accent3>
      <a:accent4>
        <a:srgbClr val="BFBFBF"/>
      </a:accent4>
      <a:accent5>
        <a:srgbClr val="003760"/>
      </a:accent5>
      <a:accent6>
        <a:srgbClr val="BFBFBF"/>
      </a:accent6>
      <a:hlink>
        <a:srgbClr val="00376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4143</Words>
  <Application>Microsoft Office PowerPoint</Application>
  <PresentationFormat>自定义</PresentationFormat>
  <Paragraphs>332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投资理财</dc:title>
  <dc:creator/>
  <cp:keywords>www.1ppt.com</cp:keywords>
  <cp:lastModifiedBy/>
  <cp:revision>1</cp:revision>
  <dcterms:created xsi:type="dcterms:W3CDTF">2017-02-09T15:01:48Z</dcterms:created>
  <dcterms:modified xsi:type="dcterms:W3CDTF">2019-05-02T13:54:44Z</dcterms:modified>
</cp:coreProperties>
</file>